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138303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296360"/>
            <a:ext cx="8636000" cy="296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837170"/>
            <a:ext cx="7112000" cy="35344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3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2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53857"/>
            <a:ext cx="2286000" cy="1180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53857"/>
            <a:ext cx="6688667" cy="1180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8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7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887251"/>
            <a:ext cx="8636000" cy="27468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861872"/>
            <a:ext cx="8636000" cy="302537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0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227073"/>
            <a:ext cx="4487333" cy="91273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227073"/>
            <a:ext cx="4487333" cy="91273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1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95811"/>
            <a:ext cx="4489098" cy="1290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385998"/>
            <a:ext cx="4489098" cy="79684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095811"/>
            <a:ext cx="4490861" cy="1290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385998"/>
            <a:ext cx="4490861" cy="79684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4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6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2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0651"/>
            <a:ext cx="3342570" cy="23434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50654"/>
            <a:ext cx="5679722" cy="118037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894122"/>
            <a:ext cx="3342570" cy="94603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1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681210"/>
            <a:ext cx="6096000" cy="11429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35763"/>
            <a:ext cx="6096000" cy="82981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824132"/>
            <a:ext cx="6096000" cy="16231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1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53853"/>
            <a:ext cx="9144000" cy="2305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227073"/>
            <a:ext cx="9144000" cy="9127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818642"/>
            <a:ext cx="2370667" cy="736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1352-79A3-491B-9301-14A226A04DB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818642"/>
            <a:ext cx="3217333" cy="736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818642"/>
            <a:ext cx="2370667" cy="736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014E-6D61-4B39-BBD8-B4DE318B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3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39700"/>
            <a:ext cx="7112000" cy="2197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533650"/>
            <a:ext cx="8902700" cy="2997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5778500"/>
            <a:ext cx="9271000" cy="3403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2234926" y="7750205"/>
            <a:ext cx="3619758" cy="973496"/>
            <a:chOff x="2234926" y="7750205"/>
            <a:chExt cx="3619758" cy="973496"/>
          </a:xfrm>
        </p:grpSpPr>
        <p:sp>
          <p:nvSpPr>
            <p:cNvPr id="5" name="Freeform 4"/>
            <p:cNvSpPr/>
            <p:nvPr/>
          </p:nvSpPr>
          <p:spPr>
            <a:xfrm>
              <a:off x="2234926" y="7750205"/>
              <a:ext cx="3139866" cy="973496"/>
            </a:xfrm>
            <a:custGeom>
              <a:avLst/>
              <a:gdLst/>
              <a:ahLst/>
              <a:cxnLst/>
              <a:rect l="0" t="0" r="0" b="0"/>
              <a:pathLst>
                <a:path w="3139866" h="973496">
                  <a:moveTo>
                    <a:pt x="0" y="0"/>
                  </a:moveTo>
                  <a:lnTo>
                    <a:pt x="57252" y="19084"/>
                  </a:lnTo>
                  <a:lnTo>
                    <a:pt x="110165" y="36721"/>
                  </a:lnTo>
                  <a:lnTo>
                    <a:pt x="168691" y="54876"/>
                  </a:lnTo>
                  <a:lnTo>
                    <a:pt x="216548" y="72628"/>
                  </a:lnTo>
                  <a:lnTo>
                    <a:pt x="273665" y="98645"/>
                  </a:lnTo>
                  <a:lnTo>
                    <a:pt x="322471" y="120974"/>
                  </a:lnTo>
                  <a:lnTo>
                    <a:pt x="382610" y="144870"/>
                  </a:lnTo>
                  <a:lnTo>
                    <a:pt x="442563" y="164262"/>
                  </a:lnTo>
                  <a:lnTo>
                    <a:pt x="494730" y="178165"/>
                  </a:lnTo>
                  <a:lnTo>
                    <a:pt x="548782" y="195995"/>
                  </a:lnTo>
                  <a:lnTo>
                    <a:pt x="599329" y="216513"/>
                  </a:lnTo>
                  <a:lnTo>
                    <a:pt x="647315" y="232241"/>
                  </a:lnTo>
                  <a:lnTo>
                    <a:pt x="700127" y="250612"/>
                  </a:lnTo>
                  <a:lnTo>
                    <a:pt x="758432" y="271291"/>
                  </a:lnTo>
                  <a:lnTo>
                    <a:pt x="819888" y="291129"/>
                  </a:lnTo>
                  <a:lnTo>
                    <a:pt x="876692" y="312241"/>
                  </a:lnTo>
                  <a:lnTo>
                    <a:pt x="932117" y="332208"/>
                  </a:lnTo>
                  <a:lnTo>
                    <a:pt x="991196" y="353359"/>
                  </a:lnTo>
                  <a:lnTo>
                    <a:pt x="1052882" y="373337"/>
                  </a:lnTo>
                  <a:lnTo>
                    <a:pt x="1113816" y="394492"/>
                  </a:lnTo>
                  <a:lnTo>
                    <a:pt x="1176052" y="410408"/>
                  </a:lnTo>
                  <a:lnTo>
                    <a:pt x="1229023" y="424772"/>
                  </a:lnTo>
                  <a:lnTo>
                    <a:pt x="1277727" y="442740"/>
                  </a:lnTo>
                  <a:lnTo>
                    <a:pt x="1334815" y="463298"/>
                  </a:lnTo>
                  <a:lnTo>
                    <a:pt x="1395911" y="479038"/>
                  </a:lnTo>
                  <a:lnTo>
                    <a:pt x="1448545" y="493351"/>
                  </a:lnTo>
                  <a:lnTo>
                    <a:pt x="1497149" y="507240"/>
                  </a:lnTo>
                  <a:lnTo>
                    <a:pt x="1550144" y="525066"/>
                  </a:lnTo>
                  <a:lnTo>
                    <a:pt x="1604441" y="545583"/>
                  </a:lnTo>
                  <a:lnTo>
                    <a:pt x="1659124" y="561310"/>
                  </a:lnTo>
                  <a:lnTo>
                    <a:pt x="1713920" y="579682"/>
                  </a:lnTo>
                  <a:lnTo>
                    <a:pt x="1768751" y="600360"/>
                  </a:lnTo>
                  <a:lnTo>
                    <a:pt x="1823591" y="616135"/>
                  </a:lnTo>
                  <a:lnTo>
                    <a:pt x="1878435" y="630458"/>
                  </a:lnTo>
                  <a:lnTo>
                    <a:pt x="1929217" y="644350"/>
                  </a:lnTo>
                  <a:lnTo>
                    <a:pt x="1977272" y="658115"/>
                  </a:lnTo>
                  <a:lnTo>
                    <a:pt x="2026042" y="671842"/>
                  </a:lnTo>
                  <a:lnTo>
                    <a:pt x="2073501" y="685558"/>
                  </a:lnTo>
                  <a:lnTo>
                    <a:pt x="2136853" y="703841"/>
                  </a:lnTo>
                  <a:lnTo>
                    <a:pt x="2194902" y="722123"/>
                  </a:lnTo>
                  <a:lnTo>
                    <a:pt x="2244226" y="737358"/>
                  </a:lnTo>
                  <a:lnTo>
                    <a:pt x="2291511" y="758968"/>
                  </a:lnTo>
                  <a:lnTo>
                    <a:pt x="2349363" y="775698"/>
                  </a:lnTo>
                  <a:lnTo>
                    <a:pt x="2411400" y="794999"/>
                  </a:lnTo>
                  <a:lnTo>
                    <a:pt x="2467666" y="813482"/>
                  </a:lnTo>
                  <a:lnTo>
                    <a:pt x="2524315" y="831803"/>
                  </a:lnTo>
                  <a:lnTo>
                    <a:pt x="2574920" y="847045"/>
                  </a:lnTo>
                  <a:lnTo>
                    <a:pt x="2626986" y="868657"/>
                  </a:lnTo>
                  <a:lnTo>
                    <a:pt x="2686296" y="894443"/>
                  </a:lnTo>
                  <a:lnTo>
                    <a:pt x="2742023" y="921148"/>
                  </a:lnTo>
                  <a:lnTo>
                    <a:pt x="2790588" y="936318"/>
                  </a:lnTo>
                  <a:lnTo>
                    <a:pt x="2843573" y="950462"/>
                  </a:lnTo>
                  <a:lnTo>
                    <a:pt x="2897866" y="957022"/>
                  </a:lnTo>
                  <a:lnTo>
                    <a:pt x="2952547" y="958966"/>
                  </a:lnTo>
                  <a:lnTo>
                    <a:pt x="3007344" y="959542"/>
                  </a:lnTo>
                  <a:lnTo>
                    <a:pt x="3054895" y="966991"/>
                  </a:lnTo>
                  <a:lnTo>
                    <a:pt x="3116761" y="972210"/>
                  </a:lnTo>
                  <a:lnTo>
                    <a:pt x="3139865" y="9734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210256" y="8555009"/>
              <a:ext cx="644428" cy="127559"/>
            </a:xfrm>
            <a:custGeom>
              <a:avLst/>
              <a:gdLst/>
              <a:ahLst/>
              <a:cxnLst/>
              <a:rect l="0" t="0" r="0" b="0"/>
              <a:pathLst>
                <a:path w="644428" h="127559">
                  <a:moveTo>
                    <a:pt x="0" y="127558"/>
                  </a:moveTo>
                  <a:lnTo>
                    <a:pt x="59660" y="101791"/>
                  </a:lnTo>
                  <a:lnTo>
                    <a:pt x="111117" y="82852"/>
                  </a:lnTo>
                  <a:lnTo>
                    <a:pt x="160895" y="62006"/>
                  </a:lnTo>
                  <a:lnTo>
                    <a:pt x="208652" y="50243"/>
                  </a:lnTo>
                  <a:lnTo>
                    <a:pt x="269523" y="38633"/>
                  </a:lnTo>
                  <a:lnTo>
                    <a:pt x="319362" y="25573"/>
                  </a:lnTo>
                  <a:lnTo>
                    <a:pt x="371983" y="14691"/>
                  </a:lnTo>
                  <a:lnTo>
                    <a:pt x="431161" y="0"/>
                  </a:lnTo>
                  <a:lnTo>
                    <a:pt x="492199" y="556"/>
                  </a:lnTo>
                  <a:lnTo>
                    <a:pt x="551249" y="10369"/>
                  </a:lnTo>
                  <a:lnTo>
                    <a:pt x="611803" y="25810"/>
                  </a:lnTo>
                  <a:lnTo>
                    <a:pt x="644427" y="315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>
            <a:off x="2097814" y="8106696"/>
            <a:ext cx="3619758" cy="904941"/>
          </a:xfrm>
          <a:custGeom>
            <a:avLst/>
            <a:gdLst/>
            <a:ahLst/>
            <a:cxnLst/>
            <a:rect l="0" t="0" r="0" b="0"/>
            <a:pathLst>
              <a:path w="3619758" h="904941">
                <a:moveTo>
                  <a:pt x="0" y="0"/>
                </a:moveTo>
                <a:lnTo>
                  <a:pt x="57252" y="19085"/>
                </a:lnTo>
                <a:lnTo>
                  <a:pt x="111688" y="35199"/>
                </a:lnTo>
                <a:lnTo>
                  <a:pt x="160387" y="40899"/>
                </a:lnTo>
                <a:lnTo>
                  <a:pt x="222622" y="55702"/>
                </a:lnTo>
                <a:lnTo>
                  <a:pt x="279247" y="64747"/>
                </a:lnTo>
                <a:lnTo>
                  <a:pt x="340206" y="75553"/>
                </a:lnTo>
                <a:lnTo>
                  <a:pt x="396862" y="93989"/>
                </a:lnTo>
                <a:lnTo>
                  <a:pt x="448181" y="109100"/>
                </a:lnTo>
                <a:lnTo>
                  <a:pt x="500458" y="123226"/>
                </a:lnTo>
                <a:lnTo>
                  <a:pt x="556065" y="137061"/>
                </a:lnTo>
                <a:lnTo>
                  <a:pt x="615800" y="155383"/>
                </a:lnTo>
                <a:lnTo>
                  <a:pt x="665060" y="169102"/>
                </a:lnTo>
                <a:lnTo>
                  <a:pt x="726876" y="187386"/>
                </a:lnTo>
                <a:lnTo>
                  <a:pt x="778376" y="201098"/>
                </a:lnTo>
                <a:lnTo>
                  <a:pt x="830706" y="214809"/>
                </a:lnTo>
                <a:lnTo>
                  <a:pt x="894169" y="233091"/>
                </a:lnTo>
                <a:lnTo>
                  <a:pt x="951007" y="246802"/>
                </a:lnTo>
                <a:lnTo>
                  <a:pt x="1012028" y="260513"/>
                </a:lnTo>
                <a:lnTo>
                  <a:pt x="1068703" y="274224"/>
                </a:lnTo>
                <a:lnTo>
                  <a:pt x="1128153" y="287936"/>
                </a:lnTo>
                <a:lnTo>
                  <a:pt x="1189948" y="301647"/>
                </a:lnTo>
                <a:lnTo>
                  <a:pt x="1242789" y="315358"/>
                </a:lnTo>
                <a:lnTo>
                  <a:pt x="1295517" y="333131"/>
                </a:lnTo>
                <a:lnTo>
                  <a:pt x="1355321" y="353633"/>
                </a:lnTo>
                <a:lnTo>
                  <a:pt x="1407572" y="369355"/>
                </a:lnTo>
                <a:lnTo>
                  <a:pt x="1456063" y="383663"/>
                </a:lnTo>
                <a:lnTo>
                  <a:pt x="1504962" y="397551"/>
                </a:lnTo>
                <a:lnTo>
                  <a:pt x="1556522" y="411314"/>
                </a:lnTo>
                <a:lnTo>
                  <a:pt x="1598250" y="420467"/>
                </a:lnTo>
                <a:lnTo>
                  <a:pt x="1642187" y="429614"/>
                </a:lnTo>
                <a:lnTo>
                  <a:pt x="1687106" y="442819"/>
                </a:lnTo>
                <a:lnTo>
                  <a:pt x="1732461" y="457322"/>
                </a:lnTo>
                <a:lnTo>
                  <a:pt x="1778010" y="468845"/>
                </a:lnTo>
                <a:lnTo>
                  <a:pt x="1823645" y="479045"/>
                </a:lnTo>
                <a:lnTo>
                  <a:pt x="1869318" y="490180"/>
                </a:lnTo>
                <a:lnTo>
                  <a:pt x="1915009" y="505285"/>
                </a:lnTo>
                <a:lnTo>
                  <a:pt x="1960706" y="518092"/>
                </a:lnTo>
                <a:lnTo>
                  <a:pt x="2021134" y="533868"/>
                </a:lnTo>
                <a:lnTo>
                  <a:pt x="2076110" y="548190"/>
                </a:lnTo>
                <a:lnTo>
                  <a:pt x="2118637" y="558998"/>
                </a:lnTo>
                <a:lnTo>
                  <a:pt x="2162929" y="573958"/>
                </a:lnTo>
                <a:lnTo>
                  <a:pt x="2208005" y="586700"/>
                </a:lnTo>
                <a:lnTo>
                  <a:pt x="2268083" y="602439"/>
                </a:lnTo>
                <a:lnTo>
                  <a:pt x="2318892" y="616751"/>
                </a:lnTo>
                <a:lnTo>
                  <a:pt x="2368478" y="630640"/>
                </a:lnTo>
                <a:lnTo>
                  <a:pt x="2420242" y="644405"/>
                </a:lnTo>
                <a:lnTo>
                  <a:pt x="2475698" y="658131"/>
                </a:lnTo>
                <a:lnTo>
                  <a:pt x="2529199" y="671847"/>
                </a:lnTo>
                <a:lnTo>
                  <a:pt x="2571382" y="680989"/>
                </a:lnTo>
                <a:lnTo>
                  <a:pt x="2615521" y="690131"/>
                </a:lnTo>
                <a:lnTo>
                  <a:pt x="2660530" y="703334"/>
                </a:lnTo>
                <a:lnTo>
                  <a:pt x="2705924" y="717835"/>
                </a:lnTo>
                <a:lnTo>
                  <a:pt x="2751491" y="729358"/>
                </a:lnTo>
                <a:lnTo>
                  <a:pt x="2812691" y="744411"/>
                </a:lnTo>
                <a:lnTo>
                  <a:pt x="2854803" y="753865"/>
                </a:lnTo>
                <a:lnTo>
                  <a:pt x="2898911" y="763146"/>
                </a:lnTo>
                <a:lnTo>
                  <a:pt x="2943905" y="772348"/>
                </a:lnTo>
                <a:lnTo>
                  <a:pt x="3004783" y="793373"/>
                </a:lnTo>
                <a:lnTo>
                  <a:pt x="3046820" y="806096"/>
                </a:lnTo>
                <a:lnTo>
                  <a:pt x="3090894" y="816828"/>
                </a:lnTo>
                <a:lnTo>
                  <a:pt x="3135874" y="826677"/>
                </a:lnTo>
                <a:lnTo>
                  <a:pt x="3196743" y="840787"/>
                </a:lnTo>
                <a:lnTo>
                  <a:pt x="3253373" y="854616"/>
                </a:lnTo>
                <a:lnTo>
                  <a:pt x="3308747" y="868362"/>
                </a:lnTo>
                <a:lnTo>
                  <a:pt x="3363748" y="874805"/>
                </a:lnTo>
                <a:lnTo>
                  <a:pt x="3418640" y="883992"/>
                </a:lnTo>
                <a:lnTo>
                  <a:pt x="3473499" y="889084"/>
                </a:lnTo>
                <a:lnTo>
                  <a:pt x="3521068" y="897872"/>
                </a:lnTo>
                <a:lnTo>
                  <a:pt x="3584464" y="903544"/>
                </a:lnTo>
                <a:lnTo>
                  <a:pt x="3619757" y="9049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975331" y="8106696"/>
            <a:ext cx="2701107" cy="534738"/>
          </a:xfrm>
          <a:custGeom>
            <a:avLst/>
            <a:gdLst/>
            <a:ahLst/>
            <a:cxnLst/>
            <a:rect l="0" t="0" r="0" b="0"/>
            <a:pathLst>
              <a:path w="2701107" h="534738">
                <a:moveTo>
                  <a:pt x="0" y="534737"/>
                </a:moveTo>
                <a:lnTo>
                  <a:pt x="57252" y="515653"/>
                </a:lnTo>
                <a:lnTo>
                  <a:pt x="110165" y="498015"/>
                </a:lnTo>
                <a:lnTo>
                  <a:pt x="164628" y="479861"/>
                </a:lnTo>
                <a:lnTo>
                  <a:pt x="226676" y="461605"/>
                </a:lnTo>
                <a:lnTo>
                  <a:pt x="288192" y="444852"/>
                </a:lnTo>
                <a:lnTo>
                  <a:pt x="341163" y="439041"/>
                </a:lnTo>
                <a:lnTo>
                  <a:pt x="402901" y="428347"/>
                </a:lnTo>
                <a:lnTo>
                  <a:pt x="458942" y="415530"/>
                </a:lnTo>
                <a:lnTo>
                  <a:pt x="508216" y="402084"/>
                </a:lnTo>
                <a:lnTo>
                  <a:pt x="569705" y="388451"/>
                </a:lnTo>
                <a:lnTo>
                  <a:pt x="633120" y="374763"/>
                </a:lnTo>
                <a:lnTo>
                  <a:pt x="682210" y="361058"/>
                </a:lnTo>
                <a:lnTo>
                  <a:pt x="728748" y="347349"/>
                </a:lnTo>
                <a:lnTo>
                  <a:pt x="786379" y="333639"/>
                </a:lnTo>
                <a:lnTo>
                  <a:pt x="848342" y="315358"/>
                </a:lnTo>
                <a:lnTo>
                  <a:pt x="902896" y="301647"/>
                </a:lnTo>
                <a:lnTo>
                  <a:pt x="952782" y="292506"/>
                </a:lnTo>
                <a:lnTo>
                  <a:pt x="1010501" y="283366"/>
                </a:lnTo>
                <a:lnTo>
                  <a:pt x="1073837" y="269654"/>
                </a:lnTo>
                <a:lnTo>
                  <a:pt x="1118640" y="260513"/>
                </a:lnTo>
                <a:lnTo>
                  <a:pt x="1164452" y="251372"/>
                </a:lnTo>
                <a:lnTo>
                  <a:pt x="1217461" y="239185"/>
                </a:lnTo>
                <a:lnTo>
                  <a:pt x="1269561" y="233373"/>
                </a:lnTo>
                <a:lnTo>
                  <a:pt x="1320716" y="222679"/>
                </a:lnTo>
                <a:lnTo>
                  <a:pt x="1372078" y="214244"/>
                </a:lnTo>
                <a:lnTo>
                  <a:pt x="1418265" y="205417"/>
                </a:lnTo>
                <a:lnTo>
                  <a:pt x="1463676" y="196416"/>
                </a:lnTo>
                <a:lnTo>
                  <a:pt x="1519407" y="187337"/>
                </a:lnTo>
                <a:lnTo>
                  <a:pt x="1567536" y="178224"/>
                </a:lnTo>
                <a:lnTo>
                  <a:pt x="1613809" y="169095"/>
                </a:lnTo>
                <a:lnTo>
                  <a:pt x="1669923" y="159960"/>
                </a:lnTo>
                <a:lnTo>
                  <a:pt x="1718222" y="154884"/>
                </a:lnTo>
                <a:lnTo>
                  <a:pt x="1775612" y="147964"/>
                </a:lnTo>
                <a:lnTo>
                  <a:pt x="1825624" y="136264"/>
                </a:lnTo>
                <a:lnTo>
                  <a:pt x="1879037" y="127212"/>
                </a:lnTo>
                <a:lnTo>
                  <a:pt x="1933458" y="120468"/>
                </a:lnTo>
                <a:lnTo>
                  <a:pt x="1974492" y="112957"/>
                </a:lnTo>
                <a:lnTo>
                  <a:pt x="2028277" y="104540"/>
                </a:lnTo>
                <a:lnTo>
                  <a:pt x="2075541" y="99783"/>
                </a:lnTo>
                <a:lnTo>
                  <a:pt x="2136410" y="93043"/>
                </a:lnTo>
                <a:lnTo>
                  <a:pt x="2177430" y="85533"/>
                </a:lnTo>
                <a:lnTo>
                  <a:pt x="2226130" y="77117"/>
                </a:lnTo>
                <a:lnTo>
                  <a:pt x="2270119" y="72361"/>
                </a:lnTo>
                <a:lnTo>
                  <a:pt x="2313029" y="68724"/>
                </a:lnTo>
                <a:lnTo>
                  <a:pt x="2362570" y="62029"/>
                </a:lnTo>
                <a:lnTo>
                  <a:pt x="2410994" y="53975"/>
                </a:lnTo>
                <a:lnTo>
                  <a:pt x="2457908" y="46841"/>
                </a:lnTo>
                <a:lnTo>
                  <a:pt x="2504149" y="43671"/>
                </a:lnTo>
                <a:lnTo>
                  <a:pt x="2565729" y="34607"/>
                </a:lnTo>
                <a:lnTo>
                  <a:pt x="2622569" y="22272"/>
                </a:lnTo>
                <a:lnTo>
                  <a:pt x="2680853" y="5979"/>
                </a:lnTo>
                <a:lnTo>
                  <a:pt x="27011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60891" y="7709071"/>
            <a:ext cx="2138948" cy="1302566"/>
          </a:xfrm>
          <a:custGeom>
            <a:avLst/>
            <a:gdLst/>
            <a:ahLst/>
            <a:cxnLst/>
            <a:rect l="0" t="0" r="0" b="0"/>
            <a:pathLst>
              <a:path w="2138948" h="1302566">
                <a:moveTo>
                  <a:pt x="0" y="1302565"/>
                </a:moveTo>
                <a:lnTo>
                  <a:pt x="55558" y="1247006"/>
                </a:lnTo>
                <a:lnTo>
                  <a:pt x="117877" y="1192812"/>
                </a:lnTo>
                <a:lnTo>
                  <a:pt x="169876" y="1156299"/>
                </a:lnTo>
                <a:lnTo>
                  <a:pt x="229731" y="1110606"/>
                </a:lnTo>
                <a:lnTo>
                  <a:pt x="287775" y="1064904"/>
                </a:lnTo>
                <a:lnTo>
                  <a:pt x="336259" y="1028341"/>
                </a:lnTo>
                <a:lnTo>
                  <a:pt x="396337" y="991778"/>
                </a:lnTo>
                <a:lnTo>
                  <a:pt x="445656" y="957076"/>
                </a:lnTo>
                <a:lnTo>
                  <a:pt x="509015" y="913827"/>
                </a:lnTo>
                <a:lnTo>
                  <a:pt x="566895" y="877612"/>
                </a:lnTo>
                <a:lnTo>
                  <a:pt x="628942" y="837306"/>
                </a:lnTo>
                <a:lnTo>
                  <a:pt x="689615" y="792324"/>
                </a:lnTo>
                <a:lnTo>
                  <a:pt x="741205" y="764993"/>
                </a:lnTo>
                <a:lnTo>
                  <a:pt x="795408" y="730705"/>
                </a:lnTo>
                <a:lnTo>
                  <a:pt x="843709" y="703677"/>
                </a:lnTo>
                <a:lnTo>
                  <a:pt x="903678" y="667246"/>
                </a:lnTo>
                <a:lnTo>
                  <a:pt x="959535" y="630709"/>
                </a:lnTo>
                <a:lnTo>
                  <a:pt x="1004906" y="607354"/>
                </a:lnTo>
                <a:lnTo>
                  <a:pt x="1067553" y="578535"/>
                </a:lnTo>
                <a:lnTo>
                  <a:pt x="1117317" y="552453"/>
                </a:lnTo>
                <a:lnTo>
                  <a:pt x="1170656" y="525429"/>
                </a:lnTo>
                <a:lnTo>
                  <a:pt x="1233851" y="489001"/>
                </a:lnTo>
                <a:lnTo>
                  <a:pt x="1284066" y="463125"/>
                </a:lnTo>
                <a:lnTo>
                  <a:pt x="1346815" y="435899"/>
                </a:lnTo>
                <a:lnTo>
                  <a:pt x="1399466" y="410489"/>
                </a:lnTo>
                <a:lnTo>
                  <a:pt x="1449598" y="383663"/>
                </a:lnTo>
                <a:lnTo>
                  <a:pt x="1497460" y="360480"/>
                </a:lnTo>
                <a:lnTo>
                  <a:pt x="1560949" y="331719"/>
                </a:lnTo>
                <a:lnTo>
                  <a:pt x="1610859" y="312927"/>
                </a:lnTo>
                <a:lnTo>
                  <a:pt x="1671372" y="281982"/>
                </a:lnTo>
                <a:lnTo>
                  <a:pt x="1731398" y="246529"/>
                </a:lnTo>
                <a:lnTo>
                  <a:pt x="1787640" y="215236"/>
                </a:lnTo>
                <a:lnTo>
                  <a:pt x="1844423" y="185143"/>
                </a:lnTo>
                <a:lnTo>
                  <a:pt x="1886130" y="162516"/>
                </a:lnTo>
                <a:lnTo>
                  <a:pt x="1921848" y="140576"/>
                </a:lnTo>
                <a:lnTo>
                  <a:pt x="1982142" y="104957"/>
                </a:lnTo>
                <a:lnTo>
                  <a:pt x="2041787" y="64857"/>
                </a:lnTo>
                <a:lnTo>
                  <a:pt x="2104090" y="18397"/>
                </a:lnTo>
                <a:lnTo>
                  <a:pt x="213894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6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52400"/>
            <a:ext cx="9641332" cy="638251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766050"/>
            <a:ext cx="9893935" cy="237705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9334500"/>
            <a:ext cx="8299704" cy="32155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Freeform 4"/>
          <p:cNvSpPr/>
          <p:nvPr/>
        </p:nvSpPr>
        <p:spPr>
          <a:xfrm>
            <a:off x="4709187" y="1700004"/>
            <a:ext cx="267980" cy="329495"/>
          </a:xfrm>
          <a:custGeom>
            <a:avLst/>
            <a:gdLst/>
            <a:ahLst/>
            <a:cxnLst/>
            <a:rect l="0" t="0" r="0" b="0"/>
            <a:pathLst>
              <a:path w="267980" h="329495">
                <a:moveTo>
                  <a:pt x="226845" y="96403"/>
                </a:moveTo>
                <a:lnTo>
                  <a:pt x="200483" y="39151"/>
                </a:lnTo>
                <a:lnTo>
                  <a:pt x="175531" y="6990"/>
                </a:lnTo>
                <a:lnTo>
                  <a:pt x="163690" y="1755"/>
                </a:lnTo>
                <a:lnTo>
                  <a:pt x="134283" y="0"/>
                </a:lnTo>
                <a:lnTo>
                  <a:pt x="90746" y="7578"/>
                </a:lnTo>
                <a:lnTo>
                  <a:pt x="48900" y="34029"/>
                </a:lnTo>
                <a:lnTo>
                  <a:pt x="14834" y="78091"/>
                </a:lnTo>
                <a:lnTo>
                  <a:pt x="0" y="137020"/>
                </a:lnTo>
                <a:lnTo>
                  <a:pt x="2884" y="188166"/>
                </a:lnTo>
                <a:lnTo>
                  <a:pt x="20666" y="232266"/>
                </a:lnTo>
                <a:lnTo>
                  <a:pt x="44818" y="256320"/>
                </a:lnTo>
                <a:lnTo>
                  <a:pt x="59790" y="267000"/>
                </a:lnTo>
                <a:lnTo>
                  <a:pt x="92676" y="274804"/>
                </a:lnTo>
                <a:lnTo>
                  <a:pt x="126081" y="271671"/>
                </a:lnTo>
                <a:lnTo>
                  <a:pt x="156162" y="260122"/>
                </a:lnTo>
                <a:lnTo>
                  <a:pt x="191514" y="229211"/>
                </a:lnTo>
                <a:lnTo>
                  <a:pt x="214007" y="191106"/>
                </a:lnTo>
                <a:lnTo>
                  <a:pt x="223041" y="143592"/>
                </a:lnTo>
                <a:lnTo>
                  <a:pt x="222786" y="137003"/>
                </a:lnTo>
                <a:lnTo>
                  <a:pt x="221092" y="137181"/>
                </a:lnTo>
                <a:lnTo>
                  <a:pt x="218440" y="141870"/>
                </a:lnTo>
                <a:lnTo>
                  <a:pt x="215706" y="202604"/>
                </a:lnTo>
                <a:lnTo>
                  <a:pt x="225915" y="255164"/>
                </a:lnTo>
                <a:lnTo>
                  <a:pt x="251827" y="306517"/>
                </a:lnTo>
                <a:lnTo>
                  <a:pt x="267979" y="3294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162327" y="2240043"/>
            <a:ext cx="270063" cy="251848"/>
          </a:xfrm>
          <a:custGeom>
            <a:avLst/>
            <a:gdLst/>
            <a:ahLst/>
            <a:cxnLst/>
            <a:rect l="0" t="0" r="0" b="0"/>
            <a:pathLst>
              <a:path w="270063" h="251848">
                <a:moveTo>
                  <a:pt x="160372" y="132235"/>
                </a:moveTo>
                <a:lnTo>
                  <a:pt x="160372" y="79026"/>
                </a:lnTo>
                <a:lnTo>
                  <a:pt x="157325" y="29293"/>
                </a:lnTo>
                <a:lnTo>
                  <a:pt x="145815" y="4723"/>
                </a:lnTo>
                <a:lnTo>
                  <a:pt x="135432" y="0"/>
                </a:lnTo>
                <a:lnTo>
                  <a:pt x="107647" y="2876"/>
                </a:lnTo>
                <a:lnTo>
                  <a:pt x="72301" y="21627"/>
                </a:lnTo>
                <a:lnTo>
                  <a:pt x="25161" y="66206"/>
                </a:lnTo>
                <a:lnTo>
                  <a:pt x="9886" y="92224"/>
                </a:lnTo>
                <a:lnTo>
                  <a:pt x="0" y="139846"/>
                </a:lnTo>
                <a:lnTo>
                  <a:pt x="11628" y="192551"/>
                </a:lnTo>
                <a:lnTo>
                  <a:pt x="30278" y="216426"/>
                </a:lnTo>
                <a:lnTo>
                  <a:pt x="55326" y="232115"/>
                </a:lnTo>
                <a:lnTo>
                  <a:pt x="103687" y="247990"/>
                </a:lnTo>
                <a:lnTo>
                  <a:pt x="155087" y="251847"/>
                </a:lnTo>
                <a:lnTo>
                  <a:pt x="214173" y="240273"/>
                </a:lnTo>
                <a:lnTo>
                  <a:pt x="247916" y="227724"/>
                </a:lnTo>
                <a:lnTo>
                  <a:pt x="270062" y="2145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369174" y="3647419"/>
            <a:ext cx="295962" cy="366269"/>
          </a:xfrm>
          <a:custGeom>
            <a:avLst/>
            <a:gdLst/>
            <a:ahLst/>
            <a:cxnLst/>
            <a:rect l="0" t="0" r="0" b="0"/>
            <a:pathLst>
              <a:path w="295962" h="366269">
                <a:moveTo>
                  <a:pt x="118977" y="0"/>
                </a:moveTo>
                <a:lnTo>
                  <a:pt x="87662" y="12470"/>
                </a:lnTo>
                <a:lnTo>
                  <a:pt x="59763" y="35857"/>
                </a:lnTo>
                <a:lnTo>
                  <a:pt x="33723" y="71056"/>
                </a:lnTo>
                <a:lnTo>
                  <a:pt x="10503" y="127958"/>
                </a:lnTo>
                <a:lnTo>
                  <a:pt x="0" y="179596"/>
                </a:lnTo>
                <a:lnTo>
                  <a:pt x="949" y="229428"/>
                </a:lnTo>
                <a:lnTo>
                  <a:pt x="10152" y="260409"/>
                </a:lnTo>
                <a:lnTo>
                  <a:pt x="41029" y="309064"/>
                </a:lnTo>
                <a:lnTo>
                  <a:pt x="66052" y="333381"/>
                </a:lnTo>
                <a:lnTo>
                  <a:pt x="113113" y="356923"/>
                </a:lnTo>
                <a:lnTo>
                  <a:pt x="172931" y="366268"/>
                </a:lnTo>
                <a:lnTo>
                  <a:pt x="204403" y="360329"/>
                </a:lnTo>
                <a:lnTo>
                  <a:pt x="230071" y="346009"/>
                </a:lnTo>
                <a:lnTo>
                  <a:pt x="267170" y="312252"/>
                </a:lnTo>
                <a:lnTo>
                  <a:pt x="282851" y="286556"/>
                </a:lnTo>
                <a:lnTo>
                  <a:pt x="292964" y="239114"/>
                </a:lnTo>
                <a:lnTo>
                  <a:pt x="295961" y="186463"/>
                </a:lnTo>
                <a:lnTo>
                  <a:pt x="282292" y="132269"/>
                </a:lnTo>
                <a:lnTo>
                  <a:pt x="258945" y="77616"/>
                </a:lnTo>
                <a:lnTo>
                  <a:pt x="232729" y="37386"/>
                </a:lnTo>
                <a:lnTo>
                  <a:pt x="210667" y="20171"/>
                </a:lnTo>
                <a:lnTo>
                  <a:pt x="198385" y="13447"/>
                </a:lnTo>
                <a:lnTo>
                  <a:pt x="168489" y="10040"/>
                </a:lnTo>
                <a:lnTo>
                  <a:pt x="137936" y="15126"/>
                </a:lnTo>
                <a:lnTo>
                  <a:pt x="103604" y="35121"/>
                </a:lnTo>
                <a:lnTo>
                  <a:pt x="83707" y="51665"/>
                </a:lnTo>
                <a:lnTo>
                  <a:pt x="50422" y="1096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585273" y="5662542"/>
            <a:ext cx="243824" cy="277482"/>
          </a:xfrm>
          <a:custGeom>
            <a:avLst/>
            <a:gdLst/>
            <a:ahLst/>
            <a:cxnLst/>
            <a:rect l="0" t="0" r="0" b="0"/>
            <a:pathLst>
              <a:path w="243824" h="277482">
                <a:moveTo>
                  <a:pt x="92999" y="96403"/>
                </a:moveTo>
                <a:lnTo>
                  <a:pt x="112084" y="39150"/>
                </a:lnTo>
                <a:lnTo>
                  <a:pt x="111816" y="27765"/>
                </a:lnTo>
                <a:lnTo>
                  <a:pt x="103394" y="6989"/>
                </a:lnTo>
                <a:lnTo>
                  <a:pt x="95359" y="1754"/>
                </a:lnTo>
                <a:lnTo>
                  <a:pt x="74243" y="0"/>
                </a:lnTo>
                <a:lnTo>
                  <a:pt x="53687" y="8360"/>
                </a:lnTo>
                <a:lnTo>
                  <a:pt x="43939" y="14856"/>
                </a:lnTo>
                <a:lnTo>
                  <a:pt x="29046" y="34261"/>
                </a:lnTo>
                <a:lnTo>
                  <a:pt x="7071" y="91237"/>
                </a:lnTo>
                <a:lnTo>
                  <a:pt x="0" y="143285"/>
                </a:lnTo>
                <a:lnTo>
                  <a:pt x="6471" y="175131"/>
                </a:lnTo>
                <a:lnTo>
                  <a:pt x="27244" y="214692"/>
                </a:lnTo>
                <a:lnTo>
                  <a:pt x="61560" y="255357"/>
                </a:lnTo>
                <a:lnTo>
                  <a:pt x="110429" y="276211"/>
                </a:lnTo>
                <a:lnTo>
                  <a:pt x="165874" y="277481"/>
                </a:lnTo>
                <a:lnTo>
                  <a:pt x="198515" y="275908"/>
                </a:lnTo>
                <a:lnTo>
                  <a:pt x="243823" y="27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99585" y="6040008"/>
            <a:ext cx="333345" cy="363364"/>
          </a:xfrm>
          <a:custGeom>
            <a:avLst/>
            <a:gdLst/>
            <a:ahLst/>
            <a:cxnLst/>
            <a:rect l="0" t="0" r="0" b="0"/>
            <a:pathLst>
              <a:path w="333345" h="363364">
                <a:moveTo>
                  <a:pt x="209943" y="157695"/>
                </a:moveTo>
                <a:lnTo>
                  <a:pt x="224500" y="143137"/>
                </a:lnTo>
                <a:lnTo>
                  <a:pt x="231648" y="119740"/>
                </a:lnTo>
                <a:lnTo>
                  <a:pt x="233301" y="89028"/>
                </a:lnTo>
                <a:lnTo>
                  <a:pt x="224142" y="40524"/>
                </a:lnTo>
                <a:lnTo>
                  <a:pt x="210667" y="16242"/>
                </a:lnTo>
                <a:lnTo>
                  <a:pt x="199761" y="8548"/>
                </a:lnTo>
                <a:lnTo>
                  <a:pt x="171394" y="0"/>
                </a:lnTo>
                <a:lnTo>
                  <a:pt x="128441" y="2466"/>
                </a:lnTo>
                <a:lnTo>
                  <a:pt x="74506" y="18471"/>
                </a:lnTo>
                <a:lnTo>
                  <a:pt x="42689" y="42471"/>
                </a:lnTo>
                <a:lnTo>
                  <a:pt x="15487" y="77850"/>
                </a:lnTo>
                <a:lnTo>
                  <a:pt x="2656" y="103927"/>
                </a:lnTo>
                <a:lnTo>
                  <a:pt x="0" y="130751"/>
                </a:lnTo>
                <a:lnTo>
                  <a:pt x="5422" y="157908"/>
                </a:lnTo>
                <a:lnTo>
                  <a:pt x="17988" y="185212"/>
                </a:lnTo>
                <a:lnTo>
                  <a:pt x="30175" y="194321"/>
                </a:lnTo>
                <a:lnTo>
                  <a:pt x="64029" y="204443"/>
                </a:lnTo>
                <a:lnTo>
                  <a:pt x="96342" y="200816"/>
                </a:lnTo>
                <a:lnTo>
                  <a:pt x="154326" y="173661"/>
                </a:lnTo>
                <a:lnTo>
                  <a:pt x="208637" y="129968"/>
                </a:lnTo>
                <a:lnTo>
                  <a:pt x="226121" y="110332"/>
                </a:lnTo>
                <a:lnTo>
                  <a:pt x="241482" y="82723"/>
                </a:lnTo>
                <a:lnTo>
                  <a:pt x="241633" y="84861"/>
                </a:lnTo>
                <a:lnTo>
                  <a:pt x="238208" y="135691"/>
                </a:lnTo>
                <a:lnTo>
                  <a:pt x="237615" y="197218"/>
                </a:lnTo>
                <a:lnTo>
                  <a:pt x="245601" y="233153"/>
                </a:lnTo>
                <a:lnTo>
                  <a:pt x="268277" y="293462"/>
                </a:lnTo>
                <a:lnTo>
                  <a:pt x="290028" y="328263"/>
                </a:lnTo>
                <a:lnTo>
                  <a:pt x="333344" y="3633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38294" y="5586874"/>
            <a:ext cx="265378" cy="268050"/>
          </a:xfrm>
          <a:custGeom>
            <a:avLst/>
            <a:gdLst/>
            <a:ahLst/>
            <a:cxnLst/>
            <a:rect l="0" t="0" r="0" b="0"/>
            <a:pathLst>
              <a:path w="265378" h="268050">
                <a:moveTo>
                  <a:pt x="196821" y="117226"/>
                </a:moveTo>
                <a:lnTo>
                  <a:pt x="192758" y="61629"/>
                </a:lnTo>
                <a:lnTo>
                  <a:pt x="184351" y="36148"/>
                </a:lnTo>
                <a:lnTo>
                  <a:pt x="170458" y="14666"/>
                </a:lnTo>
                <a:lnTo>
                  <a:pt x="159441" y="7719"/>
                </a:lnTo>
                <a:lnTo>
                  <a:pt x="130949" y="0"/>
                </a:lnTo>
                <a:lnTo>
                  <a:pt x="87926" y="2933"/>
                </a:lnTo>
                <a:lnTo>
                  <a:pt x="60062" y="17678"/>
                </a:lnTo>
                <a:lnTo>
                  <a:pt x="35490" y="39466"/>
                </a:lnTo>
                <a:lnTo>
                  <a:pt x="7302" y="90694"/>
                </a:lnTo>
                <a:lnTo>
                  <a:pt x="1919" y="104108"/>
                </a:lnTo>
                <a:lnTo>
                  <a:pt x="0" y="131201"/>
                </a:lnTo>
                <a:lnTo>
                  <a:pt x="5749" y="158476"/>
                </a:lnTo>
                <a:lnTo>
                  <a:pt x="18461" y="185834"/>
                </a:lnTo>
                <a:lnTo>
                  <a:pt x="38329" y="205102"/>
                </a:lnTo>
                <a:lnTo>
                  <a:pt x="50026" y="212373"/>
                </a:lnTo>
                <a:lnTo>
                  <a:pt x="75210" y="216389"/>
                </a:lnTo>
                <a:lnTo>
                  <a:pt x="101638" y="211573"/>
                </a:lnTo>
                <a:lnTo>
                  <a:pt x="128619" y="199276"/>
                </a:lnTo>
                <a:lnTo>
                  <a:pt x="147719" y="179591"/>
                </a:lnTo>
                <a:lnTo>
                  <a:pt x="177490" y="116410"/>
                </a:lnTo>
                <a:lnTo>
                  <a:pt x="187214" y="89441"/>
                </a:lnTo>
                <a:lnTo>
                  <a:pt x="190416" y="86515"/>
                </a:lnTo>
                <a:lnTo>
                  <a:pt x="192551" y="90658"/>
                </a:lnTo>
                <a:lnTo>
                  <a:pt x="195977" y="141093"/>
                </a:lnTo>
                <a:lnTo>
                  <a:pt x="203849" y="192007"/>
                </a:lnTo>
                <a:lnTo>
                  <a:pt x="223110" y="238408"/>
                </a:lnTo>
                <a:lnTo>
                  <a:pt x="231105" y="248288"/>
                </a:lnTo>
                <a:lnTo>
                  <a:pt x="265377" y="2680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611617" y="4029898"/>
            <a:ext cx="240314" cy="270146"/>
          </a:xfrm>
          <a:custGeom>
            <a:avLst/>
            <a:gdLst/>
            <a:ahLst/>
            <a:cxnLst/>
            <a:rect l="0" t="0" r="0" b="0"/>
            <a:pathLst>
              <a:path w="240314" h="270146">
                <a:moveTo>
                  <a:pt x="158046" y="83702"/>
                </a:moveTo>
                <a:lnTo>
                  <a:pt x="131683" y="26450"/>
                </a:lnTo>
                <a:lnTo>
                  <a:pt x="111289" y="8490"/>
                </a:lnTo>
                <a:lnTo>
                  <a:pt x="99452" y="1568"/>
                </a:lnTo>
                <a:lnTo>
                  <a:pt x="88514" y="0"/>
                </a:lnTo>
                <a:lnTo>
                  <a:pt x="68235" y="6383"/>
                </a:lnTo>
                <a:lnTo>
                  <a:pt x="39689" y="27107"/>
                </a:lnTo>
                <a:lnTo>
                  <a:pt x="11933" y="59824"/>
                </a:lnTo>
                <a:lnTo>
                  <a:pt x="1699" y="93403"/>
                </a:lnTo>
                <a:lnTo>
                  <a:pt x="0" y="147008"/>
                </a:lnTo>
                <a:lnTo>
                  <a:pt x="7059" y="175824"/>
                </a:lnTo>
                <a:lnTo>
                  <a:pt x="36418" y="219150"/>
                </a:lnTo>
                <a:lnTo>
                  <a:pt x="56762" y="238356"/>
                </a:lnTo>
                <a:lnTo>
                  <a:pt x="86116" y="257049"/>
                </a:lnTo>
                <a:lnTo>
                  <a:pt x="136902" y="270145"/>
                </a:lnTo>
                <a:lnTo>
                  <a:pt x="183266" y="266747"/>
                </a:lnTo>
                <a:lnTo>
                  <a:pt x="207849" y="251893"/>
                </a:lnTo>
                <a:lnTo>
                  <a:pt x="240313" y="2208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713068" y="2334139"/>
            <a:ext cx="276893" cy="266951"/>
          </a:xfrm>
          <a:custGeom>
            <a:avLst/>
            <a:gdLst/>
            <a:ahLst/>
            <a:cxnLst/>
            <a:rect l="0" t="0" r="0" b="0"/>
            <a:pathLst>
              <a:path w="276893" h="266951">
                <a:moveTo>
                  <a:pt x="153491" y="65561"/>
                </a:moveTo>
                <a:lnTo>
                  <a:pt x="153491" y="36446"/>
                </a:lnTo>
                <a:lnTo>
                  <a:pt x="145365" y="14027"/>
                </a:lnTo>
                <a:lnTo>
                  <a:pt x="138933" y="3782"/>
                </a:lnTo>
                <a:lnTo>
                  <a:pt x="128551" y="0"/>
                </a:lnTo>
                <a:lnTo>
                  <a:pt x="100765" y="3922"/>
                </a:lnTo>
                <a:lnTo>
                  <a:pt x="72165" y="23947"/>
                </a:lnTo>
                <a:lnTo>
                  <a:pt x="23843" y="79177"/>
                </a:lnTo>
                <a:lnTo>
                  <a:pt x="1663" y="127657"/>
                </a:lnTo>
                <a:lnTo>
                  <a:pt x="0" y="187894"/>
                </a:lnTo>
                <a:lnTo>
                  <a:pt x="9607" y="219464"/>
                </a:lnTo>
                <a:lnTo>
                  <a:pt x="16435" y="232149"/>
                </a:lnTo>
                <a:lnTo>
                  <a:pt x="36209" y="250306"/>
                </a:lnTo>
                <a:lnTo>
                  <a:pt x="61755" y="261930"/>
                </a:lnTo>
                <a:lnTo>
                  <a:pt x="110398" y="266950"/>
                </a:lnTo>
                <a:lnTo>
                  <a:pt x="161882" y="259466"/>
                </a:lnTo>
                <a:lnTo>
                  <a:pt x="205236" y="246077"/>
                </a:lnTo>
                <a:lnTo>
                  <a:pt x="257600" y="206339"/>
                </a:lnTo>
                <a:lnTo>
                  <a:pt x="268317" y="192622"/>
                </a:lnTo>
                <a:lnTo>
                  <a:pt x="276892" y="1752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511286" y="10147771"/>
            <a:ext cx="902691" cy="370144"/>
            <a:chOff x="2511286" y="10147771"/>
            <a:chExt cx="902691" cy="370144"/>
          </a:xfrm>
        </p:grpSpPr>
        <p:sp>
          <p:nvSpPr>
            <p:cNvPr id="13" name="Freeform 12"/>
            <p:cNvSpPr/>
            <p:nvPr/>
          </p:nvSpPr>
          <p:spPr>
            <a:xfrm>
              <a:off x="2511286" y="10175134"/>
              <a:ext cx="272089" cy="315358"/>
            </a:xfrm>
            <a:custGeom>
              <a:avLst/>
              <a:gdLst/>
              <a:ahLst/>
              <a:cxnLst/>
              <a:rect l="0" t="0" r="0" b="0"/>
              <a:pathLst>
                <a:path w="272089" h="315358">
                  <a:moveTo>
                    <a:pt x="25286" y="0"/>
                  </a:moveTo>
                  <a:lnTo>
                    <a:pt x="18007" y="21837"/>
                  </a:lnTo>
                  <a:lnTo>
                    <a:pt x="18497" y="44745"/>
                  </a:lnTo>
                  <a:lnTo>
                    <a:pt x="31224" y="103970"/>
                  </a:lnTo>
                  <a:lnTo>
                    <a:pt x="36694" y="163686"/>
                  </a:lnTo>
                  <a:lnTo>
                    <a:pt x="45594" y="222344"/>
                  </a:lnTo>
                  <a:lnTo>
                    <a:pt x="50601" y="278319"/>
                  </a:lnTo>
                  <a:lnTo>
                    <a:pt x="49780" y="286094"/>
                  </a:lnTo>
                  <a:lnTo>
                    <a:pt x="47709" y="286708"/>
                  </a:lnTo>
                  <a:lnTo>
                    <a:pt x="41346" y="275202"/>
                  </a:lnTo>
                  <a:lnTo>
                    <a:pt x="24847" y="226512"/>
                  </a:lnTo>
                  <a:lnTo>
                    <a:pt x="15508" y="176296"/>
                  </a:lnTo>
                  <a:lnTo>
                    <a:pt x="8678" y="126885"/>
                  </a:lnTo>
                  <a:lnTo>
                    <a:pt x="1068" y="79237"/>
                  </a:lnTo>
                  <a:lnTo>
                    <a:pt x="0" y="61965"/>
                  </a:lnTo>
                  <a:lnTo>
                    <a:pt x="2335" y="53498"/>
                  </a:lnTo>
                  <a:lnTo>
                    <a:pt x="6938" y="50900"/>
                  </a:lnTo>
                  <a:lnTo>
                    <a:pt x="13054" y="52215"/>
                  </a:lnTo>
                  <a:lnTo>
                    <a:pt x="36220" y="68623"/>
                  </a:lnTo>
                  <a:lnTo>
                    <a:pt x="84430" y="125214"/>
                  </a:lnTo>
                  <a:lnTo>
                    <a:pt x="128546" y="178604"/>
                  </a:lnTo>
                  <a:lnTo>
                    <a:pt x="176024" y="231638"/>
                  </a:lnTo>
                  <a:lnTo>
                    <a:pt x="233050" y="282571"/>
                  </a:lnTo>
                  <a:lnTo>
                    <a:pt x="272088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783374" y="10161422"/>
              <a:ext cx="13712" cy="356493"/>
            </a:xfrm>
            <a:custGeom>
              <a:avLst/>
              <a:gdLst/>
              <a:ahLst/>
              <a:cxnLst/>
              <a:rect l="0" t="0" r="0" b="0"/>
              <a:pathLst>
                <a:path w="13712" h="356493">
                  <a:moveTo>
                    <a:pt x="0" y="0"/>
                  </a:moveTo>
                  <a:lnTo>
                    <a:pt x="0" y="46833"/>
                  </a:lnTo>
                  <a:lnTo>
                    <a:pt x="0" y="90894"/>
                  </a:lnTo>
                  <a:lnTo>
                    <a:pt x="0" y="152533"/>
                  </a:lnTo>
                  <a:lnTo>
                    <a:pt x="4063" y="194749"/>
                  </a:lnTo>
                  <a:lnTo>
                    <a:pt x="10852" y="257278"/>
                  </a:lnTo>
                  <a:lnTo>
                    <a:pt x="12864" y="310337"/>
                  </a:lnTo>
                  <a:lnTo>
                    <a:pt x="13711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20486" y="10196643"/>
              <a:ext cx="137113" cy="308999"/>
            </a:xfrm>
            <a:custGeom>
              <a:avLst/>
              <a:gdLst/>
              <a:ahLst/>
              <a:cxnLst/>
              <a:rect l="0" t="0" r="0" b="0"/>
              <a:pathLst>
                <a:path w="137113" h="308999">
                  <a:moveTo>
                    <a:pt x="0" y="47046"/>
                  </a:moveTo>
                  <a:lnTo>
                    <a:pt x="9423" y="92355"/>
                  </a:lnTo>
                  <a:lnTo>
                    <a:pt x="12441" y="150017"/>
                  </a:lnTo>
                  <a:lnTo>
                    <a:pt x="13335" y="207897"/>
                  </a:lnTo>
                  <a:lnTo>
                    <a:pt x="15123" y="269566"/>
                  </a:lnTo>
                  <a:lnTo>
                    <a:pt x="21577" y="308998"/>
                  </a:lnTo>
                  <a:lnTo>
                    <a:pt x="20479" y="308518"/>
                  </a:lnTo>
                  <a:lnTo>
                    <a:pt x="18223" y="303628"/>
                  </a:lnTo>
                  <a:lnTo>
                    <a:pt x="13079" y="251995"/>
                  </a:lnTo>
                  <a:lnTo>
                    <a:pt x="4552" y="200873"/>
                  </a:lnTo>
                  <a:lnTo>
                    <a:pt x="2872" y="147131"/>
                  </a:lnTo>
                  <a:lnTo>
                    <a:pt x="9823" y="92613"/>
                  </a:lnTo>
                  <a:lnTo>
                    <a:pt x="15606" y="39389"/>
                  </a:lnTo>
                  <a:lnTo>
                    <a:pt x="27757" y="8604"/>
                  </a:lnTo>
                  <a:lnTo>
                    <a:pt x="36786" y="1613"/>
                  </a:lnTo>
                  <a:lnTo>
                    <a:pt x="47376" y="0"/>
                  </a:lnTo>
                  <a:lnTo>
                    <a:pt x="59006" y="1971"/>
                  </a:lnTo>
                  <a:lnTo>
                    <a:pt x="68283" y="9379"/>
                  </a:lnTo>
                  <a:lnTo>
                    <a:pt x="82654" y="33860"/>
                  </a:lnTo>
                  <a:lnTo>
                    <a:pt x="99309" y="81903"/>
                  </a:lnTo>
                  <a:lnTo>
                    <a:pt x="113893" y="134733"/>
                  </a:lnTo>
                  <a:lnTo>
                    <a:pt x="120583" y="188980"/>
                  </a:lnTo>
                  <a:lnTo>
                    <a:pt x="129845" y="243648"/>
                  </a:lnTo>
                  <a:lnTo>
                    <a:pt x="133882" y="272045"/>
                  </a:lnTo>
                  <a:lnTo>
                    <a:pt x="137112" y="3075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934197" y="10325957"/>
              <a:ext cx="164536" cy="54846"/>
            </a:xfrm>
            <a:custGeom>
              <a:avLst/>
              <a:gdLst/>
              <a:ahLst/>
              <a:cxnLst/>
              <a:rect l="0" t="0" r="0" b="0"/>
              <a:pathLst>
                <a:path w="164536" h="54846">
                  <a:moveTo>
                    <a:pt x="0" y="54845"/>
                  </a:moveTo>
                  <a:lnTo>
                    <a:pt x="48808" y="39930"/>
                  </a:lnTo>
                  <a:lnTo>
                    <a:pt x="108497" y="22614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167287" y="10147771"/>
              <a:ext cx="246690" cy="311502"/>
            </a:xfrm>
            <a:custGeom>
              <a:avLst/>
              <a:gdLst/>
              <a:ahLst/>
              <a:cxnLst/>
              <a:rect l="0" t="0" r="0" b="0"/>
              <a:pathLst>
                <a:path w="246690" h="311502">
                  <a:moveTo>
                    <a:pt x="27423" y="178186"/>
                  </a:moveTo>
                  <a:lnTo>
                    <a:pt x="38275" y="237845"/>
                  </a:lnTo>
                  <a:lnTo>
                    <a:pt x="39228" y="254522"/>
                  </a:lnTo>
                  <a:lnTo>
                    <a:pt x="38340" y="259546"/>
                  </a:lnTo>
                  <a:lnTo>
                    <a:pt x="36224" y="256802"/>
                  </a:lnTo>
                  <a:lnTo>
                    <a:pt x="21882" y="208612"/>
                  </a:lnTo>
                  <a:lnTo>
                    <a:pt x="16133" y="150807"/>
                  </a:lnTo>
                  <a:lnTo>
                    <a:pt x="14429" y="92716"/>
                  </a:lnTo>
                  <a:lnTo>
                    <a:pt x="21203" y="44187"/>
                  </a:lnTo>
                  <a:lnTo>
                    <a:pt x="40138" y="8142"/>
                  </a:lnTo>
                  <a:lnTo>
                    <a:pt x="51134" y="2361"/>
                  </a:lnTo>
                  <a:lnTo>
                    <a:pt x="79603" y="0"/>
                  </a:lnTo>
                  <a:lnTo>
                    <a:pt x="104443" y="8092"/>
                  </a:lnTo>
                  <a:lnTo>
                    <a:pt x="115333" y="14516"/>
                  </a:lnTo>
                  <a:lnTo>
                    <a:pt x="131495" y="33841"/>
                  </a:lnTo>
                  <a:lnTo>
                    <a:pt x="142233" y="59188"/>
                  </a:lnTo>
                  <a:lnTo>
                    <a:pt x="147006" y="90766"/>
                  </a:lnTo>
                  <a:lnTo>
                    <a:pt x="141002" y="116988"/>
                  </a:lnTo>
                  <a:lnTo>
                    <a:pt x="126653" y="138800"/>
                  </a:lnTo>
                  <a:lnTo>
                    <a:pt x="105042" y="158650"/>
                  </a:lnTo>
                  <a:lnTo>
                    <a:pt x="94403" y="162115"/>
                  </a:lnTo>
                  <a:lnTo>
                    <a:pt x="84265" y="161378"/>
                  </a:lnTo>
                  <a:lnTo>
                    <a:pt x="74458" y="157839"/>
                  </a:lnTo>
                  <a:lnTo>
                    <a:pt x="70967" y="152434"/>
                  </a:lnTo>
                  <a:lnTo>
                    <a:pt x="71687" y="145784"/>
                  </a:lnTo>
                  <a:lnTo>
                    <a:pt x="75214" y="138303"/>
                  </a:lnTo>
                  <a:lnTo>
                    <a:pt x="91321" y="125928"/>
                  </a:lnTo>
                  <a:lnTo>
                    <a:pt x="102014" y="120495"/>
                  </a:lnTo>
                  <a:lnTo>
                    <a:pt x="153458" y="112850"/>
                  </a:lnTo>
                  <a:lnTo>
                    <a:pt x="202387" y="117863"/>
                  </a:lnTo>
                  <a:lnTo>
                    <a:pt x="215669" y="125783"/>
                  </a:lnTo>
                  <a:lnTo>
                    <a:pt x="238551" y="150834"/>
                  </a:lnTo>
                  <a:lnTo>
                    <a:pt x="246689" y="182280"/>
                  </a:lnTo>
                  <a:lnTo>
                    <a:pt x="243705" y="215045"/>
                  </a:lnTo>
                  <a:lnTo>
                    <a:pt x="224895" y="257663"/>
                  </a:lnTo>
                  <a:lnTo>
                    <a:pt x="208627" y="280034"/>
                  </a:lnTo>
                  <a:lnTo>
                    <a:pt x="175060" y="302480"/>
                  </a:lnTo>
                  <a:lnTo>
                    <a:pt x="128890" y="311501"/>
                  </a:lnTo>
                  <a:lnTo>
                    <a:pt x="83894" y="306894"/>
                  </a:lnTo>
                  <a:lnTo>
                    <a:pt x="30791" y="282266"/>
                  </a:lnTo>
                  <a:lnTo>
                    <a:pt x="0" y="2604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04361" y="10641315"/>
            <a:ext cx="891670" cy="370203"/>
            <a:chOff x="2704361" y="10641315"/>
            <a:chExt cx="891670" cy="370203"/>
          </a:xfrm>
        </p:grpSpPr>
        <p:sp>
          <p:nvSpPr>
            <p:cNvPr id="19" name="Freeform 18"/>
            <p:cNvSpPr/>
            <p:nvPr/>
          </p:nvSpPr>
          <p:spPr>
            <a:xfrm>
              <a:off x="2704361" y="10684870"/>
              <a:ext cx="312104" cy="282900"/>
            </a:xfrm>
            <a:custGeom>
              <a:avLst/>
              <a:gdLst/>
              <a:ahLst/>
              <a:cxnLst/>
              <a:rect l="0" t="0" r="0" b="0"/>
              <a:pathLst>
                <a:path w="312104" h="282900">
                  <a:moveTo>
                    <a:pt x="51591" y="52423"/>
                  </a:moveTo>
                  <a:lnTo>
                    <a:pt x="51591" y="112083"/>
                  </a:lnTo>
                  <a:lnTo>
                    <a:pt x="58869" y="174066"/>
                  </a:lnTo>
                  <a:lnTo>
                    <a:pt x="70675" y="223716"/>
                  </a:lnTo>
                  <a:lnTo>
                    <a:pt x="69263" y="277021"/>
                  </a:lnTo>
                  <a:lnTo>
                    <a:pt x="67943" y="282899"/>
                  </a:lnTo>
                  <a:lnTo>
                    <a:pt x="67063" y="280723"/>
                  </a:lnTo>
                  <a:lnTo>
                    <a:pt x="54587" y="228232"/>
                  </a:lnTo>
                  <a:lnTo>
                    <a:pt x="33506" y="175343"/>
                  </a:lnTo>
                  <a:lnTo>
                    <a:pt x="7731" y="113605"/>
                  </a:lnTo>
                  <a:lnTo>
                    <a:pt x="0" y="60733"/>
                  </a:lnTo>
                  <a:lnTo>
                    <a:pt x="4989" y="13752"/>
                  </a:lnTo>
                  <a:lnTo>
                    <a:pt x="11382" y="5314"/>
                  </a:lnTo>
                  <a:lnTo>
                    <a:pt x="20214" y="1212"/>
                  </a:lnTo>
                  <a:lnTo>
                    <a:pt x="30673" y="0"/>
                  </a:lnTo>
                  <a:lnTo>
                    <a:pt x="50419" y="6780"/>
                  </a:lnTo>
                  <a:lnTo>
                    <a:pt x="106563" y="46018"/>
                  </a:lnTo>
                  <a:lnTo>
                    <a:pt x="156125" y="100951"/>
                  </a:lnTo>
                  <a:lnTo>
                    <a:pt x="206399" y="159024"/>
                  </a:lnTo>
                  <a:lnTo>
                    <a:pt x="262072" y="216833"/>
                  </a:lnTo>
                  <a:lnTo>
                    <a:pt x="312103" y="258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75331" y="10641315"/>
              <a:ext cx="24518" cy="356492"/>
            </a:xfrm>
            <a:custGeom>
              <a:avLst/>
              <a:gdLst/>
              <a:ahLst/>
              <a:cxnLst/>
              <a:rect l="0" t="0" r="0" b="0"/>
              <a:pathLst>
                <a:path w="24518" h="356492">
                  <a:moveTo>
                    <a:pt x="0" y="0"/>
                  </a:moveTo>
                  <a:lnTo>
                    <a:pt x="1523" y="53208"/>
                  </a:lnTo>
                  <a:lnTo>
                    <a:pt x="9423" y="107511"/>
                  </a:lnTo>
                  <a:lnTo>
                    <a:pt x="13964" y="169644"/>
                  </a:lnTo>
                  <a:lnTo>
                    <a:pt x="22758" y="227325"/>
                  </a:lnTo>
                  <a:lnTo>
                    <a:pt x="24517" y="283010"/>
                  </a:lnTo>
                  <a:lnTo>
                    <a:pt x="16297" y="340171"/>
                  </a:lnTo>
                  <a:lnTo>
                    <a:pt x="13711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098732" y="10657577"/>
              <a:ext cx="178246" cy="353941"/>
            </a:xfrm>
            <a:custGeom>
              <a:avLst/>
              <a:gdLst/>
              <a:ahLst/>
              <a:cxnLst/>
              <a:rect l="0" t="0" r="0" b="0"/>
              <a:pathLst>
                <a:path w="178246" h="353941">
                  <a:moveTo>
                    <a:pt x="0" y="107138"/>
                  </a:moveTo>
                  <a:lnTo>
                    <a:pt x="14915" y="155946"/>
                  </a:lnTo>
                  <a:lnTo>
                    <a:pt x="23716" y="209453"/>
                  </a:lnTo>
                  <a:lnTo>
                    <a:pt x="30386" y="269487"/>
                  </a:lnTo>
                  <a:lnTo>
                    <a:pt x="34834" y="305741"/>
                  </a:lnTo>
                  <a:lnTo>
                    <a:pt x="31819" y="341182"/>
                  </a:lnTo>
                  <a:lnTo>
                    <a:pt x="35978" y="329480"/>
                  </a:lnTo>
                  <a:lnTo>
                    <a:pt x="30692" y="280214"/>
                  </a:lnTo>
                  <a:lnTo>
                    <a:pt x="28391" y="221729"/>
                  </a:lnTo>
                  <a:lnTo>
                    <a:pt x="27853" y="178380"/>
                  </a:lnTo>
                  <a:lnTo>
                    <a:pt x="34828" y="118430"/>
                  </a:lnTo>
                  <a:lnTo>
                    <a:pt x="46544" y="62072"/>
                  </a:lnTo>
                  <a:lnTo>
                    <a:pt x="59664" y="14058"/>
                  </a:lnTo>
                  <a:lnTo>
                    <a:pt x="67198" y="5474"/>
                  </a:lnTo>
                  <a:lnTo>
                    <a:pt x="76791" y="1275"/>
                  </a:lnTo>
                  <a:lnTo>
                    <a:pt x="87757" y="0"/>
                  </a:lnTo>
                  <a:lnTo>
                    <a:pt x="96591" y="5243"/>
                  </a:lnTo>
                  <a:lnTo>
                    <a:pt x="110470" y="27320"/>
                  </a:lnTo>
                  <a:lnTo>
                    <a:pt x="131793" y="83246"/>
                  </a:lnTo>
                  <a:lnTo>
                    <a:pt x="144507" y="141362"/>
                  </a:lnTo>
                  <a:lnTo>
                    <a:pt x="150475" y="196330"/>
                  </a:lnTo>
                  <a:lnTo>
                    <a:pt x="159691" y="243763"/>
                  </a:lnTo>
                  <a:lnTo>
                    <a:pt x="164623" y="294211"/>
                  </a:lnTo>
                  <a:lnTo>
                    <a:pt x="178245" y="3539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112443" y="10819561"/>
              <a:ext cx="178246" cy="54845"/>
            </a:xfrm>
            <a:custGeom>
              <a:avLst/>
              <a:gdLst/>
              <a:ahLst/>
              <a:cxnLst/>
              <a:rect l="0" t="0" r="0" b="0"/>
              <a:pathLst>
                <a:path w="178246" h="54845">
                  <a:moveTo>
                    <a:pt x="0" y="54844"/>
                  </a:moveTo>
                  <a:lnTo>
                    <a:pt x="59659" y="39929"/>
                  </a:lnTo>
                  <a:lnTo>
                    <a:pt x="121643" y="22614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372955" y="10705122"/>
              <a:ext cx="223076" cy="306396"/>
            </a:xfrm>
            <a:custGeom>
              <a:avLst/>
              <a:gdLst/>
              <a:ahLst/>
              <a:cxnLst/>
              <a:rect l="0" t="0" r="0" b="0"/>
              <a:pathLst>
                <a:path w="223076" h="306396">
                  <a:moveTo>
                    <a:pt x="27423" y="141861"/>
                  </a:moveTo>
                  <a:lnTo>
                    <a:pt x="27423" y="187170"/>
                  </a:lnTo>
                  <a:lnTo>
                    <a:pt x="27423" y="244831"/>
                  </a:lnTo>
                  <a:lnTo>
                    <a:pt x="27423" y="289000"/>
                  </a:lnTo>
                  <a:lnTo>
                    <a:pt x="20144" y="240476"/>
                  </a:lnTo>
                  <a:lnTo>
                    <a:pt x="8339" y="182930"/>
                  </a:lnTo>
                  <a:lnTo>
                    <a:pt x="2471" y="124914"/>
                  </a:lnTo>
                  <a:lnTo>
                    <a:pt x="8011" y="69130"/>
                  </a:lnTo>
                  <a:lnTo>
                    <a:pt x="19302" y="21285"/>
                  </a:lnTo>
                  <a:lnTo>
                    <a:pt x="28103" y="11203"/>
                  </a:lnTo>
                  <a:lnTo>
                    <a:pt x="54132" y="0"/>
                  </a:lnTo>
                  <a:lnTo>
                    <a:pt x="81951" y="3145"/>
                  </a:lnTo>
                  <a:lnTo>
                    <a:pt x="95768" y="8250"/>
                  </a:lnTo>
                  <a:lnTo>
                    <a:pt x="115182" y="26110"/>
                  </a:lnTo>
                  <a:lnTo>
                    <a:pt x="122492" y="37271"/>
                  </a:lnTo>
                  <a:lnTo>
                    <a:pt x="132781" y="82095"/>
                  </a:lnTo>
                  <a:lnTo>
                    <a:pt x="127062" y="112251"/>
                  </a:lnTo>
                  <a:lnTo>
                    <a:pt x="121272" y="126691"/>
                  </a:lnTo>
                  <a:lnTo>
                    <a:pt x="102650" y="146799"/>
                  </a:lnTo>
                  <a:lnTo>
                    <a:pt x="91285" y="154293"/>
                  </a:lnTo>
                  <a:lnTo>
                    <a:pt x="80662" y="156243"/>
                  </a:lnTo>
                  <a:lnTo>
                    <a:pt x="70533" y="154497"/>
                  </a:lnTo>
                  <a:lnTo>
                    <a:pt x="60733" y="150284"/>
                  </a:lnTo>
                  <a:lnTo>
                    <a:pt x="57247" y="144430"/>
                  </a:lnTo>
                  <a:lnTo>
                    <a:pt x="57970" y="137480"/>
                  </a:lnTo>
                  <a:lnTo>
                    <a:pt x="61499" y="129800"/>
                  </a:lnTo>
                  <a:lnTo>
                    <a:pt x="71469" y="124679"/>
                  </a:lnTo>
                  <a:lnTo>
                    <a:pt x="102859" y="118990"/>
                  </a:lnTo>
                  <a:lnTo>
                    <a:pt x="156078" y="130345"/>
                  </a:lnTo>
                  <a:lnTo>
                    <a:pt x="195884" y="153007"/>
                  </a:lnTo>
                  <a:lnTo>
                    <a:pt x="213000" y="174236"/>
                  </a:lnTo>
                  <a:lnTo>
                    <a:pt x="219697" y="186297"/>
                  </a:lnTo>
                  <a:lnTo>
                    <a:pt x="223075" y="211884"/>
                  </a:lnTo>
                  <a:lnTo>
                    <a:pt x="217975" y="236967"/>
                  </a:lnTo>
                  <a:lnTo>
                    <a:pt x="205552" y="258272"/>
                  </a:lnTo>
                  <a:lnTo>
                    <a:pt x="185811" y="273835"/>
                  </a:lnTo>
                  <a:lnTo>
                    <a:pt x="135899" y="296240"/>
                  </a:lnTo>
                  <a:lnTo>
                    <a:pt x="81062" y="303386"/>
                  </a:lnTo>
                  <a:lnTo>
                    <a:pt x="46692" y="305058"/>
                  </a:lnTo>
                  <a:lnTo>
                    <a:pt x="0" y="3063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76617" y="11162340"/>
            <a:ext cx="1206831" cy="319373"/>
            <a:chOff x="2276617" y="11162340"/>
            <a:chExt cx="1206831" cy="319373"/>
          </a:xfrm>
        </p:grpSpPr>
        <p:sp>
          <p:nvSpPr>
            <p:cNvPr id="25" name="Freeform 24"/>
            <p:cNvSpPr/>
            <p:nvPr/>
          </p:nvSpPr>
          <p:spPr>
            <a:xfrm>
              <a:off x="2276617" y="11162340"/>
              <a:ext cx="259956" cy="319373"/>
            </a:xfrm>
            <a:custGeom>
              <a:avLst/>
              <a:gdLst/>
              <a:ahLst/>
              <a:cxnLst/>
              <a:rect l="0" t="0" r="0" b="0"/>
              <a:pathLst>
                <a:path w="259956" h="319373">
                  <a:moveTo>
                    <a:pt x="150266" y="0"/>
                  </a:moveTo>
                  <a:lnTo>
                    <a:pt x="205824" y="59621"/>
                  </a:lnTo>
                  <a:lnTo>
                    <a:pt x="214727" y="71740"/>
                  </a:lnTo>
                  <a:lnTo>
                    <a:pt x="220557" y="105520"/>
                  </a:lnTo>
                  <a:lnTo>
                    <a:pt x="215273" y="159236"/>
                  </a:lnTo>
                  <a:lnTo>
                    <a:pt x="199996" y="204099"/>
                  </a:lnTo>
                  <a:lnTo>
                    <a:pt x="172110" y="246337"/>
                  </a:lnTo>
                  <a:lnTo>
                    <a:pt x="129020" y="294276"/>
                  </a:lnTo>
                  <a:lnTo>
                    <a:pt x="85910" y="316390"/>
                  </a:lnTo>
                  <a:lnTo>
                    <a:pt x="52091" y="319372"/>
                  </a:lnTo>
                  <a:lnTo>
                    <a:pt x="34542" y="318034"/>
                  </a:lnTo>
                  <a:lnTo>
                    <a:pt x="21319" y="312571"/>
                  </a:lnTo>
                  <a:lnTo>
                    <a:pt x="2563" y="294314"/>
                  </a:lnTo>
                  <a:lnTo>
                    <a:pt x="0" y="281523"/>
                  </a:lnTo>
                  <a:lnTo>
                    <a:pt x="5276" y="251062"/>
                  </a:lnTo>
                  <a:lnTo>
                    <a:pt x="13996" y="238977"/>
                  </a:lnTo>
                  <a:lnTo>
                    <a:pt x="39935" y="221488"/>
                  </a:lnTo>
                  <a:lnTo>
                    <a:pt x="88798" y="210356"/>
                  </a:lnTo>
                  <a:lnTo>
                    <a:pt x="149150" y="214335"/>
                  </a:lnTo>
                  <a:lnTo>
                    <a:pt x="200717" y="232443"/>
                  </a:lnTo>
                  <a:lnTo>
                    <a:pt x="259955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577706" y="11285741"/>
              <a:ext cx="150824" cy="150824"/>
            </a:xfrm>
            <a:custGeom>
              <a:avLst/>
              <a:gdLst/>
              <a:ahLst/>
              <a:cxnLst/>
              <a:rect l="0" t="0" r="0" b="0"/>
              <a:pathLst>
                <a:path w="150824" h="150824">
                  <a:moveTo>
                    <a:pt x="0" y="0"/>
                  </a:moveTo>
                  <a:lnTo>
                    <a:pt x="55558" y="55558"/>
                  </a:lnTo>
                  <a:lnTo>
                    <a:pt x="118872" y="118872"/>
                  </a:lnTo>
                  <a:lnTo>
                    <a:pt x="150823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618839" y="11258319"/>
              <a:ext cx="123402" cy="205669"/>
            </a:xfrm>
            <a:custGeom>
              <a:avLst/>
              <a:gdLst/>
              <a:ahLst/>
              <a:cxnLst/>
              <a:rect l="0" t="0" r="0" b="0"/>
              <a:pathLst>
                <a:path w="123402" h="205669">
                  <a:moveTo>
                    <a:pt x="123401" y="0"/>
                  </a:moveTo>
                  <a:lnTo>
                    <a:pt x="104424" y="48807"/>
                  </a:lnTo>
                  <a:lnTo>
                    <a:pt x="79365" y="108496"/>
                  </a:lnTo>
                  <a:lnTo>
                    <a:pt x="47275" y="154876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824507" y="11326875"/>
              <a:ext cx="178247" cy="41134"/>
            </a:xfrm>
            <a:custGeom>
              <a:avLst/>
              <a:gdLst/>
              <a:ahLst/>
              <a:cxnLst/>
              <a:rect l="0" t="0" r="0" b="0"/>
              <a:pathLst>
                <a:path w="178247" h="41134">
                  <a:moveTo>
                    <a:pt x="0" y="41133"/>
                  </a:moveTo>
                  <a:lnTo>
                    <a:pt x="43786" y="22287"/>
                  </a:lnTo>
                  <a:lnTo>
                    <a:pt x="107054" y="11342"/>
                  </a:lnTo>
                  <a:lnTo>
                    <a:pt x="145980" y="336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043887" y="11218315"/>
              <a:ext cx="163612" cy="218250"/>
            </a:xfrm>
            <a:custGeom>
              <a:avLst/>
              <a:gdLst/>
              <a:ahLst/>
              <a:cxnLst/>
              <a:rect l="0" t="0" r="0" b="0"/>
              <a:pathLst>
                <a:path w="163612" h="218250">
                  <a:moveTo>
                    <a:pt x="0" y="26292"/>
                  </a:moveTo>
                  <a:lnTo>
                    <a:pt x="21836" y="11735"/>
                  </a:lnTo>
                  <a:lnTo>
                    <a:pt x="71810" y="2682"/>
                  </a:lnTo>
                  <a:lnTo>
                    <a:pt x="127581" y="0"/>
                  </a:lnTo>
                  <a:lnTo>
                    <a:pt x="141422" y="4194"/>
                  </a:lnTo>
                  <a:lnTo>
                    <a:pt x="152173" y="11560"/>
                  </a:lnTo>
                  <a:lnTo>
                    <a:pt x="160864" y="21042"/>
                  </a:lnTo>
                  <a:lnTo>
                    <a:pt x="163611" y="31932"/>
                  </a:lnTo>
                  <a:lnTo>
                    <a:pt x="158537" y="56222"/>
                  </a:lnTo>
                  <a:lnTo>
                    <a:pt x="131977" y="109055"/>
                  </a:lnTo>
                  <a:lnTo>
                    <a:pt x="110481" y="163503"/>
                  </a:lnTo>
                  <a:lnTo>
                    <a:pt x="95978" y="2182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296105" y="11201386"/>
              <a:ext cx="187343" cy="248891"/>
            </a:xfrm>
            <a:custGeom>
              <a:avLst/>
              <a:gdLst/>
              <a:ahLst/>
              <a:cxnLst/>
              <a:rect l="0" t="0" r="0" b="0"/>
              <a:pathLst>
                <a:path w="187343" h="248891">
                  <a:moveTo>
                    <a:pt x="90562" y="15799"/>
                  </a:moveTo>
                  <a:lnTo>
                    <a:pt x="76004" y="1241"/>
                  </a:lnTo>
                  <a:lnTo>
                    <a:pt x="67146" y="0"/>
                  </a:lnTo>
                  <a:lnTo>
                    <a:pt x="45115" y="6746"/>
                  </a:lnTo>
                  <a:lnTo>
                    <a:pt x="24151" y="23964"/>
                  </a:lnTo>
                  <a:lnTo>
                    <a:pt x="14295" y="34954"/>
                  </a:lnTo>
                  <a:lnTo>
                    <a:pt x="3344" y="63415"/>
                  </a:lnTo>
                  <a:lnTo>
                    <a:pt x="0" y="94853"/>
                  </a:lnTo>
                  <a:lnTo>
                    <a:pt x="3593" y="124061"/>
                  </a:lnTo>
                  <a:lnTo>
                    <a:pt x="8207" y="130630"/>
                  </a:lnTo>
                  <a:lnTo>
                    <a:pt x="14330" y="131963"/>
                  </a:lnTo>
                  <a:lnTo>
                    <a:pt x="21459" y="129805"/>
                  </a:lnTo>
                  <a:lnTo>
                    <a:pt x="79912" y="94978"/>
                  </a:lnTo>
                  <a:lnTo>
                    <a:pt x="105633" y="93139"/>
                  </a:lnTo>
                  <a:lnTo>
                    <a:pt x="130777" y="98923"/>
                  </a:lnTo>
                  <a:lnTo>
                    <a:pt x="171745" y="127464"/>
                  </a:lnTo>
                  <a:lnTo>
                    <a:pt x="181247" y="135946"/>
                  </a:lnTo>
                  <a:lnTo>
                    <a:pt x="186058" y="146171"/>
                  </a:lnTo>
                  <a:lnTo>
                    <a:pt x="187342" y="169721"/>
                  </a:lnTo>
                  <a:lnTo>
                    <a:pt x="182504" y="180875"/>
                  </a:lnTo>
                  <a:lnTo>
                    <a:pt x="164941" y="201396"/>
                  </a:lnTo>
                  <a:lnTo>
                    <a:pt x="129358" y="222798"/>
                  </a:lnTo>
                  <a:lnTo>
                    <a:pt x="75312" y="231510"/>
                  </a:lnTo>
                  <a:lnTo>
                    <a:pt x="22006" y="248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535655" y="11436564"/>
            <a:ext cx="2015547" cy="274225"/>
            <a:chOff x="1535655" y="11436564"/>
            <a:chExt cx="2015547" cy="274225"/>
          </a:xfrm>
        </p:grpSpPr>
        <p:sp>
          <p:nvSpPr>
            <p:cNvPr id="32" name="Freeform 31"/>
            <p:cNvSpPr/>
            <p:nvPr/>
          </p:nvSpPr>
          <p:spPr>
            <a:xfrm>
              <a:off x="2125236" y="11587387"/>
              <a:ext cx="164536" cy="1"/>
            </a:xfrm>
            <a:custGeom>
              <a:avLst/>
              <a:gdLst/>
              <a:ahLst/>
              <a:cxnLst/>
              <a:rect l="0" t="0" r="0" b="0"/>
              <a:pathLst>
                <a:path w="164536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26883" y="11546254"/>
              <a:ext cx="150824" cy="41134"/>
            </a:xfrm>
            <a:custGeom>
              <a:avLst/>
              <a:gdLst/>
              <a:ahLst/>
              <a:cxnLst/>
              <a:rect l="0" t="0" r="0" b="0"/>
              <a:pathLst>
                <a:path w="150824" h="41134">
                  <a:moveTo>
                    <a:pt x="0" y="0"/>
                  </a:moveTo>
                  <a:lnTo>
                    <a:pt x="55597" y="4063"/>
                  </a:lnTo>
                  <a:lnTo>
                    <a:pt x="109838" y="19084"/>
                  </a:lnTo>
                  <a:lnTo>
                    <a:pt x="150823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468016" y="11491409"/>
              <a:ext cx="123402" cy="150824"/>
            </a:xfrm>
            <a:custGeom>
              <a:avLst/>
              <a:gdLst/>
              <a:ahLst/>
              <a:cxnLst/>
              <a:rect l="0" t="0" r="0" b="0"/>
              <a:pathLst>
                <a:path w="123402" h="150824">
                  <a:moveTo>
                    <a:pt x="123401" y="0"/>
                  </a:moveTo>
                  <a:lnTo>
                    <a:pt x="67843" y="55559"/>
                  </a:lnTo>
                  <a:lnTo>
                    <a:pt x="51481" y="74968"/>
                  </a:lnTo>
                  <a:lnTo>
                    <a:pt x="10889" y="137393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535655" y="11532543"/>
              <a:ext cx="123401" cy="13712"/>
            </a:xfrm>
            <a:custGeom>
              <a:avLst/>
              <a:gdLst/>
              <a:ahLst/>
              <a:cxnLst/>
              <a:rect l="0" t="0" r="0" b="0"/>
              <a:pathLst>
                <a:path w="123401" h="13712">
                  <a:moveTo>
                    <a:pt x="0" y="0"/>
                  </a:moveTo>
                  <a:lnTo>
                    <a:pt x="48807" y="10852"/>
                  </a:lnTo>
                  <a:lnTo>
                    <a:pt x="90127" y="12864"/>
                  </a:lnTo>
                  <a:lnTo>
                    <a:pt x="12340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768745" y="11463987"/>
              <a:ext cx="82268" cy="123401"/>
            </a:xfrm>
            <a:custGeom>
              <a:avLst/>
              <a:gdLst/>
              <a:ahLst/>
              <a:cxnLst/>
              <a:rect l="0" t="0" r="0" b="0"/>
              <a:pathLst>
                <a:path w="82268" h="123401">
                  <a:moveTo>
                    <a:pt x="0" y="0"/>
                  </a:moveTo>
                  <a:lnTo>
                    <a:pt x="12470" y="31315"/>
                  </a:lnTo>
                  <a:lnTo>
                    <a:pt x="50686" y="94678"/>
                  </a:lnTo>
                  <a:lnTo>
                    <a:pt x="82267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727611" y="11436564"/>
              <a:ext cx="164536" cy="178247"/>
            </a:xfrm>
            <a:custGeom>
              <a:avLst/>
              <a:gdLst/>
              <a:ahLst/>
              <a:cxnLst/>
              <a:rect l="0" t="0" r="0" b="0"/>
              <a:pathLst>
                <a:path w="164536" h="178247">
                  <a:moveTo>
                    <a:pt x="164535" y="0"/>
                  </a:moveTo>
                  <a:lnTo>
                    <a:pt x="117761" y="56197"/>
                  </a:lnTo>
                  <a:lnTo>
                    <a:pt x="63892" y="113978"/>
                  </a:lnTo>
                  <a:lnTo>
                    <a:pt x="8120" y="170104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659055" y="11642306"/>
              <a:ext cx="1892147" cy="68483"/>
            </a:xfrm>
            <a:custGeom>
              <a:avLst/>
              <a:gdLst/>
              <a:ahLst/>
              <a:cxnLst/>
              <a:rect l="0" t="0" r="0" b="0"/>
              <a:pathLst>
                <a:path w="1892147" h="68483">
                  <a:moveTo>
                    <a:pt x="0" y="68482"/>
                  </a:moveTo>
                  <a:lnTo>
                    <a:pt x="59660" y="57629"/>
                  </a:lnTo>
                  <a:lnTo>
                    <a:pt x="111117" y="55618"/>
                  </a:lnTo>
                  <a:lnTo>
                    <a:pt x="164958" y="50959"/>
                  </a:lnTo>
                  <a:lnTo>
                    <a:pt x="223567" y="43992"/>
                  </a:lnTo>
                  <a:lnTo>
                    <a:pt x="266945" y="42364"/>
                  </a:lnTo>
                  <a:lnTo>
                    <a:pt x="311615" y="41640"/>
                  </a:lnTo>
                  <a:lnTo>
                    <a:pt x="356859" y="41318"/>
                  </a:lnTo>
                  <a:lnTo>
                    <a:pt x="402359" y="41175"/>
                  </a:lnTo>
                  <a:lnTo>
                    <a:pt x="447972" y="41110"/>
                  </a:lnTo>
                  <a:lnTo>
                    <a:pt x="497698" y="37020"/>
                  </a:lnTo>
                  <a:lnTo>
                    <a:pt x="550268" y="31647"/>
                  </a:lnTo>
                  <a:lnTo>
                    <a:pt x="604102" y="29258"/>
                  </a:lnTo>
                  <a:lnTo>
                    <a:pt x="658498" y="28197"/>
                  </a:lnTo>
                  <a:lnTo>
                    <a:pt x="713143" y="26203"/>
                  </a:lnTo>
                  <a:lnTo>
                    <a:pt x="767899" y="20237"/>
                  </a:lnTo>
                  <a:lnTo>
                    <a:pt x="814579" y="16571"/>
                  </a:lnTo>
                  <a:lnTo>
                    <a:pt x="858686" y="14941"/>
                  </a:lnTo>
                  <a:lnTo>
                    <a:pt x="908758" y="14217"/>
                  </a:lnTo>
                  <a:lnTo>
                    <a:pt x="953356" y="13895"/>
                  </a:lnTo>
                  <a:lnTo>
                    <a:pt x="1012725" y="13713"/>
                  </a:lnTo>
                  <a:lnTo>
                    <a:pt x="1054916" y="13671"/>
                  </a:lnTo>
                  <a:lnTo>
                    <a:pt x="1109216" y="13652"/>
                  </a:lnTo>
                  <a:lnTo>
                    <a:pt x="1168896" y="13644"/>
                  </a:lnTo>
                  <a:lnTo>
                    <a:pt x="1230969" y="12117"/>
                  </a:lnTo>
                  <a:lnTo>
                    <a:pt x="1294104" y="6359"/>
                  </a:lnTo>
                  <a:lnTo>
                    <a:pt x="1325870" y="4215"/>
                  </a:lnTo>
                  <a:lnTo>
                    <a:pt x="1357712" y="2785"/>
                  </a:lnTo>
                  <a:lnTo>
                    <a:pt x="1389604" y="1832"/>
                  </a:lnTo>
                  <a:lnTo>
                    <a:pt x="1421529" y="1196"/>
                  </a:lnTo>
                  <a:lnTo>
                    <a:pt x="1453477" y="773"/>
                  </a:lnTo>
                  <a:lnTo>
                    <a:pt x="1515890" y="302"/>
                  </a:lnTo>
                  <a:lnTo>
                    <a:pt x="1574098" y="93"/>
                  </a:lnTo>
                  <a:lnTo>
                    <a:pt x="1626375" y="0"/>
                  </a:lnTo>
                  <a:lnTo>
                    <a:pt x="1673476" y="1483"/>
                  </a:lnTo>
                  <a:lnTo>
                    <a:pt x="1734255" y="9359"/>
                  </a:lnTo>
                  <a:lnTo>
                    <a:pt x="1790857" y="12369"/>
                  </a:lnTo>
                  <a:lnTo>
                    <a:pt x="1843176" y="13262"/>
                  </a:lnTo>
                  <a:lnTo>
                    <a:pt x="1892146" y="136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317193" y="11714600"/>
            <a:ext cx="1072436" cy="325258"/>
            <a:chOff x="2317193" y="11714600"/>
            <a:chExt cx="1072436" cy="325258"/>
          </a:xfrm>
        </p:grpSpPr>
        <p:sp>
          <p:nvSpPr>
            <p:cNvPr id="40" name="Freeform 39"/>
            <p:cNvSpPr/>
            <p:nvPr/>
          </p:nvSpPr>
          <p:spPr>
            <a:xfrm>
              <a:off x="2317193" y="11765633"/>
              <a:ext cx="178247" cy="233091"/>
            </a:xfrm>
            <a:custGeom>
              <a:avLst/>
              <a:gdLst/>
              <a:ahLst/>
              <a:cxnLst/>
              <a:rect l="0" t="0" r="0" b="0"/>
              <a:pathLst>
                <a:path w="178247" h="233091">
                  <a:moveTo>
                    <a:pt x="0" y="0"/>
                  </a:moveTo>
                  <a:lnTo>
                    <a:pt x="46774" y="60739"/>
                  </a:lnTo>
                  <a:lnTo>
                    <a:pt x="91549" y="116898"/>
                  </a:lnTo>
                  <a:lnTo>
                    <a:pt x="137131" y="168343"/>
                  </a:lnTo>
                  <a:lnTo>
                    <a:pt x="160477" y="202735"/>
                  </a:lnTo>
                  <a:lnTo>
                    <a:pt x="178246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330904" y="11765633"/>
              <a:ext cx="191958" cy="274225"/>
            </a:xfrm>
            <a:custGeom>
              <a:avLst/>
              <a:gdLst/>
              <a:ahLst/>
              <a:cxnLst/>
              <a:rect l="0" t="0" r="0" b="0"/>
              <a:pathLst>
                <a:path w="191958" h="274225">
                  <a:moveTo>
                    <a:pt x="191957" y="0"/>
                  </a:moveTo>
                  <a:lnTo>
                    <a:pt x="145183" y="57721"/>
                  </a:lnTo>
                  <a:lnTo>
                    <a:pt x="109478" y="110258"/>
                  </a:lnTo>
                  <a:lnTo>
                    <a:pt x="73085" y="164647"/>
                  </a:lnTo>
                  <a:lnTo>
                    <a:pt x="36555" y="227301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605128" y="11861612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59660" y="9648"/>
                  </a:lnTo>
                  <a:lnTo>
                    <a:pt x="98929" y="2858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65641" y="11738211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0" y="0"/>
                  </a:move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02753" y="11724500"/>
              <a:ext cx="92156" cy="233091"/>
            </a:xfrm>
            <a:custGeom>
              <a:avLst/>
              <a:gdLst/>
              <a:ahLst/>
              <a:cxnLst/>
              <a:rect l="0" t="0" r="0" b="0"/>
              <a:pathLst>
                <a:path w="92156" h="233091">
                  <a:moveTo>
                    <a:pt x="0" y="0"/>
                  </a:moveTo>
                  <a:lnTo>
                    <a:pt x="59660" y="1"/>
                  </a:lnTo>
                  <a:lnTo>
                    <a:pt x="76337" y="1"/>
                  </a:lnTo>
                  <a:lnTo>
                    <a:pt x="85931" y="4571"/>
                  </a:lnTo>
                  <a:lnTo>
                    <a:pt x="90804" y="12188"/>
                  </a:lnTo>
                  <a:lnTo>
                    <a:pt x="92155" y="32839"/>
                  </a:lnTo>
                  <a:lnTo>
                    <a:pt x="80609" y="83336"/>
                  </a:lnTo>
                  <a:lnTo>
                    <a:pt x="56379" y="137322"/>
                  </a:lnTo>
                  <a:lnTo>
                    <a:pt x="34722" y="190474"/>
                  </a:lnTo>
                  <a:lnTo>
                    <a:pt x="27423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190464" y="11714600"/>
              <a:ext cx="199165" cy="256702"/>
            </a:xfrm>
            <a:custGeom>
              <a:avLst/>
              <a:gdLst/>
              <a:ahLst/>
              <a:cxnLst/>
              <a:rect l="0" t="0" r="0" b="0"/>
              <a:pathLst>
                <a:path w="199165" h="256702">
                  <a:moveTo>
                    <a:pt x="141358" y="23611"/>
                  </a:moveTo>
                  <a:lnTo>
                    <a:pt x="126800" y="9053"/>
                  </a:lnTo>
                  <a:lnTo>
                    <a:pt x="103403" y="1905"/>
                  </a:lnTo>
                  <a:lnTo>
                    <a:pt x="88632" y="0"/>
                  </a:lnTo>
                  <a:lnTo>
                    <a:pt x="64095" y="6008"/>
                  </a:lnTo>
                  <a:lnTo>
                    <a:pt x="53286" y="11875"/>
                  </a:lnTo>
                  <a:lnTo>
                    <a:pt x="37214" y="30584"/>
                  </a:lnTo>
                  <a:lnTo>
                    <a:pt x="9546" y="93085"/>
                  </a:lnTo>
                  <a:lnTo>
                    <a:pt x="0" y="119997"/>
                  </a:lnTo>
                  <a:lnTo>
                    <a:pt x="1415" y="127478"/>
                  </a:lnTo>
                  <a:lnTo>
                    <a:pt x="6929" y="130942"/>
                  </a:lnTo>
                  <a:lnTo>
                    <a:pt x="15176" y="131728"/>
                  </a:lnTo>
                  <a:lnTo>
                    <a:pt x="32464" y="124476"/>
                  </a:lnTo>
                  <a:lnTo>
                    <a:pt x="75667" y="94995"/>
                  </a:lnTo>
                  <a:lnTo>
                    <a:pt x="122063" y="83356"/>
                  </a:lnTo>
                  <a:lnTo>
                    <a:pt x="152588" y="88759"/>
                  </a:lnTo>
                  <a:lnTo>
                    <a:pt x="167126" y="94465"/>
                  </a:lnTo>
                  <a:lnTo>
                    <a:pt x="187343" y="112993"/>
                  </a:lnTo>
                  <a:lnTo>
                    <a:pt x="194867" y="124332"/>
                  </a:lnTo>
                  <a:lnTo>
                    <a:pt x="199164" y="149119"/>
                  </a:lnTo>
                  <a:lnTo>
                    <a:pt x="194472" y="175370"/>
                  </a:lnTo>
                  <a:lnTo>
                    <a:pt x="182230" y="202273"/>
                  </a:lnTo>
                  <a:lnTo>
                    <a:pt x="162570" y="221338"/>
                  </a:lnTo>
                  <a:lnTo>
                    <a:pt x="112709" y="245992"/>
                  </a:lnTo>
                  <a:lnTo>
                    <a:pt x="57881" y="253528"/>
                  </a:lnTo>
                  <a:lnTo>
                    <a:pt x="4246" y="2567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632551" y="11916456"/>
            <a:ext cx="670415" cy="219381"/>
            <a:chOff x="2632551" y="11916456"/>
            <a:chExt cx="670415" cy="219381"/>
          </a:xfrm>
        </p:grpSpPr>
        <p:sp>
          <p:nvSpPr>
            <p:cNvPr id="47" name="Freeform 46"/>
            <p:cNvSpPr/>
            <p:nvPr/>
          </p:nvSpPr>
          <p:spPr>
            <a:xfrm>
              <a:off x="2714818" y="11916456"/>
              <a:ext cx="41135" cy="150825"/>
            </a:xfrm>
            <a:custGeom>
              <a:avLst/>
              <a:gdLst/>
              <a:ahLst/>
              <a:cxnLst/>
              <a:rect l="0" t="0" r="0" b="0"/>
              <a:pathLst>
                <a:path w="41135" h="150825">
                  <a:moveTo>
                    <a:pt x="41134" y="0"/>
                  </a:moveTo>
                  <a:lnTo>
                    <a:pt x="26219" y="55598"/>
                  </a:lnTo>
                  <a:lnTo>
                    <a:pt x="8903" y="109839"/>
                  </a:lnTo>
                  <a:lnTo>
                    <a:pt x="0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632551" y="11985013"/>
              <a:ext cx="137113" cy="27422"/>
            </a:xfrm>
            <a:custGeom>
              <a:avLst/>
              <a:gdLst/>
              <a:ahLst/>
              <a:cxnLst/>
              <a:rect l="0" t="0" r="0" b="0"/>
              <a:pathLst>
                <a:path w="137113" h="27422">
                  <a:moveTo>
                    <a:pt x="0" y="27421"/>
                  </a:moveTo>
                  <a:lnTo>
                    <a:pt x="59659" y="12507"/>
                  </a:lnTo>
                  <a:lnTo>
                    <a:pt x="102991" y="3706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975331" y="11943879"/>
              <a:ext cx="48413" cy="178246"/>
            </a:xfrm>
            <a:custGeom>
              <a:avLst/>
              <a:gdLst/>
              <a:ahLst/>
              <a:cxnLst/>
              <a:rect l="0" t="0" r="0" b="0"/>
              <a:pathLst>
                <a:path w="48413" h="178246">
                  <a:moveTo>
                    <a:pt x="41133" y="0"/>
                  </a:moveTo>
                  <a:lnTo>
                    <a:pt x="48412" y="21836"/>
                  </a:lnTo>
                  <a:lnTo>
                    <a:pt x="47923" y="44744"/>
                  </a:lnTo>
                  <a:lnTo>
                    <a:pt x="35196" y="96691"/>
                  </a:lnTo>
                  <a:lnTo>
                    <a:pt x="13531" y="156502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79728" y="11964023"/>
              <a:ext cx="123238" cy="171814"/>
            </a:xfrm>
            <a:custGeom>
              <a:avLst/>
              <a:gdLst/>
              <a:ahLst/>
              <a:cxnLst/>
              <a:rect l="0" t="0" r="0" b="0"/>
              <a:pathLst>
                <a:path w="123238" h="171814">
                  <a:moveTo>
                    <a:pt x="110960" y="7278"/>
                  </a:moveTo>
                  <a:lnTo>
                    <a:pt x="89124" y="0"/>
                  </a:lnTo>
                  <a:lnTo>
                    <a:pt x="66216" y="489"/>
                  </a:lnTo>
                  <a:lnTo>
                    <a:pt x="42323" y="7308"/>
                  </a:lnTo>
                  <a:lnTo>
                    <a:pt x="21547" y="20494"/>
                  </a:lnTo>
                  <a:lnTo>
                    <a:pt x="6220" y="40574"/>
                  </a:lnTo>
                  <a:lnTo>
                    <a:pt x="0" y="52328"/>
                  </a:lnTo>
                  <a:lnTo>
                    <a:pt x="423" y="61687"/>
                  </a:lnTo>
                  <a:lnTo>
                    <a:pt x="5276" y="69450"/>
                  </a:lnTo>
                  <a:lnTo>
                    <a:pt x="13082" y="76148"/>
                  </a:lnTo>
                  <a:lnTo>
                    <a:pt x="21332" y="77567"/>
                  </a:lnTo>
                  <a:lnTo>
                    <a:pt x="29880" y="75465"/>
                  </a:lnTo>
                  <a:lnTo>
                    <a:pt x="72770" y="57480"/>
                  </a:lnTo>
                  <a:lnTo>
                    <a:pt x="98557" y="56505"/>
                  </a:lnTo>
                  <a:lnTo>
                    <a:pt x="111832" y="58378"/>
                  </a:lnTo>
                  <a:lnTo>
                    <a:pt x="119159" y="64196"/>
                  </a:lnTo>
                  <a:lnTo>
                    <a:pt x="122520" y="72646"/>
                  </a:lnTo>
                  <a:lnTo>
                    <a:pt x="123237" y="82849"/>
                  </a:lnTo>
                  <a:lnTo>
                    <a:pt x="115909" y="102313"/>
                  </a:lnTo>
                  <a:lnTo>
                    <a:pt x="100972" y="121118"/>
                  </a:lnTo>
                  <a:lnTo>
                    <a:pt x="66867" y="147313"/>
                  </a:lnTo>
                  <a:lnTo>
                    <a:pt x="22522" y="166522"/>
                  </a:lnTo>
                  <a:lnTo>
                    <a:pt x="1271" y="171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893064" y="11943879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35886" y="17999"/>
                  </a:lnTo>
                  <a:lnTo>
                    <a:pt x="89006" y="13459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480810" y="11971301"/>
            <a:ext cx="2180082" cy="534738"/>
            <a:chOff x="1480810" y="11971301"/>
            <a:chExt cx="2180082" cy="534738"/>
          </a:xfrm>
        </p:grpSpPr>
        <p:sp>
          <p:nvSpPr>
            <p:cNvPr id="53" name="Freeform 52"/>
            <p:cNvSpPr/>
            <p:nvPr/>
          </p:nvSpPr>
          <p:spPr>
            <a:xfrm>
              <a:off x="1631633" y="11971301"/>
              <a:ext cx="27423" cy="150824"/>
            </a:xfrm>
            <a:custGeom>
              <a:avLst/>
              <a:gdLst/>
              <a:ahLst/>
              <a:cxnLst/>
              <a:rect l="0" t="0" r="0" b="0"/>
              <a:pathLst>
                <a:path w="27423" h="150824">
                  <a:moveTo>
                    <a:pt x="27422" y="0"/>
                  </a:moveTo>
                  <a:lnTo>
                    <a:pt x="16570" y="59660"/>
                  </a:lnTo>
                  <a:lnTo>
                    <a:pt x="6997" y="121643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590499" y="12067279"/>
              <a:ext cx="95980" cy="2"/>
            </a:xfrm>
            <a:custGeom>
              <a:avLst/>
              <a:gdLst/>
              <a:ahLst/>
              <a:cxnLst/>
              <a:rect l="0" t="0" r="0" b="0"/>
              <a:pathLst>
                <a:path w="95980" h="2">
                  <a:moveTo>
                    <a:pt x="0" y="1"/>
                  </a:moveTo>
                  <a:lnTo>
                    <a:pt x="55597" y="0"/>
                  </a:lnTo>
                  <a:lnTo>
                    <a:pt x="95979" y="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837301" y="11977734"/>
              <a:ext cx="67088" cy="171814"/>
            </a:xfrm>
            <a:custGeom>
              <a:avLst/>
              <a:gdLst/>
              <a:ahLst/>
              <a:cxnLst/>
              <a:rect l="0" t="0" r="0" b="0"/>
              <a:pathLst>
                <a:path w="67088" h="171814">
                  <a:moveTo>
                    <a:pt x="0" y="7279"/>
                  </a:moveTo>
                  <a:lnTo>
                    <a:pt x="21836" y="0"/>
                  </a:lnTo>
                  <a:lnTo>
                    <a:pt x="44745" y="490"/>
                  </a:lnTo>
                  <a:lnTo>
                    <a:pt x="57252" y="2753"/>
                  </a:lnTo>
                  <a:lnTo>
                    <a:pt x="64067" y="10355"/>
                  </a:lnTo>
                  <a:lnTo>
                    <a:pt x="67087" y="21517"/>
                  </a:lnTo>
                  <a:lnTo>
                    <a:pt x="64058" y="62279"/>
                  </a:lnTo>
                  <a:lnTo>
                    <a:pt x="49386" y="116998"/>
                  </a:lnTo>
                  <a:lnTo>
                    <a:pt x="27422" y="171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50097" y="11998723"/>
              <a:ext cx="103339" cy="164536"/>
            </a:xfrm>
            <a:custGeom>
              <a:avLst/>
              <a:gdLst/>
              <a:ahLst/>
              <a:cxnLst/>
              <a:rect l="0" t="0" r="0" b="0"/>
              <a:pathLst>
                <a:path w="103339" h="164536">
                  <a:moveTo>
                    <a:pt x="79161" y="0"/>
                  </a:moveTo>
                  <a:lnTo>
                    <a:pt x="47845" y="12470"/>
                  </a:lnTo>
                  <a:lnTo>
                    <a:pt x="19946" y="35858"/>
                  </a:lnTo>
                  <a:lnTo>
                    <a:pt x="1553" y="58594"/>
                  </a:lnTo>
                  <a:lnTo>
                    <a:pt x="0" y="68009"/>
                  </a:lnTo>
                  <a:lnTo>
                    <a:pt x="3535" y="75809"/>
                  </a:lnTo>
                  <a:lnTo>
                    <a:pt x="10462" y="82533"/>
                  </a:lnTo>
                  <a:lnTo>
                    <a:pt x="19650" y="83967"/>
                  </a:lnTo>
                  <a:lnTo>
                    <a:pt x="55942" y="76000"/>
                  </a:lnTo>
                  <a:lnTo>
                    <a:pt x="87631" y="78466"/>
                  </a:lnTo>
                  <a:lnTo>
                    <a:pt x="96995" y="85828"/>
                  </a:lnTo>
                  <a:lnTo>
                    <a:pt x="101715" y="96829"/>
                  </a:lnTo>
                  <a:lnTo>
                    <a:pt x="103338" y="110257"/>
                  </a:lnTo>
                  <a:lnTo>
                    <a:pt x="99849" y="122257"/>
                  </a:lnTo>
                  <a:lnTo>
                    <a:pt x="83785" y="143713"/>
                  </a:lnTo>
                  <a:lnTo>
                    <a:pt x="69536" y="155280"/>
                  </a:lnTo>
                  <a:lnTo>
                    <a:pt x="51738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480810" y="12163257"/>
              <a:ext cx="2180082" cy="95980"/>
            </a:xfrm>
            <a:custGeom>
              <a:avLst/>
              <a:gdLst/>
              <a:ahLst/>
              <a:cxnLst/>
              <a:rect l="0" t="0" r="0" b="0"/>
              <a:pathLst>
                <a:path w="2180082" h="95980">
                  <a:moveTo>
                    <a:pt x="0" y="95979"/>
                  </a:moveTo>
                  <a:lnTo>
                    <a:pt x="48807" y="85127"/>
                  </a:lnTo>
                  <a:lnTo>
                    <a:pt x="108497" y="75554"/>
                  </a:lnTo>
                  <a:lnTo>
                    <a:pt x="157748" y="70631"/>
                  </a:lnTo>
                  <a:lnTo>
                    <a:pt x="210936" y="61893"/>
                  </a:lnTo>
                  <a:lnTo>
                    <a:pt x="265290" y="49655"/>
                  </a:lnTo>
                  <a:lnTo>
                    <a:pt x="327268" y="43659"/>
                  </a:lnTo>
                  <a:lnTo>
                    <a:pt x="386596" y="34604"/>
                  </a:lnTo>
                  <a:lnTo>
                    <a:pt x="450048" y="22272"/>
                  </a:lnTo>
                  <a:lnTo>
                    <a:pt x="498621" y="17517"/>
                  </a:lnTo>
                  <a:lnTo>
                    <a:pt x="546108" y="13880"/>
                  </a:lnTo>
                  <a:lnTo>
                    <a:pt x="603107" y="4790"/>
                  </a:lnTo>
                  <a:lnTo>
                    <a:pt x="650438" y="2128"/>
                  </a:lnTo>
                  <a:lnTo>
                    <a:pt x="697880" y="946"/>
                  </a:lnTo>
                  <a:lnTo>
                    <a:pt x="745880" y="421"/>
                  </a:lnTo>
                  <a:lnTo>
                    <a:pt x="797683" y="187"/>
                  </a:lnTo>
                  <a:lnTo>
                    <a:pt x="851176" y="83"/>
                  </a:lnTo>
                  <a:lnTo>
                    <a:pt x="905420" y="37"/>
                  </a:lnTo>
                  <a:lnTo>
                    <a:pt x="959997" y="16"/>
                  </a:lnTo>
                  <a:lnTo>
                    <a:pt x="1006598" y="7"/>
                  </a:lnTo>
                  <a:lnTo>
                    <a:pt x="1050670" y="3"/>
                  </a:lnTo>
                  <a:lnTo>
                    <a:pt x="1100726" y="1"/>
                  </a:lnTo>
                  <a:lnTo>
                    <a:pt x="1145318" y="0"/>
                  </a:lnTo>
                  <a:lnTo>
                    <a:pt x="1190020" y="0"/>
                  </a:lnTo>
                  <a:lnTo>
                    <a:pt x="1245435" y="0"/>
                  </a:lnTo>
                  <a:lnTo>
                    <a:pt x="1293424" y="0"/>
                  </a:lnTo>
                  <a:lnTo>
                    <a:pt x="1339635" y="0"/>
                  </a:lnTo>
                  <a:lnTo>
                    <a:pt x="1395721" y="0"/>
                  </a:lnTo>
                  <a:lnTo>
                    <a:pt x="1456196" y="0"/>
                  </a:lnTo>
                  <a:lnTo>
                    <a:pt x="1518621" y="0"/>
                  </a:lnTo>
                  <a:lnTo>
                    <a:pt x="1581913" y="0"/>
                  </a:lnTo>
                  <a:lnTo>
                    <a:pt x="1633403" y="0"/>
                  </a:lnTo>
                  <a:lnTo>
                    <a:pt x="1679647" y="0"/>
                  </a:lnTo>
                  <a:lnTo>
                    <a:pt x="1730669" y="0"/>
                  </a:lnTo>
                  <a:lnTo>
                    <a:pt x="1787878" y="0"/>
                  </a:lnTo>
                  <a:lnTo>
                    <a:pt x="1845804" y="0"/>
                  </a:lnTo>
                  <a:lnTo>
                    <a:pt x="1896940" y="0"/>
                  </a:lnTo>
                  <a:lnTo>
                    <a:pt x="1949122" y="0"/>
                  </a:lnTo>
                  <a:lnTo>
                    <a:pt x="1999735" y="0"/>
                  </a:lnTo>
                  <a:lnTo>
                    <a:pt x="2062490" y="0"/>
                  </a:lnTo>
                  <a:lnTo>
                    <a:pt x="2118155" y="1524"/>
                  </a:lnTo>
                  <a:lnTo>
                    <a:pt x="2180081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344615" y="12245525"/>
              <a:ext cx="123402" cy="219380"/>
            </a:xfrm>
            <a:custGeom>
              <a:avLst/>
              <a:gdLst/>
              <a:ahLst/>
              <a:cxnLst/>
              <a:rect l="0" t="0" r="0" b="0"/>
              <a:pathLst>
                <a:path w="123402" h="219380">
                  <a:moveTo>
                    <a:pt x="0" y="0"/>
                  </a:moveTo>
                  <a:lnTo>
                    <a:pt x="12470" y="40739"/>
                  </a:lnTo>
                  <a:lnTo>
                    <a:pt x="44036" y="98033"/>
                  </a:lnTo>
                  <a:lnTo>
                    <a:pt x="83252" y="153954"/>
                  </a:lnTo>
                  <a:lnTo>
                    <a:pt x="105919" y="188822"/>
                  </a:lnTo>
                  <a:lnTo>
                    <a:pt x="123401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330904" y="12190681"/>
              <a:ext cx="233092" cy="315358"/>
            </a:xfrm>
            <a:custGeom>
              <a:avLst/>
              <a:gdLst/>
              <a:ahLst/>
              <a:cxnLst/>
              <a:rect l="0" t="0" r="0" b="0"/>
              <a:pathLst>
                <a:path w="233092" h="315358">
                  <a:moveTo>
                    <a:pt x="233091" y="0"/>
                  </a:moveTo>
                  <a:lnTo>
                    <a:pt x="187644" y="57251"/>
                  </a:lnTo>
                  <a:lnTo>
                    <a:pt x="149545" y="111249"/>
                  </a:lnTo>
                  <a:lnTo>
                    <a:pt x="116590" y="160933"/>
                  </a:lnTo>
                  <a:lnTo>
                    <a:pt x="78157" y="217145"/>
                  </a:lnTo>
                  <a:lnTo>
                    <a:pt x="45287" y="263230"/>
                  </a:lnTo>
                  <a:lnTo>
                    <a:pt x="32316" y="286095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221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39700"/>
            <a:ext cx="9351137" cy="361200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3911600"/>
            <a:ext cx="9443339" cy="632650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558800" y="10579100"/>
            <a:ext cx="432812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problems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024133" y="2539965"/>
            <a:ext cx="144991" cy="363571"/>
            <a:chOff x="5024133" y="2539965"/>
            <a:chExt cx="144991" cy="363571"/>
          </a:xfrm>
        </p:grpSpPr>
        <p:sp>
          <p:nvSpPr>
            <p:cNvPr id="5" name="Freeform 4"/>
            <p:cNvSpPr/>
            <p:nvPr/>
          </p:nvSpPr>
          <p:spPr>
            <a:xfrm>
              <a:off x="5024133" y="2539965"/>
              <a:ext cx="144991" cy="363571"/>
            </a:xfrm>
            <a:custGeom>
              <a:avLst/>
              <a:gdLst/>
              <a:ahLst/>
              <a:cxnLst/>
              <a:rect l="0" t="0" r="0" b="0"/>
              <a:pathLst>
                <a:path w="144991" h="363571">
                  <a:moveTo>
                    <a:pt x="49012" y="61924"/>
                  </a:moveTo>
                  <a:lnTo>
                    <a:pt x="39589" y="115132"/>
                  </a:lnTo>
                  <a:lnTo>
                    <a:pt x="36571" y="167913"/>
                  </a:lnTo>
                  <a:lnTo>
                    <a:pt x="34154" y="223669"/>
                  </a:lnTo>
                  <a:lnTo>
                    <a:pt x="25989" y="286232"/>
                  </a:lnTo>
                  <a:lnTo>
                    <a:pt x="23545" y="325135"/>
                  </a:lnTo>
                  <a:lnTo>
                    <a:pt x="19846" y="333376"/>
                  </a:lnTo>
                  <a:lnTo>
                    <a:pt x="14333" y="334300"/>
                  </a:lnTo>
                  <a:lnTo>
                    <a:pt x="7611" y="330346"/>
                  </a:lnTo>
                  <a:lnTo>
                    <a:pt x="142" y="305639"/>
                  </a:lnTo>
                  <a:lnTo>
                    <a:pt x="0" y="252966"/>
                  </a:lnTo>
                  <a:lnTo>
                    <a:pt x="9607" y="198765"/>
                  </a:lnTo>
                  <a:lnTo>
                    <a:pt x="22102" y="148173"/>
                  </a:lnTo>
                  <a:lnTo>
                    <a:pt x="39972" y="90133"/>
                  </a:lnTo>
                  <a:lnTo>
                    <a:pt x="58172" y="34657"/>
                  </a:lnTo>
                  <a:lnTo>
                    <a:pt x="67302" y="7148"/>
                  </a:lnTo>
                  <a:lnTo>
                    <a:pt x="73393" y="1031"/>
                  </a:lnTo>
                  <a:lnTo>
                    <a:pt x="80500" y="0"/>
                  </a:lnTo>
                  <a:lnTo>
                    <a:pt x="88286" y="2360"/>
                  </a:lnTo>
                  <a:lnTo>
                    <a:pt x="93476" y="10027"/>
                  </a:lnTo>
                  <a:lnTo>
                    <a:pt x="105869" y="62055"/>
                  </a:lnTo>
                  <a:lnTo>
                    <a:pt x="115257" y="124074"/>
                  </a:lnTo>
                  <a:lnTo>
                    <a:pt x="126534" y="187106"/>
                  </a:lnTo>
                  <a:lnTo>
                    <a:pt x="131396" y="244929"/>
                  </a:lnTo>
                  <a:lnTo>
                    <a:pt x="140285" y="293886"/>
                  </a:lnTo>
                  <a:lnTo>
                    <a:pt x="144061" y="348000"/>
                  </a:lnTo>
                  <a:lnTo>
                    <a:pt x="144990" y="363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045722" y="2780135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13711"/>
                  </a:moveTo>
                  <a:lnTo>
                    <a:pt x="40739" y="12187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07881" y="2437355"/>
            <a:ext cx="2193793" cy="479893"/>
            <a:chOff x="5607881" y="2437355"/>
            <a:chExt cx="2193793" cy="479893"/>
          </a:xfrm>
        </p:grpSpPr>
        <p:sp>
          <p:nvSpPr>
            <p:cNvPr id="8" name="Freeform 7"/>
            <p:cNvSpPr/>
            <p:nvPr/>
          </p:nvSpPr>
          <p:spPr>
            <a:xfrm>
              <a:off x="5827261" y="2533333"/>
              <a:ext cx="95979" cy="383915"/>
            </a:xfrm>
            <a:custGeom>
              <a:avLst/>
              <a:gdLst/>
              <a:ahLst/>
              <a:cxnLst/>
              <a:rect l="0" t="0" r="0" b="0"/>
              <a:pathLst>
                <a:path w="95979" h="383915">
                  <a:moveTo>
                    <a:pt x="0" y="0"/>
                  </a:moveTo>
                  <a:lnTo>
                    <a:pt x="0" y="59660"/>
                  </a:lnTo>
                  <a:lnTo>
                    <a:pt x="7278" y="121644"/>
                  </a:lnTo>
                  <a:lnTo>
                    <a:pt x="19084" y="171292"/>
                  </a:lnTo>
                  <a:lnTo>
                    <a:pt x="39509" y="224598"/>
                  </a:lnTo>
                  <a:lnTo>
                    <a:pt x="64858" y="278986"/>
                  </a:lnTo>
                  <a:lnTo>
                    <a:pt x="88251" y="339489"/>
                  </a:lnTo>
                  <a:lnTo>
                    <a:pt x="95978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607881" y="2519622"/>
              <a:ext cx="452471" cy="68557"/>
            </a:xfrm>
            <a:custGeom>
              <a:avLst/>
              <a:gdLst/>
              <a:ahLst/>
              <a:cxnLst/>
              <a:rect l="0" t="0" r="0" b="0"/>
              <a:pathLst>
                <a:path w="452471" h="68557">
                  <a:moveTo>
                    <a:pt x="0" y="68556"/>
                  </a:moveTo>
                  <a:lnTo>
                    <a:pt x="59660" y="57703"/>
                  </a:lnTo>
                  <a:lnTo>
                    <a:pt x="111117" y="51629"/>
                  </a:lnTo>
                  <a:lnTo>
                    <a:pt x="160895" y="40181"/>
                  </a:lnTo>
                  <a:lnTo>
                    <a:pt x="212715" y="27140"/>
                  </a:lnTo>
                  <a:lnTo>
                    <a:pt x="254504" y="19679"/>
                  </a:lnTo>
                  <a:lnTo>
                    <a:pt x="298469" y="16364"/>
                  </a:lnTo>
                  <a:lnTo>
                    <a:pt x="358766" y="7218"/>
                  </a:lnTo>
                  <a:lnTo>
                    <a:pt x="415227" y="2139"/>
                  </a:lnTo>
                  <a:lnTo>
                    <a:pt x="4524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142618" y="2601889"/>
              <a:ext cx="150824" cy="289167"/>
            </a:xfrm>
            <a:custGeom>
              <a:avLst/>
              <a:gdLst/>
              <a:ahLst/>
              <a:cxnLst/>
              <a:rect l="0" t="0" r="0" b="0"/>
              <a:pathLst>
                <a:path w="150824" h="289167">
                  <a:moveTo>
                    <a:pt x="0" y="27422"/>
                  </a:moveTo>
                  <a:lnTo>
                    <a:pt x="1524" y="90054"/>
                  </a:lnTo>
                  <a:lnTo>
                    <a:pt x="10946" y="145852"/>
                  </a:lnTo>
                  <a:lnTo>
                    <a:pt x="23387" y="200979"/>
                  </a:lnTo>
                  <a:lnTo>
                    <a:pt x="36721" y="254384"/>
                  </a:lnTo>
                  <a:lnTo>
                    <a:pt x="45774" y="285211"/>
                  </a:lnTo>
                  <a:lnTo>
                    <a:pt x="45751" y="289166"/>
                  </a:lnTo>
                  <a:lnTo>
                    <a:pt x="37600" y="277310"/>
                  </a:lnTo>
                  <a:lnTo>
                    <a:pt x="23159" y="229096"/>
                  </a:lnTo>
                  <a:lnTo>
                    <a:pt x="23790" y="166567"/>
                  </a:lnTo>
                  <a:lnTo>
                    <a:pt x="29871" y="122273"/>
                  </a:lnTo>
                  <a:lnTo>
                    <a:pt x="39175" y="81766"/>
                  </a:lnTo>
                  <a:lnTo>
                    <a:pt x="53466" y="53606"/>
                  </a:lnTo>
                  <a:lnTo>
                    <a:pt x="74037" y="34997"/>
                  </a:lnTo>
                  <a:lnTo>
                    <a:pt x="133264" y="7091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57976" y="2629311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312208" y="2656734"/>
              <a:ext cx="433704" cy="235862"/>
            </a:xfrm>
            <a:custGeom>
              <a:avLst/>
              <a:gdLst/>
              <a:ahLst/>
              <a:cxnLst/>
              <a:rect l="0" t="0" r="0" b="0"/>
              <a:pathLst>
                <a:path w="433704" h="235862">
                  <a:moveTo>
                    <a:pt x="63501" y="0"/>
                  </a:moveTo>
                  <a:lnTo>
                    <a:pt x="41608" y="24940"/>
                  </a:lnTo>
                  <a:lnTo>
                    <a:pt x="12006" y="85388"/>
                  </a:lnTo>
                  <a:lnTo>
                    <a:pt x="0" y="138036"/>
                  </a:lnTo>
                  <a:lnTo>
                    <a:pt x="238" y="172562"/>
                  </a:lnTo>
                  <a:lnTo>
                    <a:pt x="10501" y="203142"/>
                  </a:lnTo>
                  <a:lnTo>
                    <a:pt x="29281" y="223842"/>
                  </a:lnTo>
                  <a:lnTo>
                    <a:pt x="40687" y="231496"/>
                  </a:lnTo>
                  <a:lnTo>
                    <a:pt x="51338" y="233550"/>
                  </a:lnTo>
                  <a:lnTo>
                    <a:pt x="61487" y="231874"/>
                  </a:lnTo>
                  <a:lnTo>
                    <a:pt x="80887" y="221885"/>
                  </a:lnTo>
                  <a:lnTo>
                    <a:pt x="99666" y="207290"/>
                  </a:lnTo>
                  <a:lnTo>
                    <a:pt x="120090" y="174663"/>
                  </a:lnTo>
                  <a:lnTo>
                    <a:pt x="128511" y="121493"/>
                  </a:lnTo>
                  <a:lnTo>
                    <a:pt x="138285" y="64774"/>
                  </a:lnTo>
                  <a:lnTo>
                    <a:pt x="143826" y="55371"/>
                  </a:lnTo>
                  <a:lnTo>
                    <a:pt x="150567" y="52148"/>
                  </a:lnTo>
                  <a:lnTo>
                    <a:pt x="158108" y="53047"/>
                  </a:lnTo>
                  <a:lnTo>
                    <a:pt x="163136" y="61264"/>
                  </a:lnTo>
                  <a:lnTo>
                    <a:pt x="171735" y="109221"/>
                  </a:lnTo>
                  <a:lnTo>
                    <a:pt x="183254" y="168627"/>
                  </a:lnTo>
                  <a:lnTo>
                    <a:pt x="191882" y="201393"/>
                  </a:lnTo>
                  <a:lnTo>
                    <a:pt x="199362" y="213482"/>
                  </a:lnTo>
                  <a:lnTo>
                    <a:pt x="219862" y="230977"/>
                  </a:lnTo>
                  <a:lnTo>
                    <a:pt x="228680" y="231682"/>
                  </a:lnTo>
                  <a:lnTo>
                    <a:pt x="236083" y="227581"/>
                  </a:lnTo>
                  <a:lnTo>
                    <a:pt x="248370" y="210837"/>
                  </a:lnTo>
                  <a:lnTo>
                    <a:pt x="262329" y="174191"/>
                  </a:lnTo>
                  <a:lnTo>
                    <a:pt x="265618" y="125416"/>
                  </a:lnTo>
                  <a:lnTo>
                    <a:pt x="260989" y="90272"/>
                  </a:lnTo>
                  <a:lnTo>
                    <a:pt x="259146" y="86080"/>
                  </a:lnTo>
                  <a:lnTo>
                    <a:pt x="257097" y="101736"/>
                  </a:lnTo>
                  <a:lnTo>
                    <a:pt x="266728" y="161383"/>
                  </a:lnTo>
                  <a:lnTo>
                    <a:pt x="283300" y="218757"/>
                  </a:lnTo>
                  <a:lnTo>
                    <a:pt x="287731" y="232675"/>
                  </a:lnTo>
                  <a:lnTo>
                    <a:pt x="290684" y="235861"/>
                  </a:lnTo>
                  <a:lnTo>
                    <a:pt x="292653" y="231890"/>
                  </a:lnTo>
                  <a:lnTo>
                    <a:pt x="295813" y="181732"/>
                  </a:lnTo>
                  <a:lnTo>
                    <a:pt x="296361" y="123588"/>
                  </a:lnTo>
                  <a:lnTo>
                    <a:pt x="296523" y="65395"/>
                  </a:lnTo>
                  <a:lnTo>
                    <a:pt x="301115" y="54261"/>
                  </a:lnTo>
                  <a:lnTo>
                    <a:pt x="308748" y="48362"/>
                  </a:lnTo>
                  <a:lnTo>
                    <a:pt x="318407" y="45952"/>
                  </a:lnTo>
                  <a:lnTo>
                    <a:pt x="324847" y="50440"/>
                  </a:lnTo>
                  <a:lnTo>
                    <a:pt x="350586" y="110614"/>
                  </a:lnTo>
                  <a:lnTo>
                    <a:pt x="374740" y="172616"/>
                  </a:lnTo>
                  <a:lnTo>
                    <a:pt x="398627" y="205693"/>
                  </a:lnTo>
                  <a:lnTo>
                    <a:pt x="433703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724496" y="2649455"/>
              <a:ext cx="173137" cy="254081"/>
            </a:xfrm>
            <a:custGeom>
              <a:avLst/>
              <a:gdLst/>
              <a:ahLst/>
              <a:cxnLst/>
              <a:rect l="0" t="0" r="0" b="0"/>
              <a:pathLst>
                <a:path w="173137" h="254081">
                  <a:moveTo>
                    <a:pt x="103683" y="7279"/>
                  </a:moveTo>
                  <a:lnTo>
                    <a:pt x="81846" y="0"/>
                  </a:lnTo>
                  <a:lnTo>
                    <a:pt x="58938" y="4552"/>
                  </a:lnTo>
                  <a:lnTo>
                    <a:pt x="24408" y="24245"/>
                  </a:lnTo>
                  <a:lnTo>
                    <a:pt x="14269" y="32300"/>
                  </a:lnTo>
                  <a:lnTo>
                    <a:pt x="3003" y="57502"/>
                  </a:lnTo>
                  <a:lnTo>
                    <a:pt x="0" y="72754"/>
                  </a:lnTo>
                  <a:lnTo>
                    <a:pt x="2568" y="84445"/>
                  </a:lnTo>
                  <a:lnTo>
                    <a:pt x="8850" y="93763"/>
                  </a:lnTo>
                  <a:lnTo>
                    <a:pt x="29542" y="108178"/>
                  </a:lnTo>
                  <a:lnTo>
                    <a:pt x="88417" y="129846"/>
                  </a:lnTo>
                  <a:lnTo>
                    <a:pt x="144509" y="148796"/>
                  </a:lnTo>
                  <a:lnTo>
                    <a:pt x="163977" y="166154"/>
                  </a:lnTo>
                  <a:lnTo>
                    <a:pt x="171301" y="177181"/>
                  </a:lnTo>
                  <a:lnTo>
                    <a:pt x="173136" y="189103"/>
                  </a:lnTo>
                  <a:lnTo>
                    <a:pt x="167052" y="214537"/>
                  </a:lnTo>
                  <a:lnTo>
                    <a:pt x="150128" y="232951"/>
                  </a:lnTo>
                  <a:lnTo>
                    <a:pt x="139216" y="239994"/>
                  </a:lnTo>
                  <a:lnTo>
                    <a:pt x="76858" y="252226"/>
                  </a:lnTo>
                  <a:lnTo>
                    <a:pt x="62549" y="2540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965290" y="2711579"/>
              <a:ext cx="27424" cy="191957"/>
            </a:xfrm>
            <a:custGeom>
              <a:avLst/>
              <a:gdLst/>
              <a:ahLst/>
              <a:cxnLst/>
              <a:rect l="0" t="0" r="0" b="0"/>
              <a:pathLst>
                <a:path w="27424" h="191957">
                  <a:moveTo>
                    <a:pt x="0" y="0"/>
                  </a:moveTo>
                  <a:lnTo>
                    <a:pt x="10852" y="48807"/>
                  </a:lnTo>
                  <a:lnTo>
                    <a:pt x="12865" y="98252"/>
                  </a:lnTo>
                  <a:lnTo>
                    <a:pt x="17523" y="147434"/>
                  </a:lnTo>
                  <a:lnTo>
                    <a:pt x="27423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924156" y="267044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118019" y="2437355"/>
              <a:ext cx="25518" cy="438759"/>
            </a:xfrm>
            <a:custGeom>
              <a:avLst/>
              <a:gdLst/>
              <a:ahLst/>
              <a:cxnLst/>
              <a:rect l="0" t="0" r="0" b="0"/>
              <a:pathLst>
                <a:path w="25518" h="438759">
                  <a:moveTo>
                    <a:pt x="11805" y="0"/>
                  </a:moveTo>
                  <a:lnTo>
                    <a:pt x="11805" y="59659"/>
                  </a:lnTo>
                  <a:lnTo>
                    <a:pt x="7743" y="115178"/>
                  </a:lnTo>
                  <a:lnTo>
                    <a:pt x="2383" y="157833"/>
                  </a:lnTo>
                  <a:lnTo>
                    <a:pt x="0" y="202181"/>
                  </a:lnTo>
                  <a:lnTo>
                    <a:pt x="3004" y="247283"/>
                  </a:lnTo>
                  <a:lnTo>
                    <a:pt x="7893" y="291196"/>
                  </a:lnTo>
                  <a:lnTo>
                    <a:pt x="10646" y="350178"/>
                  </a:lnTo>
                  <a:lnTo>
                    <a:pt x="15639" y="412515"/>
                  </a:lnTo>
                  <a:lnTo>
                    <a:pt x="25517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047557" y="2711579"/>
              <a:ext cx="219381" cy="13712"/>
            </a:xfrm>
            <a:custGeom>
              <a:avLst/>
              <a:gdLst/>
              <a:ahLst/>
              <a:cxnLst/>
              <a:rect l="0" t="0" r="0" b="0"/>
              <a:pathLst>
                <a:path w="219381" h="13712">
                  <a:moveTo>
                    <a:pt x="0" y="0"/>
                  </a:moveTo>
                  <a:lnTo>
                    <a:pt x="45309" y="0"/>
                  </a:lnTo>
                  <a:lnTo>
                    <a:pt x="102972" y="0"/>
                  </a:lnTo>
                  <a:lnTo>
                    <a:pt x="157805" y="1523"/>
                  </a:lnTo>
                  <a:lnTo>
                    <a:pt x="21938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362915" y="2697867"/>
              <a:ext cx="27423" cy="191958"/>
            </a:xfrm>
            <a:custGeom>
              <a:avLst/>
              <a:gdLst/>
              <a:ahLst/>
              <a:cxnLst/>
              <a:rect l="0" t="0" r="0" b="0"/>
              <a:pathLst>
                <a:path w="27423" h="191958">
                  <a:moveTo>
                    <a:pt x="0" y="0"/>
                  </a:moveTo>
                  <a:lnTo>
                    <a:pt x="4062" y="55597"/>
                  </a:lnTo>
                  <a:lnTo>
                    <a:pt x="11806" y="117117"/>
                  </a:lnTo>
                  <a:lnTo>
                    <a:pt x="24313" y="178942"/>
                  </a:lnTo>
                  <a:lnTo>
                    <a:pt x="27422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280648" y="262931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404049" y="2670445"/>
              <a:ext cx="150824" cy="200370"/>
            </a:xfrm>
            <a:custGeom>
              <a:avLst/>
              <a:gdLst/>
              <a:ahLst/>
              <a:cxnLst/>
              <a:rect l="0" t="0" r="0" b="0"/>
              <a:pathLst>
                <a:path w="150824" h="200370">
                  <a:moveTo>
                    <a:pt x="0" y="0"/>
                  </a:moveTo>
                  <a:lnTo>
                    <a:pt x="14914" y="48807"/>
                  </a:lnTo>
                  <a:lnTo>
                    <a:pt x="31841" y="98252"/>
                  </a:lnTo>
                  <a:lnTo>
                    <a:pt x="56154" y="147434"/>
                  </a:lnTo>
                  <a:lnTo>
                    <a:pt x="91666" y="197720"/>
                  </a:lnTo>
                  <a:lnTo>
                    <a:pt x="99198" y="200369"/>
                  </a:lnTo>
                  <a:lnTo>
                    <a:pt x="105741" y="197565"/>
                  </a:lnTo>
                  <a:lnTo>
                    <a:pt x="111628" y="191125"/>
                  </a:lnTo>
                  <a:lnTo>
                    <a:pt x="122599" y="129105"/>
                  </a:lnTo>
                  <a:lnTo>
                    <a:pt x="137857" y="65620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623428" y="2679222"/>
              <a:ext cx="178246" cy="220223"/>
            </a:xfrm>
            <a:custGeom>
              <a:avLst/>
              <a:gdLst/>
              <a:ahLst/>
              <a:cxnLst/>
              <a:rect l="0" t="0" r="0" b="0"/>
              <a:pathLst>
                <a:path w="178246" h="220223">
                  <a:moveTo>
                    <a:pt x="0" y="114624"/>
                  </a:moveTo>
                  <a:lnTo>
                    <a:pt x="21836" y="107345"/>
                  </a:lnTo>
                  <a:lnTo>
                    <a:pt x="36620" y="91584"/>
                  </a:lnTo>
                  <a:lnTo>
                    <a:pt x="58523" y="44225"/>
                  </a:lnTo>
                  <a:lnTo>
                    <a:pt x="60034" y="17827"/>
                  </a:lnTo>
                  <a:lnTo>
                    <a:pt x="58304" y="4388"/>
                  </a:lnTo>
                  <a:lnTo>
                    <a:pt x="54104" y="0"/>
                  </a:lnTo>
                  <a:lnTo>
                    <a:pt x="48256" y="1645"/>
                  </a:lnTo>
                  <a:lnTo>
                    <a:pt x="41312" y="7311"/>
                  </a:lnTo>
                  <a:lnTo>
                    <a:pt x="16980" y="44402"/>
                  </a:lnTo>
                  <a:lnTo>
                    <a:pt x="5031" y="101265"/>
                  </a:lnTo>
                  <a:lnTo>
                    <a:pt x="8770" y="151799"/>
                  </a:lnTo>
                  <a:lnTo>
                    <a:pt x="19640" y="177358"/>
                  </a:lnTo>
                  <a:lnTo>
                    <a:pt x="26805" y="188439"/>
                  </a:lnTo>
                  <a:lnTo>
                    <a:pt x="46953" y="204815"/>
                  </a:lnTo>
                  <a:lnTo>
                    <a:pt x="72666" y="215647"/>
                  </a:lnTo>
                  <a:lnTo>
                    <a:pt x="119879" y="220222"/>
                  </a:lnTo>
                  <a:lnTo>
                    <a:pt x="158921" y="212606"/>
                  </a:lnTo>
                  <a:lnTo>
                    <a:pt x="165362" y="208891"/>
                  </a:lnTo>
                  <a:lnTo>
                    <a:pt x="178245" y="196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868392" y="2972091"/>
            <a:ext cx="257763" cy="328070"/>
            <a:chOff x="2868392" y="2972091"/>
            <a:chExt cx="257763" cy="328070"/>
          </a:xfrm>
        </p:grpSpPr>
        <p:sp>
          <p:nvSpPr>
            <p:cNvPr id="23" name="Freeform 22"/>
            <p:cNvSpPr/>
            <p:nvPr/>
          </p:nvSpPr>
          <p:spPr>
            <a:xfrm>
              <a:off x="2868392" y="3020993"/>
              <a:ext cx="257763" cy="279168"/>
            </a:xfrm>
            <a:custGeom>
              <a:avLst/>
              <a:gdLst/>
              <a:ahLst/>
              <a:cxnLst/>
              <a:rect l="0" t="0" r="0" b="0"/>
              <a:pathLst>
                <a:path w="257763" h="279168">
                  <a:moveTo>
                    <a:pt x="52094" y="19654"/>
                  </a:moveTo>
                  <a:lnTo>
                    <a:pt x="53617" y="72863"/>
                  </a:lnTo>
                  <a:lnTo>
                    <a:pt x="61517" y="125643"/>
                  </a:lnTo>
                  <a:lnTo>
                    <a:pt x="66058" y="179876"/>
                  </a:lnTo>
                  <a:lnTo>
                    <a:pt x="74852" y="234540"/>
                  </a:lnTo>
                  <a:lnTo>
                    <a:pt x="76611" y="278666"/>
                  </a:lnTo>
                  <a:lnTo>
                    <a:pt x="74532" y="279167"/>
                  </a:lnTo>
                  <a:lnTo>
                    <a:pt x="40804" y="222827"/>
                  </a:lnTo>
                  <a:lnTo>
                    <a:pt x="20580" y="162706"/>
                  </a:lnTo>
                  <a:lnTo>
                    <a:pt x="6532" y="110114"/>
                  </a:lnTo>
                  <a:lnTo>
                    <a:pt x="0" y="55937"/>
                  </a:lnTo>
                  <a:lnTo>
                    <a:pt x="5343" y="8568"/>
                  </a:lnTo>
                  <a:lnTo>
                    <a:pt x="10262" y="1599"/>
                  </a:lnTo>
                  <a:lnTo>
                    <a:pt x="16589" y="0"/>
                  </a:lnTo>
                  <a:lnTo>
                    <a:pt x="23854" y="1981"/>
                  </a:lnTo>
                  <a:lnTo>
                    <a:pt x="48635" y="19327"/>
                  </a:lnTo>
                  <a:lnTo>
                    <a:pt x="109745" y="82107"/>
                  </a:lnTo>
                  <a:lnTo>
                    <a:pt x="165012" y="144057"/>
                  </a:lnTo>
                  <a:lnTo>
                    <a:pt x="219818" y="202320"/>
                  </a:lnTo>
                  <a:lnTo>
                    <a:pt x="257762" y="2527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098732" y="2972091"/>
              <a:ext cx="13712" cy="287937"/>
            </a:xfrm>
            <a:custGeom>
              <a:avLst/>
              <a:gdLst/>
              <a:ahLst/>
              <a:cxnLst/>
              <a:rect l="0" t="0" r="0" b="0"/>
              <a:pathLst>
                <a:path w="13712" h="287937">
                  <a:moveTo>
                    <a:pt x="0" y="0"/>
                  </a:moveTo>
                  <a:lnTo>
                    <a:pt x="1523" y="45309"/>
                  </a:lnTo>
                  <a:lnTo>
                    <a:pt x="9423" y="102971"/>
                  </a:lnTo>
                  <a:lnTo>
                    <a:pt x="12440" y="160851"/>
                  </a:lnTo>
                  <a:lnTo>
                    <a:pt x="13334" y="222520"/>
                  </a:lnTo>
                  <a:lnTo>
                    <a:pt x="13460" y="239755"/>
                  </a:lnTo>
                  <a:lnTo>
                    <a:pt x="13711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813549" y="2944669"/>
            <a:ext cx="2152660" cy="329070"/>
            <a:chOff x="5813549" y="2944669"/>
            <a:chExt cx="2152660" cy="329070"/>
          </a:xfrm>
        </p:grpSpPr>
        <p:sp>
          <p:nvSpPr>
            <p:cNvPr id="26" name="Freeform 25"/>
            <p:cNvSpPr/>
            <p:nvPr/>
          </p:nvSpPr>
          <p:spPr>
            <a:xfrm>
              <a:off x="6046640" y="3013225"/>
              <a:ext cx="68557" cy="246803"/>
            </a:xfrm>
            <a:custGeom>
              <a:avLst/>
              <a:gdLst/>
              <a:ahLst/>
              <a:cxnLst/>
              <a:rect l="0" t="0" r="0" b="0"/>
              <a:pathLst>
                <a:path w="68557" h="246803">
                  <a:moveTo>
                    <a:pt x="0" y="0"/>
                  </a:moveTo>
                  <a:lnTo>
                    <a:pt x="1523" y="51685"/>
                  </a:lnTo>
                  <a:lnTo>
                    <a:pt x="14914" y="109065"/>
                  </a:lnTo>
                  <a:lnTo>
                    <a:pt x="32230" y="164411"/>
                  </a:lnTo>
                  <a:lnTo>
                    <a:pt x="54876" y="224949"/>
                  </a:lnTo>
                  <a:lnTo>
                    <a:pt x="6855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813549" y="2999514"/>
              <a:ext cx="342781" cy="41134"/>
            </a:xfrm>
            <a:custGeom>
              <a:avLst/>
              <a:gdLst/>
              <a:ahLst/>
              <a:cxnLst/>
              <a:rect l="0" t="0" r="0" b="0"/>
              <a:pathLst>
                <a:path w="342781" h="41134">
                  <a:moveTo>
                    <a:pt x="0" y="41133"/>
                  </a:moveTo>
                  <a:lnTo>
                    <a:pt x="45310" y="39610"/>
                  </a:lnTo>
                  <a:lnTo>
                    <a:pt x="104495" y="31710"/>
                  </a:lnTo>
                  <a:lnTo>
                    <a:pt x="148006" y="29328"/>
                  </a:lnTo>
                  <a:lnTo>
                    <a:pt x="208050" y="20708"/>
                  </a:lnTo>
                  <a:lnTo>
                    <a:pt x="264435" y="15784"/>
                  </a:lnTo>
                  <a:lnTo>
                    <a:pt x="322565" y="4697"/>
                  </a:lnTo>
                  <a:lnTo>
                    <a:pt x="3427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279730" y="3040647"/>
              <a:ext cx="150825" cy="214181"/>
            </a:xfrm>
            <a:custGeom>
              <a:avLst/>
              <a:gdLst/>
              <a:ahLst/>
              <a:cxnLst/>
              <a:rect l="0" t="0" r="0" b="0"/>
              <a:pathLst>
                <a:path w="150825" h="214181">
                  <a:moveTo>
                    <a:pt x="0" y="54845"/>
                  </a:moveTo>
                  <a:lnTo>
                    <a:pt x="18978" y="114505"/>
                  </a:lnTo>
                  <a:lnTo>
                    <a:pt x="44036" y="176489"/>
                  </a:lnTo>
                  <a:lnTo>
                    <a:pt x="66200" y="211580"/>
                  </a:lnTo>
                  <a:lnTo>
                    <a:pt x="70032" y="214180"/>
                  </a:lnTo>
                  <a:lnTo>
                    <a:pt x="71064" y="211342"/>
                  </a:lnTo>
                  <a:lnTo>
                    <a:pt x="59464" y="160147"/>
                  </a:lnTo>
                  <a:lnTo>
                    <a:pt x="57737" y="111606"/>
                  </a:lnTo>
                  <a:lnTo>
                    <a:pt x="67720" y="61676"/>
                  </a:lnTo>
                  <a:lnTo>
                    <a:pt x="81388" y="37061"/>
                  </a:lnTo>
                  <a:lnTo>
                    <a:pt x="105744" y="20026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505709" y="3071882"/>
              <a:ext cx="404738" cy="201857"/>
            </a:xfrm>
            <a:custGeom>
              <a:avLst/>
              <a:gdLst/>
              <a:ahLst/>
              <a:cxnLst/>
              <a:rect l="0" t="0" r="0" b="0"/>
              <a:pathLst>
                <a:path w="404738" h="201857">
                  <a:moveTo>
                    <a:pt x="130512" y="23610"/>
                  </a:moveTo>
                  <a:lnTo>
                    <a:pt x="115955" y="9053"/>
                  </a:lnTo>
                  <a:lnTo>
                    <a:pt x="92558" y="1906"/>
                  </a:lnTo>
                  <a:lnTo>
                    <a:pt x="77787" y="0"/>
                  </a:lnTo>
                  <a:lnTo>
                    <a:pt x="53250" y="6007"/>
                  </a:lnTo>
                  <a:lnTo>
                    <a:pt x="32188" y="20357"/>
                  </a:lnTo>
                  <a:lnTo>
                    <a:pt x="12671" y="41969"/>
                  </a:lnTo>
                  <a:lnTo>
                    <a:pt x="1965" y="74935"/>
                  </a:lnTo>
                  <a:lnTo>
                    <a:pt x="0" y="132257"/>
                  </a:lnTo>
                  <a:lnTo>
                    <a:pt x="2370" y="150886"/>
                  </a:lnTo>
                  <a:lnTo>
                    <a:pt x="8521" y="164829"/>
                  </a:lnTo>
                  <a:lnTo>
                    <a:pt x="27543" y="184384"/>
                  </a:lnTo>
                  <a:lnTo>
                    <a:pt x="39014" y="188684"/>
                  </a:lnTo>
                  <a:lnTo>
                    <a:pt x="63948" y="189400"/>
                  </a:lnTo>
                  <a:lnTo>
                    <a:pt x="103680" y="173959"/>
                  </a:lnTo>
                  <a:lnTo>
                    <a:pt x="137120" y="150087"/>
                  </a:lnTo>
                  <a:lnTo>
                    <a:pt x="159046" y="116437"/>
                  </a:lnTo>
                  <a:lnTo>
                    <a:pt x="175192" y="77521"/>
                  </a:lnTo>
                  <a:lnTo>
                    <a:pt x="180103" y="73262"/>
                  </a:lnTo>
                  <a:lnTo>
                    <a:pt x="184901" y="74993"/>
                  </a:lnTo>
                  <a:lnTo>
                    <a:pt x="189623" y="80717"/>
                  </a:lnTo>
                  <a:lnTo>
                    <a:pt x="209673" y="132167"/>
                  </a:lnTo>
                  <a:lnTo>
                    <a:pt x="224602" y="160219"/>
                  </a:lnTo>
                  <a:lnTo>
                    <a:pt x="232849" y="166480"/>
                  </a:lnTo>
                  <a:lnTo>
                    <a:pt x="241393" y="167608"/>
                  </a:lnTo>
                  <a:lnTo>
                    <a:pt x="250138" y="165312"/>
                  </a:lnTo>
                  <a:lnTo>
                    <a:pt x="257490" y="159212"/>
                  </a:lnTo>
                  <a:lnTo>
                    <a:pt x="269722" y="140246"/>
                  </a:lnTo>
                  <a:lnTo>
                    <a:pt x="272112" y="112519"/>
                  </a:lnTo>
                  <a:lnTo>
                    <a:pt x="271142" y="90548"/>
                  </a:lnTo>
                  <a:lnTo>
                    <a:pt x="273017" y="91087"/>
                  </a:lnTo>
                  <a:lnTo>
                    <a:pt x="291187" y="138292"/>
                  </a:lnTo>
                  <a:lnTo>
                    <a:pt x="299933" y="169543"/>
                  </a:lnTo>
                  <a:lnTo>
                    <a:pt x="302875" y="174220"/>
                  </a:lnTo>
                  <a:lnTo>
                    <a:pt x="304837" y="171244"/>
                  </a:lnTo>
                  <a:lnTo>
                    <a:pt x="307983" y="122683"/>
                  </a:lnTo>
                  <a:lnTo>
                    <a:pt x="308529" y="72093"/>
                  </a:lnTo>
                  <a:lnTo>
                    <a:pt x="316781" y="44650"/>
                  </a:lnTo>
                  <a:lnTo>
                    <a:pt x="323248" y="33067"/>
                  </a:lnTo>
                  <a:lnTo>
                    <a:pt x="329082" y="31438"/>
                  </a:lnTo>
                  <a:lnTo>
                    <a:pt x="334495" y="36446"/>
                  </a:lnTo>
                  <a:lnTo>
                    <a:pt x="358811" y="95380"/>
                  </a:lnTo>
                  <a:lnTo>
                    <a:pt x="377270" y="158197"/>
                  </a:lnTo>
                  <a:lnTo>
                    <a:pt x="386435" y="182452"/>
                  </a:lnTo>
                  <a:lnTo>
                    <a:pt x="404737" y="2018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12781" y="3054359"/>
              <a:ext cx="171316" cy="205669"/>
            </a:xfrm>
            <a:custGeom>
              <a:avLst/>
              <a:gdLst/>
              <a:ahLst/>
              <a:cxnLst/>
              <a:rect l="0" t="0" r="0" b="0"/>
              <a:pathLst>
                <a:path w="171316" h="205669">
                  <a:moveTo>
                    <a:pt x="107354" y="0"/>
                  </a:moveTo>
                  <a:lnTo>
                    <a:pt x="57192" y="12469"/>
                  </a:lnTo>
                  <a:lnTo>
                    <a:pt x="13203" y="42694"/>
                  </a:lnTo>
                  <a:lnTo>
                    <a:pt x="3453" y="51314"/>
                  </a:lnTo>
                  <a:lnTo>
                    <a:pt x="0" y="61632"/>
                  </a:lnTo>
                  <a:lnTo>
                    <a:pt x="4288" y="85283"/>
                  </a:lnTo>
                  <a:lnTo>
                    <a:pt x="12744" y="93419"/>
                  </a:lnTo>
                  <a:lnTo>
                    <a:pt x="66040" y="110538"/>
                  </a:lnTo>
                  <a:lnTo>
                    <a:pt x="128308" y="128139"/>
                  </a:lnTo>
                  <a:lnTo>
                    <a:pt x="166715" y="149011"/>
                  </a:lnTo>
                  <a:lnTo>
                    <a:pt x="171303" y="157232"/>
                  </a:lnTo>
                  <a:lnTo>
                    <a:pt x="171315" y="165760"/>
                  </a:lnTo>
                  <a:lnTo>
                    <a:pt x="168276" y="174492"/>
                  </a:lnTo>
                  <a:lnTo>
                    <a:pt x="152713" y="188257"/>
                  </a:lnTo>
                  <a:lnTo>
                    <a:pt x="132084" y="197930"/>
                  </a:lnTo>
                  <a:lnTo>
                    <a:pt x="9364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157247" y="3136626"/>
              <a:ext cx="27423" cy="137113"/>
            </a:xfrm>
            <a:custGeom>
              <a:avLst/>
              <a:gdLst/>
              <a:ahLst/>
              <a:cxnLst/>
              <a:rect l="0" t="0" r="0" b="0"/>
              <a:pathLst>
                <a:path w="27423" h="137113">
                  <a:moveTo>
                    <a:pt x="0" y="0"/>
                  </a:moveTo>
                  <a:lnTo>
                    <a:pt x="10853" y="48807"/>
                  </a:lnTo>
                  <a:lnTo>
                    <a:pt x="20426" y="108497"/>
                  </a:lnTo>
                  <a:lnTo>
                    <a:pt x="27422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39515" y="2944669"/>
              <a:ext cx="82268" cy="315359"/>
            </a:xfrm>
            <a:custGeom>
              <a:avLst/>
              <a:gdLst/>
              <a:ahLst/>
              <a:cxnLst/>
              <a:rect l="0" t="0" r="0" b="0"/>
              <a:pathLst>
                <a:path w="82268" h="315359">
                  <a:moveTo>
                    <a:pt x="0" y="0"/>
                  </a:moveTo>
                  <a:lnTo>
                    <a:pt x="19084" y="57252"/>
                  </a:lnTo>
                  <a:lnTo>
                    <a:pt x="36721" y="119588"/>
                  </a:lnTo>
                  <a:lnTo>
                    <a:pt x="54875" y="177493"/>
                  </a:lnTo>
                  <a:lnTo>
                    <a:pt x="73132" y="232942"/>
                  </a:lnTo>
                  <a:lnTo>
                    <a:pt x="80462" y="292758"/>
                  </a:lnTo>
                  <a:lnTo>
                    <a:pt x="82267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239515" y="3136626"/>
              <a:ext cx="137112" cy="1"/>
            </a:xfrm>
            <a:custGeom>
              <a:avLst/>
              <a:gdLst/>
              <a:ahLst/>
              <a:cxnLst/>
              <a:rect l="0" t="0" r="0" b="0"/>
              <a:pathLst>
                <a:path w="137112" h="1">
                  <a:moveTo>
                    <a:pt x="0" y="0"/>
                  </a:moveTo>
                  <a:lnTo>
                    <a:pt x="59659" y="0"/>
                  </a:lnTo>
                  <a:lnTo>
                    <a:pt x="102991" y="0"/>
                  </a:lnTo>
                  <a:lnTo>
                    <a:pt x="1371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486316" y="3136626"/>
              <a:ext cx="13712" cy="137113"/>
            </a:xfrm>
            <a:custGeom>
              <a:avLst/>
              <a:gdLst/>
              <a:ahLst/>
              <a:cxnLst/>
              <a:rect l="0" t="0" r="0" b="0"/>
              <a:pathLst>
                <a:path w="13712" h="137113">
                  <a:moveTo>
                    <a:pt x="0" y="0"/>
                  </a:moveTo>
                  <a:lnTo>
                    <a:pt x="4062" y="55597"/>
                  </a:lnTo>
                  <a:lnTo>
                    <a:pt x="10853" y="96201"/>
                  </a:lnTo>
                  <a:lnTo>
                    <a:pt x="13711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417760" y="30954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568583" y="3095492"/>
              <a:ext cx="123402" cy="157295"/>
            </a:xfrm>
            <a:custGeom>
              <a:avLst/>
              <a:gdLst/>
              <a:ahLst/>
              <a:cxnLst/>
              <a:rect l="0" t="0" r="0" b="0"/>
              <a:pathLst>
                <a:path w="123402" h="157295">
                  <a:moveTo>
                    <a:pt x="0" y="13711"/>
                  </a:moveTo>
                  <a:lnTo>
                    <a:pt x="12471" y="54450"/>
                  </a:lnTo>
                  <a:lnTo>
                    <a:pt x="31287" y="88414"/>
                  </a:lnTo>
                  <a:lnTo>
                    <a:pt x="41263" y="132670"/>
                  </a:lnTo>
                  <a:lnTo>
                    <a:pt x="54394" y="155959"/>
                  </a:lnTo>
                  <a:lnTo>
                    <a:pt x="59115" y="157294"/>
                  </a:lnTo>
                  <a:lnTo>
                    <a:pt x="62262" y="152090"/>
                  </a:lnTo>
                  <a:lnTo>
                    <a:pt x="78673" y="94340"/>
                  </a:lnTo>
                  <a:lnTo>
                    <a:pt x="96172" y="40810"/>
                  </a:lnTo>
                  <a:lnTo>
                    <a:pt x="105205" y="18138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756144" y="3084505"/>
              <a:ext cx="210065" cy="184774"/>
            </a:xfrm>
            <a:custGeom>
              <a:avLst/>
              <a:gdLst/>
              <a:ahLst/>
              <a:cxnLst/>
              <a:rect l="0" t="0" r="0" b="0"/>
              <a:pathLst>
                <a:path w="210065" h="184774">
                  <a:moveTo>
                    <a:pt x="4396" y="79543"/>
                  </a:moveTo>
                  <a:lnTo>
                    <a:pt x="18954" y="94101"/>
                  </a:lnTo>
                  <a:lnTo>
                    <a:pt x="24766" y="93819"/>
                  </a:lnTo>
                  <a:lnTo>
                    <a:pt x="30164" y="89060"/>
                  </a:lnTo>
                  <a:lnTo>
                    <a:pt x="62352" y="43951"/>
                  </a:lnTo>
                  <a:lnTo>
                    <a:pt x="68241" y="14466"/>
                  </a:lnTo>
                  <a:lnTo>
                    <a:pt x="65241" y="5689"/>
                  </a:lnTo>
                  <a:lnTo>
                    <a:pt x="58670" y="1361"/>
                  </a:lnTo>
                  <a:lnTo>
                    <a:pt x="49720" y="0"/>
                  </a:lnTo>
                  <a:lnTo>
                    <a:pt x="40706" y="3662"/>
                  </a:lnTo>
                  <a:lnTo>
                    <a:pt x="22566" y="19919"/>
                  </a:lnTo>
                  <a:lnTo>
                    <a:pt x="2501" y="54767"/>
                  </a:lnTo>
                  <a:lnTo>
                    <a:pt x="0" y="84782"/>
                  </a:lnTo>
                  <a:lnTo>
                    <a:pt x="5489" y="116911"/>
                  </a:lnTo>
                  <a:lnTo>
                    <a:pt x="18085" y="146426"/>
                  </a:lnTo>
                  <a:lnTo>
                    <a:pt x="37903" y="166653"/>
                  </a:lnTo>
                  <a:lnTo>
                    <a:pt x="49586" y="174179"/>
                  </a:lnTo>
                  <a:lnTo>
                    <a:pt x="95144" y="184773"/>
                  </a:lnTo>
                  <a:lnTo>
                    <a:pt x="147237" y="180633"/>
                  </a:lnTo>
                  <a:lnTo>
                    <a:pt x="210064" y="1618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461655" y="3375869"/>
            <a:ext cx="292023" cy="295495"/>
            <a:chOff x="3461655" y="3375869"/>
            <a:chExt cx="292023" cy="295495"/>
          </a:xfrm>
        </p:grpSpPr>
        <p:sp>
          <p:nvSpPr>
            <p:cNvPr id="39" name="Freeform 38"/>
            <p:cNvSpPr/>
            <p:nvPr/>
          </p:nvSpPr>
          <p:spPr>
            <a:xfrm>
              <a:off x="3461655" y="3375869"/>
              <a:ext cx="292023" cy="285056"/>
            </a:xfrm>
            <a:custGeom>
              <a:avLst/>
              <a:gdLst/>
              <a:ahLst/>
              <a:cxnLst/>
              <a:rect l="0" t="0" r="0" b="0"/>
              <a:pathLst>
                <a:path w="292023" h="285056">
                  <a:moveTo>
                    <a:pt x="7279" y="158382"/>
                  </a:moveTo>
                  <a:lnTo>
                    <a:pt x="0" y="180218"/>
                  </a:lnTo>
                  <a:lnTo>
                    <a:pt x="489" y="203126"/>
                  </a:lnTo>
                  <a:lnTo>
                    <a:pt x="7308" y="228543"/>
                  </a:lnTo>
                  <a:lnTo>
                    <a:pt x="20496" y="255074"/>
                  </a:lnTo>
                  <a:lnTo>
                    <a:pt x="40575" y="273974"/>
                  </a:lnTo>
                  <a:lnTo>
                    <a:pt x="52329" y="281148"/>
                  </a:lnTo>
                  <a:lnTo>
                    <a:pt x="85701" y="285055"/>
                  </a:lnTo>
                  <a:lnTo>
                    <a:pt x="139189" y="278690"/>
                  </a:lnTo>
                  <a:lnTo>
                    <a:pt x="183983" y="263092"/>
                  </a:lnTo>
                  <a:lnTo>
                    <a:pt x="240065" y="230525"/>
                  </a:lnTo>
                  <a:lnTo>
                    <a:pt x="259531" y="208727"/>
                  </a:lnTo>
                  <a:lnTo>
                    <a:pt x="284442" y="157493"/>
                  </a:lnTo>
                  <a:lnTo>
                    <a:pt x="292022" y="109706"/>
                  </a:lnTo>
                  <a:lnTo>
                    <a:pt x="286989" y="56952"/>
                  </a:lnTo>
                  <a:lnTo>
                    <a:pt x="271754" y="29003"/>
                  </a:lnTo>
                  <a:lnTo>
                    <a:pt x="261292" y="17285"/>
                  </a:lnTo>
                  <a:lnTo>
                    <a:pt x="233418" y="4264"/>
                  </a:lnTo>
                  <a:lnTo>
                    <a:pt x="202240" y="0"/>
                  </a:lnTo>
                  <a:lnTo>
                    <a:pt x="173149" y="3184"/>
                  </a:lnTo>
                  <a:lnTo>
                    <a:pt x="144985" y="17802"/>
                  </a:lnTo>
                  <a:lnTo>
                    <a:pt x="89664" y="71705"/>
                  </a:lnTo>
                  <a:lnTo>
                    <a:pt x="63005" y="115942"/>
                  </a:lnTo>
                  <a:lnTo>
                    <a:pt x="52736" y="172552"/>
                  </a:lnTo>
                  <a:lnTo>
                    <a:pt x="56972" y="223011"/>
                  </a:lnTo>
                  <a:lnTo>
                    <a:pt x="75835" y="2817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606046" y="3520539"/>
              <a:ext cx="137113" cy="150825"/>
            </a:xfrm>
            <a:custGeom>
              <a:avLst/>
              <a:gdLst/>
              <a:ahLst/>
              <a:cxnLst/>
              <a:rect l="0" t="0" r="0" b="0"/>
              <a:pathLst>
                <a:path w="137113" h="150825">
                  <a:moveTo>
                    <a:pt x="0" y="0"/>
                  </a:moveTo>
                  <a:lnTo>
                    <a:pt x="56197" y="46774"/>
                  </a:lnTo>
                  <a:lnTo>
                    <a:pt x="104695" y="98828"/>
                  </a:lnTo>
                  <a:lnTo>
                    <a:pt x="137112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717571" y="3369716"/>
            <a:ext cx="2152660" cy="425049"/>
            <a:chOff x="5717571" y="3369716"/>
            <a:chExt cx="2152660" cy="425049"/>
          </a:xfrm>
        </p:grpSpPr>
        <p:sp>
          <p:nvSpPr>
            <p:cNvPr id="42" name="Freeform 41"/>
            <p:cNvSpPr/>
            <p:nvPr/>
          </p:nvSpPr>
          <p:spPr>
            <a:xfrm>
              <a:off x="5909528" y="3424561"/>
              <a:ext cx="27423" cy="370204"/>
            </a:xfrm>
            <a:custGeom>
              <a:avLst/>
              <a:gdLst/>
              <a:ahLst/>
              <a:cxnLst/>
              <a:rect l="0" t="0" r="0" b="0"/>
              <a:pathLst>
                <a:path w="27423" h="370204">
                  <a:moveTo>
                    <a:pt x="0" y="0"/>
                  </a:moveTo>
                  <a:lnTo>
                    <a:pt x="0" y="46833"/>
                  </a:lnTo>
                  <a:lnTo>
                    <a:pt x="0" y="90894"/>
                  </a:lnTo>
                  <a:lnTo>
                    <a:pt x="0" y="152533"/>
                  </a:lnTo>
                  <a:lnTo>
                    <a:pt x="7279" y="202112"/>
                  </a:lnTo>
                  <a:lnTo>
                    <a:pt x="11805" y="253027"/>
                  </a:lnTo>
                  <a:lnTo>
                    <a:pt x="13146" y="306707"/>
                  </a:lnTo>
                  <a:lnTo>
                    <a:pt x="27422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17571" y="3451983"/>
              <a:ext cx="329070" cy="41135"/>
            </a:xfrm>
            <a:custGeom>
              <a:avLst/>
              <a:gdLst/>
              <a:ahLst/>
              <a:cxnLst/>
              <a:rect l="0" t="0" r="0" b="0"/>
              <a:pathLst>
                <a:path w="329070" h="41135">
                  <a:moveTo>
                    <a:pt x="0" y="41134"/>
                  </a:moveTo>
                  <a:lnTo>
                    <a:pt x="55598" y="26219"/>
                  </a:lnTo>
                  <a:lnTo>
                    <a:pt x="100265" y="17418"/>
                  </a:lnTo>
                  <a:lnTo>
                    <a:pt x="152093" y="10747"/>
                  </a:lnTo>
                  <a:lnTo>
                    <a:pt x="206044" y="3185"/>
                  </a:lnTo>
                  <a:lnTo>
                    <a:pt x="260624" y="944"/>
                  </a:lnTo>
                  <a:lnTo>
                    <a:pt x="303203" y="280"/>
                  </a:lnTo>
                  <a:lnTo>
                    <a:pt x="329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183752" y="3493117"/>
              <a:ext cx="150824" cy="261119"/>
            </a:xfrm>
            <a:custGeom>
              <a:avLst/>
              <a:gdLst/>
              <a:ahLst/>
              <a:cxnLst/>
              <a:rect l="0" t="0" r="0" b="0"/>
              <a:pathLst>
                <a:path w="150824" h="261119">
                  <a:moveTo>
                    <a:pt x="0" y="123401"/>
                  </a:moveTo>
                  <a:lnTo>
                    <a:pt x="1523" y="168710"/>
                  </a:lnTo>
                  <a:lnTo>
                    <a:pt x="10946" y="224848"/>
                  </a:lnTo>
                  <a:lnTo>
                    <a:pt x="20340" y="261118"/>
                  </a:lnTo>
                  <a:lnTo>
                    <a:pt x="14885" y="208870"/>
                  </a:lnTo>
                  <a:lnTo>
                    <a:pt x="14058" y="158204"/>
                  </a:lnTo>
                  <a:lnTo>
                    <a:pt x="21093" y="111877"/>
                  </a:lnTo>
                  <a:lnTo>
                    <a:pt x="40105" y="69204"/>
                  </a:lnTo>
                  <a:lnTo>
                    <a:pt x="60482" y="49547"/>
                  </a:lnTo>
                  <a:lnTo>
                    <a:pt x="122692" y="766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372790" y="3540683"/>
              <a:ext cx="236010" cy="238325"/>
            </a:xfrm>
            <a:custGeom>
              <a:avLst/>
              <a:gdLst/>
              <a:ahLst/>
              <a:cxnLst/>
              <a:rect l="0" t="0" r="0" b="0"/>
              <a:pathLst>
                <a:path w="236010" h="238325">
                  <a:moveTo>
                    <a:pt x="126320" y="7279"/>
                  </a:moveTo>
                  <a:lnTo>
                    <a:pt x="104483" y="0"/>
                  </a:lnTo>
                  <a:lnTo>
                    <a:pt x="95004" y="903"/>
                  </a:lnTo>
                  <a:lnTo>
                    <a:pt x="76346" y="10032"/>
                  </a:lnTo>
                  <a:lnTo>
                    <a:pt x="48712" y="39579"/>
                  </a:lnTo>
                  <a:lnTo>
                    <a:pt x="13601" y="101456"/>
                  </a:lnTo>
                  <a:lnTo>
                    <a:pt x="1064" y="136481"/>
                  </a:lnTo>
                  <a:lnTo>
                    <a:pt x="0" y="197738"/>
                  </a:lnTo>
                  <a:lnTo>
                    <a:pt x="5543" y="213472"/>
                  </a:lnTo>
                  <a:lnTo>
                    <a:pt x="23890" y="235017"/>
                  </a:lnTo>
                  <a:lnTo>
                    <a:pt x="33657" y="238324"/>
                  </a:lnTo>
                  <a:lnTo>
                    <a:pt x="43216" y="237483"/>
                  </a:lnTo>
                  <a:lnTo>
                    <a:pt x="61962" y="228422"/>
                  </a:lnTo>
                  <a:lnTo>
                    <a:pt x="89646" y="204667"/>
                  </a:lnTo>
                  <a:lnTo>
                    <a:pt x="122235" y="156467"/>
                  </a:lnTo>
                  <a:lnTo>
                    <a:pt x="143794" y="102934"/>
                  </a:lnTo>
                  <a:lnTo>
                    <a:pt x="158073" y="62028"/>
                  </a:lnTo>
                  <a:lnTo>
                    <a:pt x="161200" y="60536"/>
                  </a:lnTo>
                  <a:lnTo>
                    <a:pt x="164675" y="79192"/>
                  </a:lnTo>
                  <a:lnTo>
                    <a:pt x="166905" y="142289"/>
                  </a:lnTo>
                  <a:lnTo>
                    <a:pt x="170338" y="193873"/>
                  </a:lnTo>
                  <a:lnTo>
                    <a:pt x="181939" y="224275"/>
                  </a:lnTo>
                  <a:lnTo>
                    <a:pt x="189298" y="231163"/>
                  </a:lnTo>
                  <a:lnTo>
                    <a:pt x="197251" y="232709"/>
                  </a:lnTo>
                  <a:lnTo>
                    <a:pt x="212689" y="227824"/>
                  </a:lnTo>
                  <a:lnTo>
                    <a:pt x="236009" y="212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651839" y="3538074"/>
              <a:ext cx="148918" cy="229268"/>
            </a:xfrm>
            <a:custGeom>
              <a:avLst/>
              <a:gdLst/>
              <a:ahLst/>
              <a:cxnLst/>
              <a:rect l="0" t="0" r="0" b="0"/>
              <a:pathLst>
                <a:path w="148918" h="229268">
                  <a:moveTo>
                    <a:pt x="11805" y="37310"/>
                  </a:moveTo>
                  <a:lnTo>
                    <a:pt x="11805" y="96970"/>
                  </a:lnTo>
                  <a:lnTo>
                    <a:pt x="11805" y="152489"/>
                  </a:lnTo>
                  <a:lnTo>
                    <a:pt x="10281" y="182956"/>
                  </a:lnTo>
                  <a:lnTo>
                    <a:pt x="7742" y="184682"/>
                  </a:lnTo>
                  <a:lnTo>
                    <a:pt x="4526" y="181262"/>
                  </a:lnTo>
                  <a:lnTo>
                    <a:pt x="0" y="140055"/>
                  </a:lnTo>
                  <a:lnTo>
                    <a:pt x="5937" y="86881"/>
                  </a:lnTo>
                  <a:lnTo>
                    <a:pt x="24623" y="39810"/>
                  </a:lnTo>
                  <a:lnTo>
                    <a:pt x="49457" y="4196"/>
                  </a:lnTo>
                  <a:lnTo>
                    <a:pt x="59758" y="0"/>
                  </a:lnTo>
                  <a:lnTo>
                    <a:pt x="71196" y="248"/>
                  </a:lnTo>
                  <a:lnTo>
                    <a:pt x="83392" y="3462"/>
                  </a:lnTo>
                  <a:lnTo>
                    <a:pt x="93046" y="10174"/>
                  </a:lnTo>
                  <a:lnTo>
                    <a:pt x="107835" y="29820"/>
                  </a:lnTo>
                  <a:lnTo>
                    <a:pt x="124726" y="66576"/>
                  </a:lnTo>
                  <a:lnTo>
                    <a:pt x="132100" y="113691"/>
                  </a:lnTo>
                  <a:lnTo>
                    <a:pt x="134286" y="166246"/>
                  </a:lnTo>
                  <a:lnTo>
                    <a:pt x="148917" y="229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855601" y="3520539"/>
              <a:ext cx="122329" cy="195739"/>
            </a:xfrm>
            <a:custGeom>
              <a:avLst/>
              <a:gdLst/>
              <a:ahLst/>
              <a:cxnLst/>
              <a:rect l="0" t="0" r="0" b="0"/>
              <a:pathLst>
                <a:path w="122329" h="195739">
                  <a:moveTo>
                    <a:pt x="95978" y="0"/>
                  </a:moveTo>
                  <a:lnTo>
                    <a:pt x="40380" y="18978"/>
                  </a:lnTo>
                  <a:lnTo>
                    <a:pt x="26920" y="26363"/>
                  </a:lnTo>
                  <a:lnTo>
                    <a:pt x="19470" y="35857"/>
                  </a:lnTo>
                  <a:lnTo>
                    <a:pt x="16027" y="46757"/>
                  </a:lnTo>
                  <a:lnTo>
                    <a:pt x="15255" y="58594"/>
                  </a:lnTo>
                  <a:lnTo>
                    <a:pt x="20834" y="69532"/>
                  </a:lnTo>
                  <a:lnTo>
                    <a:pt x="75625" y="118357"/>
                  </a:lnTo>
                  <a:lnTo>
                    <a:pt x="111784" y="138835"/>
                  </a:lnTo>
                  <a:lnTo>
                    <a:pt x="118703" y="147401"/>
                  </a:lnTo>
                  <a:lnTo>
                    <a:pt x="121792" y="157683"/>
                  </a:lnTo>
                  <a:lnTo>
                    <a:pt x="122328" y="169108"/>
                  </a:lnTo>
                  <a:lnTo>
                    <a:pt x="118115" y="178248"/>
                  </a:lnTo>
                  <a:lnTo>
                    <a:pt x="101246" y="192466"/>
                  </a:lnTo>
                  <a:lnTo>
                    <a:pt x="74452" y="195738"/>
                  </a:lnTo>
                  <a:lnTo>
                    <a:pt x="33232" y="189015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074980" y="3575384"/>
              <a:ext cx="13712" cy="191958"/>
            </a:xfrm>
            <a:custGeom>
              <a:avLst/>
              <a:gdLst/>
              <a:ahLst/>
              <a:cxnLst/>
              <a:rect l="0" t="0" r="0" b="0"/>
              <a:pathLst>
                <a:path w="13712" h="191958">
                  <a:moveTo>
                    <a:pt x="0" y="0"/>
                  </a:moveTo>
                  <a:lnTo>
                    <a:pt x="10853" y="59660"/>
                  </a:lnTo>
                  <a:lnTo>
                    <a:pt x="12864" y="111117"/>
                  </a:lnTo>
                  <a:lnTo>
                    <a:pt x="13460" y="156832"/>
                  </a:lnTo>
                  <a:lnTo>
                    <a:pt x="1371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061269" y="35616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225803" y="3383428"/>
              <a:ext cx="54846" cy="329069"/>
            </a:xfrm>
            <a:custGeom>
              <a:avLst/>
              <a:gdLst/>
              <a:ahLst/>
              <a:cxnLst/>
              <a:rect l="0" t="0" r="0" b="0"/>
              <a:pathLst>
                <a:path w="54846" h="329069">
                  <a:moveTo>
                    <a:pt x="0" y="0"/>
                  </a:moveTo>
                  <a:lnTo>
                    <a:pt x="18978" y="48807"/>
                  </a:lnTo>
                  <a:lnTo>
                    <a:pt x="31287" y="81107"/>
                  </a:lnTo>
                  <a:lnTo>
                    <a:pt x="38216" y="133552"/>
                  </a:lnTo>
                  <a:lnTo>
                    <a:pt x="41793" y="187685"/>
                  </a:lnTo>
                  <a:lnTo>
                    <a:pt x="50301" y="242319"/>
                  </a:lnTo>
                  <a:lnTo>
                    <a:pt x="53947" y="303187"/>
                  </a:lnTo>
                  <a:lnTo>
                    <a:pt x="54845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170958" y="3589096"/>
              <a:ext cx="178247" cy="13711"/>
            </a:xfrm>
            <a:custGeom>
              <a:avLst/>
              <a:gdLst/>
              <a:ahLst/>
              <a:cxnLst/>
              <a:rect l="0" t="0" r="0" b="0"/>
              <a:pathLst>
                <a:path w="178247" h="13711">
                  <a:moveTo>
                    <a:pt x="0" y="13710"/>
                  </a:moveTo>
                  <a:lnTo>
                    <a:pt x="48808" y="2858"/>
                  </a:lnTo>
                  <a:lnTo>
                    <a:pt x="98253" y="847"/>
                  </a:lnTo>
                  <a:lnTo>
                    <a:pt x="143372" y="25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445182" y="3602806"/>
              <a:ext cx="13713" cy="150825"/>
            </a:xfrm>
            <a:custGeom>
              <a:avLst/>
              <a:gdLst/>
              <a:ahLst/>
              <a:cxnLst/>
              <a:rect l="0" t="0" r="0" b="0"/>
              <a:pathLst>
                <a:path w="13713" h="150825">
                  <a:moveTo>
                    <a:pt x="13712" y="0"/>
                  </a:moveTo>
                  <a:lnTo>
                    <a:pt x="13712" y="59660"/>
                  </a:lnTo>
                  <a:lnTo>
                    <a:pt x="6433" y="121644"/>
                  </a:lnTo>
                  <a:lnTo>
                    <a:pt x="0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527450" y="3561673"/>
              <a:ext cx="95979" cy="167865"/>
            </a:xfrm>
            <a:custGeom>
              <a:avLst/>
              <a:gdLst/>
              <a:ahLst/>
              <a:cxnLst/>
              <a:rect l="0" t="0" r="0" b="0"/>
              <a:pathLst>
                <a:path w="95979" h="167865">
                  <a:moveTo>
                    <a:pt x="0" y="0"/>
                  </a:moveTo>
                  <a:lnTo>
                    <a:pt x="14914" y="55597"/>
                  </a:lnTo>
                  <a:lnTo>
                    <a:pt x="32230" y="117117"/>
                  </a:lnTo>
                  <a:lnTo>
                    <a:pt x="45774" y="162673"/>
                  </a:lnTo>
                  <a:lnTo>
                    <a:pt x="50321" y="167864"/>
                  </a:lnTo>
                  <a:lnTo>
                    <a:pt x="54876" y="166754"/>
                  </a:lnTo>
                  <a:lnTo>
                    <a:pt x="59436" y="161444"/>
                  </a:lnTo>
                  <a:lnTo>
                    <a:pt x="68278" y="99713"/>
                  </a:lnTo>
                  <a:lnTo>
                    <a:pt x="78969" y="48504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714955" y="3535565"/>
              <a:ext cx="155276" cy="214273"/>
            </a:xfrm>
            <a:custGeom>
              <a:avLst/>
              <a:gdLst/>
              <a:ahLst/>
              <a:cxnLst/>
              <a:rect l="0" t="0" r="0" b="0"/>
              <a:pathLst>
                <a:path w="155276" h="214273">
                  <a:moveTo>
                    <a:pt x="18163" y="94664"/>
                  </a:moveTo>
                  <a:lnTo>
                    <a:pt x="38532" y="71247"/>
                  </a:lnTo>
                  <a:lnTo>
                    <a:pt x="63540" y="11119"/>
                  </a:lnTo>
                  <a:lnTo>
                    <a:pt x="62125" y="3927"/>
                  </a:lnTo>
                  <a:lnTo>
                    <a:pt x="56612" y="657"/>
                  </a:lnTo>
                  <a:lnTo>
                    <a:pt x="48366" y="0"/>
                  </a:lnTo>
                  <a:lnTo>
                    <a:pt x="39821" y="4132"/>
                  </a:lnTo>
                  <a:lnTo>
                    <a:pt x="22203" y="20911"/>
                  </a:lnTo>
                  <a:lnTo>
                    <a:pt x="2432" y="56053"/>
                  </a:lnTo>
                  <a:lnTo>
                    <a:pt x="0" y="86137"/>
                  </a:lnTo>
                  <a:lnTo>
                    <a:pt x="5519" y="118296"/>
                  </a:lnTo>
                  <a:lnTo>
                    <a:pt x="25758" y="160574"/>
                  </a:lnTo>
                  <a:lnTo>
                    <a:pt x="42358" y="182865"/>
                  </a:lnTo>
                  <a:lnTo>
                    <a:pt x="76114" y="205265"/>
                  </a:lnTo>
                  <a:lnTo>
                    <a:pt x="122340" y="214272"/>
                  </a:lnTo>
                  <a:lnTo>
                    <a:pt x="140637" y="212317"/>
                  </a:lnTo>
                  <a:lnTo>
                    <a:pt x="155275" y="2043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102402" y="3369716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541161" y="34245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747711" y="6470659"/>
            <a:ext cx="1271507" cy="397625"/>
            <a:chOff x="4747711" y="6470659"/>
            <a:chExt cx="1271507" cy="397625"/>
          </a:xfrm>
        </p:grpSpPr>
        <p:sp>
          <p:nvSpPr>
            <p:cNvPr id="58" name="Freeform 57"/>
            <p:cNvSpPr/>
            <p:nvPr/>
          </p:nvSpPr>
          <p:spPr>
            <a:xfrm>
              <a:off x="4747711" y="6470659"/>
              <a:ext cx="397639" cy="369109"/>
            </a:xfrm>
            <a:custGeom>
              <a:avLst/>
              <a:gdLst/>
              <a:ahLst/>
              <a:cxnLst/>
              <a:rect l="0" t="0" r="0" b="0"/>
              <a:pathLst>
                <a:path w="397639" h="369109">
                  <a:moveTo>
                    <a:pt x="366567" y="0"/>
                  </a:moveTo>
                  <a:lnTo>
                    <a:pt x="306907" y="4062"/>
                  </a:lnTo>
                  <a:lnTo>
                    <a:pt x="244923" y="19084"/>
                  </a:lnTo>
                  <a:lnTo>
                    <a:pt x="195274" y="32231"/>
                  </a:lnTo>
                  <a:lnTo>
                    <a:pt x="133327" y="61268"/>
                  </a:lnTo>
                  <a:lnTo>
                    <a:pt x="84851" y="88910"/>
                  </a:lnTo>
                  <a:lnTo>
                    <a:pt x="29778" y="151697"/>
                  </a:lnTo>
                  <a:lnTo>
                    <a:pt x="8635" y="199494"/>
                  </a:lnTo>
                  <a:lnTo>
                    <a:pt x="0" y="259529"/>
                  </a:lnTo>
                  <a:lnTo>
                    <a:pt x="3359" y="276615"/>
                  </a:lnTo>
                  <a:lnTo>
                    <a:pt x="19278" y="303724"/>
                  </a:lnTo>
                  <a:lnTo>
                    <a:pt x="53936" y="336116"/>
                  </a:lnTo>
                  <a:lnTo>
                    <a:pt x="100430" y="357733"/>
                  </a:lnTo>
                  <a:lnTo>
                    <a:pt x="152800" y="366508"/>
                  </a:lnTo>
                  <a:lnTo>
                    <a:pt x="214190" y="369108"/>
                  </a:lnTo>
                  <a:lnTo>
                    <a:pt x="273345" y="362599"/>
                  </a:lnTo>
                  <a:lnTo>
                    <a:pt x="329466" y="351022"/>
                  </a:lnTo>
                  <a:lnTo>
                    <a:pt x="370132" y="330664"/>
                  </a:lnTo>
                  <a:lnTo>
                    <a:pt x="387449" y="309972"/>
                  </a:lnTo>
                  <a:lnTo>
                    <a:pt x="394200" y="298057"/>
                  </a:lnTo>
                  <a:lnTo>
                    <a:pt x="397638" y="272629"/>
                  </a:lnTo>
                  <a:lnTo>
                    <a:pt x="396422" y="259449"/>
                  </a:lnTo>
                  <a:lnTo>
                    <a:pt x="382883" y="236680"/>
                  </a:lnTo>
                  <a:lnTo>
                    <a:pt x="372874" y="226342"/>
                  </a:lnTo>
                  <a:lnTo>
                    <a:pt x="341440" y="214856"/>
                  </a:lnTo>
                  <a:lnTo>
                    <a:pt x="305125" y="211275"/>
                  </a:lnTo>
                  <a:lnTo>
                    <a:pt x="257462" y="216300"/>
                  </a:lnTo>
                  <a:lnTo>
                    <a:pt x="208469" y="221514"/>
                  </a:lnTo>
                  <a:lnTo>
                    <a:pt x="163073" y="240903"/>
                  </a:lnTo>
                  <a:lnTo>
                    <a:pt x="13347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295383" y="6676327"/>
              <a:ext cx="10853" cy="164536"/>
            </a:xfrm>
            <a:custGeom>
              <a:avLst/>
              <a:gdLst/>
              <a:ahLst/>
              <a:cxnLst/>
              <a:rect l="0" t="0" r="0" b="0"/>
              <a:pathLst>
                <a:path w="10853" h="164536">
                  <a:moveTo>
                    <a:pt x="10852" y="0"/>
                  </a:moveTo>
                  <a:lnTo>
                    <a:pt x="0" y="48807"/>
                  </a:lnTo>
                  <a:lnTo>
                    <a:pt x="2050" y="94190"/>
                  </a:lnTo>
                  <a:lnTo>
                    <a:pt x="8244" y="132519"/>
                  </a:lnTo>
                  <a:lnTo>
                    <a:pt x="10852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319946" y="660777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429636" y="6648904"/>
              <a:ext cx="137113" cy="200792"/>
            </a:xfrm>
            <a:custGeom>
              <a:avLst/>
              <a:gdLst/>
              <a:ahLst/>
              <a:cxnLst/>
              <a:rect l="0" t="0" r="0" b="0"/>
              <a:pathLst>
                <a:path w="137113" h="200792">
                  <a:moveTo>
                    <a:pt x="0" y="0"/>
                  </a:moveTo>
                  <a:lnTo>
                    <a:pt x="10946" y="51685"/>
                  </a:lnTo>
                  <a:lnTo>
                    <a:pt x="27779" y="109066"/>
                  </a:lnTo>
                  <a:lnTo>
                    <a:pt x="45774" y="164412"/>
                  </a:lnTo>
                  <a:lnTo>
                    <a:pt x="66715" y="198352"/>
                  </a:lnTo>
                  <a:lnTo>
                    <a:pt x="73422" y="200791"/>
                  </a:lnTo>
                  <a:lnTo>
                    <a:pt x="79418" y="197846"/>
                  </a:lnTo>
                  <a:lnTo>
                    <a:pt x="84938" y="191313"/>
                  </a:lnTo>
                  <a:lnTo>
                    <a:pt x="99986" y="145724"/>
                  </a:lnTo>
                  <a:lnTo>
                    <a:pt x="114093" y="91252"/>
                  </a:lnTo>
                  <a:lnTo>
                    <a:pt x="130985" y="33767"/>
                  </a:lnTo>
                  <a:lnTo>
                    <a:pt x="13711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639769" y="6684992"/>
              <a:ext cx="132648" cy="161638"/>
            </a:xfrm>
            <a:custGeom>
              <a:avLst/>
              <a:gdLst/>
              <a:ahLst/>
              <a:cxnLst/>
              <a:rect l="0" t="0" r="0" b="0"/>
              <a:pathLst>
                <a:path w="132648" h="161638">
                  <a:moveTo>
                    <a:pt x="9246" y="101024"/>
                  </a:moveTo>
                  <a:lnTo>
                    <a:pt x="40135" y="43772"/>
                  </a:lnTo>
                  <a:lnTo>
                    <a:pt x="41764" y="17687"/>
                  </a:lnTo>
                  <a:lnTo>
                    <a:pt x="40065" y="4332"/>
                  </a:lnTo>
                  <a:lnTo>
                    <a:pt x="37410" y="0"/>
                  </a:lnTo>
                  <a:lnTo>
                    <a:pt x="34116" y="1682"/>
                  </a:lnTo>
                  <a:lnTo>
                    <a:pt x="10604" y="44500"/>
                  </a:lnTo>
                  <a:lnTo>
                    <a:pt x="0" y="94093"/>
                  </a:lnTo>
                  <a:lnTo>
                    <a:pt x="5644" y="125367"/>
                  </a:lnTo>
                  <a:lnTo>
                    <a:pt x="11415" y="140105"/>
                  </a:lnTo>
                  <a:lnTo>
                    <a:pt x="21356" y="149930"/>
                  </a:lnTo>
                  <a:lnTo>
                    <a:pt x="48652" y="160847"/>
                  </a:lnTo>
                  <a:lnTo>
                    <a:pt x="77034" y="161637"/>
                  </a:lnTo>
                  <a:lnTo>
                    <a:pt x="101836" y="156909"/>
                  </a:lnTo>
                  <a:lnTo>
                    <a:pt x="132647" y="1421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868394" y="6668973"/>
              <a:ext cx="150824" cy="199311"/>
            </a:xfrm>
            <a:custGeom>
              <a:avLst/>
              <a:gdLst/>
              <a:ahLst/>
              <a:cxnLst/>
              <a:rect l="0" t="0" r="0" b="0"/>
              <a:pathLst>
                <a:path w="150824" h="199311">
                  <a:moveTo>
                    <a:pt x="0" y="34776"/>
                  </a:moveTo>
                  <a:lnTo>
                    <a:pt x="0" y="87985"/>
                  </a:lnTo>
                  <a:lnTo>
                    <a:pt x="0" y="140765"/>
                  </a:lnTo>
                  <a:lnTo>
                    <a:pt x="0" y="182810"/>
                  </a:lnTo>
                  <a:lnTo>
                    <a:pt x="1524" y="163614"/>
                  </a:lnTo>
                  <a:lnTo>
                    <a:pt x="14915" y="111346"/>
                  </a:lnTo>
                  <a:lnTo>
                    <a:pt x="31842" y="64573"/>
                  </a:lnTo>
                  <a:lnTo>
                    <a:pt x="64859" y="15101"/>
                  </a:lnTo>
                  <a:lnTo>
                    <a:pt x="90781" y="3179"/>
                  </a:lnTo>
                  <a:lnTo>
                    <a:pt x="106225" y="0"/>
                  </a:lnTo>
                  <a:lnTo>
                    <a:pt x="118044" y="2452"/>
                  </a:lnTo>
                  <a:lnTo>
                    <a:pt x="127447" y="8656"/>
                  </a:lnTo>
                  <a:lnTo>
                    <a:pt x="135239" y="17362"/>
                  </a:lnTo>
                  <a:lnTo>
                    <a:pt x="143897" y="43287"/>
                  </a:lnTo>
                  <a:lnTo>
                    <a:pt x="148771" y="96205"/>
                  </a:lnTo>
                  <a:lnTo>
                    <a:pt x="150215" y="152003"/>
                  </a:lnTo>
                  <a:lnTo>
                    <a:pt x="150823" y="1993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625981" y="7005396"/>
            <a:ext cx="5479175" cy="683085"/>
            <a:chOff x="4625981" y="7005396"/>
            <a:chExt cx="5479175" cy="683085"/>
          </a:xfrm>
        </p:grpSpPr>
        <p:sp>
          <p:nvSpPr>
            <p:cNvPr id="65" name="Freeform 64"/>
            <p:cNvSpPr/>
            <p:nvPr/>
          </p:nvSpPr>
          <p:spPr>
            <a:xfrm>
              <a:off x="4771498" y="7060240"/>
              <a:ext cx="49034" cy="78545"/>
            </a:xfrm>
            <a:custGeom>
              <a:avLst/>
              <a:gdLst/>
              <a:ahLst/>
              <a:cxnLst/>
              <a:rect l="0" t="0" r="0" b="0"/>
              <a:pathLst>
                <a:path w="49034" h="78545">
                  <a:moveTo>
                    <a:pt x="41134" y="54845"/>
                  </a:moveTo>
                  <a:lnTo>
                    <a:pt x="49033" y="78544"/>
                  </a:lnTo>
                  <a:lnTo>
                    <a:pt x="41104" y="6085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625981" y="7073951"/>
              <a:ext cx="131807" cy="342782"/>
            </a:xfrm>
            <a:custGeom>
              <a:avLst/>
              <a:gdLst/>
              <a:ahLst/>
              <a:cxnLst/>
              <a:rect l="0" t="0" r="0" b="0"/>
              <a:pathLst>
                <a:path w="131807" h="342782">
                  <a:moveTo>
                    <a:pt x="76961" y="0"/>
                  </a:moveTo>
                  <a:lnTo>
                    <a:pt x="36279" y="48808"/>
                  </a:lnTo>
                  <a:lnTo>
                    <a:pt x="12601" y="98253"/>
                  </a:lnTo>
                  <a:lnTo>
                    <a:pt x="0" y="151497"/>
                  </a:lnTo>
                  <a:lnTo>
                    <a:pt x="329" y="205868"/>
                  </a:lnTo>
                  <a:lnTo>
                    <a:pt x="7863" y="240796"/>
                  </a:lnTo>
                  <a:lnTo>
                    <a:pt x="29234" y="284632"/>
                  </a:lnTo>
                  <a:lnTo>
                    <a:pt x="46100" y="307288"/>
                  </a:lnTo>
                  <a:lnTo>
                    <a:pt x="80005" y="329895"/>
                  </a:lnTo>
                  <a:lnTo>
                    <a:pt x="131806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910320" y="7169486"/>
              <a:ext cx="159330" cy="288380"/>
            </a:xfrm>
            <a:custGeom>
              <a:avLst/>
              <a:gdLst/>
              <a:ahLst/>
              <a:cxnLst/>
              <a:rect l="0" t="0" r="0" b="0"/>
              <a:pathLst>
                <a:path w="159330" h="288380">
                  <a:moveTo>
                    <a:pt x="39424" y="27866"/>
                  </a:moveTo>
                  <a:lnTo>
                    <a:pt x="28477" y="73175"/>
                  </a:lnTo>
                  <a:lnTo>
                    <a:pt x="16037" y="130837"/>
                  </a:lnTo>
                  <a:lnTo>
                    <a:pt x="5749" y="187194"/>
                  </a:lnTo>
                  <a:lnTo>
                    <a:pt x="8207" y="224111"/>
                  </a:lnTo>
                  <a:lnTo>
                    <a:pt x="18440" y="252706"/>
                  </a:lnTo>
                  <a:lnTo>
                    <a:pt x="25435" y="264597"/>
                  </a:lnTo>
                  <a:lnTo>
                    <a:pt x="34668" y="271001"/>
                  </a:lnTo>
                  <a:lnTo>
                    <a:pt x="45394" y="273746"/>
                  </a:lnTo>
                  <a:lnTo>
                    <a:pt x="57115" y="274054"/>
                  </a:lnTo>
                  <a:lnTo>
                    <a:pt x="78264" y="266270"/>
                  </a:lnTo>
                  <a:lnTo>
                    <a:pt x="97820" y="251131"/>
                  </a:lnTo>
                  <a:lnTo>
                    <a:pt x="116668" y="229167"/>
                  </a:lnTo>
                  <a:lnTo>
                    <a:pt x="142648" y="166881"/>
                  </a:lnTo>
                  <a:lnTo>
                    <a:pt x="156169" y="113914"/>
                  </a:lnTo>
                  <a:lnTo>
                    <a:pt x="159329" y="61149"/>
                  </a:lnTo>
                  <a:lnTo>
                    <a:pt x="154670" y="30471"/>
                  </a:lnTo>
                  <a:lnTo>
                    <a:pt x="148247" y="18938"/>
                  </a:lnTo>
                  <a:lnTo>
                    <a:pt x="128923" y="2062"/>
                  </a:lnTo>
                  <a:lnTo>
                    <a:pt x="115848" y="0"/>
                  </a:lnTo>
                  <a:lnTo>
                    <a:pt x="85070" y="5833"/>
                  </a:lnTo>
                  <a:lnTo>
                    <a:pt x="59203" y="22644"/>
                  </a:lnTo>
                  <a:lnTo>
                    <a:pt x="37550" y="48397"/>
                  </a:lnTo>
                  <a:lnTo>
                    <a:pt x="11277" y="104198"/>
                  </a:lnTo>
                  <a:lnTo>
                    <a:pt x="2138" y="160004"/>
                  </a:lnTo>
                  <a:lnTo>
                    <a:pt x="0" y="196792"/>
                  </a:lnTo>
                  <a:lnTo>
                    <a:pt x="7175" y="225329"/>
                  </a:lnTo>
                  <a:lnTo>
                    <a:pt x="36608" y="268477"/>
                  </a:lnTo>
                  <a:lnTo>
                    <a:pt x="57977" y="279533"/>
                  </a:lnTo>
                  <a:lnTo>
                    <a:pt x="94268" y="288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102690" y="7175337"/>
              <a:ext cx="121279" cy="268818"/>
            </a:xfrm>
            <a:custGeom>
              <a:avLst/>
              <a:gdLst/>
              <a:ahLst/>
              <a:cxnLst/>
              <a:rect l="0" t="0" r="0" b="0"/>
              <a:pathLst>
                <a:path w="121279" h="268818">
                  <a:moveTo>
                    <a:pt x="39010" y="22015"/>
                  </a:moveTo>
                  <a:lnTo>
                    <a:pt x="37487" y="75224"/>
                  </a:lnTo>
                  <a:lnTo>
                    <a:pt x="28064" y="129527"/>
                  </a:lnTo>
                  <a:lnTo>
                    <a:pt x="19926" y="171363"/>
                  </a:lnTo>
                  <a:lnTo>
                    <a:pt x="15294" y="215347"/>
                  </a:lnTo>
                  <a:lnTo>
                    <a:pt x="11712" y="248099"/>
                  </a:lnTo>
                  <a:lnTo>
                    <a:pt x="8624" y="250435"/>
                  </a:lnTo>
                  <a:lnTo>
                    <a:pt x="5041" y="247422"/>
                  </a:lnTo>
                  <a:lnTo>
                    <a:pt x="0" y="199507"/>
                  </a:lnTo>
                  <a:lnTo>
                    <a:pt x="5785" y="141977"/>
                  </a:lnTo>
                  <a:lnTo>
                    <a:pt x="17147" y="86336"/>
                  </a:lnTo>
                  <a:lnTo>
                    <a:pt x="36159" y="25411"/>
                  </a:lnTo>
                  <a:lnTo>
                    <a:pt x="50947" y="2704"/>
                  </a:lnTo>
                  <a:lnTo>
                    <a:pt x="59155" y="0"/>
                  </a:lnTo>
                  <a:lnTo>
                    <a:pt x="67675" y="2768"/>
                  </a:lnTo>
                  <a:lnTo>
                    <a:pt x="76402" y="9184"/>
                  </a:lnTo>
                  <a:lnTo>
                    <a:pt x="90160" y="28500"/>
                  </a:lnTo>
                  <a:lnTo>
                    <a:pt x="99830" y="55367"/>
                  </a:lnTo>
                  <a:lnTo>
                    <a:pt x="105274" y="111795"/>
                  </a:lnTo>
                  <a:lnTo>
                    <a:pt x="106887" y="167786"/>
                  </a:lnTo>
                  <a:lnTo>
                    <a:pt x="108888" y="219923"/>
                  </a:lnTo>
                  <a:lnTo>
                    <a:pt x="121278" y="2688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288527" y="7204976"/>
              <a:ext cx="195121" cy="464020"/>
            </a:xfrm>
            <a:custGeom>
              <a:avLst/>
              <a:gdLst/>
              <a:ahLst/>
              <a:cxnLst/>
              <a:rect l="0" t="0" r="0" b="0"/>
              <a:pathLst>
                <a:path w="195121" h="464020">
                  <a:moveTo>
                    <a:pt x="127397" y="47221"/>
                  </a:moveTo>
                  <a:lnTo>
                    <a:pt x="127397" y="18106"/>
                  </a:lnTo>
                  <a:lnTo>
                    <a:pt x="121304" y="9529"/>
                  </a:lnTo>
                  <a:lnTo>
                    <a:pt x="111147" y="3811"/>
                  </a:lnTo>
                  <a:lnTo>
                    <a:pt x="98283" y="0"/>
                  </a:lnTo>
                  <a:lnTo>
                    <a:pt x="86659" y="3552"/>
                  </a:lnTo>
                  <a:lnTo>
                    <a:pt x="65619" y="23750"/>
                  </a:lnTo>
                  <a:lnTo>
                    <a:pt x="28808" y="84847"/>
                  </a:lnTo>
                  <a:lnTo>
                    <a:pt x="5287" y="146569"/>
                  </a:lnTo>
                  <a:lnTo>
                    <a:pt x="286" y="163728"/>
                  </a:lnTo>
                  <a:lnTo>
                    <a:pt x="0" y="178214"/>
                  </a:lnTo>
                  <a:lnTo>
                    <a:pt x="7806" y="202434"/>
                  </a:lnTo>
                  <a:lnTo>
                    <a:pt x="36610" y="233199"/>
                  </a:lnTo>
                  <a:lnTo>
                    <a:pt x="47068" y="236716"/>
                  </a:lnTo>
                  <a:lnTo>
                    <a:pt x="57086" y="236012"/>
                  </a:lnTo>
                  <a:lnTo>
                    <a:pt x="76343" y="227107"/>
                  </a:lnTo>
                  <a:lnTo>
                    <a:pt x="95058" y="212992"/>
                  </a:lnTo>
                  <a:lnTo>
                    <a:pt x="109469" y="188437"/>
                  </a:lnTo>
                  <a:lnTo>
                    <a:pt x="131135" y="130300"/>
                  </a:lnTo>
                  <a:lnTo>
                    <a:pt x="138153" y="74038"/>
                  </a:lnTo>
                  <a:lnTo>
                    <a:pt x="139138" y="66622"/>
                  </a:lnTo>
                  <a:lnTo>
                    <a:pt x="139795" y="67773"/>
                  </a:lnTo>
                  <a:lnTo>
                    <a:pt x="143572" y="86825"/>
                  </a:lnTo>
                  <a:lnTo>
                    <a:pt x="161305" y="141900"/>
                  </a:lnTo>
                  <a:lnTo>
                    <a:pt x="171921" y="189850"/>
                  </a:lnTo>
                  <a:lnTo>
                    <a:pt x="181718" y="241630"/>
                  </a:lnTo>
                  <a:lnTo>
                    <a:pt x="189627" y="293590"/>
                  </a:lnTo>
                  <a:lnTo>
                    <a:pt x="193142" y="342073"/>
                  </a:lnTo>
                  <a:lnTo>
                    <a:pt x="195120" y="404915"/>
                  </a:lnTo>
                  <a:lnTo>
                    <a:pt x="188428" y="454851"/>
                  </a:lnTo>
                  <a:lnTo>
                    <a:pt x="183319" y="462180"/>
                  </a:lnTo>
                  <a:lnTo>
                    <a:pt x="176866" y="464019"/>
                  </a:lnTo>
                  <a:lnTo>
                    <a:pt x="169517" y="462199"/>
                  </a:lnTo>
                  <a:lnTo>
                    <a:pt x="163095" y="454891"/>
                  </a:lnTo>
                  <a:lnTo>
                    <a:pt x="141840" y="399377"/>
                  </a:lnTo>
                  <a:lnTo>
                    <a:pt x="131677" y="351645"/>
                  </a:lnTo>
                  <a:lnTo>
                    <a:pt x="127397" y="3077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580459" y="7211064"/>
              <a:ext cx="82268" cy="232275"/>
            </a:xfrm>
            <a:custGeom>
              <a:avLst/>
              <a:gdLst/>
              <a:ahLst/>
              <a:cxnLst/>
              <a:rect l="0" t="0" r="0" b="0"/>
              <a:pathLst>
                <a:path w="82268" h="232275">
                  <a:moveTo>
                    <a:pt x="0" y="54844"/>
                  </a:moveTo>
                  <a:lnTo>
                    <a:pt x="10852" y="103652"/>
                  </a:lnTo>
                  <a:lnTo>
                    <a:pt x="12864" y="153097"/>
                  </a:lnTo>
                  <a:lnTo>
                    <a:pt x="13460" y="206341"/>
                  </a:lnTo>
                  <a:lnTo>
                    <a:pt x="12076" y="231866"/>
                  </a:lnTo>
                  <a:lnTo>
                    <a:pt x="9574" y="232274"/>
                  </a:lnTo>
                  <a:lnTo>
                    <a:pt x="6383" y="227976"/>
                  </a:lnTo>
                  <a:lnTo>
                    <a:pt x="1891" y="192811"/>
                  </a:lnTo>
                  <a:lnTo>
                    <a:pt x="7839" y="136519"/>
                  </a:lnTo>
                  <a:lnTo>
                    <a:pt x="19250" y="86153"/>
                  </a:lnTo>
                  <a:lnTo>
                    <a:pt x="39558" y="42285"/>
                  </a:lnTo>
                  <a:lnTo>
                    <a:pt x="56176" y="22347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779498" y="7255405"/>
              <a:ext cx="163109" cy="243595"/>
            </a:xfrm>
            <a:custGeom>
              <a:avLst/>
              <a:gdLst/>
              <a:ahLst/>
              <a:cxnLst/>
              <a:rect l="0" t="0" r="0" b="0"/>
              <a:pathLst>
                <a:path w="163109" h="243595">
                  <a:moveTo>
                    <a:pt x="20340" y="37926"/>
                  </a:moveTo>
                  <a:lnTo>
                    <a:pt x="5425" y="97586"/>
                  </a:lnTo>
                  <a:lnTo>
                    <a:pt x="0" y="129950"/>
                  </a:lnTo>
                  <a:lnTo>
                    <a:pt x="8931" y="187968"/>
                  </a:lnTo>
                  <a:lnTo>
                    <a:pt x="12734" y="201939"/>
                  </a:lnTo>
                  <a:lnTo>
                    <a:pt x="21363" y="209730"/>
                  </a:lnTo>
                  <a:lnTo>
                    <a:pt x="33210" y="213401"/>
                  </a:lnTo>
                  <a:lnTo>
                    <a:pt x="47201" y="214324"/>
                  </a:lnTo>
                  <a:lnTo>
                    <a:pt x="59576" y="210370"/>
                  </a:lnTo>
                  <a:lnTo>
                    <a:pt x="81451" y="193788"/>
                  </a:lnTo>
                  <a:lnTo>
                    <a:pt x="110898" y="134956"/>
                  </a:lnTo>
                  <a:lnTo>
                    <a:pt x="134179" y="84111"/>
                  </a:lnTo>
                  <a:lnTo>
                    <a:pt x="156466" y="21149"/>
                  </a:lnTo>
                  <a:lnTo>
                    <a:pt x="163108" y="0"/>
                  </a:lnTo>
                  <a:lnTo>
                    <a:pt x="159021" y="48490"/>
                  </a:lnTo>
                  <a:lnTo>
                    <a:pt x="153854" y="105550"/>
                  </a:lnTo>
                  <a:lnTo>
                    <a:pt x="149759" y="142631"/>
                  </a:lnTo>
                  <a:lnTo>
                    <a:pt x="154496" y="194720"/>
                  </a:lnTo>
                  <a:lnTo>
                    <a:pt x="157452" y="2435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060351" y="7285802"/>
              <a:ext cx="137113" cy="187895"/>
            </a:xfrm>
            <a:custGeom>
              <a:avLst/>
              <a:gdLst/>
              <a:ahLst/>
              <a:cxnLst/>
              <a:rect l="0" t="0" r="0" b="0"/>
              <a:pathLst>
                <a:path w="137113" h="187895">
                  <a:moveTo>
                    <a:pt x="0" y="117218"/>
                  </a:moveTo>
                  <a:lnTo>
                    <a:pt x="45250" y="68921"/>
                  </a:lnTo>
                  <a:lnTo>
                    <a:pt x="72465" y="6585"/>
                  </a:lnTo>
                  <a:lnTo>
                    <a:pt x="71162" y="806"/>
                  </a:lnTo>
                  <a:lnTo>
                    <a:pt x="65723" y="0"/>
                  </a:lnTo>
                  <a:lnTo>
                    <a:pt x="57526" y="2509"/>
                  </a:lnTo>
                  <a:lnTo>
                    <a:pt x="40294" y="21548"/>
                  </a:lnTo>
                  <a:lnTo>
                    <a:pt x="17525" y="66528"/>
                  </a:lnTo>
                  <a:lnTo>
                    <a:pt x="9312" y="99260"/>
                  </a:lnTo>
                  <a:lnTo>
                    <a:pt x="10741" y="129042"/>
                  </a:lnTo>
                  <a:lnTo>
                    <a:pt x="20516" y="153450"/>
                  </a:lnTo>
                  <a:lnTo>
                    <a:pt x="27389" y="164225"/>
                  </a:lnTo>
                  <a:lnTo>
                    <a:pt x="47213" y="180259"/>
                  </a:lnTo>
                  <a:lnTo>
                    <a:pt x="58898" y="186668"/>
                  </a:lnTo>
                  <a:lnTo>
                    <a:pt x="69735" y="187894"/>
                  </a:lnTo>
                  <a:lnTo>
                    <a:pt x="89900" y="181130"/>
                  </a:lnTo>
                  <a:lnTo>
                    <a:pt x="137112" y="1583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266019" y="7185086"/>
              <a:ext cx="233092" cy="272780"/>
            </a:xfrm>
            <a:custGeom>
              <a:avLst/>
              <a:gdLst/>
              <a:ahLst/>
              <a:cxnLst/>
              <a:rect l="0" t="0" r="0" b="0"/>
              <a:pathLst>
                <a:path w="233092" h="272780">
                  <a:moveTo>
                    <a:pt x="0" y="108245"/>
                  </a:moveTo>
                  <a:lnTo>
                    <a:pt x="0" y="153554"/>
                  </a:lnTo>
                  <a:lnTo>
                    <a:pt x="1523" y="209692"/>
                  </a:lnTo>
                  <a:lnTo>
                    <a:pt x="7279" y="241693"/>
                  </a:lnTo>
                  <a:lnTo>
                    <a:pt x="9423" y="245961"/>
                  </a:lnTo>
                  <a:lnTo>
                    <a:pt x="10853" y="242713"/>
                  </a:lnTo>
                  <a:lnTo>
                    <a:pt x="20426" y="193714"/>
                  </a:lnTo>
                  <a:lnTo>
                    <a:pt x="39907" y="143048"/>
                  </a:lnTo>
                  <a:lnTo>
                    <a:pt x="57697" y="82163"/>
                  </a:lnTo>
                  <a:lnTo>
                    <a:pt x="79896" y="30437"/>
                  </a:lnTo>
                  <a:lnTo>
                    <a:pt x="101018" y="8662"/>
                  </a:lnTo>
                  <a:lnTo>
                    <a:pt x="113049" y="723"/>
                  </a:lnTo>
                  <a:lnTo>
                    <a:pt x="122594" y="0"/>
                  </a:lnTo>
                  <a:lnTo>
                    <a:pt x="130480" y="4089"/>
                  </a:lnTo>
                  <a:lnTo>
                    <a:pt x="137261" y="11386"/>
                  </a:lnTo>
                  <a:lnTo>
                    <a:pt x="154084" y="50769"/>
                  </a:lnTo>
                  <a:lnTo>
                    <a:pt x="161438" y="108311"/>
                  </a:lnTo>
                  <a:lnTo>
                    <a:pt x="163618" y="166325"/>
                  </a:lnTo>
                  <a:lnTo>
                    <a:pt x="171542" y="214831"/>
                  </a:lnTo>
                  <a:lnTo>
                    <a:pt x="190817" y="250869"/>
                  </a:lnTo>
                  <a:lnTo>
                    <a:pt x="207193" y="263042"/>
                  </a:lnTo>
                  <a:lnTo>
                    <a:pt x="233091" y="27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650100" y="7005396"/>
              <a:ext cx="27256" cy="397625"/>
            </a:xfrm>
            <a:custGeom>
              <a:avLst/>
              <a:gdLst/>
              <a:ahLst/>
              <a:cxnLst/>
              <a:rect l="0" t="0" r="0" b="0"/>
              <a:pathLst>
                <a:path w="27256" h="397625">
                  <a:moveTo>
                    <a:pt x="13544" y="0"/>
                  </a:moveTo>
                  <a:lnTo>
                    <a:pt x="4121" y="46832"/>
                  </a:lnTo>
                  <a:lnTo>
                    <a:pt x="1739" y="90893"/>
                  </a:lnTo>
                  <a:lnTo>
                    <a:pt x="679" y="140945"/>
                  </a:lnTo>
                  <a:lnTo>
                    <a:pt x="209" y="192137"/>
                  </a:lnTo>
                  <a:lnTo>
                    <a:pt x="0" y="240280"/>
                  </a:lnTo>
                  <a:lnTo>
                    <a:pt x="7161" y="302930"/>
                  </a:lnTo>
                  <a:lnTo>
                    <a:pt x="21706" y="364700"/>
                  </a:lnTo>
                  <a:lnTo>
                    <a:pt x="27255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581377" y="7265908"/>
              <a:ext cx="260513" cy="54846"/>
            </a:xfrm>
            <a:custGeom>
              <a:avLst/>
              <a:gdLst/>
              <a:ahLst/>
              <a:cxnLst/>
              <a:rect l="0" t="0" r="0" b="0"/>
              <a:pathLst>
                <a:path w="260513" h="54846">
                  <a:moveTo>
                    <a:pt x="0" y="54845"/>
                  </a:moveTo>
                  <a:lnTo>
                    <a:pt x="35886" y="34476"/>
                  </a:lnTo>
                  <a:lnTo>
                    <a:pt x="90530" y="19017"/>
                  </a:lnTo>
                  <a:lnTo>
                    <a:pt x="147515" y="6312"/>
                  </a:lnTo>
                  <a:lnTo>
                    <a:pt x="207396" y="1870"/>
                  </a:lnTo>
                  <a:lnTo>
                    <a:pt x="2605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980482" y="7183641"/>
              <a:ext cx="200416" cy="287937"/>
            </a:xfrm>
            <a:custGeom>
              <a:avLst/>
              <a:gdLst/>
              <a:ahLst/>
              <a:cxnLst/>
              <a:rect l="0" t="0" r="0" b="0"/>
              <a:pathLst>
                <a:path w="200416" h="287937">
                  <a:moveTo>
                    <a:pt x="108209" y="0"/>
                  </a:moveTo>
                  <a:lnTo>
                    <a:pt x="50957" y="38169"/>
                  </a:lnTo>
                  <a:lnTo>
                    <a:pt x="11518" y="64462"/>
                  </a:lnTo>
                  <a:lnTo>
                    <a:pt x="4138" y="74967"/>
                  </a:lnTo>
                  <a:lnTo>
                    <a:pt x="741" y="86542"/>
                  </a:lnTo>
                  <a:lnTo>
                    <a:pt x="0" y="98828"/>
                  </a:lnTo>
                  <a:lnTo>
                    <a:pt x="4078" y="108543"/>
                  </a:lnTo>
                  <a:lnTo>
                    <a:pt x="20795" y="123399"/>
                  </a:lnTo>
                  <a:lnTo>
                    <a:pt x="79713" y="156296"/>
                  </a:lnTo>
                  <a:lnTo>
                    <a:pt x="130574" y="181560"/>
                  </a:lnTo>
                  <a:lnTo>
                    <a:pt x="185415" y="208580"/>
                  </a:lnTo>
                  <a:lnTo>
                    <a:pt x="196243" y="216750"/>
                  </a:lnTo>
                  <a:lnTo>
                    <a:pt x="200415" y="226767"/>
                  </a:lnTo>
                  <a:lnTo>
                    <a:pt x="200149" y="238016"/>
                  </a:lnTo>
                  <a:lnTo>
                    <a:pt x="196925" y="250085"/>
                  </a:lnTo>
                  <a:lnTo>
                    <a:pt x="190205" y="259655"/>
                  </a:lnTo>
                  <a:lnTo>
                    <a:pt x="170551" y="274350"/>
                  </a:lnTo>
                  <a:lnTo>
                    <a:pt x="114317" y="285252"/>
                  </a:lnTo>
                  <a:lnTo>
                    <a:pt x="80787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225803" y="7231260"/>
              <a:ext cx="123402" cy="254028"/>
            </a:xfrm>
            <a:custGeom>
              <a:avLst/>
              <a:gdLst/>
              <a:ahLst/>
              <a:cxnLst/>
              <a:rect l="0" t="0" r="0" b="0"/>
              <a:pathLst>
                <a:path w="123402" h="254028">
                  <a:moveTo>
                    <a:pt x="0" y="130627"/>
                  </a:moveTo>
                  <a:lnTo>
                    <a:pt x="21837" y="137906"/>
                  </a:lnTo>
                  <a:lnTo>
                    <a:pt x="31316" y="135479"/>
                  </a:lnTo>
                  <a:lnTo>
                    <a:pt x="49974" y="120595"/>
                  </a:lnTo>
                  <a:lnTo>
                    <a:pt x="70329" y="86520"/>
                  </a:lnTo>
                  <a:lnTo>
                    <a:pt x="90856" y="34061"/>
                  </a:lnTo>
                  <a:lnTo>
                    <a:pt x="100303" y="6965"/>
                  </a:lnTo>
                  <a:lnTo>
                    <a:pt x="98862" y="958"/>
                  </a:lnTo>
                  <a:lnTo>
                    <a:pt x="93330" y="0"/>
                  </a:lnTo>
                  <a:lnTo>
                    <a:pt x="85072" y="2409"/>
                  </a:lnTo>
                  <a:lnTo>
                    <a:pt x="78043" y="10108"/>
                  </a:lnTo>
                  <a:lnTo>
                    <a:pt x="55816" y="62189"/>
                  </a:lnTo>
                  <a:lnTo>
                    <a:pt x="36755" y="124217"/>
                  </a:lnTo>
                  <a:lnTo>
                    <a:pt x="37467" y="177140"/>
                  </a:lnTo>
                  <a:lnTo>
                    <a:pt x="54605" y="224136"/>
                  </a:lnTo>
                  <a:lnTo>
                    <a:pt x="65350" y="234100"/>
                  </a:lnTo>
                  <a:lnTo>
                    <a:pt x="123401" y="254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436914" y="7244918"/>
              <a:ext cx="183193" cy="443563"/>
            </a:xfrm>
            <a:custGeom>
              <a:avLst/>
              <a:gdLst/>
              <a:ahLst/>
              <a:cxnLst/>
              <a:rect l="0" t="0" r="0" b="0"/>
              <a:pathLst>
                <a:path w="183193" h="443563">
                  <a:moveTo>
                    <a:pt x="90536" y="7279"/>
                  </a:moveTo>
                  <a:lnTo>
                    <a:pt x="68699" y="0"/>
                  </a:lnTo>
                  <a:lnTo>
                    <a:pt x="59220" y="2426"/>
                  </a:lnTo>
                  <a:lnTo>
                    <a:pt x="40562" y="17310"/>
                  </a:lnTo>
                  <a:lnTo>
                    <a:pt x="12928" y="58663"/>
                  </a:lnTo>
                  <a:lnTo>
                    <a:pt x="0" y="109511"/>
                  </a:lnTo>
                  <a:lnTo>
                    <a:pt x="2757" y="122661"/>
                  </a:lnTo>
                  <a:lnTo>
                    <a:pt x="9165" y="132951"/>
                  </a:lnTo>
                  <a:lnTo>
                    <a:pt x="18007" y="141335"/>
                  </a:lnTo>
                  <a:lnTo>
                    <a:pt x="28472" y="145401"/>
                  </a:lnTo>
                  <a:lnTo>
                    <a:pt x="52287" y="145855"/>
                  </a:lnTo>
                  <a:lnTo>
                    <a:pt x="78107" y="132854"/>
                  </a:lnTo>
                  <a:lnTo>
                    <a:pt x="101770" y="111841"/>
                  </a:lnTo>
                  <a:lnTo>
                    <a:pt x="117365" y="87268"/>
                  </a:lnTo>
                  <a:lnTo>
                    <a:pt x="122133" y="84980"/>
                  </a:lnTo>
                  <a:lnTo>
                    <a:pt x="125312" y="89550"/>
                  </a:lnTo>
                  <a:lnTo>
                    <a:pt x="137693" y="147946"/>
                  </a:lnTo>
                  <a:lnTo>
                    <a:pt x="146026" y="193199"/>
                  </a:lnTo>
                  <a:lnTo>
                    <a:pt x="154809" y="239210"/>
                  </a:lnTo>
                  <a:lnTo>
                    <a:pt x="168318" y="292332"/>
                  </a:lnTo>
                  <a:lnTo>
                    <a:pt x="180445" y="345989"/>
                  </a:lnTo>
                  <a:lnTo>
                    <a:pt x="183192" y="398958"/>
                  </a:lnTo>
                  <a:lnTo>
                    <a:pt x="178436" y="429683"/>
                  </a:lnTo>
                  <a:lnTo>
                    <a:pt x="170464" y="438182"/>
                  </a:lnTo>
                  <a:lnTo>
                    <a:pt x="159056" y="442324"/>
                  </a:lnTo>
                  <a:lnTo>
                    <a:pt x="145357" y="443562"/>
                  </a:lnTo>
                  <a:lnTo>
                    <a:pt x="134701" y="439817"/>
                  </a:lnTo>
                  <a:lnTo>
                    <a:pt x="118798" y="423467"/>
                  </a:lnTo>
                  <a:lnTo>
                    <a:pt x="108558" y="374010"/>
                  </a:lnTo>
                  <a:lnTo>
                    <a:pt x="114522" y="313995"/>
                  </a:lnTo>
                  <a:lnTo>
                    <a:pt x="117958" y="281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693254" y="7270790"/>
              <a:ext cx="245533" cy="281066"/>
            </a:xfrm>
            <a:custGeom>
              <a:avLst/>
              <a:gdLst/>
              <a:ahLst/>
              <a:cxnLst/>
              <a:rect l="0" t="0" r="0" b="0"/>
              <a:pathLst>
                <a:path w="245533" h="281066">
                  <a:moveTo>
                    <a:pt x="12442" y="63674"/>
                  </a:moveTo>
                  <a:lnTo>
                    <a:pt x="12442" y="108983"/>
                  </a:lnTo>
                  <a:lnTo>
                    <a:pt x="12442" y="168168"/>
                  </a:lnTo>
                  <a:lnTo>
                    <a:pt x="12442" y="211681"/>
                  </a:lnTo>
                  <a:lnTo>
                    <a:pt x="12442" y="271724"/>
                  </a:lnTo>
                  <a:lnTo>
                    <a:pt x="10918" y="280071"/>
                  </a:lnTo>
                  <a:lnTo>
                    <a:pt x="8379" y="281065"/>
                  </a:lnTo>
                  <a:lnTo>
                    <a:pt x="5163" y="277158"/>
                  </a:lnTo>
                  <a:lnTo>
                    <a:pt x="0" y="227100"/>
                  </a:lnTo>
                  <a:lnTo>
                    <a:pt x="630" y="176252"/>
                  </a:lnTo>
                  <a:lnTo>
                    <a:pt x="11311" y="122591"/>
                  </a:lnTo>
                  <a:lnTo>
                    <a:pt x="25142" y="86305"/>
                  </a:lnTo>
                  <a:lnTo>
                    <a:pt x="45509" y="62052"/>
                  </a:lnTo>
                  <a:lnTo>
                    <a:pt x="57338" y="53452"/>
                  </a:lnTo>
                  <a:lnTo>
                    <a:pt x="68271" y="50765"/>
                  </a:lnTo>
                  <a:lnTo>
                    <a:pt x="78607" y="52022"/>
                  </a:lnTo>
                  <a:lnTo>
                    <a:pt x="88545" y="55905"/>
                  </a:lnTo>
                  <a:lnTo>
                    <a:pt x="117088" y="83208"/>
                  </a:lnTo>
                  <a:lnTo>
                    <a:pt x="148287" y="146708"/>
                  </a:lnTo>
                  <a:lnTo>
                    <a:pt x="155084" y="173704"/>
                  </a:lnTo>
                  <a:lnTo>
                    <a:pt x="153027" y="200938"/>
                  </a:lnTo>
                  <a:lnTo>
                    <a:pt x="150346" y="203934"/>
                  </a:lnTo>
                  <a:lnTo>
                    <a:pt x="147034" y="199838"/>
                  </a:lnTo>
                  <a:lnTo>
                    <a:pt x="140817" y="179037"/>
                  </a:lnTo>
                  <a:lnTo>
                    <a:pt x="136825" y="116028"/>
                  </a:lnTo>
                  <a:lnTo>
                    <a:pt x="139325" y="80848"/>
                  </a:lnTo>
                  <a:lnTo>
                    <a:pt x="157864" y="29829"/>
                  </a:lnTo>
                  <a:lnTo>
                    <a:pt x="174067" y="4959"/>
                  </a:lnTo>
                  <a:lnTo>
                    <a:pt x="184178" y="155"/>
                  </a:lnTo>
                  <a:lnTo>
                    <a:pt x="195489" y="0"/>
                  </a:lnTo>
                  <a:lnTo>
                    <a:pt x="207599" y="2943"/>
                  </a:lnTo>
                  <a:lnTo>
                    <a:pt x="215673" y="12523"/>
                  </a:lnTo>
                  <a:lnTo>
                    <a:pt x="228559" y="62399"/>
                  </a:lnTo>
                  <a:lnTo>
                    <a:pt x="239825" y="123897"/>
                  </a:lnTo>
                  <a:lnTo>
                    <a:pt x="243841" y="176820"/>
                  </a:lnTo>
                  <a:lnTo>
                    <a:pt x="245532" y="214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021053" y="7300966"/>
              <a:ext cx="301647" cy="198034"/>
            </a:xfrm>
            <a:custGeom>
              <a:avLst/>
              <a:gdLst/>
              <a:ahLst/>
              <a:cxnLst/>
              <a:rect l="0" t="0" r="0" b="0"/>
              <a:pathLst>
                <a:path w="301647" h="198034">
                  <a:moveTo>
                    <a:pt x="0" y="170611"/>
                  </a:moveTo>
                  <a:lnTo>
                    <a:pt x="14915" y="115013"/>
                  </a:lnTo>
                  <a:lnTo>
                    <a:pt x="32230" y="60771"/>
                  </a:lnTo>
                  <a:lnTo>
                    <a:pt x="38495" y="12464"/>
                  </a:lnTo>
                  <a:lnTo>
                    <a:pt x="36328" y="7287"/>
                  </a:lnTo>
                  <a:lnTo>
                    <a:pt x="31835" y="9930"/>
                  </a:lnTo>
                  <a:lnTo>
                    <a:pt x="25794" y="17786"/>
                  </a:lnTo>
                  <a:lnTo>
                    <a:pt x="10013" y="65237"/>
                  </a:lnTo>
                  <a:lnTo>
                    <a:pt x="2967" y="120261"/>
                  </a:lnTo>
                  <a:lnTo>
                    <a:pt x="9444" y="152802"/>
                  </a:lnTo>
                  <a:lnTo>
                    <a:pt x="15437" y="167880"/>
                  </a:lnTo>
                  <a:lnTo>
                    <a:pt x="25526" y="176407"/>
                  </a:lnTo>
                  <a:lnTo>
                    <a:pt x="38346" y="180569"/>
                  </a:lnTo>
                  <a:lnTo>
                    <a:pt x="52986" y="181820"/>
                  </a:lnTo>
                  <a:lnTo>
                    <a:pt x="64270" y="178083"/>
                  </a:lnTo>
                  <a:lnTo>
                    <a:pt x="73316" y="171021"/>
                  </a:lnTo>
                  <a:lnTo>
                    <a:pt x="106059" y="119570"/>
                  </a:lnTo>
                  <a:lnTo>
                    <a:pt x="129398" y="62913"/>
                  </a:lnTo>
                  <a:lnTo>
                    <a:pt x="131970" y="65296"/>
                  </a:lnTo>
                  <a:lnTo>
                    <a:pt x="143375" y="112905"/>
                  </a:lnTo>
                  <a:lnTo>
                    <a:pt x="149352" y="167280"/>
                  </a:lnTo>
                  <a:lnTo>
                    <a:pt x="150630" y="106845"/>
                  </a:lnTo>
                  <a:lnTo>
                    <a:pt x="158045" y="55062"/>
                  </a:lnTo>
                  <a:lnTo>
                    <a:pt x="177169" y="8402"/>
                  </a:lnTo>
                  <a:lnTo>
                    <a:pt x="186668" y="1532"/>
                  </a:lnTo>
                  <a:lnTo>
                    <a:pt x="197572" y="0"/>
                  </a:lnTo>
                  <a:lnTo>
                    <a:pt x="209412" y="2025"/>
                  </a:lnTo>
                  <a:lnTo>
                    <a:pt x="217305" y="9470"/>
                  </a:lnTo>
                  <a:lnTo>
                    <a:pt x="234035" y="65203"/>
                  </a:lnTo>
                  <a:lnTo>
                    <a:pt x="251558" y="127614"/>
                  </a:lnTo>
                  <a:lnTo>
                    <a:pt x="272417" y="170059"/>
                  </a:lnTo>
                  <a:lnTo>
                    <a:pt x="285100" y="185600"/>
                  </a:lnTo>
                  <a:lnTo>
                    <a:pt x="301646" y="1980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393378" y="7101374"/>
              <a:ext cx="39012" cy="411337"/>
            </a:xfrm>
            <a:custGeom>
              <a:avLst/>
              <a:gdLst/>
              <a:ahLst/>
              <a:cxnLst/>
              <a:rect l="0" t="0" r="0" b="0"/>
              <a:pathLst>
                <a:path w="39012" h="411337">
                  <a:moveTo>
                    <a:pt x="39011" y="0"/>
                  </a:moveTo>
                  <a:lnTo>
                    <a:pt x="24096" y="52870"/>
                  </a:lnTo>
                  <a:lnTo>
                    <a:pt x="17147" y="93578"/>
                  </a:lnTo>
                  <a:lnTo>
                    <a:pt x="14059" y="142139"/>
                  </a:lnTo>
                  <a:lnTo>
                    <a:pt x="8624" y="190128"/>
                  </a:lnTo>
                  <a:lnTo>
                    <a:pt x="2654" y="236849"/>
                  </a:lnTo>
                  <a:lnTo>
                    <a:pt x="0" y="283003"/>
                  </a:lnTo>
                  <a:lnTo>
                    <a:pt x="5785" y="337256"/>
                  </a:lnTo>
                  <a:lnTo>
                    <a:pt x="9009" y="367748"/>
                  </a:lnTo>
                  <a:lnTo>
                    <a:pt x="11589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308988" y="7293331"/>
              <a:ext cx="219380" cy="54846"/>
            </a:xfrm>
            <a:custGeom>
              <a:avLst/>
              <a:gdLst/>
              <a:ahLst/>
              <a:cxnLst/>
              <a:rect l="0" t="0" r="0" b="0"/>
              <a:pathLst>
                <a:path w="219380" h="54846">
                  <a:moveTo>
                    <a:pt x="0" y="54845"/>
                  </a:moveTo>
                  <a:lnTo>
                    <a:pt x="57252" y="35760"/>
                  </a:lnTo>
                  <a:lnTo>
                    <a:pt x="113212" y="19647"/>
                  </a:lnTo>
                  <a:lnTo>
                    <a:pt x="168287" y="13946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432389" y="7265908"/>
              <a:ext cx="172746" cy="233092"/>
            </a:xfrm>
            <a:custGeom>
              <a:avLst/>
              <a:gdLst/>
              <a:ahLst/>
              <a:cxnLst/>
              <a:rect l="0" t="0" r="0" b="0"/>
              <a:pathLst>
                <a:path w="172746" h="233092">
                  <a:moveTo>
                    <a:pt x="137112" y="0"/>
                  </a:moveTo>
                  <a:lnTo>
                    <a:pt x="79860" y="30890"/>
                  </a:lnTo>
                  <a:lnTo>
                    <a:pt x="74568" y="37352"/>
                  </a:lnTo>
                  <a:lnTo>
                    <a:pt x="74088" y="44706"/>
                  </a:lnTo>
                  <a:lnTo>
                    <a:pt x="76814" y="52656"/>
                  </a:lnTo>
                  <a:lnTo>
                    <a:pt x="92031" y="65552"/>
                  </a:lnTo>
                  <a:lnTo>
                    <a:pt x="154539" y="110630"/>
                  </a:lnTo>
                  <a:lnTo>
                    <a:pt x="167012" y="119457"/>
                  </a:lnTo>
                  <a:lnTo>
                    <a:pt x="172280" y="129913"/>
                  </a:lnTo>
                  <a:lnTo>
                    <a:pt x="172745" y="141453"/>
                  </a:lnTo>
                  <a:lnTo>
                    <a:pt x="165137" y="164941"/>
                  </a:lnTo>
                  <a:lnTo>
                    <a:pt x="151599" y="185536"/>
                  </a:lnTo>
                  <a:lnTo>
                    <a:pt x="131363" y="200784"/>
                  </a:lnTo>
                  <a:lnTo>
                    <a:pt x="81132" y="222985"/>
                  </a:lnTo>
                  <a:lnTo>
                    <a:pt x="22345" y="231094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871148" y="7224775"/>
              <a:ext cx="164535" cy="54845"/>
            </a:xfrm>
            <a:custGeom>
              <a:avLst/>
              <a:gdLst/>
              <a:ahLst/>
              <a:cxnLst/>
              <a:rect l="0" t="0" r="0" b="0"/>
              <a:pathLst>
                <a:path w="164535" h="54845">
                  <a:moveTo>
                    <a:pt x="0" y="54844"/>
                  </a:moveTo>
                  <a:lnTo>
                    <a:pt x="57251" y="35760"/>
                  </a:lnTo>
                  <a:lnTo>
                    <a:pt x="110164" y="18123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884858" y="7279619"/>
              <a:ext cx="191958" cy="68558"/>
            </a:xfrm>
            <a:custGeom>
              <a:avLst/>
              <a:gdLst/>
              <a:ahLst/>
              <a:cxnLst/>
              <a:rect l="0" t="0" r="0" b="0"/>
              <a:pathLst>
                <a:path w="191958" h="68558">
                  <a:moveTo>
                    <a:pt x="0" y="68557"/>
                  </a:moveTo>
                  <a:lnTo>
                    <a:pt x="55598" y="42790"/>
                  </a:lnTo>
                  <a:lnTo>
                    <a:pt x="117117" y="23179"/>
                  </a:lnTo>
                  <a:lnTo>
                    <a:pt x="178942" y="4106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9241350" y="7073951"/>
              <a:ext cx="27423" cy="411337"/>
            </a:xfrm>
            <a:custGeom>
              <a:avLst/>
              <a:gdLst/>
              <a:ahLst/>
              <a:cxnLst/>
              <a:rect l="0" t="0" r="0" b="0"/>
              <a:pathLst>
                <a:path w="27423" h="411337">
                  <a:moveTo>
                    <a:pt x="27422" y="0"/>
                  </a:moveTo>
                  <a:lnTo>
                    <a:pt x="27422" y="54732"/>
                  </a:lnTo>
                  <a:lnTo>
                    <a:pt x="25899" y="115412"/>
                  </a:lnTo>
                  <a:lnTo>
                    <a:pt x="18000" y="174186"/>
                  </a:lnTo>
                  <a:lnTo>
                    <a:pt x="14981" y="237643"/>
                  </a:lnTo>
                  <a:lnTo>
                    <a:pt x="14087" y="295717"/>
                  </a:lnTo>
                  <a:lnTo>
                    <a:pt x="12299" y="349995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9309905" y="7250985"/>
              <a:ext cx="287937" cy="193170"/>
            </a:xfrm>
            <a:custGeom>
              <a:avLst/>
              <a:gdLst/>
              <a:ahLst/>
              <a:cxnLst/>
              <a:rect l="0" t="0" r="0" b="0"/>
              <a:pathLst>
                <a:path w="287937" h="193170">
                  <a:moveTo>
                    <a:pt x="0" y="110902"/>
                  </a:moveTo>
                  <a:lnTo>
                    <a:pt x="29116" y="110902"/>
                  </a:lnTo>
                  <a:lnTo>
                    <a:pt x="51536" y="102777"/>
                  </a:lnTo>
                  <a:lnTo>
                    <a:pt x="61780" y="96344"/>
                  </a:lnTo>
                  <a:lnTo>
                    <a:pt x="77224" y="77009"/>
                  </a:lnTo>
                  <a:lnTo>
                    <a:pt x="99553" y="27356"/>
                  </a:lnTo>
                  <a:lnTo>
                    <a:pt x="98362" y="17118"/>
                  </a:lnTo>
                  <a:lnTo>
                    <a:pt x="92997" y="8769"/>
                  </a:lnTo>
                  <a:lnTo>
                    <a:pt x="84850" y="1679"/>
                  </a:lnTo>
                  <a:lnTo>
                    <a:pt x="76372" y="0"/>
                  </a:lnTo>
                  <a:lnTo>
                    <a:pt x="67673" y="1927"/>
                  </a:lnTo>
                  <a:lnTo>
                    <a:pt x="58827" y="6260"/>
                  </a:lnTo>
                  <a:lnTo>
                    <a:pt x="44935" y="23260"/>
                  </a:lnTo>
                  <a:lnTo>
                    <a:pt x="23604" y="78694"/>
                  </a:lnTo>
                  <a:lnTo>
                    <a:pt x="16643" y="130474"/>
                  </a:lnTo>
                  <a:lnTo>
                    <a:pt x="23140" y="158195"/>
                  </a:lnTo>
                  <a:lnTo>
                    <a:pt x="29138" y="169853"/>
                  </a:lnTo>
                  <a:lnTo>
                    <a:pt x="39231" y="177625"/>
                  </a:lnTo>
                  <a:lnTo>
                    <a:pt x="66695" y="186260"/>
                  </a:lnTo>
                  <a:lnTo>
                    <a:pt x="95152" y="181973"/>
                  </a:lnTo>
                  <a:lnTo>
                    <a:pt x="121511" y="168388"/>
                  </a:lnTo>
                  <a:lnTo>
                    <a:pt x="143382" y="147115"/>
                  </a:lnTo>
                  <a:lnTo>
                    <a:pt x="171303" y="96218"/>
                  </a:lnTo>
                  <a:lnTo>
                    <a:pt x="183637" y="64910"/>
                  </a:lnTo>
                  <a:lnTo>
                    <a:pt x="178920" y="125032"/>
                  </a:lnTo>
                  <a:lnTo>
                    <a:pt x="178446" y="164178"/>
                  </a:lnTo>
                  <a:lnTo>
                    <a:pt x="178272" y="106539"/>
                  </a:lnTo>
                  <a:lnTo>
                    <a:pt x="185533" y="58826"/>
                  </a:lnTo>
                  <a:lnTo>
                    <a:pt x="204612" y="15744"/>
                  </a:lnTo>
                  <a:lnTo>
                    <a:pt x="214105" y="7853"/>
                  </a:lnTo>
                  <a:lnTo>
                    <a:pt x="225004" y="4116"/>
                  </a:lnTo>
                  <a:lnTo>
                    <a:pt x="236840" y="3148"/>
                  </a:lnTo>
                  <a:lnTo>
                    <a:pt x="246255" y="8597"/>
                  </a:lnTo>
                  <a:lnTo>
                    <a:pt x="260778" y="30901"/>
                  </a:lnTo>
                  <a:lnTo>
                    <a:pt x="270240" y="84997"/>
                  </a:lnTo>
                  <a:lnTo>
                    <a:pt x="280324" y="141990"/>
                  </a:lnTo>
                  <a:lnTo>
                    <a:pt x="287936" y="1931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9683708" y="7237837"/>
              <a:ext cx="160936" cy="342668"/>
            </a:xfrm>
            <a:custGeom>
              <a:avLst/>
              <a:gdLst/>
              <a:ahLst/>
              <a:cxnLst/>
              <a:rect l="0" t="0" r="0" b="0"/>
              <a:pathLst>
                <a:path w="160936" h="342668">
                  <a:moveTo>
                    <a:pt x="51245" y="649"/>
                  </a:moveTo>
                  <a:lnTo>
                    <a:pt x="29408" y="7928"/>
                  </a:lnTo>
                  <a:lnTo>
                    <a:pt x="14625" y="23689"/>
                  </a:lnTo>
                  <a:lnTo>
                    <a:pt x="4501" y="47452"/>
                  </a:lnTo>
                  <a:lnTo>
                    <a:pt x="0" y="78327"/>
                  </a:lnTo>
                  <a:lnTo>
                    <a:pt x="6125" y="104236"/>
                  </a:lnTo>
                  <a:lnTo>
                    <a:pt x="12024" y="115411"/>
                  </a:lnTo>
                  <a:lnTo>
                    <a:pt x="19004" y="119814"/>
                  </a:lnTo>
                  <a:lnTo>
                    <a:pt x="26704" y="119702"/>
                  </a:lnTo>
                  <a:lnTo>
                    <a:pt x="34885" y="116582"/>
                  </a:lnTo>
                  <a:lnTo>
                    <a:pt x="48036" y="100925"/>
                  </a:lnTo>
                  <a:lnTo>
                    <a:pt x="68893" y="53634"/>
                  </a:lnTo>
                  <a:lnTo>
                    <a:pt x="78260" y="0"/>
                  </a:lnTo>
                  <a:lnTo>
                    <a:pt x="81442" y="217"/>
                  </a:lnTo>
                  <a:lnTo>
                    <a:pt x="85088" y="4931"/>
                  </a:lnTo>
                  <a:lnTo>
                    <a:pt x="101885" y="57807"/>
                  </a:lnTo>
                  <a:lnTo>
                    <a:pt x="115339" y="118302"/>
                  </a:lnTo>
                  <a:lnTo>
                    <a:pt x="124420" y="162121"/>
                  </a:lnTo>
                  <a:lnTo>
                    <a:pt x="138096" y="222337"/>
                  </a:lnTo>
                  <a:lnTo>
                    <a:pt x="151798" y="271494"/>
                  </a:lnTo>
                  <a:lnTo>
                    <a:pt x="152811" y="300794"/>
                  </a:lnTo>
                  <a:lnTo>
                    <a:pt x="150948" y="315005"/>
                  </a:lnTo>
                  <a:lnTo>
                    <a:pt x="145136" y="326004"/>
                  </a:lnTo>
                  <a:lnTo>
                    <a:pt x="126491" y="342286"/>
                  </a:lnTo>
                  <a:lnTo>
                    <a:pt x="116643" y="342667"/>
                  </a:lnTo>
                  <a:lnTo>
                    <a:pt x="107032" y="338350"/>
                  </a:lnTo>
                  <a:lnTo>
                    <a:pt x="89750" y="321367"/>
                  </a:lnTo>
                  <a:lnTo>
                    <a:pt x="76992" y="298584"/>
                  </a:lnTo>
                  <a:lnTo>
                    <a:pt x="74368" y="269161"/>
                  </a:lnTo>
                  <a:lnTo>
                    <a:pt x="79803" y="235770"/>
                  </a:lnTo>
                  <a:lnTo>
                    <a:pt x="99994" y="184236"/>
                  </a:lnTo>
                  <a:lnTo>
                    <a:pt x="134114" y="125105"/>
                  </a:lnTo>
                  <a:lnTo>
                    <a:pt x="160935" y="692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9919010" y="7019106"/>
              <a:ext cx="18794" cy="356493"/>
            </a:xfrm>
            <a:custGeom>
              <a:avLst/>
              <a:gdLst/>
              <a:ahLst/>
              <a:cxnLst/>
              <a:rect l="0" t="0" r="0" b="0"/>
              <a:pathLst>
                <a:path w="18794" h="356493">
                  <a:moveTo>
                    <a:pt x="7900" y="0"/>
                  </a:moveTo>
                  <a:lnTo>
                    <a:pt x="0" y="43786"/>
                  </a:lnTo>
                  <a:lnTo>
                    <a:pt x="4882" y="96595"/>
                  </a:lnTo>
                  <a:lnTo>
                    <a:pt x="6559" y="143480"/>
                  </a:lnTo>
                  <a:lnTo>
                    <a:pt x="7303" y="190725"/>
                  </a:lnTo>
                  <a:lnTo>
                    <a:pt x="11785" y="252023"/>
                  </a:lnTo>
                  <a:lnTo>
                    <a:pt x="18700" y="303194"/>
                  </a:lnTo>
                  <a:lnTo>
                    <a:pt x="18793" y="332804"/>
                  </a:lnTo>
                  <a:lnTo>
                    <a:pt x="16686" y="340701"/>
                  </a:lnTo>
                  <a:lnTo>
                    <a:pt x="790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9830932" y="7115085"/>
              <a:ext cx="178246" cy="109691"/>
            </a:xfrm>
            <a:custGeom>
              <a:avLst/>
              <a:gdLst/>
              <a:ahLst/>
              <a:cxnLst/>
              <a:rect l="0" t="0" r="0" b="0"/>
              <a:pathLst>
                <a:path w="178246" h="109691">
                  <a:moveTo>
                    <a:pt x="0" y="109690"/>
                  </a:moveTo>
                  <a:lnTo>
                    <a:pt x="51684" y="106642"/>
                  </a:lnTo>
                  <a:lnTo>
                    <a:pt x="109065" y="79860"/>
                  </a:lnTo>
                  <a:lnTo>
                    <a:pt x="133787" y="61392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995466" y="7046529"/>
              <a:ext cx="109690" cy="301648"/>
            </a:xfrm>
            <a:custGeom>
              <a:avLst/>
              <a:gdLst/>
              <a:ahLst/>
              <a:cxnLst/>
              <a:rect l="0" t="0" r="0" b="0"/>
              <a:pathLst>
                <a:path w="109690" h="301648">
                  <a:moveTo>
                    <a:pt x="0" y="0"/>
                  </a:moveTo>
                  <a:lnTo>
                    <a:pt x="0" y="56255"/>
                  </a:lnTo>
                  <a:lnTo>
                    <a:pt x="0" y="102700"/>
                  </a:lnTo>
                  <a:lnTo>
                    <a:pt x="4062" y="149748"/>
                  </a:lnTo>
                  <a:lnTo>
                    <a:pt x="10946" y="194526"/>
                  </a:lnTo>
                  <a:lnTo>
                    <a:pt x="21863" y="253995"/>
                  </a:lnTo>
                  <a:lnTo>
                    <a:pt x="24951" y="291641"/>
                  </a:lnTo>
                  <a:lnTo>
                    <a:pt x="22728" y="299547"/>
                  </a:lnTo>
                  <a:lnTo>
                    <a:pt x="18199" y="300246"/>
                  </a:lnTo>
                  <a:lnTo>
                    <a:pt x="12132" y="296142"/>
                  </a:lnTo>
                  <a:lnTo>
                    <a:pt x="9612" y="285789"/>
                  </a:lnTo>
                  <a:lnTo>
                    <a:pt x="11819" y="236348"/>
                  </a:lnTo>
                  <a:lnTo>
                    <a:pt x="16197" y="183951"/>
                  </a:lnTo>
                  <a:lnTo>
                    <a:pt x="28019" y="153359"/>
                  </a:lnTo>
                  <a:lnTo>
                    <a:pt x="36961" y="144896"/>
                  </a:lnTo>
                  <a:lnTo>
                    <a:pt x="47492" y="140778"/>
                  </a:lnTo>
                  <a:lnTo>
                    <a:pt x="59084" y="139556"/>
                  </a:lnTo>
                  <a:lnTo>
                    <a:pt x="68335" y="143312"/>
                  </a:lnTo>
                  <a:lnTo>
                    <a:pt x="82677" y="159673"/>
                  </a:lnTo>
                  <a:lnTo>
                    <a:pt x="94875" y="216839"/>
                  </a:lnTo>
                  <a:lnTo>
                    <a:pt x="106312" y="269660"/>
                  </a:lnTo>
                  <a:lnTo>
                    <a:pt x="109689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805263" y="7692885"/>
            <a:ext cx="3558571" cy="656209"/>
            <a:chOff x="4805263" y="7692885"/>
            <a:chExt cx="3558571" cy="656209"/>
          </a:xfrm>
        </p:grpSpPr>
        <p:sp>
          <p:nvSpPr>
            <p:cNvPr id="93" name="Freeform 92"/>
            <p:cNvSpPr/>
            <p:nvPr/>
          </p:nvSpPr>
          <p:spPr>
            <a:xfrm>
              <a:off x="4805263" y="7692885"/>
              <a:ext cx="213729" cy="381985"/>
            </a:xfrm>
            <a:custGeom>
              <a:avLst/>
              <a:gdLst/>
              <a:ahLst/>
              <a:cxnLst/>
              <a:rect l="0" t="0" r="0" b="0"/>
              <a:pathLst>
                <a:path w="213729" h="381985">
                  <a:moveTo>
                    <a:pt x="62214" y="107760"/>
                  </a:moveTo>
                  <a:lnTo>
                    <a:pt x="47299" y="156568"/>
                  </a:lnTo>
                  <a:lnTo>
                    <a:pt x="34435" y="206012"/>
                  </a:lnTo>
                  <a:lnTo>
                    <a:pt x="20974" y="255194"/>
                  </a:lnTo>
                  <a:lnTo>
                    <a:pt x="11400" y="302776"/>
                  </a:lnTo>
                  <a:lnTo>
                    <a:pt x="886" y="366169"/>
                  </a:lnTo>
                  <a:lnTo>
                    <a:pt x="0" y="371441"/>
                  </a:lnTo>
                  <a:lnTo>
                    <a:pt x="933" y="370384"/>
                  </a:lnTo>
                  <a:lnTo>
                    <a:pt x="3078" y="365110"/>
                  </a:lnTo>
                  <a:lnTo>
                    <a:pt x="8045" y="303438"/>
                  </a:lnTo>
                  <a:lnTo>
                    <a:pt x="18064" y="249191"/>
                  </a:lnTo>
                  <a:lnTo>
                    <a:pt x="30681" y="194523"/>
                  </a:lnTo>
                  <a:lnTo>
                    <a:pt x="44069" y="139731"/>
                  </a:lnTo>
                  <a:lnTo>
                    <a:pt x="59207" y="86425"/>
                  </a:lnTo>
                  <a:lnTo>
                    <a:pt x="83836" y="41008"/>
                  </a:lnTo>
                  <a:lnTo>
                    <a:pt x="106864" y="12583"/>
                  </a:lnTo>
                  <a:lnTo>
                    <a:pt x="120926" y="4699"/>
                  </a:lnTo>
                  <a:lnTo>
                    <a:pt x="152801" y="0"/>
                  </a:lnTo>
                  <a:lnTo>
                    <a:pt x="165262" y="3928"/>
                  </a:lnTo>
                  <a:lnTo>
                    <a:pt x="175093" y="11116"/>
                  </a:lnTo>
                  <a:lnTo>
                    <a:pt x="183170" y="20479"/>
                  </a:lnTo>
                  <a:lnTo>
                    <a:pt x="187032" y="31292"/>
                  </a:lnTo>
                  <a:lnTo>
                    <a:pt x="187260" y="55492"/>
                  </a:lnTo>
                  <a:lnTo>
                    <a:pt x="171544" y="102092"/>
                  </a:lnTo>
                  <a:lnTo>
                    <a:pt x="127990" y="161485"/>
                  </a:lnTo>
                  <a:lnTo>
                    <a:pt x="75376" y="213166"/>
                  </a:lnTo>
                  <a:lnTo>
                    <a:pt x="61848" y="223735"/>
                  </a:lnTo>
                  <a:lnTo>
                    <a:pt x="49782" y="227734"/>
                  </a:lnTo>
                  <a:lnTo>
                    <a:pt x="38691" y="227352"/>
                  </a:lnTo>
                  <a:lnTo>
                    <a:pt x="28250" y="224051"/>
                  </a:lnTo>
                  <a:lnTo>
                    <a:pt x="27383" y="218803"/>
                  </a:lnTo>
                  <a:lnTo>
                    <a:pt x="42671" y="204848"/>
                  </a:lnTo>
                  <a:lnTo>
                    <a:pt x="78259" y="187140"/>
                  </a:lnTo>
                  <a:lnTo>
                    <a:pt x="132308" y="179523"/>
                  </a:lnTo>
                  <a:lnTo>
                    <a:pt x="162430" y="185867"/>
                  </a:lnTo>
                  <a:lnTo>
                    <a:pt x="174728" y="191824"/>
                  </a:lnTo>
                  <a:lnTo>
                    <a:pt x="196519" y="214693"/>
                  </a:lnTo>
                  <a:lnTo>
                    <a:pt x="206595" y="229323"/>
                  </a:lnTo>
                  <a:lnTo>
                    <a:pt x="213728" y="261829"/>
                  </a:lnTo>
                  <a:lnTo>
                    <a:pt x="213242" y="314390"/>
                  </a:lnTo>
                  <a:lnTo>
                    <a:pt x="213097" y="356369"/>
                  </a:lnTo>
                  <a:lnTo>
                    <a:pt x="213037" y="381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097033" y="7844999"/>
              <a:ext cx="140647" cy="207258"/>
            </a:xfrm>
            <a:custGeom>
              <a:avLst/>
              <a:gdLst/>
              <a:ahLst/>
              <a:cxnLst/>
              <a:rect l="0" t="0" r="0" b="0"/>
              <a:pathLst>
                <a:path w="140647" h="207258">
                  <a:moveTo>
                    <a:pt x="72090" y="106469"/>
                  </a:moveTo>
                  <a:lnTo>
                    <a:pt x="92459" y="83053"/>
                  </a:lnTo>
                  <a:lnTo>
                    <a:pt x="102979" y="61022"/>
                  </a:lnTo>
                  <a:lnTo>
                    <a:pt x="110188" y="15645"/>
                  </a:lnTo>
                  <a:lnTo>
                    <a:pt x="106629" y="6310"/>
                  </a:lnTo>
                  <a:lnTo>
                    <a:pt x="99687" y="1610"/>
                  </a:lnTo>
                  <a:lnTo>
                    <a:pt x="90488" y="0"/>
                  </a:lnTo>
                  <a:lnTo>
                    <a:pt x="81308" y="1973"/>
                  </a:lnTo>
                  <a:lnTo>
                    <a:pt x="28258" y="35230"/>
                  </a:lnTo>
                  <a:lnTo>
                    <a:pt x="10460" y="56526"/>
                  </a:lnTo>
                  <a:lnTo>
                    <a:pt x="3581" y="68603"/>
                  </a:lnTo>
                  <a:lnTo>
                    <a:pt x="0" y="98274"/>
                  </a:lnTo>
                  <a:lnTo>
                    <a:pt x="5010" y="130249"/>
                  </a:lnTo>
                  <a:lnTo>
                    <a:pt x="17393" y="159696"/>
                  </a:lnTo>
                  <a:lnTo>
                    <a:pt x="37116" y="179892"/>
                  </a:lnTo>
                  <a:lnTo>
                    <a:pt x="87018" y="205271"/>
                  </a:lnTo>
                  <a:lnTo>
                    <a:pt x="109702" y="207257"/>
                  </a:lnTo>
                  <a:lnTo>
                    <a:pt x="140646" y="202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388502" y="7707896"/>
              <a:ext cx="76457" cy="408107"/>
            </a:xfrm>
            <a:custGeom>
              <a:avLst/>
              <a:gdLst/>
              <a:ahLst/>
              <a:cxnLst/>
              <a:rect l="0" t="0" r="0" b="0"/>
              <a:pathLst>
                <a:path w="76457" h="408107">
                  <a:moveTo>
                    <a:pt x="68556" y="106460"/>
                  </a:moveTo>
                  <a:lnTo>
                    <a:pt x="76456" y="64199"/>
                  </a:lnTo>
                  <a:lnTo>
                    <a:pt x="73082" y="37403"/>
                  </a:lnTo>
                  <a:lnTo>
                    <a:pt x="62443" y="14321"/>
                  </a:lnTo>
                  <a:lnTo>
                    <a:pt x="55340" y="3901"/>
                  </a:lnTo>
                  <a:lnTo>
                    <a:pt x="47557" y="0"/>
                  </a:lnTo>
                  <a:lnTo>
                    <a:pt x="39323" y="447"/>
                  </a:lnTo>
                  <a:lnTo>
                    <a:pt x="30785" y="3792"/>
                  </a:lnTo>
                  <a:lnTo>
                    <a:pt x="17237" y="23759"/>
                  </a:lnTo>
                  <a:lnTo>
                    <a:pt x="7661" y="54470"/>
                  </a:lnTo>
                  <a:lnTo>
                    <a:pt x="2270" y="113062"/>
                  </a:lnTo>
                  <a:lnTo>
                    <a:pt x="2196" y="169694"/>
                  </a:lnTo>
                  <a:lnTo>
                    <a:pt x="9622" y="225067"/>
                  </a:lnTo>
                  <a:lnTo>
                    <a:pt x="12500" y="281593"/>
                  </a:lnTo>
                  <a:lnTo>
                    <a:pt x="11829" y="342860"/>
                  </a:lnTo>
                  <a:lnTo>
                    <a:pt x="2788" y="393864"/>
                  </a:lnTo>
                  <a:lnTo>
                    <a:pt x="0" y="4081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292524" y="7937757"/>
              <a:ext cx="246802" cy="27424"/>
            </a:xfrm>
            <a:custGeom>
              <a:avLst/>
              <a:gdLst/>
              <a:ahLst/>
              <a:cxnLst/>
              <a:rect l="0" t="0" r="0" b="0"/>
              <a:pathLst>
                <a:path w="246802" h="27424">
                  <a:moveTo>
                    <a:pt x="0" y="27423"/>
                  </a:moveTo>
                  <a:lnTo>
                    <a:pt x="45309" y="25900"/>
                  </a:lnTo>
                  <a:lnTo>
                    <a:pt x="102971" y="17999"/>
                  </a:lnTo>
                  <a:lnTo>
                    <a:pt x="159327" y="14982"/>
                  </a:lnTo>
                  <a:lnTo>
                    <a:pt x="220777" y="9899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621593" y="7718378"/>
              <a:ext cx="41134" cy="342781"/>
            </a:xfrm>
            <a:custGeom>
              <a:avLst/>
              <a:gdLst/>
              <a:ahLst/>
              <a:cxnLst/>
              <a:rect l="0" t="0" r="0" b="0"/>
              <a:pathLst>
                <a:path w="41134" h="342781">
                  <a:moveTo>
                    <a:pt x="41133" y="0"/>
                  </a:moveTo>
                  <a:lnTo>
                    <a:pt x="30281" y="59660"/>
                  </a:lnTo>
                  <a:lnTo>
                    <a:pt x="28269" y="111117"/>
                  </a:lnTo>
                  <a:lnTo>
                    <a:pt x="27673" y="164958"/>
                  </a:lnTo>
                  <a:lnTo>
                    <a:pt x="23434" y="219505"/>
                  </a:lnTo>
                  <a:lnTo>
                    <a:pt x="12529" y="274261"/>
                  </a:lnTo>
                  <a:lnTo>
                    <a:pt x="3712" y="316892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676437" y="7861598"/>
              <a:ext cx="383915" cy="185850"/>
            </a:xfrm>
            <a:custGeom>
              <a:avLst/>
              <a:gdLst/>
              <a:ahLst/>
              <a:cxnLst/>
              <a:rect l="0" t="0" r="0" b="0"/>
              <a:pathLst>
                <a:path w="383915" h="185850">
                  <a:moveTo>
                    <a:pt x="0" y="103582"/>
                  </a:moveTo>
                  <a:lnTo>
                    <a:pt x="55598" y="99519"/>
                  </a:lnTo>
                  <a:lnTo>
                    <a:pt x="81079" y="91111"/>
                  </a:lnTo>
                  <a:lnTo>
                    <a:pt x="102560" y="77218"/>
                  </a:lnTo>
                  <a:lnTo>
                    <a:pt x="118201" y="56824"/>
                  </a:lnTo>
                  <a:lnTo>
                    <a:pt x="124505" y="44988"/>
                  </a:lnTo>
                  <a:lnTo>
                    <a:pt x="127446" y="19648"/>
                  </a:lnTo>
                  <a:lnTo>
                    <a:pt x="126098" y="6492"/>
                  </a:lnTo>
                  <a:lnTo>
                    <a:pt x="122152" y="769"/>
                  </a:lnTo>
                  <a:lnTo>
                    <a:pt x="116475" y="0"/>
                  </a:lnTo>
                  <a:lnTo>
                    <a:pt x="102041" y="7271"/>
                  </a:lnTo>
                  <a:lnTo>
                    <a:pt x="85470" y="20659"/>
                  </a:lnTo>
                  <a:lnTo>
                    <a:pt x="66289" y="52605"/>
                  </a:lnTo>
                  <a:lnTo>
                    <a:pt x="58236" y="98295"/>
                  </a:lnTo>
                  <a:lnTo>
                    <a:pt x="63129" y="143149"/>
                  </a:lnTo>
                  <a:lnTo>
                    <a:pt x="69508" y="154335"/>
                  </a:lnTo>
                  <a:lnTo>
                    <a:pt x="88784" y="170827"/>
                  </a:lnTo>
                  <a:lnTo>
                    <a:pt x="100323" y="172788"/>
                  </a:lnTo>
                  <a:lnTo>
                    <a:pt x="125332" y="166841"/>
                  </a:lnTo>
                  <a:lnTo>
                    <a:pt x="157828" y="146362"/>
                  </a:lnTo>
                  <a:lnTo>
                    <a:pt x="173234" y="125642"/>
                  </a:lnTo>
                  <a:lnTo>
                    <a:pt x="195537" y="75099"/>
                  </a:lnTo>
                  <a:lnTo>
                    <a:pt x="201961" y="70882"/>
                  </a:lnTo>
                  <a:lnTo>
                    <a:pt x="209291" y="72641"/>
                  </a:lnTo>
                  <a:lnTo>
                    <a:pt x="225560" y="86783"/>
                  </a:lnTo>
                  <a:lnTo>
                    <a:pt x="277145" y="138835"/>
                  </a:lnTo>
                  <a:lnTo>
                    <a:pt x="329646" y="165503"/>
                  </a:lnTo>
                  <a:lnTo>
                    <a:pt x="383914" y="185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964373" y="7882913"/>
              <a:ext cx="54845" cy="205669"/>
            </a:xfrm>
            <a:custGeom>
              <a:avLst/>
              <a:gdLst/>
              <a:ahLst/>
              <a:cxnLst/>
              <a:rect l="0" t="0" r="0" b="0"/>
              <a:pathLst>
                <a:path w="54845" h="205669">
                  <a:moveTo>
                    <a:pt x="54844" y="0"/>
                  </a:moveTo>
                  <a:lnTo>
                    <a:pt x="35760" y="57251"/>
                  </a:lnTo>
                  <a:lnTo>
                    <a:pt x="18123" y="113211"/>
                  </a:lnTo>
                  <a:lnTo>
                    <a:pt x="6047" y="166762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115196" y="7965180"/>
              <a:ext cx="1" cy="82268"/>
            </a:xfrm>
            <a:custGeom>
              <a:avLst/>
              <a:gdLst/>
              <a:ahLst/>
              <a:cxnLst/>
              <a:rect l="0" t="0" r="0" b="0"/>
              <a:pathLst>
                <a:path w="1" h="82268">
                  <a:moveTo>
                    <a:pt x="0" y="0"/>
                  </a:moveTo>
                  <a:lnTo>
                    <a:pt x="0" y="51535"/>
                  </a:lnTo>
                  <a:lnTo>
                    <a:pt x="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252308" y="7855490"/>
              <a:ext cx="164535" cy="225168"/>
            </a:xfrm>
            <a:custGeom>
              <a:avLst/>
              <a:gdLst/>
              <a:ahLst/>
              <a:cxnLst/>
              <a:rect l="0" t="0" r="0" b="0"/>
              <a:pathLst>
                <a:path w="164535" h="225168">
                  <a:moveTo>
                    <a:pt x="0" y="0"/>
                  </a:moveTo>
                  <a:lnTo>
                    <a:pt x="19084" y="57252"/>
                  </a:lnTo>
                  <a:lnTo>
                    <a:pt x="32230" y="111249"/>
                  </a:lnTo>
                  <a:lnTo>
                    <a:pt x="45774" y="168212"/>
                  </a:lnTo>
                  <a:lnTo>
                    <a:pt x="59436" y="216406"/>
                  </a:lnTo>
                  <a:lnTo>
                    <a:pt x="65523" y="223491"/>
                  </a:lnTo>
                  <a:lnTo>
                    <a:pt x="72628" y="225167"/>
                  </a:lnTo>
                  <a:lnTo>
                    <a:pt x="80411" y="223238"/>
                  </a:lnTo>
                  <a:lnTo>
                    <a:pt x="87124" y="217382"/>
                  </a:lnTo>
                  <a:lnTo>
                    <a:pt x="103850" y="187303"/>
                  </a:lnTo>
                  <a:lnTo>
                    <a:pt x="123150" y="136193"/>
                  </a:lnTo>
                  <a:lnTo>
                    <a:pt x="141632" y="82085"/>
                  </a:lnTo>
                  <a:lnTo>
                    <a:pt x="164534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508246" y="7911314"/>
              <a:ext cx="127976" cy="149845"/>
            </a:xfrm>
            <a:custGeom>
              <a:avLst/>
              <a:gdLst/>
              <a:ahLst/>
              <a:cxnLst/>
              <a:rect l="0" t="0" r="0" b="0"/>
              <a:pathLst>
                <a:path w="127976" h="149845">
                  <a:moveTo>
                    <a:pt x="18286" y="67577"/>
                  </a:moveTo>
                  <a:lnTo>
                    <a:pt x="37371" y="10325"/>
                  </a:lnTo>
                  <a:lnTo>
                    <a:pt x="35579" y="3510"/>
                  </a:lnTo>
                  <a:lnTo>
                    <a:pt x="29815" y="490"/>
                  </a:lnTo>
                  <a:lnTo>
                    <a:pt x="21401" y="0"/>
                  </a:lnTo>
                  <a:lnTo>
                    <a:pt x="14269" y="5767"/>
                  </a:lnTo>
                  <a:lnTo>
                    <a:pt x="2281" y="28426"/>
                  </a:lnTo>
                  <a:lnTo>
                    <a:pt x="0" y="54747"/>
                  </a:lnTo>
                  <a:lnTo>
                    <a:pt x="5588" y="80156"/>
                  </a:lnTo>
                  <a:lnTo>
                    <a:pt x="34004" y="121296"/>
                  </a:lnTo>
                  <a:lnTo>
                    <a:pt x="42476" y="130811"/>
                  </a:lnTo>
                  <a:lnTo>
                    <a:pt x="68139" y="141385"/>
                  </a:lnTo>
                  <a:lnTo>
                    <a:pt x="127975" y="149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320864" y="7704667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941229" y="7776729"/>
              <a:ext cx="192406" cy="314839"/>
            </a:xfrm>
            <a:custGeom>
              <a:avLst/>
              <a:gdLst/>
              <a:ahLst/>
              <a:cxnLst/>
              <a:rect l="0" t="0" r="0" b="0"/>
              <a:pathLst>
                <a:path w="192406" h="314839">
                  <a:moveTo>
                    <a:pt x="51484" y="37627"/>
                  </a:moveTo>
                  <a:lnTo>
                    <a:pt x="42061" y="92360"/>
                  </a:lnTo>
                  <a:lnTo>
                    <a:pt x="39043" y="153039"/>
                  </a:lnTo>
                  <a:lnTo>
                    <a:pt x="38149" y="210289"/>
                  </a:lnTo>
                  <a:lnTo>
                    <a:pt x="37884" y="265847"/>
                  </a:lnTo>
                  <a:lnTo>
                    <a:pt x="37822" y="302577"/>
                  </a:lnTo>
                  <a:lnTo>
                    <a:pt x="34758" y="311762"/>
                  </a:lnTo>
                  <a:lnTo>
                    <a:pt x="29669" y="314838"/>
                  </a:lnTo>
                  <a:lnTo>
                    <a:pt x="23229" y="313843"/>
                  </a:lnTo>
                  <a:lnTo>
                    <a:pt x="18936" y="307085"/>
                  </a:lnTo>
                  <a:lnTo>
                    <a:pt x="7983" y="256517"/>
                  </a:lnTo>
                  <a:lnTo>
                    <a:pt x="0" y="207603"/>
                  </a:lnTo>
                  <a:lnTo>
                    <a:pt x="1698" y="148929"/>
                  </a:lnTo>
                  <a:lnTo>
                    <a:pt x="9551" y="112993"/>
                  </a:lnTo>
                  <a:lnTo>
                    <a:pt x="39421" y="52684"/>
                  </a:lnTo>
                  <a:lnTo>
                    <a:pt x="58310" y="26037"/>
                  </a:lnTo>
                  <a:lnTo>
                    <a:pt x="81940" y="4039"/>
                  </a:lnTo>
                  <a:lnTo>
                    <a:pt x="96163" y="0"/>
                  </a:lnTo>
                  <a:lnTo>
                    <a:pt x="128217" y="3639"/>
                  </a:lnTo>
                  <a:lnTo>
                    <a:pt x="165966" y="22817"/>
                  </a:lnTo>
                  <a:lnTo>
                    <a:pt x="182601" y="43232"/>
                  </a:lnTo>
                  <a:lnTo>
                    <a:pt x="189170" y="55075"/>
                  </a:lnTo>
                  <a:lnTo>
                    <a:pt x="192405" y="80422"/>
                  </a:lnTo>
                  <a:lnTo>
                    <a:pt x="187242" y="105398"/>
                  </a:lnTo>
                  <a:lnTo>
                    <a:pt x="174790" y="126654"/>
                  </a:lnTo>
                  <a:lnTo>
                    <a:pt x="155037" y="142196"/>
                  </a:lnTo>
                  <a:lnTo>
                    <a:pt x="143371" y="148474"/>
                  </a:lnTo>
                  <a:lnTo>
                    <a:pt x="110096" y="151386"/>
                  </a:lnTo>
                  <a:lnTo>
                    <a:pt x="60726" y="148522"/>
                  </a:lnTo>
                  <a:lnTo>
                    <a:pt x="24061" y="147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157247" y="7869201"/>
              <a:ext cx="82269" cy="208815"/>
            </a:xfrm>
            <a:custGeom>
              <a:avLst/>
              <a:gdLst/>
              <a:ahLst/>
              <a:cxnLst/>
              <a:rect l="0" t="0" r="0" b="0"/>
              <a:pathLst>
                <a:path w="82269" h="208815">
                  <a:moveTo>
                    <a:pt x="0" y="95979"/>
                  </a:moveTo>
                  <a:lnTo>
                    <a:pt x="4062" y="151576"/>
                  </a:lnTo>
                  <a:lnTo>
                    <a:pt x="7899" y="178580"/>
                  </a:lnTo>
                  <a:lnTo>
                    <a:pt x="4527" y="205817"/>
                  </a:lnTo>
                  <a:lnTo>
                    <a:pt x="3017" y="208814"/>
                  </a:lnTo>
                  <a:lnTo>
                    <a:pt x="1341" y="195894"/>
                  </a:lnTo>
                  <a:lnTo>
                    <a:pt x="15092" y="135825"/>
                  </a:lnTo>
                  <a:lnTo>
                    <a:pt x="32266" y="82013"/>
                  </a:lnTo>
                  <a:lnTo>
                    <a:pt x="65733" y="28592"/>
                  </a:lnTo>
                  <a:lnTo>
                    <a:pt x="822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262858" y="7910825"/>
              <a:ext cx="137697" cy="232601"/>
            </a:xfrm>
            <a:custGeom>
              <a:avLst/>
              <a:gdLst/>
              <a:ahLst/>
              <a:cxnLst/>
              <a:rect l="0" t="0" r="0" b="0"/>
              <a:pathLst>
                <a:path w="137697" h="232601">
                  <a:moveTo>
                    <a:pt x="31501" y="150333"/>
                  </a:moveTo>
                  <a:lnTo>
                    <a:pt x="24223" y="172169"/>
                  </a:lnTo>
                  <a:lnTo>
                    <a:pt x="25125" y="181648"/>
                  </a:lnTo>
                  <a:lnTo>
                    <a:pt x="34253" y="200306"/>
                  </a:lnTo>
                  <a:lnTo>
                    <a:pt x="40954" y="203453"/>
                  </a:lnTo>
                  <a:lnTo>
                    <a:pt x="48467" y="202505"/>
                  </a:lnTo>
                  <a:lnTo>
                    <a:pt x="64940" y="193325"/>
                  </a:lnTo>
                  <a:lnTo>
                    <a:pt x="100342" y="158543"/>
                  </a:lnTo>
                  <a:lnTo>
                    <a:pt x="116942" y="132654"/>
                  </a:lnTo>
                  <a:lnTo>
                    <a:pt x="133329" y="83818"/>
                  </a:lnTo>
                  <a:lnTo>
                    <a:pt x="137696" y="48660"/>
                  </a:lnTo>
                  <a:lnTo>
                    <a:pt x="131513" y="20846"/>
                  </a:lnTo>
                  <a:lnTo>
                    <a:pt x="125598" y="9164"/>
                  </a:lnTo>
                  <a:lnTo>
                    <a:pt x="117085" y="2898"/>
                  </a:lnTo>
                  <a:lnTo>
                    <a:pt x="106839" y="245"/>
                  </a:lnTo>
                  <a:lnTo>
                    <a:pt x="95437" y="0"/>
                  </a:lnTo>
                  <a:lnTo>
                    <a:pt x="70581" y="11915"/>
                  </a:lnTo>
                  <a:lnTo>
                    <a:pt x="34955" y="44319"/>
                  </a:lnTo>
                  <a:lnTo>
                    <a:pt x="16278" y="71223"/>
                  </a:lnTo>
                  <a:lnTo>
                    <a:pt x="2899" y="103493"/>
                  </a:lnTo>
                  <a:lnTo>
                    <a:pt x="0" y="134085"/>
                  </a:lnTo>
                  <a:lnTo>
                    <a:pt x="10552" y="190966"/>
                  </a:lnTo>
                  <a:lnTo>
                    <a:pt x="31501" y="23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418096" y="7880117"/>
              <a:ext cx="191344" cy="370008"/>
            </a:xfrm>
            <a:custGeom>
              <a:avLst/>
              <a:gdLst/>
              <a:ahLst/>
              <a:cxnLst/>
              <a:rect l="0" t="0" r="0" b="0"/>
              <a:pathLst>
                <a:path w="191344" h="370008">
                  <a:moveTo>
                    <a:pt x="54509" y="126196"/>
                  </a:moveTo>
                  <a:lnTo>
                    <a:pt x="39594" y="185856"/>
                  </a:lnTo>
                  <a:lnTo>
                    <a:pt x="30792" y="237312"/>
                  </a:lnTo>
                  <a:lnTo>
                    <a:pt x="28184" y="291153"/>
                  </a:lnTo>
                  <a:lnTo>
                    <a:pt x="27412" y="345701"/>
                  </a:lnTo>
                  <a:lnTo>
                    <a:pt x="27303" y="363941"/>
                  </a:lnTo>
                  <a:lnTo>
                    <a:pt x="24184" y="370007"/>
                  </a:lnTo>
                  <a:lnTo>
                    <a:pt x="19058" y="367957"/>
                  </a:lnTo>
                  <a:lnTo>
                    <a:pt x="12593" y="360496"/>
                  </a:lnTo>
                  <a:lnTo>
                    <a:pt x="5411" y="335957"/>
                  </a:lnTo>
                  <a:lnTo>
                    <a:pt x="1367" y="283818"/>
                  </a:lnTo>
                  <a:lnTo>
                    <a:pt x="420" y="241955"/>
                  </a:lnTo>
                  <a:lnTo>
                    <a:pt x="0" y="197957"/>
                  </a:lnTo>
                  <a:lnTo>
                    <a:pt x="14321" y="137641"/>
                  </a:lnTo>
                  <a:lnTo>
                    <a:pt x="37862" y="81175"/>
                  </a:lnTo>
                  <a:lnTo>
                    <a:pt x="64134" y="33129"/>
                  </a:lnTo>
                  <a:lnTo>
                    <a:pt x="86209" y="12214"/>
                  </a:lnTo>
                  <a:lnTo>
                    <a:pt x="98494" y="4504"/>
                  </a:lnTo>
                  <a:lnTo>
                    <a:pt x="128395" y="0"/>
                  </a:lnTo>
                  <a:lnTo>
                    <a:pt x="144900" y="932"/>
                  </a:lnTo>
                  <a:lnTo>
                    <a:pt x="158950" y="7647"/>
                  </a:lnTo>
                  <a:lnTo>
                    <a:pt x="182687" y="31359"/>
                  </a:lnTo>
                  <a:lnTo>
                    <a:pt x="191205" y="66272"/>
                  </a:lnTo>
                  <a:lnTo>
                    <a:pt x="191343" y="86247"/>
                  </a:lnTo>
                  <a:lnTo>
                    <a:pt x="179310" y="120629"/>
                  </a:lnTo>
                  <a:lnTo>
                    <a:pt x="141622" y="179941"/>
                  </a:lnTo>
                  <a:lnTo>
                    <a:pt x="106727" y="214570"/>
                  </a:lnTo>
                  <a:lnTo>
                    <a:pt x="80763" y="226411"/>
                  </a:lnTo>
                  <a:lnTo>
                    <a:pt x="40798" y="2358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623428" y="7928182"/>
              <a:ext cx="315359" cy="191253"/>
            </a:xfrm>
            <a:custGeom>
              <a:avLst/>
              <a:gdLst/>
              <a:ahLst/>
              <a:cxnLst/>
              <a:rect l="0" t="0" r="0" b="0"/>
              <a:pathLst>
                <a:path w="315359" h="191253">
                  <a:moveTo>
                    <a:pt x="0" y="78131"/>
                  </a:moveTo>
                  <a:lnTo>
                    <a:pt x="7278" y="99968"/>
                  </a:lnTo>
                  <a:lnTo>
                    <a:pt x="15517" y="104877"/>
                  </a:lnTo>
                  <a:lnTo>
                    <a:pt x="40920" y="106269"/>
                  </a:lnTo>
                  <a:lnTo>
                    <a:pt x="53179" y="101460"/>
                  </a:lnTo>
                  <a:lnTo>
                    <a:pt x="74925" y="83929"/>
                  </a:lnTo>
                  <a:lnTo>
                    <a:pt x="97019" y="41086"/>
                  </a:lnTo>
                  <a:lnTo>
                    <a:pt x="98196" y="27535"/>
                  </a:lnTo>
                  <a:lnTo>
                    <a:pt x="91378" y="4354"/>
                  </a:lnTo>
                  <a:lnTo>
                    <a:pt x="83771" y="0"/>
                  </a:lnTo>
                  <a:lnTo>
                    <a:pt x="74129" y="145"/>
                  </a:lnTo>
                  <a:lnTo>
                    <a:pt x="63130" y="3289"/>
                  </a:lnTo>
                  <a:lnTo>
                    <a:pt x="42785" y="18969"/>
                  </a:lnTo>
                  <a:lnTo>
                    <a:pt x="25109" y="42697"/>
                  </a:lnTo>
                  <a:lnTo>
                    <a:pt x="12175" y="73554"/>
                  </a:lnTo>
                  <a:lnTo>
                    <a:pt x="9474" y="103519"/>
                  </a:lnTo>
                  <a:lnTo>
                    <a:pt x="14875" y="130549"/>
                  </a:lnTo>
                  <a:lnTo>
                    <a:pt x="27432" y="152718"/>
                  </a:lnTo>
                  <a:lnTo>
                    <a:pt x="38093" y="159848"/>
                  </a:lnTo>
                  <a:lnTo>
                    <a:pt x="66189" y="167771"/>
                  </a:lnTo>
                  <a:lnTo>
                    <a:pt x="79165" y="166837"/>
                  </a:lnTo>
                  <a:lnTo>
                    <a:pt x="101709" y="157674"/>
                  </a:lnTo>
                  <a:lnTo>
                    <a:pt x="131531" y="128107"/>
                  </a:lnTo>
                  <a:lnTo>
                    <a:pt x="137962" y="128206"/>
                  </a:lnTo>
                  <a:lnTo>
                    <a:pt x="142248" y="135890"/>
                  </a:lnTo>
                  <a:lnTo>
                    <a:pt x="145488" y="161693"/>
                  </a:lnTo>
                  <a:lnTo>
                    <a:pt x="141851" y="188397"/>
                  </a:lnTo>
                  <a:lnTo>
                    <a:pt x="138748" y="191252"/>
                  </a:lnTo>
                  <a:lnTo>
                    <a:pt x="135156" y="187061"/>
                  </a:lnTo>
                  <a:lnTo>
                    <a:pt x="131237" y="178174"/>
                  </a:lnTo>
                  <a:lnTo>
                    <a:pt x="130947" y="156111"/>
                  </a:lnTo>
                  <a:lnTo>
                    <a:pt x="143173" y="104707"/>
                  </a:lnTo>
                  <a:lnTo>
                    <a:pt x="159610" y="81817"/>
                  </a:lnTo>
                  <a:lnTo>
                    <a:pt x="211113" y="34436"/>
                  </a:lnTo>
                  <a:lnTo>
                    <a:pt x="235510" y="21641"/>
                  </a:lnTo>
                  <a:lnTo>
                    <a:pt x="261588" y="19000"/>
                  </a:lnTo>
                  <a:lnTo>
                    <a:pt x="274941" y="20429"/>
                  </a:lnTo>
                  <a:lnTo>
                    <a:pt x="285366" y="25952"/>
                  </a:lnTo>
                  <a:lnTo>
                    <a:pt x="301012" y="44276"/>
                  </a:lnTo>
                  <a:lnTo>
                    <a:pt x="315358" y="781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062186" y="7732089"/>
              <a:ext cx="27424" cy="342781"/>
            </a:xfrm>
            <a:custGeom>
              <a:avLst/>
              <a:gdLst/>
              <a:ahLst/>
              <a:cxnLst/>
              <a:rect l="0" t="0" r="0" b="0"/>
              <a:pathLst>
                <a:path w="27424" h="342781">
                  <a:moveTo>
                    <a:pt x="27423" y="0"/>
                  </a:moveTo>
                  <a:lnTo>
                    <a:pt x="27423" y="53209"/>
                  </a:lnTo>
                  <a:lnTo>
                    <a:pt x="25899" y="107512"/>
                  </a:lnTo>
                  <a:lnTo>
                    <a:pt x="18000" y="169644"/>
                  </a:lnTo>
                  <a:lnTo>
                    <a:pt x="14982" y="228849"/>
                  </a:lnTo>
                  <a:lnTo>
                    <a:pt x="12565" y="289387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966208" y="7866466"/>
              <a:ext cx="301647" cy="188929"/>
            </a:xfrm>
            <a:custGeom>
              <a:avLst/>
              <a:gdLst/>
              <a:ahLst/>
              <a:cxnLst/>
              <a:rect l="0" t="0" r="0" b="0"/>
              <a:pathLst>
                <a:path w="301647" h="188929">
                  <a:moveTo>
                    <a:pt x="0" y="57580"/>
                  </a:moveTo>
                  <a:lnTo>
                    <a:pt x="48807" y="42664"/>
                  </a:lnTo>
                  <a:lnTo>
                    <a:pt x="94190" y="25738"/>
                  </a:lnTo>
                  <a:lnTo>
                    <a:pt x="140644" y="5488"/>
                  </a:lnTo>
                  <a:lnTo>
                    <a:pt x="157749" y="0"/>
                  </a:lnTo>
                  <a:lnTo>
                    <a:pt x="170675" y="912"/>
                  </a:lnTo>
                  <a:lnTo>
                    <a:pt x="180816" y="6090"/>
                  </a:lnTo>
                  <a:lnTo>
                    <a:pt x="189100" y="14113"/>
                  </a:lnTo>
                  <a:lnTo>
                    <a:pt x="193099" y="24031"/>
                  </a:lnTo>
                  <a:lnTo>
                    <a:pt x="192634" y="76852"/>
                  </a:lnTo>
                  <a:lnTo>
                    <a:pt x="195305" y="108802"/>
                  </a:lnTo>
                  <a:lnTo>
                    <a:pt x="213938" y="150962"/>
                  </a:lnTo>
                  <a:lnTo>
                    <a:pt x="230165" y="173225"/>
                  </a:lnTo>
                  <a:lnTo>
                    <a:pt x="255658" y="185151"/>
                  </a:lnTo>
                  <a:lnTo>
                    <a:pt x="281207" y="188928"/>
                  </a:lnTo>
                  <a:lnTo>
                    <a:pt x="288020" y="187802"/>
                  </a:lnTo>
                  <a:lnTo>
                    <a:pt x="301646" y="1809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213010" y="7786934"/>
              <a:ext cx="150824" cy="562160"/>
            </a:xfrm>
            <a:custGeom>
              <a:avLst/>
              <a:gdLst/>
              <a:ahLst/>
              <a:cxnLst/>
              <a:rect l="0" t="0" r="0" b="0"/>
              <a:pathLst>
                <a:path w="150824" h="562160">
                  <a:moveTo>
                    <a:pt x="150823" y="0"/>
                  </a:moveTo>
                  <a:lnTo>
                    <a:pt x="130454" y="34363"/>
                  </a:lnTo>
                  <a:lnTo>
                    <a:pt x="114995" y="82631"/>
                  </a:lnTo>
                  <a:lnTo>
                    <a:pt x="100766" y="146022"/>
                  </a:lnTo>
                  <a:lnTo>
                    <a:pt x="91505" y="195917"/>
                  </a:lnTo>
                  <a:lnTo>
                    <a:pt x="82310" y="248562"/>
                  </a:lnTo>
                  <a:lnTo>
                    <a:pt x="73145" y="302428"/>
                  </a:lnTo>
                  <a:lnTo>
                    <a:pt x="63993" y="356839"/>
                  </a:lnTo>
                  <a:lnTo>
                    <a:pt x="54848" y="403366"/>
                  </a:lnTo>
                  <a:lnTo>
                    <a:pt x="37072" y="459756"/>
                  </a:lnTo>
                  <a:lnTo>
                    <a:pt x="16570" y="509474"/>
                  </a:lnTo>
                  <a:lnTo>
                    <a:pt x="0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719341" y="8299261"/>
            <a:ext cx="3932428" cy="710047"/>
            <a:chOff x="4719341" y="8299261"/>
            <a:chExt cx="3932428" cy="710047"/>
          </a:xfrm>
        </p:grpSpPr>
        <p:sp>
          <p:nvSpPr>
            <p:cNvPr id="113" name="Freeform 112"/>
            <p:cNvSpPr/>
            <p:nvPr/>
          </p:nvSpPr>
          <p:spPr>
            <a:xfrm>
              <a:off x="4719341" y="8299261"/>
              <a:ext cx="187793" cy="420036"/>
            </a:xfrm>
            <a:custGeom>
              <a:avLst/>
              <a:gdLst/>
              <a:ahLst/>
              <a:cxnLst/>
              <a:rect l="0" t="0" r="0" b="0"/>
              <a:pathLst>
                <a:path w="187793" h="420036">
                  <a:moveTo>
                    <a:pt x="52157" y="186944"/>
                  </a:moveTo>
                  <a:lnTo>
                    <a:pt x="37242" y="242541"/>
                  </a:lnTo>
                  <a:lnTo>
                    <a:pt x="19927" y="304061"/>
                  </a:lnTo>
                  <a:lnTo>
                    <a:pt x="3359" y="365472"/>
                  </a:lnTo>
                  <a:lnTo>
                    <a:pt x="0" y="399339"/>
                  </a:lnTo>
                  <a:lnTo>
                    <a:pt x="2151" y="407761"/>
                  </a:lnTo>
                  <a:lnTo>
                    <a:pt x="6632" y="410329"/>
                  </a:lnTo>
                  <a:lnTo>
                    <a:pt x="12666" y="408994"/>
                  </a:lnTo>
                  <a:lnTo>
                    <a:pt x="18212" y="403533"/>
                  </a:lnTo>
                  <a:lnTo>
                    <a:pt x="42759" y="349306"/>
                  </a:lnTo>
                  <a:lnTo>
                    <a:pt x="56651" y="295144"/>
                  </a:lnTo>
                  <a:lnTo>
                    <a:pt x="70416" y="238131"/>
                  </a:lnTo>
                  <a:lnTo>
                    <a:pt x="84143" y="182645"/>
                  </a:lnTo>
                  <a:lnTo>
                    <a:pt x="97859" y="127609"/>
                  </a:lnTo>
                  <a:lnTo>
                    <a:pt x="125566" y="65365"/>
                  </a:lnTo>
                  <a:lnTo>
                    <a:pt x="151351" y="13122"/>
                  </a:lnTo>
                  <a:lnTo>
                    <a:pt x="159420" y="2506"/>
                  </a:lnTo>
                  <a:lnTo>
                    <a:pt x="166323" y="0"/>
                  </a:lnTo>
                  <a:lnTo>
                    <a:pt x="172448" y="2900"/>
                  </a:lnTo>
                  <a:lnTo>
                    <a:pt x="178055" y="9403"/>
                  </a:lnTo>
                  <a:lnTo>
                    <a:pt x="184285" y="32878"/>
                  </a:lnTo>
                  <a:lnTo>
                    <a:pt x="187792" y="80356"/>
                  </a:lnTo>
                  <a:lnTo>
                    <a:pt x="184769" y="128956"/>
                  </a:lnTo>
                  <a:lnTo>
                    <a:pt x="178287" y="180427"/>
                  </a:lnTo>
                  <a:lnTo>
                    <a:pt x="172304" y="235795"/>
                  </a:lnTo>
                  <a:lnTo>
                    <a:pt x="164945" y="289272"/>
                  </a:lnTo>
                  <a:lnTo>
                    <a:pt x="158702" y="345235"/>
                  </a:lnTo>
                  <a:lnTo>
                    <a:pt x="151266" y="386700"/>
                  </a:lnTo>
                  <a:lnTo>
                    <a:pt x="148136" y="420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785209" y="8541050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0"/>
                  </a:moveTo>
                  <a:lnTo>
                    <a:pt x="48808" y="10853"/>
                  </a:lnTo>
                  <a:lnTo>
                    <a:pt x="94190" y="12865"/>
                  </a:lnTo>
                  <a:lnTo>
                    <a:pt x="137112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986898" y="8358763"/>
              <a:ext cx="229406" cy="361649"/>
            </a:xfrm>
            <a:custGeom>
              <a:avLst/>
              <a:gdLst/>
              <a:ahLst/>
              <a:cxnLst/>
              <a:rect l="0" t="0" r="0" b="0"/>
              <a:pathLst>
                <a:path w="229406" h="361649">
                  <a:moveTo>
                    <a:pt x="168514" y="223420"/>
                  </a:moveTo>
                  <a:lnTo>
                    <a:pt x="119707" y="212568"/>
                  </a:lnTo>
                  <a:lnTo>
                    <a:pt x="103983" y="211615"/>
                  </a:lnTo>
                  <a:lnTo>
                    <a:pt x="74324" y="222744"/>
                  </a:lnTo>
                  <a:lnTo>
                    <a:pt x="25323" y="259850"/>
                  </a:lnTo>
                  <a:lnTo>
                    <a:pt x="3025" y="294645"/>
                  </a:lnTo>
                  <a:lnTo>
                    <a:pt x="0" y="320586"/>
                  </a:lnTo>
                  <a:lnTo>
                    <a:pt x="1326" y="333901"/>
                  </a:lnTo>
                  <a:lnTo>
                    <a:pt x="6781" y="344302"/>
                  </a:lnTo>
                  <a:lnTo>
                    <a:pt x="25030" y="359920"/>
                  </a:lnTo>
                  <a:lnTo>
                    <a:pt x="34771" y="361648"/>
                  </a:lnTo>
                  <a:lnTo>
                    <a:pt x="44312" y="359753"/>
                  </a:lnTo>
                  <a:lnTo>
                    <a:pt x="72298" y="342528"/>
                  </a:lnTo>
                  <a:lnTo>
                    <a:pt x="109052" y="302132"/>
                  </a:lnTo>
                  <a:lnTo>
                    <a:pt x="145653" y="239194"/>
                  </a:lnTo>
                  <a:lnTo>
                    <a:pt x="171558" y="186114"/>
                  </a:lnTo>
                  <a:lnTo>
                    <a:pt x="189559" y="131792"/>
                  </a:lnTo>
                  <a:lnTo>
                    <a:pt x="204541" y="78626"/>
                  </a:lnTo>
                  <a:lnTo>
                    <a:pt x="223253" y="18943"/>
                  </a:lnTo>
                  <a:lnTo>
                    <a:pt x="229405" y="0"/>
                  </a:lnTo>
                  <a:lnTo>
                    <a:pt x="213144" y="57854"/>
                  </a:lnTo>
                  <a:lnTo>
                    <a:pt x="198665" y="102761"/>
                  </a:lnTo>
                  <a:lnTo>
                    <a:pt x="177278" y="162956"/>
                  </a:lnTo>
                  <a:lnTo>
                    <a:pt x="165807" y="206704"/>
                  </a:lnTo>
                  <a:lnTo>
                    <a:pt x="158063" y="266880"/>
                  </a:lnTo>
                  <a:lnTo>
                    <a:pt x="154802" y="319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181563" y="8406964"/>
              <a:ext cx="199275" cy="312459"/>
            </a:xfrm>
            <a:custGeom>
              <a:avLst/>
              <a:gdLst/>
              <a:ahLst/>
              <a:cxnLst/>
              <a:rect l="0" t="0" r="0" b="0"/>
              <a:pathLst>
                <a:path w="199275" h="312459">
                  <a:moveTo>
                    <a:pt x="138383" y="188931"/>
                  </a:moveTo>
                  <a:lnTo>
                    <a:pt x="149236" y="140124"/>
                  </a:lnTo>
                  <a:lnTo>
                    <a:pt x="150189" y="124401"/>
                  </a:lnTo>
                  <a:lnTo>
                    <a:pt x="146254" y="112394"/>
                  </a:lnTo>
                  <a:lnTo>
                    <a:pt x="139060" y="102867"/>
                  </a:lnTo>
                  <a:lnTo>
                    <a:pt x="129693" y="94991"/>
                  </a:lnTo>
                  <a:lnTo>
                    <a:pt x="120402" y="92789"/>
                  </a:lnTo>
                  <a:lnTo>
                    <a:pt x="111161" y="94367"/>
                  </a:lnTo>
                  <a:lnTo>
                    <a:pt x="91245" y="105768"/>
                  </a:lnTo>
                  <a:lnTo>
                    <a:pt x="67158" y="126071"/>
                  </a:lnTo>
                  <a:lnTo>
                    <a:pt x="35181" y="177754"/>
                  </a:lnTo>
                  <a:lnTo>
                    <a:pt x="6409" y="226753"/>
                  </a:lnTo>
                  <a:lnTo>
                    <a:pt x="0" y="256015"/>
                  </a:lnTo>
                  <a:lnTo>
                    <a:pt x="424" y="270217"/>
                  </a:lnTo>
                  <a:lnTo>
                    <a:pt x="9020" y="294122"/>
                  </a:lnTo>
                  <a:lnTo>
                    <a:pt x="15578" y="304762"/>
                  </a:lnTo>
                  <a:lnTo>
                    <a:pt x="24520" y="310332"/>
                  </a:lnTo>
                  <a:lnTo>
                    <a:pt x="46644" y="312458"/>
                  </a:lnTo>
                  <a:lnTo>
                    <a:pt x="67649" y="304262"/>
                  </a:lnTo>
                  <a:lnTo>
                    <a:pt x="87141" y="288940"/>
                  </a:lnTo>
                  <a:lnTo>
                    <a:pt x="124481" y="237801"/>
                  </a:lnTo>
                  <a:lnTo>
                    <a:pt x="147975" y="187161"/>
                  </a:lnTo>
                  <a:lnTo>
                    <a:pt x="164585" y="133561"/>
                  </a:lnTo>
                  <a:lnTo>
                    <a:pt x="179155" y="79086"/>
                  </a:lnTo>
                  <a:lnTo>
                    <a:pt x="193121" y="24351"/>
                  </a:lnTo>
                  <a:lnTo>
                    <a:pt x="199274" y="0"/>
                  </a:lnTo>
                  <a:lnTo>
                    <a:pt x="187047" y="56374"/>
                  </a:lnTo>
                  <a:lnTo>
                    <a:pt x="174469" y="118508"/>
                  </a:lnTo>
                  <a:lnTo>
                    <a:pt x="161094" y="177883"/>
                  </a:lnTo>
                  <a:lnTo>
                    <a:pt x="154761" y="234069"/>
                  </a:lnTo>
                  <a:lnTo>
                    <a:pt x="152094" y="2849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443347" y="8541050"/>
              <a:ext cx="54846" cy="178247"/>
            </a:xfrm>
            <a:custGeom>
              <a:avLst/>
              <a:gdLst/>
              <a:ahLst/>
              <a:cxnLst/>
              <a:rect l="0" t="0" r="0" b="0"/>
              <a:pathLst>
                <a:path w="54846" h="178247">
                  <a:moveTo>
                    <a:pt x="54845" y="0"/>
                  </a:moveTo>
                  <a:lnTo>
                    <a:pt x="35999" y="43786"/>
                  </a:lnTo>
                  <a:lnTo>
                    <a:pt x="25054" y="107054"/>
                  </a:lnTo>
                  <a:lnTo>
                    <a:pt x="13009" y="145979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594170" y="8390227"/>
              <a:ext cx="68557" cy="315359"/>
            </a:xfrm>
            <a:custGeom>
              <a:avLst/>
              <a:gdLst/>
              <a:ahLst/>
              <a:cxnLst/>
              <a:rect l="0" t="0" r="0" b="0"/>
              <a:pathLst>
                <a:path w="68557" h="315359">
                  <a:moveTo>
                    <a:pt x="68556" y="0"/>
                  </a:moveTo>
                  <a:lnTo>
                    <a:pt x="64494" y="59660"/>
                  </a:lnTo>
                  <a:lnTo>
                    <a:pt x="57704" y="111117"/>
                  </a:lnTo>
                  <a:lnTo>
                    <a:pt x="51629" y="164957"/>
                  </a:lnTo>
                  <a:lnTo>
                    <a:pt x="40181" y="219505"/>
                  </a:lnTo>
                  <a:lnTo>
                    <a:pt x="23077" y="270199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580459" y="8582183"/>
              <a:ext cx="109690" cy="13713"/>
            </a:xfrm>
            <a:custGeom>
              <a:avLst/>
              <a:gdLst/>
              <a:ahLst/>
              <a:cxnLst/>
              <a:rect l="0" t="0" r="0" b="0"/>
              <a:pathLst>
                <a:path w="109690" h="13713">
                  <a:moveTo>
                    <a:pt x="0" y="13712"/>
                  </a:moveTo>
                  <a:lnTo>
                    <a:pt x="48807" y="2859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772416" y="8582183"/>
              <a:ext cx="54846" cy="150824"/>
            </a:xfrm>
            <a:custGeom>
              <a:avLst/>
              <a:gdLst/>
              <a:ahLst/>
              <a:cxnLst/>
              <a:rect l="0" t="0" r="0" b="0"/>
              <a:pathLst>
                <a:path w="54846" h="150824">
                  <a:moveTo>
                    <a:pt x="54845" y="0"/>
                  </a:moveTo>
                  <a:lnTo>
                    <a:pt x="29077" y="55598"/>
                  </a:lnTo>
                  <a:lnTo>
                    <a:pt x="9468" y="109839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870865" y="8486205"/>
              <a:ext cx="129395" cy="231030"/>
            </a:xfrm>
            <a:custGeom>
              <a:avLst/>
              <a:gdLst/>
              <a:ahLst/>
              <a:cxnLst/>
              <a:rect l="0" t="0" r="0" b="0"/>
              <a:pathLst>
                <a:path w="129395" h="231030">
                  <a:moveTo>
                    <a:pt x="24951" y="0"/>
                  </a:moveTo>
                  <a:lnTo>
                    <a:pt x="20889" y="59659"/>
                  </a:lnTo>
                  <a:lnTo>
                    <a:pt x="10037" y="111117"/>
                  </a:lnTo>
                  <a:lnTo>
                    <a:pt x="1235" y="169020"/>
                  </a:lnTo>
                  <a:lnTo>
                    <a:pt x="0" y="190377"/>
                  </a:lnTo>
                  <a:lnTo>
                    <a:pt x="3747" y="206138"/>
                  </a:lnTo>
                  <a:lnTo>
                    <a:pt x="10815" y="218169"/>
                  </a:lnTo>
                  <a:lnTo>
                    <a:pt x="20098" y="227713"/>
                  </a:lnTo>
                  <a:lnTo>
                    <a:pt x="30857" y="231029"/>
                  </a:lnTo>
                  <a:lnTo>
                    <a:pt x="54998" y="226588"/>
                  </a:lnTo>
                  <a:lnTo>
                    <a:pt x="87007" y="206957"/>
                  </a:lnTo>
                  <a:lnTo>
                    <a:pt x="115787" y="174566"/>
                  </a:lnTo>
                  <a:lnTo>
                    <a:pt x="126262" y="145125"/>
                  </a:lnTo>
                  <a:lnTo>
                    <a:pt x="129394" y="111728"/>
                  </a:lnTo>
                  <a:lnTo>
                    <a:pt x="125707" y="76571"/>
                  </a:lnTo>
                  <a:lnTo>
                    <a:pt x="119544" y="63235"/>
                  </a:lnTo>
                  <a:lnTo>
                    <a:pt x="79797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047205" y="8517003"/>
              <a:ext cx="177682" cy="188583"/>
            </a:xfrm>
            <a:custGeom>
              <a:avLst/>
              <a:gdLst/>
              <a:ahLst/>
              <a:cxnLst/>
              <a:rect l="0" t="0" r="0" b="0"/>
              <a:pathLst>
                <a:path w="177682" h="188583">
                  <a:moveTo>
                    <a:pt x="13146" y="24047"/>
                  </a:moveTo>
                  <a:lnTo>
                    <a:pt x="11622" y="69356"/>
                  </a:lnTo>
                  <a:lnTo>
                    <a:pt x="3723" y="127018"/>
                  </a:lnTo>
                  <a:lnTo>
                    <a:pt x="706" y="171187"/>
                  </a:lnTo>
                  <a:lnTo>
                    <a:pt x="0" y="162061"/>
                  </a:lnTo>
                  <a:lnTo>
                    <a:pt x="10493" y="108072"/>
                  </a:lnTo>
                  <a:lnTo>
                    <a:pt x="27235" y="51817"/>
                  </a:lnTo>
                  <a:lnTo>
                    <a:pt x="37689" y="25724"/>
                  </a:lnTo>
                  <a:lnTo>
                    <a:pt x="52492" y="3972"/>
                  </a:lnTo>
                  <a:lnTo>
                    <a:pt x="60706" y="0"/>
                  </a:lnTo>
                  <a:lnTo>
                    <a:pt x="69228" y="397"/>
                  </a:lnTo>
                  <a:lnTo>
                    <a:pt x="77956" y="3710"/>
                  </a:lnTo>
                  <a:lnTo>
                    <a:pt x="91718" y="19578"/>
                  </a:lnTo>
                  <a:lnTo>
                    <a:pt x="101388" y="43389"/>
                  </a:lnTo>
                  <a:lnTo>
                    <a:pt x="115722" y="104266"/>
                  </a:lnTo>
                  <a:lnTo>
                    <a:pt x="146991" y="153476"/>
                  </a:lnTo>
                  <a:lnTo>
                    <a:pt x="177681" y="188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868394" y="844507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511903" y="83490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444265" y="8349651"/>
              <a:ext cx="195283" cy="380288"/>
            </a:xfrm>
            <a:custGeom>
              <a:avLst/>
              <a:gdLst/>
              <a:ahLst/>
              <a:cxnLst/>
              <a:rect l="0" t="0" r="0" b="0"/>
              <a:pathLst>
                <a:path w="195283" h="380288">
                  <a:moveTo>
                    <a:pt x="82267" y="136554"/>
                  </a:moveTo>
                  <a:lnTo>
                    <a:pt x="67351" y="189424"/>
                  </a:lnTo>
                  <a:lnTo>
                    <a:pt x="58550" y="245659"/>
                  </a:lnTo>
                  <a:lnTo>
                    <a:pt x="55942" y="300916"/>
                  </a:lnTo>
                  <a:lnTo>
                    <a:pt x="55169" y="355883"/>
                  </a:lnTo>
                  <a:lnTo>
                    <a:pt x="54989" y="380287"/>
                  </a:lnTo>
                  <a:lnTo>
                    <a:pt x="54863" y="331229"/>
                  </a:lnTo>
                  <a:lnTo>
                    <a:pt x="54850" y="273625"/>
                  </a:lnTo>
                  <a:lnTo>
                    <a:pt x="54847" y="230483"/>
                  </a:lnTo>
                  <a:lnTo>
                    <a:pt x="58907" y="171494"/>
                  </a:lnTo>
                  <a:lnTo>
                    <a:pt x="69759" y="121008"/>
                  </a:lnTo>
                  <a:lnTo>
                    <a:pt x="86687" y="67455"/>
                  </a:lnTo>
                  <a:lnTo>
                    <a:pt x="110998" y="21117"/>
                  </a:lnTo>
                  <a:lnTo>
                    <a:pt x="119703" y="9322"/>
                  </a:lnTo>
                  <a:lnTo>
                    <a:pt x="130076" y="2982"/>
                  </a:lnTo>
                  <a:lnTo>
                    <a:pt x="153790" y="0"/>
                  </a:lnTo>
                  <a:lnTo>
                    <a:pt x="163465" y="4385"/>
                  </a:lnTo>
                  <a:lnTo>
                    <a:pt x="178278" y="21444"/>
                  </a:lnTo>
                  <a:lnTo>
                    <a:pt x="195182" y="64022"/>
                  </a:lnTo>
                  <a:lnTo>
                    <a:pt x="195282" y="115233"/>
                  </a:lnTo>
                  <a:lnTo>
                    <a:pt x="181247" y="146883"/>
                  </a:lnTo>
                  <a:lnTo>
                    <a:pt x="149554" y="204442"/>
                  </a:lnTo>
                  <a:lnTo>
                    <a:pt x="111683" y="246046"/>
                  </a:lnTo>
                  <a:lnTo>
                    <a:pt x="69147" y="280040"/>
                  </a:lnTo>
                  <a:lnTo>
                    <a:pt x="41396" y="291735"/>
                  </a:lnTo>
                  <a:lnTo>
                    <a:pt x="0" y="3010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650497" y="8472494"/>
              <a:ext cx="95415" cy="215820"/>
            </a:xfrm>
            <a:custGeom>
              <a:avLst/>
              <a:gdLst/>
              <a:ahLst/>
              <a:cxnLst/>
              <a:rect l="0" t="0" r="0" b="0"/>
              <a:pathLst>
                <a:path w="95415" h="215820">
                  <a:moveTo>
                    <a:pt x="13147" y="95978"/>
                  </a:moveTo>
                  <a:lnTo>
                    <a:pt x="2295" y="144786"/>
                  </a:lnTo>
                  <a:lnTo>
                    <a:pt x="282" y="194230"/>
                  </a:lnTo>
                  <a:lnTo>
                    <a:pt x="0" y="211754"/>
                  </a:lnTo>
                  <a:lnTo>
                    <a:pt x="1336" y="215819"/>
                  </a:lnTo>
                  <a:lnTo>
                    <a:pt x="18569" y="155584"/>
                  </a:lnTo>
                  <a:lnTo>
                    <a:pt x="37690" y="96919"/>
                  </a:lnTo>
                  <a:lnTo>
                    <a:pt x="69228" y="41320"/>
                  </a:lnTo>
                  <a:lnTo>
                    <a:pt x="954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759622" y="8542682"/>
              <a:ext cx="115266" cy="162904"/>
            </a:xfrm>
            <a:custGeom>
              <a:avLst/>
              <a:gdLst/>
              <a:ahLst/>
              <a:cxnLst/>
              <a:rect l="0" t="0" r="0" b="0"/>
              <a:pathLst>
                <a:path w="115266" h="162904">
                  <a:moveTo>
                    <a:pt x="41134" y="121769"/>
                  </a:moveTo>
                  <a:lnTo>
                    <a:pt x="33856" y="143606"/>
                  </a:lnTo>
                  <a:lnTo>
                    <a:pt x="36282" y="148515"/>
                  </a:lnTo>
                  <a:lnTo>
                    <a:pt x="42470" y="150263"/>
                  </a:lnTo>
                  <a:lnTo>
                    <a:pt x="51165" y="149906"/>
                  </a:lnTo>
                  <a:lnTo>
                    <a:pt x="68952" y="137322"/>
                  </a:lnTo>
                  <a:lnTo>
                    <a:pt x="85490" y="116493"/>
                  </a:lnTo>
                  <a:lnTo>
                    <a:pt x="108521" y="65882"/>
                  </a:lnTo>
                  <a:lnTo>
                    <a:pt x="115265" y="39038"/>
                  </a:lnTo>
                  <a:lnTo>
                    <a:pt x="113183" y="11873"/>
                  </a:lnTo>
                  <a:lnTo>
                    <a:pt x="107448" y="4324"/>
                  </a:lnTo>
                  <a:lnTo>
                    <a:pt x="99055" y="815"/>
                  </a:lnTo>
                  <a:lnTo>
                    <a:pt x="88889" y="0"/>
                  </a:lnTo>
                  <a:lnTo>
                    <a:pt x="65405" y="11280"/>
                  </a:lnTo>
                  <a:lnTo>
                    <a:pt x="41257" y="33053"/>
                  </a:lnTo>
                  <a:lnTo>
                    <a:pt x="20368" y="63042"/>
                  </a:lnTo>
                  <a:lnTo>
                    <a:pt x="6036" y="114186"/>
                  </a:lnTo>
                  <a:lnTo>
                    <a:pt x="0" y="1629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910568" y="8527211"/>
              <a:ext cx="144626" cy="371538"/>
            </a:xfrm>
            <a:custGeom>
              <a:avLst/>
              <a:gdLst/>
              <a:ahLst/>
              <a:cxnLst/>
              <a:rect l="0" t="0" r="0" b="0"/>
              <a:pathLst>
                <a:path w="144626" h="371538">
                  <a:moveTo>
                    <a:pt x="27300" y="123529"/>
                  </a:moveTo>
                  <a:lnTo>
                    <a:pt x="16447" y="172336"/>
                  </a:lnTo>
                  <a:lnTo>
                    <a:pt x="10372" y="225843"/>
                  </a:lnTo>
                  <a:lnTo>
                    <a:pt x="4542" y="268027"/>
                  </a:lnTo>
                  <a:lnTo>
                    <a:pt x="1950" y="312167"/>
                  </a:lnTo>
                  <a:lnTo>
                    <a:pt x="8186" y="371537"/>
                  </a:lnTo>
                  <a:lnTo>
                    <a:pt x="6940" y="371134"/>
                  </a:lnTo>
                  <a:lnTo>
                    <a:pt x="4586" y="366296"/>
                  </a:lnTo>
                  <a:lnTo>
                    <a:pt x="1272" y="315814"/>
                  </a:lnTo>
                  <a:lnTo>
                    <a:pt x="291" y="257521"/>
                  </a:lnTo>
                  <a:lnTo>
                    <a:pt x="0" y="194377"/>
                  </a:lnTo>
                  <a:lnTo>
                    <a:pt x="7192" y="134703"/>
                  </a:lnTo>
                  <a:lnTo>
                    <a:pt x="18973" y="85706"/>
                  </a:lnTo>
                  <a:lnTo>
                    <a:pt x="32111" y="42243"/>
                  </a:lnTo>
                  <a:lnTo>
                    <a:pt x="49243" y="18337"/>
                  </a:lnTo>
                  <a:lnTo>
                    <a:pt x="60210" y="7697"/>
                  </a:lnTo>
                  <a:lnTo>
                    <a:pt x="72092" y="2127"/>
                  </a:lnTo>
                  <a:lnTo>
                    <a:pt x="97483" y="0"/>
                  </a:lnTo>
                  <a:lnTo>
                    <a:pt x="119939" y="8197"/>
                  </a:lnTo>
                  <a:lnTo>
                    <a:pt x="130193" y="14648"/>
                  </a:lnTo>
                  <a:lnTo>
                    <a:pt x="137029" y="26566"/>
                  </a:lnTo>
                  <a:lnTo>
                    <a:pt x="144625" y="60121"/>
                  </a:lnTo>
                  <a:lnTo>
                    <a:pt x="141622" y="107281"/>
                  </a:lnTo>
                  <a:lnTo>
                    <a:pt x="126861" y="132050"/>
                  </a:lnTo>
                  <a:lnTo>
                    <a:pt x="64686" y="191629"/>
                  </a:lnTo>
                  <a:lnTo>
                    <a:pt x="27300" y="2195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074980" y="8535596"/>
              <a:ext cx="305191" cy="171102"/>
            </a:xfrm>
            <a:custGeom>
              <a:avLst/>
              <a:gdLst/>
              <a:ahLst/>
              <a:cxnLst/>
              <a:rect l="0" t="0" r="0" b="0"/>
              <a:pathLst>
                <a:path w="305191" h="171102">
                  <a:moveTo>
                    <a:pt x="0" y="128855"/>
                  </a:moveTo>
                  <a:lnTo>
                    <a:pt x="31316" y="116385"/>
                  </a:lnTo>
                  <a:lnTo>
                    <a:pt x="49973" y="102492"/>
                  </a:lnTo>
                  <a:lnTo>
                    <a:pt x="64359" y="78036"/>
                  </a:lnTo>
                  <a:lnTo>
                    <a:pt x="70329" y="62982"/>
                  </a:lnTo>
                  <a:lnTo>
                    <a:pt x="69737" y="54470"/>
                  </a:lnTo>
                  <a:lnTo>
                    <a:pt x="64773" y="50319"/>
                  </a:lnTo>
                  <a:lnTo>
                    <a:pt x="56893" y="49075"/>
                  </a:lnTo>
                  <a:lnTo>
                    <a:pt x="48593" y="52816"/>
                  </a:lnTo>
                  <a:lnTo>
                    <a:pt x="31245" y="69161"/>
                  </a:lnTo>
                  <a:lnTo>
                    <a:pt x="11628" y="104058"/>
                  </a:lnTo>
                  <a:lnTo>
                    <a:pt x="9230" y="130022"/>
                  </a:lnTo>
                  <a:lnTo>
                    <a:pt x="10724" y="143344"/>
                  </a:lnTo>
                  <a:lnTo>
                    <a:pt x="16290" y="153750"/>
                  </a:lnTo>
                  <a:lnTo>
                    <a:pt x="34662" y="169373"/>
                  </a:lnTo>
                  <a:lnTo>
                    <a:pt x="45960" y="171101"/>
                  </a:lnTo>
                  <a:lnTo>
                    <a:pt x="70702" y="164897"/>
                  </a:lnTo>
                  <a:lnTo>
                    <a:pt x="103046" y="144274"/>
                  </a:lnTo>
                  <a:lnTo>
                    <a:pt x="118417" y="123520"/>
                  </a:lnTo>
                  <a:lnTo>
                    <a:pt x="124649" y="111587"/>
                  </a:lnTo>
                  <a:lnTo>
                    <a:pt x="128803" y="109726"/>
                  </a:lnTo>
                  <a:lnTo>
                    <a:pt x="131572" y="114578"/>
                  </a:lnTo>
                  <a:lnTo>
                    <a:pt x="136382" y="168954"/>
                  </a:lnTo>
                  <a:lnTo>
                    <a:pt x="139942" y="138028"/>
                  </a:lnTo>
                  <a:lnTo>
                    <a:pt x="166900" y="76273"/>
                  </a:lnTo>
                  <a:lnTo>
                    <a:pt x="201565" y="19612"/>
                  </a:lnTo>
                  <a:lnTo>
                    <a:pt x="213597" y="10322"/>
                  </a:lnTo>
                  <a:lnTo>
                    <a:pt x="243216" y="0"/>
                  </a:lnTo>
                  <a:lnTo>
                    <a:pt x="256600" y="295"/>
                  </a:lnTo>
                  <a:lnTo>
                    <a:pt x="279594" y="8747"/>
                  </a:lnTo>
                  <a:lnTo>
                    <a:pt x="295908" y="30786"/>
                  </a:lnTo>
                  <a:lnTo>
                    <a:pt x="305190" y="57846"/>
                  </a:lnTo>
                  <a:lnTo>
                    <a:pt x="301646" y="1014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458894" y="8362804"/>
              <a:ext cx="41134" cy="356493"/>
            </a:xfrm>
            <a:custGeom>
              <a:avLst/>
              <a:gdLst/>
              <a:ahLst/>
              <a:cxnLst/>
              <a:rect l="0" t="0" r="0" b="0"/>
              <a:pathLst>
                <a:path w="41134" h="356493">
                  <a:moveTo>
                    <a:pt x="41133" y="0"/>
                  </a:moveTo>
                  <a:lnTo>
                    <a:pt x="39610" y="53209"/>
                  </a:lnTo>
                  <a:lnTo>
                    <a:pt x="31710" y="107512"/>
                  </a:lnTo>
                  <a:lnTo>
                    <a:pt x="27169" y="168122"/>
                  </a:lnTo>
                  <a:lnTo>
                    <a:pt x="18375" y="217904"/>
                  </a:lnTo>
                  <a:lnTo>
                    <a:pt x="13569" y="269047"/>
                  </a:lnTo>
                  <a:lnTo>
                    <a:pt x="3131" y="323984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404049" y="8550408"/>
              <a:ext cx="356492" cy="458900"/>
            </a:xfrm>
            <a:custGeom>
              <a:avLst/>
              <a:gdLst/>
              <a:ahLst/>
              <a:cxnLst/>
              <a:rect l="0" t="0" r="0" b="0"/>
              <a:pathLst>
                <a:path w="356492" h="458900">
                  <a:moveTo>
                    <a:pt x="0" y="45487"/>
                  </a:moveTo>
                  <a:lnTo>
                    <a:pt x="23416" y="25117"/>
                  </a:lnTo>
                  <a:lnTo>
                    <a:pt x="83545" y="110"/>
                  </a:lnTo>
                  <a:lnTo>
                    <a:pt x="95306" y="0"/>
                  </a:lnTo>
                  <a:lnTo>
                    <a:pt x="116500" y="8004"/>
                  </a:lnTo>
                  <a:lnTo>
                    <a:pt x="121847" y="15928"/>
                  </a:lnTo>
                  <a:lnTo>
                    <a:pt x="123545" y="65547"/>
                  </a:lnTo>
                  <a:lnTo>
                    <a:pt x="123443" y="115924"/>
                  </a:lnTo>
                  <a:lnTo>
                    <a:pt x="126467" y="148395"/>
                  </a:lnTo>
                  <a:lnTo>
                    <a:pt x="137967" y="172984"/>
                  </a:lnTo>
                  <a:lnTo>
                    <a:pt x="146823" y="179235"/>
                  </a:lnTo>
                  <a:lnTo>
                    <a:pt x="157297" y="181880"/>
                  </a:lnTo>
                  <a:lnTo>
                    <a:pt x="168850" y="182119"/>
                  </a:lnTo>
                  <a:lnTo>
                    <a:pt x="179599" y="177709"/>
                  </a:lnTo>
                  <a:lnTo>
                    <a:pt x="199667" y="160621"/>
                  </a:lnTo>
                  <a:lnTo>
                    <a:pt x="220817" y="125305"/>
                  </a:lnTo>
                  <a:lnTo>
                    <a:pt x="229454" y="78616"/>
                  </a:lnTo>
                  <a:lnTo>
                    <a:pt x="239291" y="18909"/>
                  </a:lnTo>
                  <a:lnTo>
                    <a:pt x="241795" y="11010"/>
                  </a:lnTo>
                  <a:lnTo>
                    <a:pt x="243463" y="11838"/>
                  </a:lnTo>
                  <a:lnTo>
                    <a:pt x="246142" y="64232"/>
                  </a:lnTo>
                  <a:lnTo>
                    <a:pt x="239327" y="111472"/>
                  </a:lnTo>
                  <a:lnTo>
                    <a:pt x="235862" y="156573"/>
                  </a:lnTo>
                  <a:lnTo>
                    <a:pt x="232799" y="210642"/>
                  </a:lnTo>
                  <a:lnTo>
                    <a:pt x="226359" y="265142"/>
                  </a:lnTo>
                  <a:lnTo>
                    <a:pt x="222482" y="315770"/>
                  </a:lnTo>
                  <a:lnTo>
                    <a:pt x="219235" y="362140"/>
                  </a:lnTo>
                  <a:lnTo>
                    <a:pt x="208841" y="420982"/>
                  </a:lnTo>
                  <a:lnTo>
                    <a:pt x="200477" y="453081"/>
                  </a:lnTo>
                  <a:lnTo>
                    <a:pt x="194590" y="458899"/>
                  </a:lnTo>
                  <a:lnTo>
                    <a:pt x="187618" y="458206"/>
                  </a:lnTo>
                  <a:lnTo>
                    <a:pt x="179923" y="453175"/>
                  </a:lnTo>
                  <a:lnTo>
                    <a:pt x="171374" y="423209"/>
                  </a:lnTo>
                  <a:lnTo>
                    <a:pt x="169097" y="379421"/>
                  </a:lnTo>
                  <a:lnTo>
                    <a:pt x="173164" y="329491"/>
                  </a:lnTo>
                  <a:lnTo>
                    <a:pt x="184019" y="271826"/>
                  </a:lnTo>
                  <a:lnTo>
                    <a:pt x="204382" y="209873"/>
                  </a:lnTo>
                  <a:lnTo>
                    <a:pt x="236771" y="158349"/>
                  </a:lnTo>
                  <a:lnTo>
                    <a:pt x="273791" y="107535"/>
                  </a:lnTo>
                  <a:lnTo>
                    <a:pt x="306258" y="73351"/>
                  </a:lnTo>
                  <a:lnTo>
                    <a:pt x="356491" y="454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944341" y="8472494"/>
              <a:ext cx="128580" cy="274225"/>
            </a:xfrm>
            <a:custGeom>
              <a:avLst/>
              <a:gdLst/>
              <a:ahLst/>
              <a:cxnLst/>
              <a:rect l="0" t="0" r="0" b="0"/>
              <a:pathLst>
                <a:path w="128580" h="274225">
                  <a:moveTo>
                    <a:pt x="90423" y="0"/>
                  </a:moveTo>
                  <a:lnTo>
                    <a:pt x="60594" y="52869"/>
                  </a:lnTo>
                  <a:lnTo>
                    <a:pt x="38928" y="109105"/>
                  </a:lnTo>
                  <a:lnTo>
                    <a:pt x="22860" y="164361"/>
                  </a:lnTo>
                  <a:lnTo>
                    <a:pt x="17958" y="182700"/>
                  </a:lnTo>
                  <a:lnTo>
                    <a:pt x="20638" y="215265"/>
                  </a:lnTo>
                  <a:lnTo>
                    <a:pt x="25617" y="230348"/>
                  </a:lnTo>
                  <a:lnTo>
                    <a:pt x="33508" y="238879"/>
                  </a:lnTo>
                  <a:lnTo>
                    <a:pt x="43339" y="243044"/>
                  </a:lnTo>
                  <a:lnTo>
                    <a:pt x="54463" y="244296"/>
                  </a:lnTo>
                  <a:lnTo>
                    <a:pt x="74949" y="237563"/>
                  </a:lnTo>
                  <a:lnTo>
                    <a:pt x="84677" y="231502"/>
                  </a:lnTo>
                  <a:lnTo>
                    <a:pt x="99549" y="212579"/>
                  </a:lnTo>
                  <a:lnTo>
                    <a:pt x="121510" y="163192"/>
                  </a:lnTo>
                  <a:lnTo>
                    <a:pt x="128579" y="115725"/>
                  </a:lnTo>
                  <a:lnTo>
                    <a:pt x="123395" y="70344"/>
                  </a:lnTo>
                  <a:lnTo>
                    <a:pt x="112187" y="45991"/>
                  </a:lnTo>
                  <a:lnTo>
                    <a:pt x="104932" y="35231"/>
                  </a:lnTo>
                  <a:lnTo>
                    <a:pt x="95526" y="29582"/>
                  </a:lnTo>
                  <a:lnTo>
                    <a:pt x="72886" y="27366"/>
                  </a:lnTo>
                  <a:lnTo>
                    <a:pt x="61973" y="31955"/>
                  </a:lnTo>
                  <a:lnTo>
                    <a:pt x="41723" y="49242"/>
                  </a:lnTo>
                  <a:lnTo>
                    <a:pt x="13193" y="91948"/>
                  </a:lnTo>
                  <a:lnTo>
                    <a:pt x="0" y="143197"/>
                  </a:lnTo>
                  <a:lnTo>
                    <a:pt x="3369" y="196977"/>
                  </a:lnTo>
                  <a:lnTo>
                    <a:pt x="16634" y="254225"/>
                  </a:lnTo>
                  <a:lnTo>
                    <a:pt x="21867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8199299" y="8351872"/>
              <a:ext cx="79473" cy="435980"/>
            </a:xfrm>
            <a:custGeom>
              <a:avLst/>
              <a:gdLst/>
              <a:ahLst/>
              <a:cxnLst/>
              <a:rect l="0" t="0" r="0" b="0"/>
              <a:pathLst>
                <a:path w="79473" h="435980">
                  <a:moveTo>
                    <a:pt x="68555" y="148045"/>
                  </a:moveTo>
                  <a:lnTo>
                    <a:pt x="77979" y="102736"/>
                  </a:lnTo>
                  <a:lnTo>
                    <a:pt x="79472" y="46597"/>
                  </a:lnTo>
                  <a:lnTo>
                    <a:pt x="74423" y="14596"/>
                  </a:lnTo>
                  <a:lnTo>
                    <a:pt x="67897" y="5757"/>
                  </a:lnTo>
                  <a:lnTo>
                    <a:pt x="58976" y="1389"/>
                  </a:lnTo>
                  <a:lnTo>
                    <a:pt x="48458" y="0"/>
                  </a:lnTo>
                  <a:lnTo>
                    <a:pt x="39923" y="5168"/>
                  </a:lnTo>
                  <a:lnTo>
                    <a:pt x="26376" y="27160"/>
                  </a:lnTo>
                  <a:lnTo>
                    <a:pt x="17464" y="81080"/>
                  </a:lnTo>
                  <a:lnTo>
                    <a:pt x="11316" y="123360"/>
                  </a:lnTo>
                  <a:lnTo>
                    <a:pt x="5030" y="167543"/>
                  </a:lnTo>
                  <a:lnTo>
                    <a:pt x="2235" y="212571"/>
                  </a:lnTo>
                  <a:lnTo>
                    <a:pt x="993" y="257975"/>
                  </a:lnTo>
                  <a:lnTo>
                    <a:pt x="442" y="302021"/>
                  </a:lnTo>
                  <a:lnTo>
                    <a:pt x="131" y="361079"/>
                  </a:lnTo>
                  <a:lnTo>
                    <a:pt x="26" y="419379"/>
                  </a:lnTo>
                  <a:lnTo>
                    <a:pt x="0" y="43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130742" y="8595895"/>
              <a:ext cx="150825" cy="54846"/>
            </a:xfrm>
            <a:custGeom>
              <a:avLst/>
              <a:gdLst/>
              <a:ahLst/>
              <a:cxnLst/>
              <a:rect l="0" t="0" r="0" b="0"/>
              <a:pathLst>
                <a:path w="150825" h="54846">
                  <a:moveTo>
                    <a:pt x="0" y="54845"/>
                  </a:moveTo>
                  <a:lnTo>
                    <a:pt x="57254" y="23956"/>
                  </a:lnTo>
                  <a:lnTo>
                    <a:pt x="119656" y="4208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446100" y="8458783"/>
              <a:ext cx="164535" cy="41135"/>
            </a:xfrm>
            <a:custGeom>
              <a:avLst/>
              <a:gdLst/>
              <a:ahLst/>
              <a:cxnLst/>
              <a:rect l="0" t="0" r="0" b="0"/>
              <a:pathLst>
                <a:path w="164535" h="41135">
                  <a:moveTo>
                    <a:pt x="0" y="41134"/>
                  </a:moveTo>
                  <a:lnTo>
                    <a:pt x="57252" y="22049"/>
                  </a:lnTo>
                  <a:lnTo>
                    <a:pt x="110165" y="5935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500945" y="8554762"/>
              <a:ext cx="150824" cy="41134"/>
            </a:xfrm>
            <a:custGeom>
              <a:avLst/>
              <a:gdLst/>
              <a:ahLst/>
              <a:cxnLst/>
              <a:rect l="0" t="0" r="0" b="0"/>
              <a:pathLst>
                <a:path w="150824" h="41134">
                  <a:moveTo>
                    <a:pt x="0" y="41133"/>
                  </a:moveTo>
                  <a:lnTo>
                    <a:pt x="57252" y="10244"/>
                  </a:lnTo>
                  <a:lnTo>
                    <a:pt x="116541" y="2023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4720985" y="9014138"/>
            <a:ext cx="4849435" cy="538412"/>
            <a:chOff x="4720985" y="9014138"/>
            <a:chExt cx="4849435" cy="538412"/>
          </a:xfrm>
        </p:grpSpPr>
        <p:sp>
          <p:nvSpPr>
            <p:cNvPr id="138" name="Freeform 137"/>
            <p:cNvSpPr/>
            <p:nvPr/>
          </p:nvSpPr>
          <p:spPr>
            <a:xfrm>
              <a:off x="4720985" y="9027849"/>
              <a:ext cx="270518" cy="329070"/>
            </a:xfrm>
            <a:custGeom>
              <a:avLst/>
              <a:gdLst/>
              <a:ahLst/>
              <a:cxnLst/>
              <a:rect l="0" t="0" r="0" b="0"/>
              <a:pathLst>
                <a:path w="270518" h="329070">
                  <a:moveTo>
                    <a:pt x="242470" y="0"/>
                  </a:moveTo>
                  <a:lnTo>
                    <a:pt x="186873" y="4062"/>
                  </a:lnTo>
                  <a:lnTo>
                    <a:pt x="125353" y="26363"/>
                  </a:lnTo>
                  <a:lnTo>
                    <a:pt x="73365" y="60109"/>
                  </a:lnTo>
                  <a:lnTo>
                    <a:pt x="15699" y="96116"/>
                  </a:lnTo>
                  <a:lnTo>
                    <a:pt x="4451" y="105211"/>
                  </a:lnTo>
                  <a:lnTo>
                    <a:pt x="0" y="114321"/>
                  </a:lnTo>
                  <a:lnTo>
                    <a:pt x="80" y="123441"/>
                  </a:lnTo>
                  <a:lnTo>
                    <a:pt x="3180" y="132569"/>
                  </a:lnTo>
                  <a:lnTo>
                    <a:pt x="11340" y="138654"/>
                  </a:lnTo>
                  <a:lnTo>
                    <a:pt x="72286" y="152481"/>
                  </a:lnTo>
                  <a:lnTo>
                    <a:pt x="135169" y="165026"/>
                  </a:lnTo>
                  <a:lnTo>
                    <a:pt x="193919" y="182454"/>
                  </a:lnTo>
                  <a:lnTo>
                    <a:pt x="247437" y="215640"/>
                  </a:lnTo>
                  <a:lnTo>
                    <a:pt x="270517" y="249756"/>
                  </a:lnTo>
                  <a:lnTo>
                    <a:pt x="270309" y="260959"/>
                  </a:lnTo>
                  <a:lnTo>
                    <a:pt x="265599" y="271475"/>
                  </a:lnTo>
                  <a:lnTo>
                    <a:pt x="248179" y="289761"/>
                  </a:lnTo>
                  <a:lnTo>
                    <a:pt x="209630" y="308619"/>
                  </a:lnTo>
                  <a:lnTo>
                    <a:pt x="154365" y="322333"/>
                  </a:lnTo>
                  <a:lnTo>
                    <a:pt x="91647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032011" y="9190340"/>
              <a:ext cx="339932" cy="362210"/>
            </a:xfrm>
            <a:custGeom>
              <a:avLst/>
              <a:gdLst/>
              <a:ahLst/>
              <a:cxnLst/>
              <a:rect l="0" t="0" r="0" b="0"/>
              <a:pathLst>
                <a:path w="339932" h="362210">
                  <a:moveTo>
                    <a:pt x="0" y="84311"/>
                  </a:moveTo>
                  <a:lnTo>
                    <a:pt x="57252" y="65226"/>
                  </a:lnTo>
                  <a:lnTo>
                    <a:pt x="96691" y="52080"/>
                  </a:lnTo>
                  <a:lnTo>
                    <a:pt x="119655" y="34947"/>
                  </a:lnTo>
                  <a:lnTo>
                    <a:pt x="130044" y="23978"/>
                  </a:lnTo>
                  <a:lnTo>
                    <a:pt x="132400" y="15143"/>
                  </a:lnTo>
                  <a:lnTo>
                    <a:pt x="129400" y="7730"/>
                  </a:lnTo>
                  <a:lnTo>
                    <a:pt x="122830" y="1263"/>
                  </a:lnTo>
                  <a:lnTo>
                    <a:pt x="113880" y="0"/>
                  </a:lnTo>
                  <a:lnTo>
                    <a:pt x="91747" y="6721"/>
                  </a:lnTo>
                  <a:lnTo>
                    <a:pt x="53591" y="27636"/>
                  </a:lnTo>
                  <a:lnTo>
                    <a:pt x="34990" y="48458"/>
                  </a:lnTo>
                  <a:lnTo>
                    <a:pt x="27897" y="60409"/>
                  </a:lnTo>
                  <a:lnTo>
                    <a:pt x="24079" y="89939"/>
                  </a:lnTo>
                  <a:lnTo>
                    <a:pt x="28983" y="121851"/>
                  </a:lnTo>
                  <a:lnTo>
                    <a:pt x="41320" y="151270"/>
                  </a:lnTo>
                  <a:lnTo>
                    <a:pt x="61022" y="171454"/>
                  </a:lnTo>
                  <a:lnTo>
                    <a:pt x="72674" y="178970"/>
                  </a:lnTo>
                  <a:lnTo>
                    <a:pt x="105934" y="183257"/>
                  </a:lnTo>
                  <a:lnTo>
                    <a:pt x="143060" y="178561"/>
                  </a:lnTo>
                  <a:lnTo>
                    <a:pt x="204134" y="150719"/>
                  </a:lnTo>
                  <a:lnTo>
                    <a:pt x="252931" y="115880"/>
                  </a:lnTo>
                  <a:lnTo>
                    <a:pt x="275194" y="81476"/>
                  </a:lnTo>
                  <a:lnTo>
                    <a:pt x="278209" y="55628"/>
                  </a:lnTo>
                  <a:lnTo>
                    <a:pt x="276881" y="42337"/>
                  </a:lnTo>
                  <a:lnTo>
                    <a:pt x="268378" y="34999"/>
                  </a:lnTo>
                  <a:lnTo>
                    <a:pt x="238617" y="30910"/>
                  </a:lnTo>
                  <a:lnTo>
                    <a:pt x="226111" y="36522"/>
                  </a:lnTo>
                  <a:lnTo>
                    <a:pt x="208152" y="59009"/>
                  </a:lnTo>
                  <a:lnTo>
                    <a:pt x="189476" y="98650"/>
                  </a:lnTo>
                  <a:lnTo>
                    <a:pt x="187299" y="125723"/>
                  </a:lnTo>
                  <a:lnTo>
                    <a:pt x="188852" y="139342"/>
                  </a:lnTo>
                  <a:lnTo>
                    <a:pt x="195980" y="148420"/>
                  </a:lnTo>
                  <a:lnTo>
                    <a:pt x="220152" y="158508"/>
                  </a:lnTo>
                  <a:lnTo>
                    <a:pt x="232082" y="158151"/>
                  </a:lnTo>
                  <a:lnTo>
                    <a:pt x="253463" y="149629"/>
                  </a:lnTo>
                  <a:lnTo>
                    <a:pt x="269059" y="131623"/>
                  </a:lnTo>
                  <a:lnTo>
                    <a:pt x="275351" y="120423"/>
                  </a:lnTo>
                  <a:lnTo>
                    <a:pt x="278280" y="95789"/>
                  </a:lnTo>
                  <a:lnTo>
                    <a:pt x="276928" y="82822"/>
                  </a:lnTo>
                  <a:lnTo>
                    <a:pt x="277550" y="80271"/>
                  </a:lnTo>
                  <a:lnTo>
                    <a:pt x="300824" y="135502"/>
                  </a:lnTo>
                  <a:lnTo>
                    <a:pt x="318330" y="186485"/>
                  </a:lnTo>
                  <a:lnTo>
                    <a:pt x="333166" y="240186"/>
                  </a:lnTo>
                  <a:lnTo>
                    <a:pt x="339931" y="294692"/>
                  </a:lnTo>
                  <a:lnTo>
                    <a:pt x="333389" y="323051"/>
                  </a:lnTo>
                  <a:lnTo>
                    <a:pt x="327378" y="334879"/>
                  </a:lnTo>
                  <a:lnTo>
                    <a:pt x="308512" y="352083"/>
                  </a:lnTo>
                  <a:lnTo>
                    <a:pt x="297083" y="358804"/>
                  </a:lnTo>
                  <a:lnTo>
                    <a:pt x="272196" y="362209"/>
                  </a:lnTo>
                  <a:lnTo>
                    <a:pt x="259161" y="360984"/>
                  </a:lnTo>
                  <a:lnTo>
                    <a:pt x="248947" y="355597"/>
                  </a:lnTo>
                  <a:lnTo>
                    <a:pt x="233536" y="337424"/>
                  </a:lnTo>
                  <a:lnTo>
                    <a:pt x="225671" y="318175"/>
                  </a:lnTo>
                  <a:lnTo>
                    <a:pt x="219379" y="289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418395" y="9209252"/>
              <a:ext cx="271754" cy="190929"/>
            </a:xfrm>
            <a:custGeom>
              <a:avLst/>
              <a:gdLst/>
              <a:ahLst/>
              <a:cxnLst/>
              <a:rect l="0" t="0" r="0" b="0"/>
              <a:pathLst>
                <a:path w="271754" h="190929">
                  <a:moveTo>
                    <a:pt x="24952" y="51687"/>
                  </a:moveTo>
                  <a:lnTo>
                    <a:pt x="24952" y="96996"/>
                  </a:lnTo>
                  <a:lnTo>
                    <a:pt x="23428" y="153135"/>
                  </a:lnTo>
                  <a:lnTo>
                    <a:pt x="17673" y="185136"/>
                  </a:lnTo>
                  <a:lnTo>
                    <a:pt x="14005" y="190928"/>
                  </a:lnTo>
                  <a:lnTo>
                    <a:pt x="10037" y="190218"/>
                  </a:lnTo>
                  <a:lnTo>
                    <a:pt x="5868" y="185175"/>
                  </a:lnTo>
                  <a:lnTo>
                    <a:pt x="0" y="141683"/>
                  </a:lnTo>
                  <a:lnTo>
                    <a:pt x="5540" y="95111"/>
                  </a:lnTo>
                  <a:lnTo>
                    <a:pt x="16832" y="70478"/>
                  </a:lnTo>
                  <a:lnTo>
                    <a:pt x="24109" y="59644"/>
                  </a:lnTo>
                  <a:lnTo>
                    <a:pt x="44382" y="43544"/>
                  </a:lnTo>
                  <a:lnTo>
                    <a:pt x="56187" y="37118"/>
                  </a:lnTo>
                  <a:lnTo>
                    <a:pt x="67104" y="35881"/>
                  </a:lnTo>
                  <a:lnTo>
                    <a:pt x="87359" y="42631"/>
                  </a:lnTo>
                  <a:lnTo>
                    <a:pt x="106518" y="63913"/>
                  </a:lnTo>
                  <a:lnTo>
                    <a:pt x="138837" y="123095"/>
                  </a:lnTo>
                  <a:lnTo>
                    <a:pt x="142774" y="76175"/>
                  </a:lnTo>
                  <a:lnTo>
                    <a:pt x="169143" y="25209"/>
                  </a:lnTo>
                  <a:lnTo>
                    <a:pt x="186031" y="3863"/>
                  </a:lnTo>
                  <a:lnTo>
                    <a:pt x="194800" y="0"/>
                  </a:lnTo>
                  <a:lnTo>
                    <a:pt x="203693" y="471"/>
                  </a:lnTo>
                  <a:lnTo>
                    <a:pt x="212669" y="3832"/>
                  </a:lnTo>
                  <a:lnTo>
                    <a:pt x="239858" y="30399"/>
                  </a:lnTo>
                  <a:lnTo>
                    <a:pt x="259933" y="81774"/>
                  </a:lnTo>
                  <a:lnTo>
                    <a:pt x="268251" y="137960"/>
                  </a:lnTo>
                  <a:lnTo>
                    <a:pt x="271753" y="1750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761843" y="9246722"/>
              <a:ext cx="325931" cy="178753"/>
            </a:xfrm>
            <a:custGeom>
              <a:avLst/>
              <a:gdLst/>
              <a:ahLst/>
              <a:cxnLst/>
              <a:rect l="0" t="0" r="0" b="0"/>
              <a:pathLst>
                <a:path w="325931" h="178753">
                  <a:moveTo>
                    <a:pt x="24284" y="110196"/>
                  </a:moveTo>
                  <a:lnTo>
                    <a:pt x="43368" y="52944"/>
                  </a:lnTo>
                  <a:lnTo>
                    <a:pt x="43938" y="26859"/>
                  </a:lnTo>
                  <a:lnTo>
                    <a:pt x="41957" y="13504"/>
                  </a:lnTo>
                  <a:lnTo>
                    <a:pt x="37589" y="9172"/>
                  </a:lnTo>
                  <a:lnTo>
                    <a:pt x="31631" y="10854"/>
                  </a:lnTo>
                  <a:lnTo>
                    <a:pt x="24612" y="16546"/>
                  </a:lnTo>
                  <a:lnTo>
                    <a:pt x="7454" y="53672"/>
                  </a:lnTo>
                  <a:lnTo>
                    <a:pt x="0" y="110544"/>
                  </a:lnTo>
                  <a:lnTo>
                    <a:pt x="3524" y="125663"/>
                  </a:lnTo>
                  <a:lnTo>
                    <a:pt x="10445" y="137265"/>
                  </a:lnTo>
                  <a:lnTo>
                    <a:pt x="19628" y="146523"/>
                  </a:lnTo>
                  <a:lnTo>
                    <a:pt x="31844" y="151173"/>
                  </a:lnTo>
                  <a:lnTo>
                    <a:pt x="61668" y="152275"/>
                  </a:lnTo>
                  <a:lnTo>
                    <a:pt x="87110" y="143624"/>
                  </a:lnTo>
                  <a:lnTo>
                    <a:pt x="98161" y="137052"/>
                  </a:lnTo>
                  <a:lnTo>
                    <a:pt x="114502" y="117561"/>
                  </a:lnTo>
                  <a:lnTo>
                    <a:pt x="137406" y="67809"/>
                  </a:lnTo>
                  <a:lnTo>
                    <a:pt x="140832" y="65179"/>
                  </a:lnTo>
                  <a:lnTo>
                    <a:pt x="143117" y="69521"/>
                  </a:lnTo>
                  <a:lnTo>
                    <a:pt x="148607" y="126055"/>
                  </a:lnTo>
                  <a:lnTo>
                    <a:pt x="151346" y="125339"/>
                  </a:lnTo>
                  <a:lnTo>
                    <a:pt x="154696" y="120292"/>
                  </a:lnTo>
                  <a:lnTo>
                    <a:pt x="172542" y="60505"/>
                  </a:lnTo>
                  <a:lnTo>
                    <a:pt x="187171" y="30219"/>
                  </a:lnTo>
                  <a:lnTo>
                    <a:pt x="207891" y="9649"/>
                  </a:lnTo>
                  <a:lnTo>
                    <a:pt x="219816" y="2031"/>
                  </a:lnTo>
                  <a:lnTo>
                    <a:pt x="230812" y="0"/>
                  </a:lnTo>
                  <a:lnTo>
                    <a:pt x="241189" y="1692"/>
                  </a:lnTo>
                  <a:lnTo>
                    <a:pt x="251155" y="5867"/>
                  </a:lnTo>
                  <a:lnTo>
                    <a:pt x="257798" y="16268"/>
                  </a:lnTo>
                  <a:lnTo>
                    <a:pt x="272524" y="79568"/>
                  </a:lnTo>
                  <a:lnTo>
                    <a:pt x="289285" y="122957"/>
                  </a:lnTo>
                  <a:lnTo>
                    <a:pt x="325930" y="1787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170887" y="9014138"/>
              <a:ext cx="26577" cy="411337"/>
            </a:xfrm>
            <a:custGeom>
              <a:avLst/>
              <a:gdLst/>
              <a:ahLst/>
              <a:cxnLst/>
              <a:rect l="0" t="0" r="0" b="0"/>
              <a:pathLst>
                <a:path w="26577" h="411337">
                  <a:moveTo>
                    <a:pt x="12865" y="0"/>
                  </a:moveTo>
                  <a:lnTo>
                    <a:pt x="2012" y="59660"/>
                  </a:lnTo>
                  <a:lnTo>
                    <a:pt x="0" y="119242"/>
                  </a:lnTo>
                  <a:lnTo>
                    <a:pt x="3467" y="182599"/>
                  </a:lnTo>
                  <a:lnTo>
                    <a:pt x="10080" y="238442"/>
                  </a:lnTo>
                  <a:lnTo>
                    <a:pt x="16102" y="299169"/>
                  </a:lnTo>
                  <a:lnTo>
                    <a:pt x="23473" y="355757"/>
                  </a:lnTo>
                  <a:lnTo>
                    <a:pt x="26576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101485" y="9247228"/>
              <a:ext cx="178246" cy="54846"/>
            </a:xfrm>
            <a:custGeom>
              <a:avLst/>
              <a:gdLst/>
              <a:ahLst/>
              <a:cxnLst/>
              <a:rect l="0" t="0" r="0" b="0"/>
              <a:pathLst>
                <a:path w="178246" h="54846">
                  <a:moveTo>
                    <a:pt x="0" y="54845"/>
                  </a:moveTo>
                  <a:lnTo>
                    <a:pt x="35886" y="34476"/>
                  </a:lnTo>
                  <a:lnTo>
                    <a:pt x="90530" y="20541"/>
                  </a:lnTo>
                  <a:lnTo>
                    <a:pt x="152173" y="10998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471687" y="9096260"/>
              <a:ext cx="191958" cy="330644"/>
            </a:xfrm>
            <a:custGeom>
              <a:avLst/>
              <a:gdLst/>
              <a:ahLst/>
              <a:cxnLst/>
              <a:rect l="0" t="0" r="0" b="0"/>
              <a:pathLst>
                <a:path w="191958" h="330644">
                  <a:moveTo>
                    <a:pt x="0" y="150968"/>
                  </a:moveTo>
                  <a:lnTo>
                    <a:pt x="0" y="210629"/>
                  </a:lnTo>
                  <a:lnTo>
                    <a:pt x="4062" y="262085"/>
                  </a:lnTo>
                  <a:lnTo>
                    <a:pt x="14915" y="311863"/>
                  </a:lnTo>
                  <a:lnTo>
                    <a:pt x="19084" y="326787"/>
                  </a:lnTo>
                  <a:lnTo>
                    <a:pt x="21864" y="330643"/>
                  </a:lnTo>
                  <a:lnTo>
                    <a:pt x="23717" y="327119"/>
                  </a:lnTo>
                  <a:lnTo>
                    <a:pt x="24252" y="308478"/>
                  </a:lnTo>
                  <a:lnTo>
                    <a:pt x="16245" y="255208"/>
                  </a:lnTo>
                  <a:lnTo>
                    <a:pt x="14462" y="204199"/>
                  </a:lnTo>
                  <a:lnTo>
                    <a:pt x="9871" y="150490"/>
                  </a:lnTo>
                  <a:lnTo>
                    <a:pt x="5911" y="115716"/>
                  </a:lnTo>
                  <a:lnTo>
                    <a:pt x="9229" y="85026"/>
                  </a:lnTo>
                  <a:lnTo>
                    <a:pt x="26940" y="42053"/>
                  </a:lnTo>
                  <a:lnTo>
                    <a:pt x="51486" y="7653"/>
                  </a:lnTo>
                  <a:lnTo>
                    <a:pt x="61747" y="2104"/>
                  </a:lnTo>
                  <a:lnTo>
                    <a:pt x="85334" y="0"/>
                  </a:lnTo>
                  <a:lnTo>
                    <a:pt x="94977" y="6143"/>
                  </a:lnTo>
                  <a:lnTo>
                    <a:pt x="109752" y="29217"/>
                  </a:lnTo>
                  <a:lnTo>
                    <a:pt x="133175" y="84261"/>
                  </a:lnTo>
                  <a:lnTo>
                    <a:pt x="153888" y="134588"/>
                  </a:lnTo>
                  <a:lnTo>
                    <a:pt x="162903" y="186572"/>
                  </a:lnTo>
                  <a:lnTo>
                    <a:pt x="178826" y="245854"/>
                  </a:lnTo>
                  <a:lnTo>
                    <a:pt x="188065" y="283694"/>
                  </a:lnTo>
                  <a:lnTo>
                    <a:pt x="191957" y="315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416842" y="9315784"/>
              <a:ext cx="246803" cy="41135"/>
            </a:xfrm>
            <a:custGeom>
              <a:avLst/>
              <a:gdLst/>
              <a:ahLst/>
              <a:cxnLst/>
              <a:rect l="0" t="0" r="0" b="0"/>
              <a:pathLst>
                <a:path w="246803" h="41135">
                  <a:moveTo>
                    <a:pt x="0" y="41134"/>
                  </a:moveTo>
                  <a:lnTo>
                    <a:pt x="48808" y="26219"/>
                  </a:lnTo>
                  <a:lnTo>
                    <a:pt x="102315" y="13355"/>
                  </a:lnTo>
                  <a:lnTo>
                    <a:pt x="162349" y="3957"/>
                  </a:lnTo>
                  <a:lnTo>
                    <a:pt x="210607" y="1173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676117" y="9163290"/>
              <a:ext cx="398864" cy="275896"/>
            </a:xfrm>
            <a:custGeom>
              <a:avLst/>
              <a:gdLst/>
              <a:ahLst/>
              <a:cxnLst/>
              <a:rect l="0" t="0" r="0" b="0"/>
              <a:pathLst>
                <a:path w="398864" h="275896">
                  <a:moveTo>
                    <a:pt x="138350" y="152494"/>
                  </a:moveTo>
                  <a:lnTo>
                    <a:pt x="131071" y="130658"/>
                  </a:lnTo>
                  <a:lnTo>
                    <a:pt x="115310" y="111812"/>
                  </a:lnTo>
                  <a:lnTo>
                    <a:pt x="104709" y="102520"/>
                  </a:lnTo>
                  <a:lnTo>
                    <a:pt x="93071" y="99373"/>
                  </a:lnTo>
                  <a:lnTo>
                    <a:pt x="67951" y="104002"/>
                  </a:lnTo>
                  <a:lnTo>
                    <a:pt x="45615" y="124341"/>
                  </a:lnTo>
                  <a:lnTo>
                    <a:pt x="6449" y="187051"/>
                  </a:lnTo>
                  <a:lnTo>
                    <a:pt x="0" y="218127"/>
                  </a:lnTo>
                  <a:lnTo>
                    <a:pt x="412" y="232813"/>
                  </a:lnTo>
                  <a:lnTo>
                    <a:pt x="5258" y="244126"/>
                  </a:lnTo>
                  <a:lnTo>
                    <a:pt x="22830" y="260760"/>
                  </a:lnTo>
                  <a:lnTo>
                    <a:pt x="32391" y="262759"/>
                  </a:lnTo>
                  <a:lnTo>
                    <a:pt x="41811" y="261043"/>
                  </a:lnTo>
                  <a:lnTo>
                    <a:pt x="69628" y="244072"/>
                  </a:lnTo>
                  <a:lnTo>
                    <a:pt x="86479" y="226712"/>
                  </a:lnTo>
                  <a:lnTo>
                    <a:pt x="121965" y="165146"/>
                  </a:lnTo>
                  <a:lnTo>
                    <a:pt x="133495" y="117479"/>
                  </a:lnTo>
                  <a:lnTo>
                    <a:pt x="136911" y="57482"/>
                  </a:lnTo>
                  <a:lnTo>
                    <a:pt x="145202" y="6020"/>
                  </a:lnTo>
                  <a:lnTo>
                    <a:pt x="149012" y="0"/>
                  </a:lnTo>
                  <a:lnTo>
                    <a:pt x="153075" y="557"/>
                  </a:lnTo>
                  <a:lnTo>
                    <a:pt x="161653" y="13364"/>
                  </a:lnTo>
                  <a:lnTo>
                    <a:pt x="170543" y="34290"/>
                  </a:lnTo>
                  <a:lnTo>
                    <a:pt x="171448" y="58825"/>
                  </a:lnTo>
                  <a:lnTo>
                    <a:pt x="167454" y="106459"/>
                  </a:lnTo>
                  <a:lnTo>
                    <a:pt x="170333" y="164753"/>
                  </a:lnTo>
                  <a:lnTo>
                    <a:pt x="178464" y="199077"/>
                  </a:lnTo>
                  <a:lnTo>
                    <a:pt x="192234" y="224487"/>
                  </a:lnTo>
                  <a:lnTo>
                    <a:pt x="212573" y="241875"/>
                  </a:lnTo>
                  <a:lnTo>
                    <a:pt x="224395" y="248645"/>
                  </a:lnTo>
                  <a:lnTo>
                    <a:pt x="236847" y="250111"/>
                  </a:lnTo>
                  <a:lnTo>
                    <a:pt x="262870" y="243614"/>
                  </a:lnTo>
                  <a:lnTo>
                    <a:pt x="295937" y="222827"/>
                  </a:lnTo>
                  <a:lnTo>
                    <a:pt x="325032" y="190092"/>
                  </a:lnTo>
                  <a:lnTo>
                    <a:pt x="345671" y="136890"/>
                  </a:lnTo>
                  <a:lnTo>
                    <a:pt x="348308" y="102902"/>
                  </a:lnTo>
                  <a:lnTo>
                    <a:pt x="346878" y="87440"/>
                  </a:lnTo>
                  <a:lnTo>
                    <a:pt x="341355" y="78655"/>
                  </a:lnTo>
                  <a:lnTo>
                    <a:pt x="333102" y="74323"/>
                  </a:lnTo>
                  <a:lnTo>
                    <a:pt x="323029" y="72958"/>
                  </a:lnTo>
                  <a:lnTo>
                    <a:pt x="299650" y="83629"/>
                  </a:lnTo>
                  <a:lnTo>
                    <a:pt x="260793" y="119395"/>
                  </a:lnTo>
                  <a:lnTo>
                    <a:pt x="236949" y="151494"/>
                  </a:lnTo>
                  <a:lnTo>
                    <a:pt x="221274" y="186074"/>
                  </a:lnTo>
                  <a:lnTo>
                    <a:pt x="217354" y="217693"/>
                  </a:lnTo>
                  <a:lnTo>
                    <a:pt x="218442" y="232523"/>
                  </a:lnTo>
                  <a:lnTo>
                    <a:pt x="223737" y="243933"/>
                  </a:lnTo>
                  <a:lnTo>
                    <a:pt x="241810" y="260674"/>
                  </a:lnTo>
                  <a:lnTo>
                    <a:pt x="253027" y="262701"/>
                  </a:lnTo>
                  <a:lnTo>
                    <a:pt x="277679" y="256827"/>
                  </a:lnTo>
                  <a:lnTo>
                    <a:pt x="299808" y="239998"/>
                  </a:lnTo>
                  <a:lnTo>
                    <a:pt x="318275" y="217284"/>
                  </a:lnTo>
                  <a:lnTo>
                    <a:pt x="342545" y="161399"/>
                  </a:lnTo>
                  <a:lnTo>
                    <a:pt x="362008" y="99409"/>
                  </a:lnTo>
                  <a:lnTo>
                    <a:pt x="363186" y="71008"/>
                  </a:lnTo>
                  <a:lnTo>
                    <a:pt x="358807" y="8257"/>
                  </a:lnTo>
                  <a:lnTo>
                    <a:pt x="359971" y="1492"/>
                  </a:lnTo>
                  <a:lnTo>
                    <a:pt x="362271" y="1551"/>
                  </a:lnTo>
                  <a:lnTo>
                    <a:pt x="368889" y="15329"/>
                  </a:lnTo>
                  <a:lnTo>
                    <a:pt x="381488" y="77891"/>
                  </a:lnTo>
                  <a:lnTo>
                    <a:pt x="384066" y="136991"/>
                  </a:lnTo>
                  <a:lnTo>
                    <a:pt x="384830" y="193097"/>
                  </a:lnTo>
                  <a:lnTo>
                    <a:pt x="389119" y="240190"/>
                  </a:lnTo>
                  <a:lnTo>
                    <a:pt x="398863" y="2758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184669" y="9260939"/>
              <a:ext cx="27424" cy="178247"/>
            </a:xfrm>
            <a:custGeom>
              <a:avLst/>
              <a:gdLst/>
              <a:ahLst/>
              <a:cxnLst/>
              <a:rect l="0" t="0" r="0" b="0"/>
              <a:pathLst>
                <a:path w="27424" h="178247">
                  <a:moveTo>
                    <a:pt x="27423" y="0"/>
                  </a:moveTo>
                  <a:lnTo>
                    <a:pt x="8339" y="57253"/>
                  </a:lnTo>
                  <a:lnTo>
                    <a:pt x="1647" y="119588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349204" y="9082694"/>
              <a:ext cx="13712" cy="342781"/>
            </a:xfrm>
            <a:custGeom>
              <a:avLst/>
              <a:gdLst/>
              <a:ahLst/>
              <a:cxnLst/>
              <a:rect l="0" t="0" r="0" b="0"/>
              <a:pathLst>
                <a:path w="13712" h="342781">
                  <a:moveTo>
                    <a:pt x="0" y="0"/>
                  </a:moveTo>
                  <a:lnTo>
                    <a:pt x="1524" y="54732"/>
                  </a:lnTo>
                  <a:lnTo>
                    <a:pt x="9423" y="116935"/>
                  </a:lnTo>
                  <a:lnTo>
                    <a:pt x="11805" y="161153"/>
                  </a:lnTo>
                  <a:lnTo>
                    <a:pt x="13146" y="221593"/>
                  </a:lnTo>
                  <a:lnTo>
                    <a:pt x="13460" y="263529"/>
                  </a:lnTo>
                  <a:lnTo>
                    <a:pt x="13637" y="313712"/>
                  </a:lnTo>
                  <a:lnTo>
                    <a:pt x="13711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321782" y="9274651"/>
              <a:ext cx="137113" cy="10853"/>
            </a:xfrm>
            <a:custGeom>
              <a:avLst/>
              <a:gdLst/>
              <a:ahLst/>
              <a:cxnLst/>
              <a:rect l="0" t="0" r="0" b="0"/>
              <a:pathLst>
                <a:path w="137113" h="10853">
                  <a:moveTo>
                    <a:pt x="0" y="0"/>
                  </a:moveTo>
                  <a:lnTo>
                    <a:pt x="48806" y="10852"/>
                  </a:lnTo>
                  <a:lnTo>
                    <a:pt x="94189" y="8802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513738" y="9274651"/>
              <a:ext cx="27424" cy="123401"/>
            </a:xfrm>
            <a:custGeom>
              <a:avLst/>
              <a:gdLst/>
              <a:ahLst/>
              <a:cxnLst/>
              <a:rect l="0" t="0" r="0" b="0"/>
              <a:pathLst>
                <a:path w="27424" h="123401">
                  <a:moveTo>
                    <a:pt x="27423" y="0"/>
                  </a:moveTo>
                  <a:lnTo>
                    <a:pt x="16571" y="48807"/>
                  </a:lnTo>
                  <a:lnTo>
                    <a:pt x="10496" y="90126"/>
                  </a:lnTo>
                  <a:lnTo>
                    <a:pt x="0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541161" y="9206095"/>
              <a:ext cx="185490" cy="164629"/>
            </a:xfrm>
            <a:custGeom>
              <a:avLst/>
              <a:gdLst/>
              <a:ahLst/>
              <a:cxnLst/>
              <a:rect l="0" t="0" r="0" b="0"/>
              <a:pathLst>
                <a:path w="185490" h="164629">
                  <a:moveTo>
                    <a:pt x="0" y="0"/>
                  </a:moveTo>
                  <a:lnTo>
                    <a:pt x="21836" y="7278"/>
                  </a:lnTo>
                  <a:lnTo>
                    <a:pt x="40682" y="23039"/>
                  </a:lnTo>
                  <a:lnTo>
                    <a:pt x="49973" y="33641"/>
                  </a:lnTo>
                  <a:lnTo>
                    <a:pt x="60297" y="61671"/>
                  </a:lnTo>
                  <a:lnTo>
                    <a:pt x="74204" y="122041"/>
                  </a:lnTo>
                  <a:lnTo>
                    <a:pt x="94435" y="156853"/>
                  </a:lnTo>
                  <a:lnTo>
                    <a:pt x="105614" y="162460"/>
                  </a:lnTo>
                  <a:lnTo>
                    <a:pt x="134284" y="164628"/>
                  </a:lnTo>
                  <a:lnTo>
                    <a:pt x="147415" y="160026"/>
                  </a:lnTo>
                  <a:lnTo>
                    <a:pt x="170129" y="142725"/>
                  </a:lnTo>
                  <a:lnTo>
                    <a:pt x="182255" y="115739"/>
                  </a:lnTo>
                  <a:lnTo>
                    <a:pt x="185489" y="100011"/>
                  </a:lnTo>
                  <a:lnTo>
                    <a:pt x="180957" y="70348"/>
                  </a:lnTo>
                  <a:lnTo>
                    <a:pt x="170310" y="46501"/>
                  </a:lnTo>
                  <a:lnTo>
                    <a:pt x="15082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746829" y="9247228"/>
              <a:ext cx="246803" cy="123402"/>
            </a:xfrm>
            <a:custGeom>
              <a:avLst/>
              <a:gdLst/>
              <a:ahLst/>
              <a:cxnLst/>
              <a:rect l="0" t="0" r="0" b="0"/>
              <a:pathLst>
                <a:path w="246803" h="123402">
                  <a:moveTo>
                    <a:pt x="0" y="0"/>
                  </a:moveTo>
                  <a:lnTo>
                    <a:pt x="14914" y="48808"/>
                  </a:lnTo>
                  <a:lnTo>
                    <a:pt x="19084" y="64532"/>
                  </a:lnTo>
                  <a:lnTo>
                    <a:pt x="18816" y="71967"/>
                  </a:lnTo>
                  <a:lnTo>
                    <a:pt x="15590" y="73877"/>
                  </a:lnTo>
                  <a:lnTo>
                    <a:pt x="10394" y="72103"/>
                  </a:lnTo>
                  <a:lnTo>
                    <a:pt x="8453" y="66351"/>
                  </a:lnTo>
                  <a:lnTo>
                    <a:pt x="10359" y="47771"/>
                  </a:lnTo>
                  <a:lnTo>
                    <a:pt x="20347" y="28341"/>
                  </a:lnTo>
                  <a:lnTo>
                    <a:pt x="27276" y="18894"/>
                  </a:lnTo>
                  <a:lnTo>
                    <a:pt x="36465" y="14119"/>
                  </a:lnTo>
                  <a:lnTo>
                    <a:pt x="58864" y="12877"/>
                  </a:lnTo>
                  <a:lnTo>
                    <a:pt x="79990" y="21466"/>
                  </a:lnTo>
                  <a:lnTo>
                    <a:pt x="99537" y="36963"/>
                  </a:lnTo>
                  <a:lnTo>
                    <a:pt x="129194" y="68336"/>
                  </a:lnTo>
                  <a:lnTo>
                    <a:pt x="179390" y="94130"/>
                  </a:lnTo>
                  <a:lnTo>
                    <a:pt x="215656" y="109142"/>
                  </a:lnTo>
                  <a:lnTo>
                    <a:pt x="246802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554872" y="917867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143536" y="9151250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089609" y="9057831"/>
              <a:ext cx="206695" cy="364478"/>
            </a:xfrm>
            <a:custGeom>
              <a:avLst/>
              <a:gdLst/>
              <a:ahLst/>
              <a:cxnLst/>
              <a:rect l="0" t="0" r="0" b="0"/>
              <a:pathLst>
                <a:path w="206695" h="364478">
                  <a:moveTo>
                    <a:pt x="82267" y="203108"/>
                  </a:moveTo>
                  <a:lnTo>
                    <a:pt x="83791" y="265739"/>
                  </a:lnTo>
                  <a:lnTo>
                    <a:pt x="91690" y="321538"/>
                  </a:lnTo>
                  <a:lnTo>
                    <a:pt x="93184" y="364477"/>
                  </a:lnTo>
                  <a:lnTo>
                    <a:pt x="91068" y="362485"/>
                  </a:lnTo>
                  <a:lnTo>
                    <a:pt x="86180" y="342498"/>
                  </a:lnTo>
                  <a:lnTo>
                    <a:pt x="81903" y="288420"/>
                  </a:lnTo>
                  <a:lnTo>
                    <a:pt x="75503" y="246103"/>
                  </a:lnTo>
                  <a:lnTo>
                    <a:pt x="63518" y="201905"/>
                  </a:lnTo>
                  <a:lnTo>
                    <a:pt x="51082" y="158392"/>
                  </a:lnTo>
                  <a:lnTo>
                    <a:pt x="45605" y="99636"/>
                  </a:lnTo>
                  <a:lnTo>
                    <a:pt x="54476" y="45156"/>
                  </a:lnTo>
                  <a:lnTo>
                    <a:pt x="67885" y="14077"/>
                  </a:lnTo>
                  <a:lnTo>
                    <a:pt x="77249" y="5485"/>
                  </a:lnTo>
                  <a:lnTo>
                    <a:pt x="88063" y="1280"/>
                  </a:lnTo>
                  <a:lnTo>
                    <a:pt x="99842" y="0"/>
                  </a:lnTo>
                  <a:lnTo>
                    <a:pt x="125117" y="10766"/>
                  </a:lnTo>
                  <a:lnTo>
                    <a:pt x="178585" y="54917"/>
                  </a:lnTo>
                  <a:lnTo>
                    <a:pt x="204922" y="94199"/>
                  </a:lnTo>
                  <a:lnTo>
                    <a:pt x="206694" y="109173"/>
                  </a:lnTo>
                  <a:lnTo>
                    <a:pt x="200538" y="142062"/>
                  </a:lnTo>
                  <a:lnTo>
                    <a:pt x="179942" y="180281"/>
                  </a:lnTo>
                  <a:lnTo>
                    <a:pt x="147263" y="210902"/>
                  </a:lnTo>
                  <a:lnTo>
                    <a:pt x="85852" y="237600"/>
                  </a:lnTo>
                  <a:lnTo>
                    <a:pt x="32193" y="253481"/>
                  </a:lnTo>
                  <a:lnTo>
                    <a:pt x="0" y="2579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308357" y="9235114"/>
              <a:ext cx="256369" cy="169491"/>
            </a:xfrm>
            <a:custGeom>
              <a:avLst/>
              <a:gdLst/>
              <a:ahLst/>
              <a:cxnLst/>
              <a:rect l="0" t="0" r="0" b="0"/>
              <a:pathLst>
                <a:path w="256369" h="169491">
                  <a:moveTo>
                    <a:pt x="28054" y="53248"/>
                  </a:moveTo>
                  <a:lnTo>
                    <a:pt x="8969" y="110500"/>
                  </a:lnTo>
                  <a:lnTo>
                    <a:pt x="9237" y="121885"/>
                  </a:lnTo>
                  <a:lnTo>
                    <a:pt x="17660" y="142661"/>
                  </a:lnTo>
                  <a:lnTo>
                    <a:pt x="24171" y="146372"/>
                  </a:lnTo>
                  <a:lnTo>
                    <a:pt x="31559" y="145800"/>
                  </a:lnTo>
                  <a:lnTo>
                    <a:pt x="47893" y="137040"/>
                  </a:lnTo>
                  <a:lnTo>
                    <a:pt x="74219" y="113453"/>
                  </a:lnTo>
                  <a:lnTo>
                    <a:pt x="106350" y="65310"/>
                  </a:lnTo>
                  <a:lnTo>
                    <a:pt x="112244" y="52149"/>
                  </a:lnTo>
                  <a:lnTo>
                    <a:pt x="114730" y="25337"/>
                  </a:lnTo>
                  <a:lnTo>
                    <a:pt x="113261" y="11789"/>
                  </a:lnTo>
                  <a:lnTo>
                    <a:pt x="104664" y="4280"/>
                  </a:lnTo>
                  <a:lnTo>
                    <a:pt x="74797" y="0"/>
                  </a:lnTo>
                  <a:lnTo>
                    <a:pt x="44259" y="11301"/>
                  </a:lnTo>
                  <a:lnTo>
                    <a:pt x="18498" y="31558"/>
                  </a:lnTo>
                  <a:lnTo>
                    <a:pt x="1970" y="55796"/>
                  </a:lnTo>
                  <a:lnTo>
                    <a:pt x="0" y="67134"/>
                  </a:lnTo>
                  <a:lnTo>
                    <a:pt x="1733" y="77740"/>
                  </a:lnTo>
                  <a:lnTo>
                    <a:pt x="5936" y="87857"/>
                  </a:lnTo>
                  <a:lnTo>
                    <a:pt x="13309" y="93079"/>
                  </a:lnTo>
                  <a:lnTo>
                    <a:pt x="33688" y="94819"/>
                  </a:lnTo>
                  <a:lnTo>
                    <a:pt x="93434" y="72575"/>
                  </a:lnTo>
                  <a:lnTo>
                    <a:pt x="150827" y="38841"/>
                  </a:lnTo>
                  <a:lnTo>
                    <a:pt x="164748" y="29931"/>
                  </a:lnTo>
                  <a:lnTo>
                    <a:pt x="167933" y="25516"/>
                  </a:lnTo>
                  <a:lnTo>
                    <a:pt x="163964" y="24095"/>
                  </a:lnTo>
                  <a:lnTo>
                    <a:pt x="155223" y="24672"/>
                  </a:lnTo>
                  <a:lnTo>
                    <a:pt x="150920" y="29627"/>
                  </a:lnTo>
                  <a:lnTo>
                    <a:pt x="149575" y="37501"/>
                  </a:lnTo>
                  <a:lnTo>
                    <a:pt x="150202" y="47320"/>
                  </a:lnTo>
                  <a:lnTo>
                    <a:pt x="156713" y="56913"/>
                  </a:lnTo>
                  <a:lnTo>
                    <a:pt x="193469" y="83449"/>
                  </a:lnTo>
                  <a:lnTo>
                    <a:pt x="253980" y="119103"/>
                  </a:lnTo>
                  <a:lnTo>
                    <a:pt x="256368" y="129145"/>
                  </a:lnTo>
                  <a:lnTo>
                    <a:pt x="253389" y="140409"/>
                  </a:lnTo>
                  <a:lnTo>
                    <a:pt x="246833" y="152489"/>
                  </a:lnTo>
                  <a:lnTo>
                    <a:pt x="234846" y="160542"/>
                  </a:lnTo>
                  <a:lnTo>
                    <a:pt x="201213" y="169490"/>
                  </a:lnTo>
                  <a:lnTo>
                    <a:pt x="146731" y="167249"/>
                  </a:lnTo>
                  <a:lnTo>
                    <a:pt x="110321" y="1629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638057" y="9027849"/>
              <a:ext cx="27424" cy="383915"/>
            </a:xfrm>
            <a:custGeom>
              <a:avLst/>
              <a:gdLst/>
              <a:ahLst/>
              <a:cxnLst/>
              <a:rect l="0" t="0" r="0" b="0"/>
              <a:pathLst>
                <a:path w="27424" h="383915">
                  <a:moveTo>
                    <a:pt x="27423" y="0"/>
                  </a:moveTo>
                  <a:lnTo>
                    <a:pt x="16476" y="46833"/>
                  </a:lnTo>
                  <a:lnTo>
                    <a:pt x="8338" y="90894"/>
                  </a:lnTo>
                  <a:lnTo>
                    <a:pt x="3706" y="136884"/>
                  </a:lnTo>
                  <a:lnTo>
                    <a:pt x="1647" y="182714"/>
                  </a:lnTo>
                  <a:lnTo>
                    <a:pt x="732" y="228475"/>
                  </a:lnTo>
                  <a:lnTo>
                    <a:pt x="217" y="289785"/>
                  </a:lnTo>
                  <a:lnTo>
                    <a:pt x="65" y="346544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8542079" y="9240682"/>
              <a:ext cx="329070" cy="157370"/>
            </a:xfrm>
            <a:custGeom>
              <a:avLst/>
              <a:gdLst/>
              <a:ahLst/>
              <a:cxnLst/>
              <a:rect l="0" t="0" r="0" b="0"/>
              <a:pathLst>
                <a:path w="329070" h="157370">
                  <a:moveTo>
                    <a:pt x="0" y="33969"/>
                  </a:moveTo>
                  <a:lnTo>
                    <a:pt x="45308" y="23022"/>
                  </a:lnTo>
                  <a:lnTo>
                    <a:pt x="102971" y="12105"/>
                  </a:lnTo>
                  <a:lnTo>
                    <a:pt x="157804" y="6669"/>
                  </a:lnTo>
                  <a:lnTo>
                    <a:pt x="188965" y="0"/>
                  </a:lnTo>
                  <a:lnTo>
                    <a:pt x="197579" y="2182"/>
                  </a:lnTo>
                  <a:lnTo>
                    <a:pt x="201799" y="8208"/>
                  </a:lnTo>
                  <a:lnTo>
                    <a:pt x="202424" y="27090"/>
                  </a:lnTo>
                  <a:lnTo>
                    <a:pt x="190413" y="80514"/>
                  </a:lnTo>
                  <a:lnTo>
                    <a:pt x="185177" y="112547"/>
                  </a:lnTo>
                  <a:lnTo>
                    <a:pt x="187927" y="142019"/>
                  </a:lnTo>
                  <a:lnTo>
                    <a:pt x="193840" y="150182"/>
                  </a:lnTo>
                  <a:lnTo>
                    <a:pt x="202353" y="154102"/>
                  </a:lnTo>
                  <a:lnTo>
                    <a:pt x="212599" y="155191"/>
                  </a:lnTo>
                  <a:lnTo>
                    <a:pt x="222476" y="151346"/>
                  </a:lnTo>
                  <a:lnTo>
                    <a:pt x="241576" y="134888"/>
                  </a:lnTo>
                  <a:lnTo>
                    <a:pt x="267718" y="77659"/>
                  </a:lnTo>
                  <a:lnTo>
                    <a:pt x="277934" y="48816"/>
                  </a:lnTo>
                  <a:lnTo>
                    <a:pt x="281268" y="46914"/>
                  </a:lnTo>
                  <a:lnTo>
                    <a:pt x="284972" y="65114"/>
                  </a:lnTo>
                  <a:lnTo>
                    <a:pt x="290397" y="124870"/>
                  </a:lnTo>
                  <a:lnTo>
                    <a:pt x="302232" y="148512"/>
                  </a:lnTo>
                  <a:lnTo>
                    <a:pt x="308131" y="154511"/>
                  </a:lnTo>
                  <a:lnTo>
                    <a:pt x="313587" y="156987"/>
                  </a:lnTo>
                  <a:lnTo>
                    <a:pt x="329069" y="157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8939703" y="9082694"/>
              <a:ext cx="54846" cy="329070"/>
            </a:xfrm>
            <a:custGeom>
              <a:avLst/>
              <a:gdLst/>
              <a:ahLst/>
              <a:cxnLst/>
              <a:rect l="0" t="0" r="0" b="0"/>
              <a:pathLst>
                <a:path w="54846" h="329070">
                  <a:moveTo>
                    <a:pt x="54845" y="0"/>
                  </a:moveTo>
                  <a:lnTo>
                    <a:pt x="34476" y="45309"/>
                  </a:lnTo>
                  <a:lnTo>
                    <a:pt x="20541" y="102970"/>
                  </a:lnTo>
                  <a:lnTo>
                    <a:pt x="15735" y="160850"/>
                  </a:lnTo>
                  <a:lnTo>
                    <a:pt x="12788" y="224043"/>
                  </a:lnTo>
                  <a:lnTo>
                    <a:pt x="4466" y="278991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992999" y="9209342"/>
              <a:ext cx="193507" cy="180498"/>
            </a:xfrm>
            <a:custGeom>
              <a:avLst/>
              <a:gdLst/>
              <a:ahLst/>
              <a:cxnLst/>
              <a:rect l="0" t="0" r="0" b="0"/>
              <a:pathLst>
                <a:path w="193507" h="180498">
                  <a:moveTo>
                    <a:pt x="111239" y="51597"/>
                  </a:moveTo>
                  <a:lnTo>
                    <a:pt x="118518" y="29761"/>
                  </a:lnTo>
                  <a:lnTo>
                    <a:pt x="117615" y="20281"/>
                  </a:lnTo>
                  <a:lnTo>
                    <a:pt x="108487" y="1624"/>
                  </a:lnTo>
                  <a:lnTo>
                    <a:pt x="101787" y="0"/>
                  </a:lnTo>
                  <a:lnTo>
                    <a:pt x="94273" y="3488"/>
                  </a:lnTo>
                  <a:lnTo>
                    <a:pt x="51395" y="46391"/>
                  </a:lnTo>
                  <a:lnTo>
                    <a:pt x="15175" y="104962"/>
                  </a:lnTo>
                  <a:lnTo>
                    <a:pt x="6063" y="119167"/>
                  </a:lnTo>
                  <a:lnTo>
                    <a:pt x="0" y="147137"/>
                  </a:lnTo>
                  <a:lnTo>
                    <a:pt x="516" y="160995"/>
                  </a:lnTo>
                  <a:lnTo>
                    <a:pt x="6955" y="170233"/>
                  </a:lnTo>
                  <a:lnTo>
                    <a:pt x="17340" y="176391"/>
                  </a:lnTo>
                  <a:lnTo>
                    <a:pt x="30358" y="180497"/>
                  </a:lnTo>
                  <a:lnTo>
                    <a:pt x="42084" y="178664"/>
                  </a:lnTo>
                  <a:lnTo>
                    <a:pt x="63237" y="164440"/>
                  </a:lnTo>
                  <a:lnTo>
                    <a:pt x="100120" y="118068"/>
                  </a:lnTo>
                  <a:lnTo>
                    <a:pt x="123657" y="60834"/>
                  </a:lnTo>
                  <a:lnTo>
                    <a:pt x="130469" y="37421"/>
                  </a:lnTo>
                  <a:lnTo>
                    <a:pt x="130153" y="37576"/>
                  </a:lnTo>
                  <a:lnTo>
                    <a:pt x="128419" y="42250"/>
                  </a:lnTo>
                  <a:lnTo>
                    <a:pt x="127158" y="93537"/>
                  </a:lnTo>
                  <a:lnTo>
                    <a:pt x="132533" y="127113"/>
                  </a:lnTo>
                  <a:lnTo>
                    <a:pt x="140670" y="136981"/>
                  </a:lnTo>
                  <a:lnTo>
                    <a:pt x="152189" y="142035"/>
                  </a:lnTo>
                  <a:lnTo>
                    <a:pt x="193506" y="1475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9255061" y="9096405"/>
              <a:ext cx="54845" cy="315359"/>
            </a:xfrm>
            <a:custGeom>
              <a:avLst/>
              <a:gdLst/>
              <a:ahLst/>
              <a:cxnLst/>
              <a:rect l="0" t="0" r="0" b="0"/>
              <a:pathLst>
                <a:path w="54845" h="315359">
                  <a:moveTo>
                    <a:pt x="54844" y="0"/>
                  </a:moveTo>
                  <a:lnTo>
                    <a:pt x="35867" y="59659"/>
                  </a:lnTo>
                  <a:lnTo>
                    <a:pt x="23559" y="95071"/>
                  </a:lnTo>
                  <a:lnTo>
                    <a:pt x="15106" y="154787"/>
                  </a:lnTo>
                  <a:lnTo>
                    <a:pt x="5153" y="205826"/>
                  </a:lnTo>
                  <a:lnTo>
                    <a:pt x="1527" y="263268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9186505" y="9260939"/>
              <a:ext cx="150825" cy="27424"/>
            </a:xfrm>
            <a:custGeom>
              <a:avLst/>
              <a:gdLst/>
              <a:ahLst/>
              <a:cxnLst/>
              <a:rect l="0" t="0" r="0" b="0"/>
              <a:pathLst>
                <a:path w="150825" h="27424">
                  <a:moveTo>
                    <a:pt x="0" y="27423"/>
                  </a:moveTo>
                  <a:lnTo>
                    <a:pt x="57252" y="8339"/>
                  </a:lnTo>
                  <a:lnTo>
                    <a:pt x="111249" y="2472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9351297" y="9241430"/>
              <a:ext cx="219123" cy="123102"/>
            </a:xfrm>
            <a:custGeom>
              <a:avLst/>
              <a:gdLst/>
              <a:ahLst/>
              <a:cxnLst/>
              <a:rect l="0" t="0" r="0" b="0"/>
              <a:pathLst>
                <a:path w="219123" h="123102">
                  <a:moveTo>
                    <a:pt x="13454" y="74354"/>
                  </a:moveTo>
                  <a:lnTo>
                    <a:pt x="35290" y="67075"/>
                  </a:lnTo>
                  <a:lnTo>
                    <a:pt x="54135" y="51314"/>
                  </a:lnTo>
                  <a:lnTo>
                    <a:pt x="77814" y="16745"/>
                  </a:lnTo>
                  <a:lnTo>
                    <a:pt x="83783" y="3955"/>
                  </a:lnTo>
                  <a:lnTo>
                    <a:pt x="81668" y="0"/>
                  </a:lnTo>
                  <a:lnTo>
                    <a:pt x="74165" y="1932"/>
                  </a:lnTo>
                  <a:lnTo>
                    <a:pt x="38552" y="26490"/>
                  </a:lnTo>
                  <a:lnTo>
                    <a:pt x="15467" y="50034"/>
                  </a:lnTo>
                  <a:lnTo>
                    <a:pt x="130" y="75733"/>
                  </a:lnTo>
                  <a:lnTo>
                    <a:pt x="0" y="87461"/>
                  </a:lnTo>
                  <a:lnTo>
                    <a:pt x="4485" y="98326"/>
                  </a:lnTo>
                  <a:lnTo>
                    <a:pt x="12045" y="108617"/>
                  </a:lnTo>
                  <a:lnTo>
                    <a:pt x="23179" y="115478"/>
                  </a:lnTo>
                  <a:lnTo>
                    <a:pt x="51800" y="123101"/>
                  </a:lnTo>
                  <a:lnTo>
                    <a:pt x="94895" y="120113"/>
                  </a:lnTo>
                  <a:lnTo>
                    <a:pt x="143889" y="109579"/>
                  </a:lnTo>
                  <a:lnTo>
                    <a:pt x="206055" y="91951"/>
                  </a:lnTo>
                  <a:lnTo>
                    <a:pt x="219122" y="880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4771498" y="9590334"/>
            <a:ext cx="4826344" cy="637625"/>
            <a:chOff x="4771498" y="9590334"/>
            <a:chExt cx="4826344" cy="637625"/>
          </a:xfrm>
        </p:grpSpPr>
        <p:sp>
          <p:nvSpPr>
            <p:cNvPr id="165" name="Freeform 164"/>
            <p:cNvSpPr/>
            <p:nvPr/>
          </p:nvSpPr>
          <p:spPr>
            <a:xfrm>
              <a:off x="4771498" y="9645179"/>
              <a:ext cx="54846" cy="356492"/>
            </a:xfrm>
            <a:custGeom>
              <a:avLst/>
              <a:gdLst/>
              <a:ahLst/>
              <a:cxnLst/>
              <a:rect l="0" t="0" r="0" b="0"/>
              <a:pathLst>
                <a:path w="54846" h="356492">
                  <a:moveTo>
                    <a:pt x="54845" y="0"/>
                  </a:moveTo>
                  <a:lnTo>
                    <a:pt x="43993" y="48807"/>
                  </a:lnTo>
                  <a:lnTo>
                    <a:pt x="37918" y="98253"/>
                  </a:lnTo>
                  <a:lnTo>
                    <a:pt x="30533" y="155559"/>
                  </a:lnTo>
                  <a:lnTo>
                    <a:pt x="24281" y="216720"/>
                  </a:lnTo>
                  <a:lnTo>
                    <a:pt x="16843" y="273436"/>
                  </a:lnTo>
                  <a:lnTo>
                    <a:pt x="10577" y="320710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785209" y="9627857"/>
              <a:ext cx="215577" cy="387525"/>
            </a:xfrm>
            <a:custGeom>
              <a:avLst/>
              <a:gdLst/>
              <a:ahLst/>
              <a:cxnLst/>
              <a:rect l="0" t="0" r="0" b="0"/>
              <a:pathLst>
                <a:path w="215577" h="387525">
                  <a:moveTo>
                    <a:pt x="0" y="17322"/>
                  </a:moveTo>
                  <a:lnTo>
                    <a:pt x="14558" y="2764"/>
                  </a:lnTo>
                  <a:lnTo>
                    <a:pt x="24940" y="0"/>
                  </a:lnTo>
                  <a:lnTo>
                    <a:pt x="85388" y="6509"/>
                  </a:lnTo>
                  <a:lnTo>
                    <a:pt x="133974" y="22243"/>
                  </a:lnTo>
                  <a:lnTo>
                    <a:pt x="161617" y="39314"/>
                  </a:lnTo>
                  <a:lnTo>
                    <a:pt x="192785" y="74620"/>
                  </a:lnTo>
                  <a:lnTo>
                    <a:pt x="206544" y="100679"/>
                  </a:lnTo>
                  <a:lnTo>
                    <a:pt x="215576" y="155603"/>
                  </a:lnTo>
                  <a:lnTo>
                    <a:pt x="203695" y="212842"/>
                  </a:lnTo>
                  <a:lnTo>
                    <a:pt x="180877" y="253838"/>
                  </a:lnTo>
                  <a:lnTo>
                    <a:pt x="134924" y="305934"/>
                  </a:lnTo>
                  <a:lnTo>
                    <a:pt x="93807" y="343545"/>
                  </a:lnTo>
                  <a:lnTo>
                    <a:pt x="34216" y="371445"/>
                  </a:lnTo>
                  <a:lnTo>
                    <a:pt x="0" y="387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018300" y="9783719"/>
              <a:ext cx="178246" cy="176818"/>
            </a:xfrm>
            <a:custGeom>
              <a:avLst/>
              <a:gdLst/>
              <a:ahLst/>
              <a:cxnLst/>
              <a:rect l="0" t="0" r="0" b="0"/>
              <a:pathLst>
                <a:path w="178246" h="176818">
                  <a:moveTo>
                    <a:pt x="0" y="135683"/>
                  </a:moveTo>
                  <a:lnTo>
                    <a:pt x="31315" y="123214"/>
                  </a:lnTo>
                  <a:lnTo>
                    <a:pt x="77608" y="84369"/>
                  </a:lnTo>
                  <a:lnTo>
                    <a:pt x="112719" y="37695"/>
                  </a:lnTo>
                  <a:lnTo>
                    <a:pt x="125255" y="11389"/>
                  </a:lnTo>
                  <a:lnTo>
                    <a:pt x="123113" y="4070"/>
                  </a:lnTo>
                  <a:lnTo>
                    <a:pt x="115592" y="714"/>
                  </a:lnTo>
                  <a:lnTo>
                    <a:pt x="104483" y="0"/>
                  </a:lnTo>
                  <a:lnTo>
                    <a:pt x="94031" y="4094"/>
                  </a:lnTo>
                  <a:lnTo>
                    <a:pt x="74292" y="20831"/>
                  </a:lnTo>
                  <a:lnTo>
                    <a:pt x="53328" y="55949"/>
                  </a:lnTo>
                  <a:lnTo>
                    <a:pt x="50616" y="81964"/>
                  </a:lnTo>
                  <a:lnTo>
                    <a:pt x="56012" y="107238"/>
                  </a:lnTo>
                  <a:lnTo>
                    <a:pt x="68567" y="128627"/>
                  </a:lnTo>
                  <a:lnTo>
                    <a:pt x="88366" y="144228"/>
                  </a:lnTo>
                  <a:lnTo>
                    <a:pt x="148579" y="170042"/>
                  </a:lnTo>
                  <a:lnTo>
                    <a:pt x="178245" y="1768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337605" y="9631933"/>
              <a:ext cx="105743" cy="342316"/>
            </a:xfrm>
            <a:custGeom>
              <a:avLst/>
              <a:gdLst/>
              <a:ahLst/>
              <a:cxnLst/>
              <a:rect l="0" t="0" r="0" b="0"/>
              <a:pathLst>
                <a:path w="105743" h="342316">
                  <a:moveTo>
                    <a:pt x="105742" y="95513"/>
                  </a:moveTo>
                  <a:lnTo>
                    <a:pt x="105742" y="66398"/>
                  </a:lnTo>
                  <a:lnTo>
                    <a:pt x="91184" y="26455"/>
                  </a:lnTo>
                  <a:lnTo>
                    <a:pt x="71849" y="7437"/>
                  </a:lnTo>
                  <a:lnTo>
                    <a:pt x="60295" y="233"/>
                  </a:lnTo>
                  <a:lnTo>
                    <a:pt x="49545" y="0"/>
                  </a:lnTo>
                  <a:lnTo>
                    <a:pt x="39332" y="4415"/>
                  </a:lnTo>
                  <a:lnTo>
                    <a:pt x="29476" y="11929"/>
                  </a:lnTo>
                  <a:lnTo>
                    <a:pt x="14462" y="36528"/>
                  </a:lnTo>
                  <a:lnTo>
                    <a:pt x="4234" y="67773"/>
                  </a:lnTo>
                  <a:lnTo>
                    <a:pt x="0" y="119625"/>
                  </a:lnTo>
                  <a:lnTo>
                    <a:pt x="6194" y="173583"/>
                  </a:lnTo>
                  <a:lnTo>
                    <a:pt x="8706" y="229688"/>
                  </a:lnTo>
                  <a:lnTo>
                    <a:pt x="9450" y="289309"/>
                  </a:lnTo>
                  <a:lnTo>
                    <a:pt x="9764" y="342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278813" y="9864558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539325" y="9837136"/>
              <a:ext cx="54846" cy="178246"/>
            </a:xfrm>
            <a:custGeom>
              <a:avLst/>
              <a:gdLst/>
              <a:ahLst/>
              <a:cxnLst/>
              <a:rect l="0" t="0" r="0" b="0"/>
              <a:pathLst>
                <a:path w="54846" h="178246">
                  <a:moveTo>
                    <a:pt x="54845" y="0"/>
                  </a:moveTo>
                  <a:lnTo>
                    <a:pt x="39930" y="55597"/>
                  </a:lnTo>
                  <a:lnTo>
                    <a:pt x="22615" y="109838"/>
                  </a:lnTo>
                  <a:lnTo>
                    <a:pt x="4032" y="166077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664800" y="9783836"/>
              <a:ext cx="130860" cy="272680"/>
            </a:xfrm>
            <a:custGeom>
              <a:avLst/>
              <a:gdLst/>
              <a:ahLst/>
              <a:cxnLst/>
              <a:rect l="0" t="0" r="0" b="0"/>
              <a:pathLst>
                <a:path w="130860" h="272680">
                  <a:moveTo>
                    <a:pt x="25348" y="67011"/>
                  </a:moveTo>
                  <a:lnTo>
                    <a:pt x="15926" y="102897"/>
                  </a:lnTo>
                  <a:lnTo>
                    <a:pt x="11385" y="156017"/>
                  </a:lnTo>
                  <a:lnTo>
                    <a:pt x="4923" y="187313"/>
                  </a:lnTo>
                  <a:lnTo>
                    <a:pt x="2591" y="189869"/>
                  </a:lnTo>
                  <a:lnTo>
                    <a:pt x="0" y="172397"/>
                  </a:lnTo>
                  <a:lnTo>
                    <a:pt x="18705" y="110059"/>
                  </a:lnTo>
                  <a:lnTo>
                    <a:pt x="36922" y="58607"/>
                  </a:lnTo>
                  <a:lnTo>
                    <a:pt x="57915" y="28236"/>
                  </a:lnTo>
                  <a:lnTo>
                    <a:pt x="82479" y="7628"/>
                  </a:lnTo>
                  <a:lnTo>
                    <a:pt x="95429" y="0"/>
                  </a:lnTo>
                  <a:lnTo>
                    <a:pt x="105585" y="1009"/>
                  </a:lnTo>
                  <a:lnTo>
                    <a:pt x="113879" y="7774"/>
                  </a:lnTo>
                  <a:lnTo>
                    <a:pt x="120932" y="18379"/>
                  </a:lnTo>
                  <a:lnTo>
                    <a:pt x="130859" y="62420"/>
                  </a:lnTo>
                  <a:lnTo>
                    <a:pt x="126521" y="114063"/>
                  </a:lnTo>
                  <a:lnTo>
                    <a:pt x="122866" y="167959"/>
                  </a:lnTo>
                  <a:lnTo>
                    <a:pt x="112208" y="228296"/>
                  </a:lnTo>
                  <a:lnTo>
                    <a:pt x="107616" y="2726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882105" y="9837136"/>
              <a:ext cx="54846" cy="219380"/>
            </a:xfrm>
            <a:custGeom>
              <a:avLst/>
              <a:gdLst/>
              <a:ahLst/>
              <a:cxnLst/>
              <a:rect l="0" t="0" r="0" b="0"/>
              <a:pathLst>
                <a:path w="54846" h="219380">
                  <a:moveTo>
                    <a:pt x="54845" y="0"/>
                  </a:moveTo>
                  <a:lnTo>
                    <a:pt x="35761" y="57252"/>
                  </a:lnTo>
                  <a:lnTo>
                    <a:pt x="22614" y="103970"/>
                  </a:lnTo>
                  <a:lnTo>
                    <a:pt x="16350" y="156407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070036" y="9658890"/>
              <a:ext cx="72583" cy="370203"/>
            </a:xfrm>
            <a:custGeom>
              <a:avLst/>
              <a:gdLst/>
              <a:ahLst/>
              <a:cxnLst/>
              <a:rect l="0" t="0" r="0" b="0"/>
              <a:pathLst>
                <a:path w="72583" h="370203">
                  <a:moveTo>
                    <a:pt x="72582" y="0"/>
                  </a:moveTo>
                  <a:lnTo>
                    <a:pt x="68520" y="59659"/>
                  </a:lnTo>
                  <a:lnTo>
                    <a:pt x="53498" y="121643"/>
                  </a:lnTo>
                  <a:lnTo>
                    <a:pt x="33073" y="178572"/>
                  </a:lnTo>
                  <a:lnTo>
                    <a:pt x="15002" y="236403"/>
                  </a:lnTo>
                  <a:lnTo>
                    <a:pt x="0" y="284854"/>
                  </a:lnTo>
                  <a:lnTo>
                    <a:pt x="1651" y="347024"/>
                  </a:lnTo>
                  <a:lnTo>
                    <a:pt x="4026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046640" y="9891981"/>
              <a:ext cx="150824" cy="13711"/>
            </a:xfrm>
            <a:custGeom>
              <a:avLst/>
              <a:gdLst/>
              <a:ahLst/>
              <a:cxnLst/>
              <a:rect l="0" t="0" r="0" b="0"/>
              <a:pathLst>
                <a:path w="150824" h="13711">
                  <a:moveTo>
                    <a:pt x="0" y="13710"/>
                  </a:moveTo>
                  <a:lnTo>
                    <a:pt x="53209" y="12187"/>
                  </a:lnTo>
                  <a:lnTo>
                    <a:pt x="115855" y="2858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266019" y="9891981"/>
              <a:ext cx="54846" cy="137112"/>
            </a:xfrm>
            <a:custGeom>
              <a:avLst/>
              <a:gdLst/>
              <a:ahLst/>
              <a:cxnLst/>
              <a:rect l="0" t="0" r="0" b="0"/>
              <a:pathLst>
                <a:path w="54846" h="137112">
                  <a:moveTo>
                    <a:pt x="54845" y="0"/>
                  </a:moveTo>
                  <a:lnTo>
                    <a:pt x="35761" y="57251"/>
                  </a:lnTo>
                  <a:lnTo>
                    <a:pt x="6816" y="115592"/>
                  </a:lnTo>
                  <a:lnTo>
                    <a:pt x="0" y="137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416842" y="9864558"/>
              <a:ext cx="76595" cy="138185"/>
            </a:xfrm>
            <a:custGeom>
              <a:avLst/>
              <a:gdLst/>
              <a:ahLst/>
              <a:cxnLst/>
              <a:rect l="0" t="0" r="0" b="0"/>
              <a:pathLst>
                <a:path w="76595" h="138185">
                  <a:moveTo>
                    <a:pt x="0" y="109690"/>
                  </a:moveTo>
                  <a:lnTo>
                    <a:pt x="7279" y="131526"/>
                  </a:lnTo>
                  <a:lnTo>
                    <a:pt x="13994" y="136435"/>
                  </a:lnTo>
                  <a:lnTo>
                    <a:pt x="23040" y="138184"/>
                  </a:lnTo>
                  <a:lnTo>
                    <a:pt x="33642" y="137827"/>
                  </a:lnTo>
                  <a:lnTo>
                    <a:pt x="53547" y="129305"/>
                  </a:lnTo>
                  <a:lnTo>
                    <a:pt x="63120" y="122766"/>
                  </a:lnTo>
                  <a:lnTo>
                    <a:pt x="73757" y="95189"/>
                  </a:lnTo>
                  <a:lnTo>
                    <a:pt x="76594" y="77170"/>
                  </a:lnTo>
                  <a:lnTo>
                    <a:pt x="71620" y="49024"/>
                  </a:lnTo>
                  <a:lnTo>
                    <a:pt x="66029" y="37253"/>
                  </a:lnTo>
                  <a:lnTo>
                    <a:pt x="47628" y="20112"/>
                  </a:lnTo>
                  <a:lnTo>
                    <a:pt x="137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512820" y="9866483"/>
              <a:ext cx="246803" cy="135188"/>
            </a:xfrm>
            <a:custGeom>
              <a:avLst/>
              <a:gdLst/>
              <a:ahLst/>
              <a:cxnLst/>
              <a:rect l="0" t="0" r="0" b="0"/>
              <a:pathLst>
                <a:path w="246803" h="135188">
                  <a:moveTo>
                    <a:pt x="0" y="25498"/>
                  </a:moveTo>
                  <a:lnTo>
                    <a:pt x="30890" y="82749"/>
                  </a:lnTo>
                  <a:lnTo>
                    <a:pt x="31258" y="94135"/>
                  </a:lnTo>
                  <a:lnTo>
                    <a:pt x="23541" y="114910"/>
                  </a:lnTo>
                  <a:lnTo>
                    <a:pt x="20265" y="115575"/>
                  </a:lnTo>
                  <a:lnTo>
                    <a:pt x="16624" y="100064"/>
                  </a:lnTo>
                  <a:lnTo>
                    <a:pt x="21854" y="64350"/>
                  </a:lnTo>
                  <a:lnTo>
                    <a:pt x="40331" y="32100"/>
                  </a:lnTo>
                  <a:lnTo>
                    <a:pt x="65103" y="3247"/>
                  </a:lnTo>
                  <a:lnTo>
                    <a:pt x="75395" y="0"/>
                  </a:lnTo>
                  <a:lnTo>
                    <a:pt x="99018" y="4517"/>
                  </a:lnTo>
                  <a:lnTo>
                    <a:pt x="107146" y="13033"/>
                  </a:lnTo>
                  <a:lnTo>
                    <a:pt x="128316" y="66426"/>
                  </a:lnTo>
                  <a:lnTo>
                    <a:pt x="160935" y="114157"/>
                  </a:lnTo>
                  <a:lnTo>
                    <a:pt x="186802" y="125840"/>
                  </a:lnTo>
                  <a:lnTo>
                    <a:pt x="246802" y="1351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457976" y="9741157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5950662" y="9590334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5607881" y="9631468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014887" y="9766610"/>
              <a:ext cx="191914" cy="267475"/>
            </a:xfrm>
            <a:custGeom>
              <a:avLst/>
              <a:gdLst/>
              <a:ahLst/>
              <a:cxnLst/>
              <a:rect l="0" t="0" r="0" b="0"/>
              <a:pathLst>
                <a:path w="191914" h="267475">
                  <a:moveTo>
                    <a:pt x="101227" y="15681"/>
                  </a:moveTo>
                  <a:lnTo>
                    <a:pt x="54453" y="77943"/>
                  </a:lnTo>
                  <a:lnTo>
                    <a:pt x="22811" y="137387"/>
                  </a:lnTo>
                  <a:lnTo>
                    <a:pt x="1438" y="200871"/>
                  </a:lnTo>
                  <a:lnTo>
                    <a:pt x="0" y="232053"/>
                  </a:lnTo>
                  <a:lnTo>
                    <a:pt x="1750" y="246766"/>
                  </a:lnTo>
                  <a:lnTo>
                    <a:pt x="9010" y="256576"/>
                  </a:lnTo>
                  <a:lnTo>
                    <a:pt x="19943" y="263115"/>
                  </a:lnTo>
                  <a:lnTo>
                    <a:pt x="33327" y="267474"/>
                  </a:lnTo>
                  <a:lnTo>
                    <a:pt x="60384" y="264193"/>
                  </a:lnTo>
                  <a:lnTo>
                    <a:pt x="87645" y="251055"/>
                  </a:lnTo>
                  <a:lnTo>
                    <a:pt x="127163" y="216440"/>
                  </a:lnTo>
                  <a:lnTo>
                    <a:pt x="158847" y="168265"/>
                  </a:lnTo>
                  <a:lnTo>
                    <a:pt x="184485" y="115397"/>
                  </a:lnTo>
                  <a:lnTo>
                    <a:pt x="191913" y="62661"/>
                  </a:lnTo>
                  <a:lnTo>
                    <a:pt x="188251" y="31991"/>
                  </a:lnTo>
                  <a:lnTo>
                    <a:pt x="182095" y="20460"/>
                  </a:lnTo>
                  <a:lnTo>
                    <a:pt x="163067" y="3586"/>
                  </a:lnTo>
                  <a:lnTo>
                    <a:pt x="151594" y="0"/>
                  </a:lnTo>
                  <a:lnTo>
                    <a:pt x="126659" y="79"/>
                  </a:lnTo>
                  <a:lnTo>
                    <a:pt x="104405" y="13317"/>
                  </a:lnTo>
                  <a:lnTo>
                    <a:pt x="74746" y="50528"/>
                  </a:lnTo>
                  <a:lnTo>
                    <a:pt x="58988" y="82966"/>
                  </a:lnTo>
                  <a:lnTo>
                    <a:pt x="51641" y="133965"/>
                  </a:lnTo>
                  <a:lnTo>
                    <a:pt x="62035" y="188854"/>
                  </a:lnTo>
                  <a:lnTo>
                    <a:pt x="73804" y="2213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341477" y="9602751"/>
              <a:ext cx="144840" cy="481187"/>
            </a:xfrm>
            <a:custGeom>
              <a:avLst/>
              <a:gdLst/>
              <a:ahLst/>
              <a:cxnLst/>
              <a:rect l="0" t="0" r="0" b="0"/>
              <a:pathLst>
                <a:path w="144840" h="481187">
                  <a:moveTo>
                    <a:pt x="144839" y="56139"/>
                  </a:moveTo>
                  <a:lnTo>
                    <a:pt x="137560" y="27023"/>
                  </a:lnTo>
                  <a:lnTo>
                    <a:pt x="130846" y="16923"/>
                  </a:lnTo>
                  <a:lnTo>
                    <a:pt x="111198" y="1639"/>
                  </a:lnTo>
                  <a:lnTo>
                    <a:pt x="101083" y="0"/>
                  </a:lnTo>
                  <a:lnTo>
                    <a:pt x="91293" y="1956"/>
                  </a:lnTo>
                  <a:lnTo>
                    <a:pt x="62956" y="19263"/>
                  </a:lnTo>
                  <a:lnTo>
                    <a:pt x="53688" y="26985"/>
                  </a:lnTo>
                  <a:lnTo>
                    <a:pt x="39326" y="55877"/>
                  </a:lnTo>
                  <a:lnTo>
                    <a:pt x="22676" y="114968"/>
                  </a:lnTo>
                  <a:lnTo>
                    <a:pt x="14371" y="158459"/>
                  </a:lnTo>
                  <a:lnTo>
                    <a:pt x="10680" y="203179"/>
                  </a:lnTo>
                  <a:lnTo>
                    <a:pt x="9040" y="252508"/>
                  </a:lnTo>
                  <a:lnTo>
                    <a:pt x="6788" y="301855"/>
                  </a:lnTo>
                  <a:lnTo>
                    <a:pt x="0" y="363896"/>
                  </a:lnTo>
                  <a:lnTo>
                    <a:pt x="4761" y="419350"/>
                  </a:lnTo>
                  <a:lnTo>
                    <a:pt x="7727" y="4811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294359" y="9823424"/>
              <a:ext cx="164536" cy="41135"/>
            </a:xfrm>
            <a:custGeom>
              <a:avLst/>
              <a:gdLst/>
              <a:ahLst/>
              <a:cxnLst/>
              <a:rect l="0" t="0" r="0" b="0"/>
              <a:pathLst>
                <a:path w="164536" h="41135">
                  <a:moveTo>
                    <a:pt x="0" y="41134"/>
                  </a:moveTo>
                  <a:lnTo>
                    <a:pt x="57252" y="22050"/>
                  </a:lnTo>
                  <a:lnTo>
                    <a:pt x="118065" y="13835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670050" y="9685598"/>
              <a:ext cx="145336" cy="265155"/>
            </a:xfrm>
            <a:custGeom>
              <a:avLst/>
              <a:gdLst/>
              <a:ahLst/>
              <a:cxnLst/>
              <a:rect l="0" t="0" r="0" b="0"/>
              <a:pathLst>
                <a:path w="145336" h="265155">
                  <a:moveTo>
                    <a:pt x="145335" y="28136"/>
                  </a:moveTo>
                  <a:lnTo>
                    <a:pt x="138056" y="6300"/>
                  </a:lnTo>
                  <a:lnTo>
                    <a:pt x="129818" y="1391"/>
                  </a:lnTo>
                  <a:lnTo>
                    <a:pt x="104414" y="0"/>
                  </a:lnTo>
                  <a:lnTo>
                    <a:pt x="80936" y="8522"/>
                  </a:lnTo>
                  <a:lnTo>
                    <a:pt x="70409" y="15059"/>
                  </a:lnTo>
                  <a:lnTo>
                    <a:pt x="41037" y="53377"/>
                  </a:lnTo>
                  <a:lnTo>
                    <a:pt x="13037" y="103325"/>
                  </a:lnTo>
                  <a:lnTo>
                    <a:pt x="0" y="156719"/>
                  </a:lnTo>
                  <a:lnTo>
                    <a:pt x="3417" y="203855"/>
                  </a:lnTo>
                  <a:lnTo>
                    <a:pt x="14211" y="228619"/>
                  </a:lnTo>
                  <a:lnTo>
                    <a:pt x="21356" y="239488"/>
                  </a:lnTo>
                  <a:lnTo>
                    <a:pt x="41482" y="255628"/>
                  </a:lnTo>
                  <a:lnTo>
                    <a:pt x="62614" y="264833"/>
                  </a:lnTo>
                  <a:lnTo>
                    <a:pt x="70383" y="265154"/>
                  </a:lnTo>
                  <a:lnTo>
                    <a:pt x="90490" y="261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908741" y="9768580"/>
              <a:ext cx="116493" cy="177229"/>
            </a:xfrm>
            <a:custGeom>
              <a:avLst/>
              <a:gdLst/>
              <a:ahLst/>
              <a:cxnLst/>
              <a:rect l="0" t="0" r="0" b="0"/>
              <a:pathLst>
                <a:path w="116493" h="177229">
                  <a:moveTo>
                    <a:pt x="30045" y="0"/>
                  </a:moveTo>
                  <a:lnTo>
                    <a:pt x="15130" y="55597"/>
                  </a:lnTo>
                  <a:lnTo>
                    <a:pt x="9704" y="82601"/>
                  </a:lnTo>
                  <a:lnTo>
                    <a:pt x="12372" y="109838"/>
                  </a:lnTo>
                  <a:lnTo>
                    <a:pt x="22697" y="133115"/>
                  </a:lnTo>
                  <a:lnTo>
                    <a:pt x="29717" y="143588"/>
                  </a:lnTo>
                  <a:lnTo>
                    <a:pt x="38967" y="147522"/>
                  </a:lnTo>
                  <a:lnTo>
                    <a:pt x="49703" y="147099"/>
                  </a:lnTo>
                  <a:lnTo>
                    <a:pt x="72298" y="138504"/>
                  </a:lnTo>
                  <a:lnTo>
                    <a:pt x="92497" y="124527"/>
                  </a:lnTo>
                  <a:lnTo>
                    <a:pt x="107567" y="104096"/>
                  </a:lnTo>
                  <a:lnTo>
                    <a:pt x="113720" y="92250"/>
                  </a:lnTo>
                  <a:lnTo>
                    <a:pt x="116492" y="66899"/>
                  </a:lnTo>
                  <a:lnTo>
                    <a:pt x="111123" y="40397"/>
                  </a:lnTo>
                  <a:lnTo>
                    <a:pt x="98580" y="13383"/>
                  </a:lnTo>
                  <a:lnTo>
                    <a:pt x="87923" y="5875"/>
                  </a:lnTo>
                  <a:lnTo>
                    <a:pt x="59831" y="1595"/>
                  </a:lnTo>
                  <a:lnTo>
                    <a:pt x="46856" y="5633"/>
                  </a:lnTo>
                  <a:lnTo>
                    <a:pt x="24313" y="22308"/>
                  </a:lnTo>
                  <a:lnTo>
                    <a:pt x="8199" y="49017"/>
                  </a:lnTo>
                  <a:lnTo>
                    <a:pt x="1770" y="64670"/>
                  </a:lnTo>
                  <a:lnTo>
                    <a:pt x="0" y="123095"/>
                  </a:lnTo>
                  <a:lnTo>
                    <a:pt x="13644" y="154241"/>
                  </a:lnTo>
                  <a:lnTo>
                    <a:pt x="23681" y="166813"/>
                  </a:lnTo>
                  <a:lnTo>
                    <a:pt x="34943" y="173671"/>
                  </a:lnTo>
                  <a:lnTo>
                    <a:pt x="59644" y="177228"/>
                  </a:lnTo>
                  <a:lnTo>
                    <a:pt x="77733" y="173731"/>
                  </a:lnTo>
                  <a:lnTo>
                    <a:pt x="9860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065091" y="9796002"/>
              <a:ext cx="106786" cy="178247"/>
            </a:xfrm>
            <a:custGeom>
              <a:avLst/>
              <a:gdLst/>
              <a:ahLst/>
              <a:cxnLst/>
              <a:rect l="0" t="0" r="0" b="0"/>
              <a:pathLst>
                <a:path w="106786" h="178247">
                  <a:moveTo>
                    <a:pt x="24518" y="0"/>
                  </a:moveTo>
                  <a:lnTo>
                    <a:pt x="13665" y="59660"/>
                  </a:lnTo>
                  <a:lnTo>
                    <a:pt x="7591" y="111117"/>
                  </a:lnTo>
                  <a:lnTo>
                    <a:pt x="1760" y="134699"/>
                  </a:lnTo>
                  <a:lnTo>
                    <a:pt x="205" y="132456"/>
                  </a:lnTo>
                  <a:lnTo>
                    <a:pt x="0" y="115237"/>
                  </a:lnTo>
                  <a:lnTo>
                    <a:pt x="16361" y="53770"/>
                  </a:lnTo>
                  <a:lnTo>
                    <a:pt x="36659" y="13393"/>
                  </a:lnTo>
                  <a:lnTo>
                    <a:pt x="46322" y="5882"/>
                  </a:lnTo>
                  <a:lnTo>
                    <a:pt x="57336" y="2398"/>
                  </a:lnTo>
                  <a:lnTo>
                    <a:pt x="69248" y="1598"/>
                  </a:lnTo>
                  <a:lnTo>
                    <a:pt x="78713" y="5636"/>
                  </a:lnTo>
                  <a:lnTo>
                    <a:pt x="93293" y="22310"/>
                  </a:lnTo>
                  <a:lnTo>
                    <a:pt x="102788" y="64672"/>
                  </a:lnTo>
                  <a:lnTo>
                    <a:pt x="105601" y="123096"/>
                  </a:lnTo>
                  <a:lnTo>
                    <a:pt x="106785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224392" y="9809713"/>
              <a:ext cx="137789" cy="418246"/>
            </a:xfrm>
            <a:custGeom>
              <a:avLst/>
              <a:gdLst/>
              <a:ahLst/>
              <a:cxnLst/>
              <a:rect l="0" t="0" r="0" b="0"/>
              <a:pathLst>
                <a:path w="137789" h="418246">
                  <a:moveTo>
                    <a:pt x="84596" y="0"/>
                  </a:moveTo>
                  <a:lnTo>
                    <a:pt x="55481" y="7278"/>
                  </a:lnTo>
                  <a:lnTo>
                    <a:pt x="33061" y="23040"/>
                  </a:lnTo>
                  <a:lnTo>
                    <a:pt x="14465" y="45280"/>
                  </a:lnTo>
                  <a:lnTo>
                    <a:pt x="1121" y="70399"/>
                  </a:lnTo>
                  <a:lnTo>
                    <a:pt x="0" y="81972"/>
                  </a:lnTo>
                  <a:lnTo>
                    <a:pt x="6880" y="102956"/>
                  </a:lnTo>
                  <a:lnTo>
                    <a:pt x="16027" y="108248"/>
                  </a:lnTo>
                  <a:lnTo>
                    <a:pt x="42441" y="110064"/>
                  </a:lnTo>
                  <a:lnTo>
                    <a:pt x="66368" y="101731"/>
                  </a:lnTo>
                  <a:lnTo>
                    <a:pt x="77014" y="95243"/>
                  </a:lnTo>
                  <a:lnTo>
                    <a:pt x="92907" y="75846"/>
                  </a:lnTo>
                  <a:lnTo>
                    <a:pt x="103524" y="50468"/>
                  </a:lnTo>
                  <a:lnTo>
                    <a:pt x="109502" y="14108"/>
                  </a:lnTo>
                  <a:lnTo>
                    <a:pt x="110900" y="25060"/>
                  </a:lnTo>
                  <a:lnTo>
                    <a:pt x="111688" y="72764"/>
                  </a:lnTo>
                  <a:lnTo>
                    <a:pt x="119199" y="127864"/>
                  </a:lnTo>
                  <a:lnTo>
                    <a:pt x="131073" y="190063"/>
                  </a:lnTo>
                  <a:lnTo>
                    <a:pt x="135722" y="234280"/>
                  </a:lnTo>
                  <a:lnTo>
                    <a:pt x="137788" y="277800"/>
                  </a:lnTo>
                  <a:lnTo>
                    <a:pt x="137428" y="336561"/>
                  </a:lnTo>
                  <a:lnTo>
                    <a:pt x="126825" y="389519"/>
                  </a:lnTo>
                  <a:lnTo>
                    <a:pt x="113013" y="414844"/>
                  </a:lnTo>
                  <a:lnTo>
                    <a:pt x="105064" y="418245"/>
                  </a:lnTo>
                  <a:lnTo>
                    <a:pt x="96718" y="415942"/>
                  </a:lnTo>
                  <a:lnTo>
                    <a:pt x="88107" y="409837"/>
                  </a:lnTo>
                  <a:lnTo>
                    <a:pt x="74477" y="390864"/>
                  </a:lnTo>
                  <a:lnTo>
                    <a:pt x="68709" y="379407"/>
                  </a:lnTo>
                  <a:lnTo>
                    <a:pt x="66363" y="346363"/>
                  </a:lnTo>
                  <a:lnTo>
                    <a:pt x="73608" y="288998"/>
                  </a:lnTo>
                  <a:lnTo>
                    <a:pt x="85403" y="237468"/>
                  </a:lnTo>
                  <a:lnTo>
                    <a:pt x="98307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440483" y="9768580"/>
              <a:ext cx="142730" cy="218535"/>
            </a:xfrm>
            <a:custGeom>
              <a:avLst/>
              <a:gdLst/>
              <a:ahLst/>
              <a:cxnLst/>
              <a:rect l="0" t="0" r="0" b="0"/>
              <a:pathLst>
                <a:path w="142730" h="218535">
                  <a:moveTo>
                    <a:pt x="46751" y="68556"/>
                  </a:moveTo>
                  <a:lnTo>
                    <a:pt x="35804" y="121764"/>
                  </a:lnTo>
                  <a:lnTo>
                    <a:pt x="23364" y="174544"/>
                  </a:lnTo>
                  <a:lnTo>
                    <a:pt x="14520" y="210624"/>
                  </a:lnTo>
                  <a:lnTo>
                    <a:pt x="10029" y="218113"/>
                  </a:lnTo>
                  <a:lnTo>
                    <a:pt x="5512" y="218534"/>
                  </a:lnTo>
                  <a:lnTo>
                    <a:pt x="977" y="214246"/>
                  </a:lnTo>
                  <a:lnTo>
                    <a:pt x="0" y="189167"/>
                  </a:lnTo>
                  <a:lnTo>
                    <a:pt x="12078" y="136285"/>
                  </a:lnTo>
                  <a:lnTo>
                    <a:pt x="34953" y="86084"/>
                  </a:lnTo>
                  <a:lnTo>
                    <a:pt x="53695" y="58064"/>
                  </a:lnTo>
                  <a:lnTo>
                    <a:pt x="89942" y="26683"/>
                  </a:lnTo>
                  <a:lnTo>
                    <a:pt x="1427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639187" y="9778067"/>
              <a:ext cx="166027" cy="223604"/>
            </a:xfrm>
            <a:custGeom>
              <a:avLst/>
              <a:gdLst/>
              <a:ahLst/>
              <a:cxnLst/>
              <a:rect l="0" t="0" r="0" b="0"/>
              <a:pathLst>
                <a:path w="166027" h="223604">
                  <a:moveTo>
                    <a:pt x="26293" y="59069"/>
                  </a:moveTo>
                  <a:lnTo>
                    <a:pt x="11735" y="80905"/>
                  </a:lnTo>
                  <a:lnTo>
                    <a:pt x="2682" y="123599"/>
                  </a:lnTo>
                  <a:lnTo>
                    <a:pt x="0" y="174844"/>
                  </a:lnTo>
                  <a:lnTo>
                    <a:pt x="4194" y="188050"/>
                  </a:lnTo>
                  <a:lnTo>
                    <a:pt x="11560" y="198378"/>
                  </a:lnTo>
                  <a:lnTo>
                    <a:pt x="21041" y="206786"/>
                  </a:lnTo>
                  <a:lnTo>
                    <a:pt x="30409" y="209345"/>
                  </a:lnTo>
                  <a:lnTo>
                    <a:pt x="39701" y="208004"/>
                  </a:lnTo>
                  <a:lnTo>
                    <a:pt x="48942" y="204063"/>
                  </a:lnTo>
                  <a:lnTo>
                    <a:pt x="76507" y="176680"/>
                  </a:lnTo>
                  <a:lnTo>
                    <a:pt x="111594" y="124957"/>
                  </a:lnTo>
                  <a:lnTo>
                    <a:pt x="134775" y="61701"/>
                  </a:lnTo>
                  <a:lnTo>
                    <a:pt x="161304" y="4744"/>
                  </a:lnTo>
                  <a:lnTo>
                    <a:pt x="165051" y="0"/>
                  </a:lnTo>
                  <a:lnTo>
                    <a:pt x="166026" y="1407"/>
                  </a:lnTo>
                  <a:lnTo>
                    <a:pt x="152803" y="51645"/>
                  </a:lnTo>
                  <a:lnTo>
                    <a:pt x="141643" y="107820"/>
                  </a:lnTo>
                  <a:lnTo>
                    <a:pt x="137659" y="162213"/>
                  </a:lnTo>
                  <a:lnTo>
                    <a:pt x="135982" y="22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8902586" y="9802510"/>
              <a:ext cx="289816" cy="185450"/>
            </a:xfrm>
            <a:custGeom>
              <a:avLst/>
              <a:gdLst/>
              <a:ahLst/>
              <a:cxnLst/>
              <a:rect l="0" t="0" r="0" b="0"/>
              <a:pathLst>
                <a:path w="289816" h="185450">
                  <a:moveTo>
                    <a:pt x="9695" y="144315"/>
                  </a:moveTo>
                  <a:lnTo>
                    <a:pt x="40584" y="87062"/>
                  </a:lnTo>
                  <a:lnTo>
                    <a:pt x="69174" y="34150"/>
                  </a:lnTo>
                  <a:lnTo>
                    <a:pt x="80818" y="6992"/>
                  </a:lnTo>
                  <a:lnTo>
                    <a:pt x="79963" y="969"/>
                  </a:lnTo>
                  <a:lnTo>
                    <a:pt x="74822" y="0"/>
                  </a:lnTo>
                  <a:lnTo>
                    <a:pt x="66824" y="2401"/>
                  </a:lnTo>
                  <a:lnTo>
                    <a:pt x="33731" y="34895"/>
                  </a:lnTo>
                  <a:lnTo>
                    <a:pt x="9538" y="83118"/>
                  </a:lnTo>
                  <a:lnTo>
                    <a:pt x="0" y="136000"/>
                  </a:lnTo>
                  <a:lnTo>
                    <a:pt x="5894" y="163979"/>
                  </a:lnTo>
                  <a:lnTo>
                    <a:pt x="11732" y="175707"/>
                  </a:lnTo>
                  <a:lnTo>
                    <a:pt x="20193" y="182001"/>
                  </a:lnTo>
                  <a:lnTo>
                    <a:pt x="30405" y="184673"/>
                  </a:lnTo>
                  <a:lnTo>
                    <a:pt x="41784" y="184932"/>
                  </a:lnTo>
                  <a:lnTo>
                    <a:pt x="62550" y="177094"/>
                  </a:lnTo>
                  <a:lnTo>
                    <a:pt x="100710" y="147235"/>
                  </a:lnTo>
                  <a:lnTo>
                    <a:pt x="128166" y="91627"/>
                  </a:lnTo>
                  <a:lnTo>
                    <a:pt x="144108" y="63006"/>
                  </a:lnTo>
                  <a:lnTo>
                    <a:pt x="149579" y="61164"/>
                  </a:lnTo>
                  <a:lnTo>
                    <a:pt x="153225" y="67552"/>
                  </a:lnTo>
                  <a:lnTo>
                    <a:pt x="155753" y="91916"/>
                  </a:lnTo>
                  <a:lnTo>
                    <a:pt x="149026" y="148861"/>
                  </a:lnTo>
                  <a:lnTo>
                    <a:pt x="149317" y="172235"/>
                  </a:lnTo>
                  <a:lnTo>
                    <a:pt x="151526" y="172069"/>
                  </a:lnTo>
                  <a:lnTo>
                    <a:pt x="166021" y="138963"/>
                  </a:lnTo>
                  <a:lnTo>
                    <a:pt x="185078" y="78990"/>
                  </a:lnTo>
                  <a:lnTo>
                    <a:pt x="220666" y="21553"/>
                  </a:lnTo>
                  <a:lnTo>
                    <a:pt x="232609" y="7629"/>
                  </a:lnTo>
                  <a:lnTo>
                    <a:pt x="245142" y="1394"/>
                  </a:lnTo>
                  <a:lnTo>
                    <a:pt x="258067" y="283"/>
                  </a:lnTo>
                  <a:lnTo>
                    <a:pt x="271255" y="2590"/>
                  </a:lnTo>
                  <a:lnTo>
                    <a:pt x="280047" y="10221"/>
                  </a:lnTo>
                  <a:lnTo>
                    <a:pt x="289815" y="34952"/>
                  </a:lnTo>
                  <a:lnTo>
                    <a:pt x="288035" y="83134"/>
                  </a:lnTo>
                  <a:lnTo>
                    <a:pt x="277860" y="143284"/>
                  </a:lnTo>
                  <a:lnTo>
                    <a:pt x="270208" y="185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9277890" y="9823424"/>
              <a:ext cx="59440" cy="205669"/>
            </a:xfrm>
            <a:custGeom>
              <a:avLst/>
              <a:gdLst/>
              <a:ahLst/>
              <a:cxnLst/>
              <a:rect l="0" t="0" r="0" b="0"/>
              <a:pathLst>
                <a:path w="59440" h="205669">
                  <a:moveTo>
                    <a:pt x="59439" y="0"/>
                  </a:moveTo>
                  <a:lnTo>
                    <a:pt x="29608" y="55598"/>
                  </a:lnTo>
                  <a:lnTo>
                    <a:pt x="2256" y="109838"/>
                  </a:lnTo>
                  <a:lnTo>
                    <a:pt x="0" y="137178"/>
                  </a:lnTo>
                  <a:lnTo>
                    <a:pt x="5598" y="163041"/>
                  </a:lnTo>
                  <a:lnTo>
                    <a:pt x="18243" y="184691"/>
                  </a:lnTo>
                  <a:lnTo>
                    <a:pt x="29957" y="196346"/>
                  </a:lnTo>
                  <a:lnTo>
                    <a:pt x="45727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9405884" y="9801469"/>
              <a:ext cx="191958" cy="213913"/>
            </a:xfrm>
            <a:custGeom>
              <a:avLst/>
              <a:gdLst/>
              <a:ahLst/>
              <a:cxnLst/>
              <a:rect l="0" t="0" r="0" b="0"/>
              <a:pathLst>
                <a:path w="191958" h="213913">
                  <a:moveTo>
                    <a:pt x="0" y="172779"/>
                  </a:moveTo>
                  <a:lnTo>
                    <a:pt x="24940" y="150886"/>
                  </a:lnTo>
                  <a:lnTo>
                    <a:pt x="77263" y="113158"/>
                  </a:lnTo>
                  <a:lnTo>
                    <a:pt x="136673" y="50162"/>
                  </a:lnTo>
                  <a:lnTo>
                    <a:pt x="153675" y="29922"/>
                  </a:lnTo>
                  <a:lnTo>
                    <a:pt x="166310" y="5691"/>
                  </a:lnTo>
                  <a:lnTo>
                    <a:pt x="162671" y="448"/>
                  </a:lnTo>
                  <a:lnTo>
                    <a:pt x="152628" y="0"/>
                  </a:lnTo>
                  <a:lnTo>
                    <a:pt x="138315" y="2748"/>
                  </a:lnTo>
                  <a:lnTo>
                    <a:pt x="96335" y="28452"/>
                  </a:lnTo>
                  <a:lnTo>
                    <a:pt x="76840" y="52265"/>
                  </a:lnTo>
                  <a:lnTo>
                    <a:pt x="44632" y="104792"/>
                  </a:lnTo>
                  <a:lnTo>
                    <a:pt x="39134" y="135962"/>
                  </a:lnTo>
                  <a:lnTo>
                    <a:pt x="43292" y="167080"/>
                  </a:lnTo>
                  <a:lnTo>
                    <a:pt x="55297" y="191067"/>
                  </a:lnTo>
                  <a:lnTo>
                    <a:pt x="65811" y="198682"/>
                  </a:lnTo>
                  <a:lnTo>
                    <a:pt x="93742" y="207143"/>
                  </a:lnTo>
                  <a:lnTo>
                    <a:pt x="156758" y="212575"/>
                  </a:lnTo>
                  <a:lnTo>
                    <a:pt x="191957" y="213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30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2015-04-22T16:31:19Z</dcterms:created>
  <dcterms:modified xsi:type="dcterms:W3CDTF">2015-04-22T16:31:23Z</dcterms:modified>
</cp:coreProperties>
</file>