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60909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998612"/>
            <a:ext cx="8636000" cy="34491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18177"/>
            <a:ext cx="7112000" cy="41121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44386"/>
            <a:ext cx="2286000" cy="13729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44386"/>
            <a:ext cx="6688667" cy="137294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5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339896"/>
            <a:ext cx="8636000" cy="319583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820011"/>
            <a:ext cx="8636000" cy="35198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1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754547"/>
            <a:ext cx="4487333" cy="10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754547"/>
            <a:ext cx="4487333" cy="10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01830"/>
            <a:ext cx="4489098" cy="1501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102901"/>
            <a:ext cx="4489098" cy="9270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601830"/>
            <a:ext cx="4490861" cy="1501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102901"/>
            <a:ext cx="4490861" cy="9270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40656"/>
            <a:ext cx="3342570" cy="2726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40660"/>
            <a:ext cx="5679722" cy="137331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367173"/>
            <a:ext cx="3342570" cy="11006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1263630"/>
            <a:ext cx="6096000" cy="13297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437752"/>
            <a:ext cx="6096000" cy="965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2593365"/>
            <a:ext cx="6096000" cy="18884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6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44382"/>
            <a:ext cx="9144000" cy="268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754547"/>
            <a:ext cx="9144000" cy="10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4913884"/>
            <a:ext cx="2370667" cy="856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3DF4-B1D0-4180-9110-941403DC5A8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4913884"/>
            <a:ext cx="3217333" cy="856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4913884"/>
            <a:ext cx="2370667" cy="856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DE9E-743C-4BE6-8623-EBF3142B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495300"/>
            <a:ext cx="361657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2-6: Families of Functions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485900"/>
            <a:ext cx="9735439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Each linear function is a transformation of the function y=x. y=x is the parent linear function. 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There are different transformations of lines, just like there are transformations of figures.  For the parent function f(x), f(x) + or - k is a vertical translation. f(x + or -h) is a horizontal translation.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4902200"/>
            <a:ext cx="88697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Adding k shifts the graph up, subtracting k shifts the graph down.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Subtracting h shifts the graph right, adding h shifts the graph left.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66294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623050"/>
            <a:ext cx="9533255" cy="434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366500"/>
            <a:ext cx="7246366" cy="467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266700" y="114046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74384" y="2120265"/>
            <a:ext cx="3499105" cy="463805"/>
          </a:xfrm>
          <a:custGeom>
            <a:avLst/>
            <a:gdLst/>
            <a:ahLst/>
            <a:cxnLst/>
            <a:rect l="0" t="0" r="0" b="0"/>
            <a:pathLst>
              <a:path w="3499105" h="463805">
                <a:moveTo>
                  <a:pt x="0" y="0"/>
                </a:moveTo>
                <a:lnTo>
                  <a:pt x="3499104" y="0"/>
                </a:lnTo>
                <a:lnTo>
                  <a:pt x="3499104" y="463804"/>
                </a:lnTo>
                <a:lnTo>
                  <a:pt x="0" y="46380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309102" y="4071620"/>
            <a:ext cx="1658113" cy="463805"/>
          </a:xfrm>
          <a:custGeom>
            <a:avLst/>
            <a:gdLst/>
            <a:ahLst/>
            <a:cxnLst/>
            <a:rect l="0" t="0" r="0" b="0"/>
            <a:pathLst>
              <a:path w="1658113" h="463805">
                <a:moveTo>
                  <a:pt x="0" y="0"/>
                </a:moveTo>
                <a:lnTo>
                  <a:pt x="1658112" y="0"/>
                </a:lnTo>
                <a:lnTo>
                  <a:pt x="1658112" y="463804"/>
                </a:lnTo>
                <a:lnTo>
                  <a:pt x="0" y="46380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584438" y="3949827"/>
            <a:ext cx="1517651" cy="421514"/>
          </a:xfrm>
          <a:custGeom>
            <a:avLst/>
            <a:gdLst/>
            <a:ahLst/>
            <a:cxnLst/>
            <a:rect l="0" t="0" r="0" b="0"/>
            <a:pathLst>
              <a:path w="1517651" h="421514">
                <a:moveTo>
                  <a:pt x="0" y="0"/>
                </a:moveTo>
                <a:lnTo>
                  <a:pt x="1517650" y="0"/>
                </a:lnTo>
                <a:lnTo>
                  <a:pt x="1517650" y="421513"/>
                </a:lnTo>
                <a:lnTo>
                  <a:pt x="0" y="42151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057386" y="4179316"/>
            <a:ext cx="421641" cy="393447"/>
          </a:xfrm>
          <a:custGeom>
            <a:avLst/>
            <a:gdLst/>
            <a:ahLst/>
            <a:cxnLst/>
            <a:rect l="0" t="0" r="0" b="0"/>
            <a:pathLst>
              <a:path w="421641" h="393447">
                <a:moveTo>
                  <a:pt x="0" y="0"/>
                </a:moveTo>
                <a:lnTo>
                  <a:pt x="421640" y="0"/>
                </a:lnTo>
                <a:lnTo>
                  <a:pt x="421640" y="393446"/>
                </a:lnTo>
                <a:lnTo>
                  <a:pt x="0" y="39344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716899" y="4137152"/>
            <a:ext cx="1025780" cy="379477"/>
          </a:xfrm>
          <a:custGeom>
            <a:avLst/>
            <a:gdLst/>
            <a:ahLst/>
            <a:cxnLst/>
            <a:rect l="0" t="0" r="0" b="0"/>
            <a:pathLst>
              <a:path w="1025780" h="379477">
                <a:moveTo>
                  <a:pt x="0" y="0"/>
                </a:moveTo>
                <a:lnTo>
                  <a:pt x="1025779" y="0"/>
                </a:lnTo>
                <a:lnTo>
                  <a:pt x="1025779" y="379476"/>
                </a:lnTo>
                <a:lnTo>
                  <a:pt x="0" y="37947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926449" y="4160520"/>
            <a:ext cx="772796" cy="463678"/>
          </a:xfrm>
          <a:custGeom>
            <a:avLst/>
            <a:gdLst/>
            <a:ahLst/>
            <a:cxnLst/>
            <a:rect l="0" t="0" r="0" b="0"/>
            <a:pathLst>
              <a:path w="772796" h="463678">
                <a:moveTo>
                  <a:pt x="0" y="0"/>
                </a:moveTo>
                <a:lnTo>
                  <a:pt x="772795" y="0"/>
                </a:lnTo>
                <a:lnTo>
                  <a:pt x="772795" y="463677"/>
                </a:lnTo>
                <a:lnTo>
                  <a:pt x="0" y="46367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148953" y="3909187"/>
            <a:ext cx="604267" cy="407544"/>
          </a:xfrm>
          <a:custGeom>
            <a:avLst/>
            <a:gdLst/>
            <a:ahLst/>
            <a:cxnLst/>
            <a:rect l="0" t="0" r="0" b="0"/>
            <a:pathLst>
              <a:path w="604267" h="407544">
                <a:moveTo>
                  <a:pt x="0" y="0"/>
                </a:moveTo>
                <a:lnTo>
                  <a:pt x="604266" y="0"/>
                </a:lnTo>
                <a:lnTo>
                  <a:pt x="604266" y="407543"/>
                </a:lnTo>
                <a:lnTo>
                  <a:pt x="0" y="40754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842121" y="7404481"/>
            <a:ext cx="1222503" cy="435611"/>
          </a:xfrm>
          <a:custGeom>
            <a:avLst/>
            <a:gdLst/>
            <a:ahLst/>
            <a:cxnLst/>
            <a:rect l="0" t="0" r="0" b="0"/>
            <a:pathLst>
              <a:path w="1222503" h="435611">
                <a:moveTo>
                  <a:pt x="0" y="0"/>
                </a:moveTo>
                <a:lnTo>
                  <a:pt x="1222502" y="0"/>
                </a:lnTo>
                <a:lnTo>
                  <a:pt x="1222502" y="435610"/>
                </a:lnTo>
                <a:lnTo>
                  <a:pt x="0" y="43561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603996" y="11121390"/>
            <a:ext cx="1517651" cy="505842"/>
          </a:xfrm>
          <a:custGeom>
            <a:avLst/>
            <a:gdLst/>
            <a:ahLst/>
            <a:cxnLst/>
            <a:rect l="0" t="0" r="0" b="0"/>
            <a:pathLst>
              <a:path w="1517651" h="505842">
                <a:moveTo>
                  <a:pt x="0" y="0"/>
                </a:moveTo>
                <a:lnTo>
                  <a:pt x="1517650" y="0"/>
                </a:lnTo>
                <a:lnTo>
                  <a:pt x="1517650" y="505841"/>
                </a:lnTo>
                <a:lnTo>
                  <a:pt x="0" y="50584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7327900"/>
            <a:ext cx="3657600" cy="365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11988800"/>
            <a:ext cx="4388231" cy="3602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0" name="Group 29"/>
          <p:cNvGrpSpPr/>
          <p:nvPr/>
        </p:nvGrpSpPr>
        <p:grpSpPr>
          <a:xfrm>
            <a:off x="2321392" y="7088674"/>
            <a:ext cx="1826547" cy="822673"/>
            <a:chOff x="2321392" y="7088674"/>
            <a:chExt cx="1826547" cy="822673"/>
          </a:xfrm>
        </p:grpSpPr>
        <p:sp>
          <p:nvSpPr>
            <p:cNvPr id="20" name="Freeform 19"/>
            <p:cNvSpPr/>
            <p:nvPr/>
          </p:nvSpPr>
          <p:spPr>
            <a:xfrm>
              <a:off x="2321392" y="7184652"/>
              <a:ext cx="246803" cy="260514"/>
            </a:xfrm>
            <a:custGeom>
              <a:avLst/>
              <a:gdLst/>
              <a:ahLst/>
              <a:cxnLst/>
              <a:rect l="0" t="0" r="0" b="0"/>
              <a:pathLst>
                <a:path w="246803" h="260514">
                  <a:moveTo>
                    <a:pt x="0" y="0"/>
                  </a:moveTo>
                  <a:lnTo>
                    <a:pt x="31316" y="23417"/>
                  </a:lnTo>
                  <a:lnTo>
                    <a:pt x="77608" y="76267"/>
                  </a:lnTo>
                  <a:lnTo>
                    <a:pt x="138304" y="138127"/>
                  </a:lnTo>
                  <a:lnTo>
                    <a:pt x="184914" y="192157"/>
                  </a:lnTo>
                  <a:lnTo>
                    <a:pt x="228702" y="241562"/>
                  </a:lnTo>
                  <a:lnTo>
                    <a:pt x="246802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03659" y="7088674"/>
              <a:ext cx="205670" cy="822673"/>
            </a:xfrm>
            <a:custGeom>
              <a:avLst/>
              <a:gdLst/>
              <a:ahLst/>
              <a:cxnLst/>
              <a:rect l="0" t="0" r="0" b="0"/>
              <a:pathLst>
                <a:path w="205670" h="822673">
                  <a:moveTo>
                    <a:pt x="205669" y="0"/>
                  </a:moveTo>
                  <a:lnTo>
                    <a:pt x="204145" y="54732"/>
                  </a:lnTo>
                  <a:lnTo>
                    <a:pt x="194722" y="113888"/>
                  </a:lnTo>
                  <a:lnTo>
                    <a:pt x="177889" y="176366"/>
                  </a:lnTo>
                  <a:lnTo>
                    <a:pt x="164429" y="222885"/>
                  </a:lnTo>
                  <a:lnTo>
                    <a:pt x="150792" y="275263"/>
                  </a:lnTo>
                  <a:lnTo>
                    <a:pt x="137103" y="325314"/>
                  </a:lnTo>
                  <a:lnTo>
                    <a:pt x="123399" y="373153"/>
                  </a:lnTo>
                  <a:lnTo>
                    <a:pt x="113752" y="425922"/>
                  </a:lnTo>
                  <a:lnTo>
                    <a:pt x="108449" y="460475"/>
                  </a:lnTo>
                  <a:lnTo>
                    <a:pt x="84279" y="523961"/>
                  </a:lnTo>
                  <a:lnTo>
                    <a:pt x="64383" y="587453"/>
                  </a:lnTo>
                  <a:lnTo>
                    <a:pt x="50393" y="637364"/>
                  </a:lnTo>
                  <a:lnTo>
                    <a:pt x="41186" y="680897"/>
                  </a:lnTo>
                  <a:lnTo>
                    <a:pt x="32017" y="727668"/>
                  </a:lnTo>
                  <a:lnTo>
                    <a:pt x="18289" y="783689"/>
                  </a:lnTo>
                  <a:lnTo>
                    <a:pt x="0" y="8226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50461" y="7349187"/>
              <a:ext cx="178246" cy="13712"/>
            </a:xfrm>
            <a:custGeom>
              <a:avLst/>
              <a:gdLst/>
              <a:ahLst/>
              <a:cxnLst/>
              <a:rect l="0" t="0" r="0" b="0"/>
              <a:pathLst>
                <a:path w="178246" h="13712">
                  <a:moveTo>
                    <a:pt x="0" y="13711"/>
                  </a:moveTo>
                  <a:lnTo>
                    <a:pt x="45309" y="4288"/>
                  </a:lnTo>
                  <a:lnTo>
                    <a:pt x="102971" y="1271"/>
                  </a:lnTo>
                  <a:lnTo>
                    <a:pt x="161571" y="251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64172" y="7458877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48808" y="12506"/>
                  </a:lnTo>
                  <a:lnTo>
                    <a:pt x="98252" y="3705"/>
                  </a:lnTo>
                  <a:lnTo>
                    <a:pt x="147435" y="1097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07375" y="7200453"/>
              <a:ext cx="397203" cy="288911"/>
            </a:xfrm>
            <a:custGeom>
              <a:avLst/>
              <a:gdLst/>
              <a:ahLst/>
              <a:cxnLst/>
              <a:rect l="0" t="0" r="0" b="0"/>
              <a:pathLst>
                <a:path w="397203" h="288911">
                  <a:moveTo>
                    <a:pt x="13288" y="121311"/>
                  </a:moveTo>
                  <a:lnTo>
                    <a:pt x="6009" y="143148"/>
                  </a:lnTo>
                  <a:lnTo>
                    <a:pt x="10271" y="202418"/>
                  </a:lnTo>
                  <a:lnTo>
                    <a:pt x="13918" y="253340"/>
                  </a:lnTo>
                  <a:lnTo>
                    <a:pt x="20170" y="283586"/>
                  </a:lnTo>
                  <a:lnTo>
                    <a:pt x="19399" y="288910"/>
                  </a:lnTo>
                  <a:lnTo>
                    <a:pt x="15839" y="287888"/>
                  </a:lnTo>
                  <a:lnTo>
                    <a:pt x="10418" y="282637"/>
                  </a:lnTo>
                  <a:lnTo>
                    <a:pt x="4395" y="260552"/>
                  </a:lnTo>
                  <a:lnTo>
                    <a:pt x="1005" y="213857"/>
                  </a:lnTo>
                  <a:lnTo>
                    <a:pt x="0" y="161428"/>
                  </a:lnTo>
                  <a:lnTo>
                    <a:pt x="3765" y="107299"/>
                  </a:lnTo>
                  <a:lnTo>
                    <a:pt x="12103" y="73949"/>
                  </a:lnTo>
                  <a:lnTo>
                    <a:pt x="25965" y="48972"/>
                  </a:lnTo>
                  <a:lnTo>
                    <a:pt x="50407" y="31777"/>
                  </a:lnTo>
                  <a:lnTo>
                    <a:pt x="65457" y="25059"/>
                  </a:lnTo>
                  <a:lnTo>
                    <a:pt x="78537" y="23626"/>
                  </a:lnTo>
                  <a:lnTo>
                    <a:pt x="101195" y="30161"/>
                  </a:lnTo>
                  <a:lnTo>
                    <a:pt x="154002" y="71767"/>
                  </a:lnTo>
                  <a:lnTo>
                    <a:pt x="176376" y="97768"/>
                  </a:lnTo>
                  <a:lnTo>
                    <a:pt x="203154" y="160051"/>
                  </a:lnTo>
                  <a:lnTo>
                    <a:pt x="224775" y="221544"/>
                  </a:lnTo>
                  <a:lnTo>
                    <a:pt x="212745" y="170454"/>
                  </a:lnTo>
                  <a:lnTo>
                    <a:pt x="207467" y="109126"/>
                  </a:lnTo>
                  <a:lnTo>
                    <a:pt x="213182" y="57270"/>
                  </a:lnTo>
                  <a:lnTo>
                    <a:pt x="231803" y="12959"/>
                  </a:lnTo>
                  <a:lnTo>
                    <a:pt x="242755" y="4896"/>
                  </a:lnTo>
                  <a:lnTo>
                    <a:pt x="271175" y="0"/>
                  </a:lnTo>
                  <a:lnTo>
                    <a:pt x="284238" y="3874"/>
                  </a:lnTo>
                  <a:lnTo>
                    <a:pt x="306878" y="20366"/>
                  </a:lnTo>
                  <a:lnTo>
                    <a:pt x="336753" y="69904"/>
                  </a:lnTo>
                  <a:lnTo>
                    <a:pt x="357624" y="125546"/>
                  </a:lnTo>
                  <a:lnTo>
                    <a:pt x="373457" y="180627"/>
                  </a:lnTo>
                  <a:lnTo>
                    <a:pt x="390932" y="241363"/>
                  </a:lnTo>
                  <a:lnTo>
                    <a:pt x="397202" y="2858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73133" y="7184652"/>
              <a:ext cx="150824" cy="301648"/>
            </a:xfrm>
            <a:custGeom>
              <a:avLst/>
              <a:gdLst/>
              <a:ahLst/>
              <a:cxnLst/>
              <a:rect l="0" t="0" r="0" b="0"/>
              <a:pathLst>
                <a:path w="150824" h="301648">
                  <a:moveTo>
                    <a:pt x="0" y="0"/>
                  </a:moveTo>
                  <a:lnTo>
                    <a:pt x="18977" y="48807"/>
                  </a:lnTo>
                  <a:lnTo>
                    <a:pt x="42694" y="98252"/>
                  </a:lnTo>
                  <a:lnTo>
                    <a:pt x="69018" y="151497"/>
                  </a:lnTo>
                  <a:lnTo>
                    <a:pt x="96115" y="201805"/>
                  </a:lnTo>
                  <a:lnTo>
                    <a:pt x="125290" y="259749"/>
                  </a:lnTo>
                  <a:lnTo>
                    <a:pt x="150823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31999" y="7184652"/>
              <a:ext cx="178247" cy="342781"/>
            </a:xfrm>
            <a:custGeom>
              <a:avLst/>
              <a:gdLst/>
              <a:ahLst/>
              <a:cxnLst/>
              <a:rect l="0" t="0" r="0" b="0"/>
              <a:pathLst>
                <a:path w="178247" h="342781">
                  <a:moveTo>
                    <a:pt x="178246" y="0"/>
                  </a:moveTo>
                  <a:lnTo>
                    <a:pt x="148416" y="59659"/>
                  </a:lnTo>
                  <a:lnTo>
                    <a:pt x="122688" y="115179"/>
                  </a:lnTo>
                  <a:lnTo>
                    <a:pt x="103279" y="157834"/>
                  </a:lnTo>
                  <a:lnTo>
                    <a:pt x="79418" y="202182"/>
                  </a:lnTo>
                  <a:lnTo>
                    <a:pt x="47568" y="262697"/>
                  </a:lnTo>
                  <a:lnTo>
                    <a:pt x="12556" y="322221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47357" y="7198364"/>
              <a:ext cx="7900" cy="287936"/>
            </a:xfrm>
            <a:custGeom>
              <a:avLst/>
              <a:gdLst/>
              <a:ahLst/>
              <a:cxnLst/>
              <a:rect l="0" t="0" r="0" b="0"/>
              <a:pathLst>
                <a:path w="7900" h="287936">
                  <a:moveTo>
                    <a:pt x="0" y="0"/>
                  </a:moveTo>
                  <a:lnTo>
                    <a:pt x="1523" y="53208"/>
                  </a:lnTo>
                  <a:lnTo>
                    <a:pt x="7899" y="105988"/>
                  </a:lnTo>
                  <a:lnTo>
                    <a:pt x="3018" y="160221"/>
                  </a:lnTo>
                  <a:lnTo>
                    <a:pt x="894" y="214884"/>
                  </a:lnTo>
                  <a:lnTo>
                    <a:pt x="176" y="271699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637667" y="7335476"/>
              <a:ext cx="219380" cy="27423"/>
            </a:xfrm>
            <a:custGeom>
              <a:avLst/>
              <a:gdLst/>
              <a:ahLst/>
              <a:cxnLst/>
              <a:rect l="0" t="0" r="0" b="0"/>
              <a:pathLst>
                <a:path w="219380" h="27423">
                  <a:moveTo>
                    <a:pt x="0" y="0"/>
                  </a:moveTo>
                  <a:lnTo>
                    <a:pt x="35886" y="9423"/>
                  </a:lnTo>
                  <a:lnTo>
                    <a:pt x="90530" y="13964"/>
                  </a:lnTo>
                  <a:lnTo>
                    <a:pt x="145993" y="22758"/>
                  </a:lnTo>
                  <a:lnTo>
                    <a:pt x="203078" y="26501"/>
                  </a:lnTo>
                  <a:lnTo>
                    <a:pt x="219379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84469" y="7088674"/>
              <a:ext cx="263470" cy="383425"/>
            </a:xfrm>
            <a:custGeom>
              <a:avLst/>
              <a:gdLst/>
              <a:ahLst/>
              <a:cxnLst/>
              <a:rect l="0" t="0" r="0" b="0"/>
              <a:pathLst>
                <a:path w="263470" h="383425">
                  <a:moveTo>
                    <a:pt x="82267" y="0"/>
                  </a:moveTo>
                  <a:lnTo>
                    <a:pt x="72844" y="45309"/>
                  </a:lnTo>
                  <a:lnTo>
                    <a:pt x="68303" y="101448"/>
                  </a:lnTo>
                  <a:lnTo>
                    <a:pt x="59510" y="151427"/>
                  </a:lnTo>
                  <a:lnTo>
                    <a:pt x="56227" y="213125"/>
                  </a:lnTo>
                  <a:lnTo>
                    <a:pt x="55459" y="257225"/>
                  </a:lnTo>
                  <a:lnTo>
                    <a:pt x="55118" y="302217"/>
                  </a:lnTo>
                  <a:lnTo>
                    <a:pt x="50863" y="362246"/>
                  </a:lnTo>
                  <a:lnTo>
                    <a:pt x="47620" y="378609"/>
                  </a:lnTo>
                  <a:lnTo>
                    <a:pt x="45458" y="383424"/>
                  </a:lnTo>
                  <a:lnTo>
                    <a:pt x="44016" y="380541"/>
                  </a:lnTo>
                  <a:lnTo>
                    <a:pt x="43939" y="361086"/>
                  </a:lnTo>
                  <a:lnTo>
                    <a:pt x="48982" y="332127"/>
                  </a:lnTo>
                  <a:lnTo>
                    <a:pt x="74944" y="281562"/>
                  </a:lnTo>
                  <a:lnTo>
                    <a:pt x="104304" y="242544"/>
                  </a:lnTo>
                  <a:lnTo>
                    <a:pt x="139579" y="218964"/>
                  </a:lnTo>
                  <a:lnTo>
                    <a:pt x="169694" y="215640"/>
                  </a:lnTo>
                  <a:lnTo>
                    <a:pt x="201867" y="220764"/>
                  </a:lnTo>
                  <a:lnTo>
                    <a:pt x="231401" y="233198"/>
                  </a:lnTo>
                  <a:lnTo>
                    <a:pt x="251637" y="252943"/>
                  </a:lnTo>
                  <a:lnTo>
                    <a:pt x="259166" y="264607"/>
                  </a:lnTo>
                  <a:lnTo>
                    <a:pt x="263469" y="293817"/>
                  </a:lnTo>
                  <a:lnTo>
                    <a:pt x="262484" y="310138"/>
                  </a:lnTo>
                  <a:lnTo>
                    <a:pt x="249201" y="336398"/>
                  </a:lnTo>
                  <a:lnTo>
                    <a:pt x="239261" y="347666"/>
                  </a:lnTo>
                  <a:lnTo>
                    <a:pt x="211965" y="360186"/>
                  </a:lnTo>
                  <a:lnTo>
                    <a:pt x="162337" y="367234"/>
                  </a:lnTo>
                  <a:lnTo>
                    <a:pt x="109038" y="369323"/>
                  </a:lnTo>
                  <a:lnTo>
                    <a:pt x="58714" y="365880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1570" y="8201544"/>
            <a:ext cx="1905858" cy="2824508"/>
            <a:chOff x="591570" y="8201544"/>
            <a:chExt cx="1905858" cy="2824508"/>
          </a:xfrm>
        </p:grpSpPr>
        <p:sp>
          <p:nvSpPr>
            <p:cNvPr id="31" name="Freeform 30"/>
            <p:cNvSpPr/>
            <p:nvPr/>
          </p:nvSpPr>
          <p:spPr>
            <a:xfrm>
              <a:off x="714971" y="8201544"/>
              <a:ext cx="109691" cy="2714819"/>
            </a:xfrm>
            <a:custGeom>
              <a:avLst/>
              <a:gdLst/>
              <a:ahLst/>
              <a:cxnLst/>
              <a:rect l="0" t="0" r="0" b="0"/>
              <a:pathLst>
                <a:path w="109691" h="2714819">
                  <a:moveTo>
                    <a:pt x="68556" y="0"/>
                  </a:moveTo>
                  <a:lnTo>
                    <a:pt x="46720" y="7279"/>
                  </a:lnTo>
                  <a:lnTo>
                    <a:pt x="40287" y="15516"/>
                  </a:lnTo>
                  <a:lnTo>
                    <a:pt x="25901" y="68461"/>
                  </a:lnTo>
                  <a:lnTo>
                    <a:pt x="17323" y="117786"/>
                  </a:lnTo>
                  <a:lnTo>
                    <a:pt x="15316" y="162039"/>
                  </a:lnTo>
                  <a:lnTo>
                    <a:pt x="14424" y="217255"/>
                  </a:lnTo>
                  <a:lnTo>
                    <a:pt x="14028" y="277342"/>
                  </a:lnTo>
                  <a:lnTo>
                    <a:pt x="12328" y="335025"/>
                  </a:lnTo>
                  <a:lnTo>
                    <a:pt x="6495" y="380975"/>
                  </a:lnTo>
                  <a:lnTo>
                    <a:pt x="1924" y="441104"/>
                  </a:lnTo>
                  <a:lnTo>
                    <a:pt x="855" y="482965"/>
                  </a:lnTo>
                  <a:lnTo>
                    <a:pt x="380" y="526962"/>
                  </a:lnTo>
                  <a:lnTo>
                    <a:pt x="169" y="571907"/>
                  </a:lnTo>
                  <a:lnTo>
                    <a:pt x="75" y="617274"/>
                  </a:lnTo>
                  <a:lnTo>
                    <a:pt x="33" y="662827"/>
                  </a:lnTo>
                  <a:lnTo>
                    <a:pt x="15" y="708465"/>
                  </a:lnTo>
                  <a:lnTo>
                    <a:pt x="6" y="758202"/>
                  </a:lnTo>
                  <a:lnTo>
                    <a:pt x="3" y="809253"/>
                  </a:lnTo>
                  <a:lnTo>
                    <a:pt x="1" y="857333"/>
                  </a:lnTo>
                  <a:lnTo>
                    <a:pt x="0" y="908157"/>
                  </a:lnTo>
                  <a:lnTo>
                    <a:pt x="0" y="959690"/>
                  </a:lnTo>
                  <a:lnTo>
                    <a:pt x="0" y="1007985"/>
                  </a:lnTo>
                  <a:lnTo>
                    <a:pt x="0" y="1058904"/>
                  </a:lnTo>
                  <a:lnTo>
                    <a:pt x="0" y="1112003"/>
                  </a:lnTo>
                  <a:lnTo>
                    <a:pt x="0" y="1166072"/>
                  </a:lnTo>
                  <a:lnTo>
                    <a:pt x="0" y="1220572"/>
                  </a:lnTo>
                  <a:lnTo>
                    <a:pt x="0" y="1276788"/>
                  </a:lnTo>
                  <a:lnTo>
                    <a:pt x="0" y="1337319"/>
                  </a:lnTo>
                  <a:lnTo>
                    <a:pt x="0" y="1395707"/>
                  </a:lnTo>
                  <a:lnTo>
                    <a:pt x="1523" y="1452127"/>
                  </a:lnTo>
                  <a:lnTo>
                    <a:pt x="7279" y="1507672"/>
                  </a:lnTo>
                  <a:lnTo>
                    <a:pt x="10852" y="1566891"/>
                  </a:lnTo>
                  <a:lnTo>
                    <a:pt x="13964" y="1627234"/>
                  </a:lnTo>
                  <a:lnTo>
                    <a:pt x="20425" y="1684522"/>
                  </a:lnTo>
                  <a:lnTo>
                    <a:pt x="24312" y="1744516"/>
                  </a:lnTo>
                  <a:lnTo>
                    <a:pt x="27564" y="1806727"/>
                  </a:lnTo>
                  <a:lnTo>
                    <a:pt x="34087" y="1869924"/>
                  </a:lnTo>
                  <a:lnTo>
                    <a:pt x="38001" y="1929497"/>
                  </a:lnTo>
                  <a:lnTo>
                    <a:pt x="41265" y="1986443"/>
                  </a:lnTo>
                  <a:lnTo>
                    <a:pt x="47793" y="2042221"/>
                  </a:lnTo>
                  <a:lnTo>
                    <a:pt x="51711" y="2101544"/>
                  </a:lnTo>
                  <a:lnTo>
                    <a:pt x="54975" y="2161934"/>
                  </a:lnTo>
                  <a:lnTo>
                    <a:pt x="61504" y="2219243"/>
                  </a:lnTo>
                  <a:lnTo>
                    <a:pt x="69484" y="2275183"/>
                  </a:lnTo>
                  <a:lnTo>
                    <a:pt x="76586" y="2328991"/>
                  </a:lnTo>
                  <a:lnTo>
                    <a:pt x="79742" y="2378296"/>
                  </a:lnTo>
                  <a:lnTo>
                    <a:pt x="85207" y="2429664"/>
                  </a:lnTo>
                  <a:lnTo>
                    <a:pt x="91191" y="2481440"/>
                  </a:lnTo>
                  <a:lnTo>
                    <a:pt x="93851" y="2529843"/>
                  </a:lnTo>
                  <a:lnTo>
                    <a:pt x="99095" y="2576746"/>
                  </a:lnTo>
                  <a:lnTo>
                    <a:pt x="104981" y="2622983"/>
                  </a:lnTo>
                  <a:lnTo>
                    <a:pt x="108294" y="2684222"/>
                  </a:lnTo>
                  <a:lnTo>
                    <a:pt x="109690" y="27148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73837" y="8228966"/>
              <a:ext cx="1741324" cy="41135"/>
            </a:xfrm>
            <a:custGeom>
              <a:avLst/>
              <a:gdLst/>
              <a:ahLst/>
              <a:cxnLst/>
              <a:rect l="0" t="0" r="0" b="0"/>
              <a:pathLst>
                <a:path w="1741324" h="41135">
                  <a:moveTo>
                    <a:pt x="0" y="41134"/>
                  </a:moveTo>
                  <a:lnTo>
                    <a:pt x="43786" y="22288"/>
                  </a:lnTo>
                  <a:lnTo>
                    <a:pt x="93548" y="16252"/>
                  </a:lnTo>
                  <a:lnTo>
                    <a:pt x="146887" y="14464"/>
                  </a:lnTo>
                  <a:lnTo>
                    <a:pt x="202809" y="13934"/>
                  </a:lnTo>
                  <a:lnTo>
                    <a:pt x="245023" y="13810"/>
                  </a:lnTo>
                  <a:lnTo>
                    <a:pt x="289176" y="13755"/>
                  </a:lnTo>
                  <a:lnTo>
                    <a:pt x="335714" y="13731"/>
                  </a:lnTo>
                  <a:lnTo>
                    <a:pt x="386867" y="13719"/>
                  </a:lnTo>
                  <a:lnTo>
                    <a:pt x="440071" y="13715"/>
                  </a:lnTo>
                  <a:lnTo>
                    <a:pt x="492664" y="13713"/>
                  </a:lnTo>
                  <a:lnTo>
                    <a:pt x="541429" y="13711"/>
                  </a:lnTo>
                  <a:lnTo>
                    <a:pt x="604429" y="6433"/>
                  </a:lnTo>
                  <a:lnTo>
                    <a:pt x="651026" y="2859"/>
                  </a:lnTo>
                  <a:lnTo>
                    <a:pt x="703728" y="1270"/>
                  </a:lnTo>
                  <a:lnTo>
                    <a:pt x="762699" y="565"/>
                  </a:lnTo>
                  <a:lnTo>
                    <a:pt x="824455" y="251"/>
                  </a:lnTo>
                  <a:lnTo>
                    <a:pt x="885927" y="112"/>
                  </a:lnTo>
                  <a:lnTo>
                    <a:pt x="943717" y="50"/>
                  </a:lnTo>
                  <a:lnTo>
                    <a:pt x="991746" y="22"/>
                  </a:lnTo>
                  <a:lnTo>
                    <a:pt x="1037975" y="10"/>
                  </a:lnTo>
                  <a:lnTo>
                    <a:pt x="1094069" y="5"/>
                  </a:lnTo>
                  <a:lnTo>
                    <a:pt x="1154547" y="2"/>
                  </a:lnTo>
                  <a:lnTo>
                    <a:pt x="1215451" y="1"/>
                  </a:lnTo>
                  <a:lnTo>
                    <a:pt x="1272988" y="1"/>
                  </a:lnTo>
                  <a:lnTo>
                    <a:pt x="1320904" y="0"/>
                  </a:lnTo>
                  <a:lnTo>
                    <a:pt x="1367084" y="0"/>
                  </a:lnTo>
                  <a:lnTo>
                    <a:pt x="1423155" y="0"/>
                  </a:lnTo>
                  <a:lnTo>
                    <a:pt x="1479561" y="4062"/>
                  </a:lnTo>
                  <a:lnTo>
                    <a:pt x="1532053" y="9423"/>
                  </a:lnTo>
                  <a:lnTo>
                    <a:pt x="1575695" y="11805"/>
                  </a:lnTo>
                  <a:lnTo>
                    <a:pt x="1619467" y="12864"/>
                  </a:lnTo>
                  <a:lnTo>
                    <a:pt x="1682874" y="17523"/>
                  </a:lnTo>
                  <a:lnTo>
                    <a:pt x="1741323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90597" y="8215255"/>
              <a:ext cx="93120" cy="2536573"/>
            </a:xfrm>
            <a:custGeom>
              <a:avLst/>
              <a:gdLst/>
              <a:ahLst/>
              <a:cxnLst/>
              <a:rect l="0" t="0" r="0" b="0"/>
              <a:pathLst>
                <a:path w="93120" h="2536573">
                  <a:moveTo>
                    <a:pt x="65696" y="0"/>
                  </a:moveTo>
                  <a:lnTo>
                    <a:pt x="46612" y="57252"/>
                  </a:lnTo>
                  <a:lnTo>
                    <a:pt x="40745" y="111249"/>
                  </a:lnTo>
                  <a:lnTo>
                    <a:pt x="39372" y="157610"/>
                  </a:lnTo>
                  <a:lnTo>
                    <a:pt x="38762" y="208684"/>
                  </a:lnTo>
                  <a:lnTo>
                    <a:pt x="38491" y="261853"/>
                  </a:lnTo>
                  <a:lnTo>
                    <a:pt x="38371" y="315954"/>
                  </a:lnTo>
                  <a:lnTo>
                    <a:pt x="36794" y="371991"/>
                  </a:lnTo>
                  <a:lnTo>
                    <a:pt x="31014" y="432444"/>
                  </a:lnTo>
                  <a:lnTo>
                    <a:pt x="27430" y="482671"/>
                  </a:lnTo>
                  <a:lnTo>
                    <a:pt x="25837" y="529878"/>
                  </a:lnTo>
                  <a:lnTo>
                    <a:pt x="25129" y="586406"/>
                  </a:lnTo>
                  <a:lnTo>
                    <a:pt x="24814" y="634889"/>
                  </a:lnTo>
                  <a:lnTo>
                    <a:pt x="20575" y="696445"/>
                  </a:lnTo>
                  <a:lnTo>
                    <a:pt x="13733" y="753278"/>
                  </a:lnTo>
                  <a:lnTo>
                    <a:pt x="11705" y="808712"/>
                  </a:lnTo>
                  <a:lnTo>
                    <a:pt x="11104" y="867794"/>
                  </a:lnTo>
                  <a:lnTo>
                    <a:pt x="10927" y="929481"/>
                  </a:lnTo>
                  <a:lnTo>
                    <a:pt x="10874" y="986353"/>
                  </a:lnTo>
                  <a:lnTo>
                    <a:pt x="10858" y="1045861"/>
                  </a:lnTo>
                  <a:lnTo>
                    <a:pt x="10854" y="1089448"/>
                  </a:lnTo>
                  <a:lnTo>
                    <a:pt x="10853" y="1134212"/>
                  </a:lnTo>
                  <a:lnTo>
                    <a:pt x="3573" y="1194960"/>
                  </a:lnTo>
                  <a:lnTo>
                    <a:pt x="0" y="1236966"/>
                  </a:lnTo>
                  <a:lnTo>
                    <a:pt x="2050" y="1299378"/>
                  </a:lnTo>
                  <a:lnTo>
                    <a:pt x="8244" y="1360527"/>
                  </a:lnTo>
                  <a:lnTo>
                    <a:pt x="8169" y="1404499"/>
                  </a:lnTo>
                  <a:lnTo>
                    <a:pt x="3058" y="1449433"/>
                  </a:lnTo>
                  <a:lnTo>
                    <a:pt x="3833" y="1494794"/>
                  </a:lnTo>
                  <a:lnTo>
                    <a:pt x="7732" y="1540346"/>
                  </a:lnTo>
                  <a:lnTo>
                    <a:pt x="9465" y="1585983"/>
                  </a:lnTo>
                  <a:lnTo>
                    <a:pt x="10236" y="1631657"/>
                  </a:lnTo>
                  <a:lnTo>
                    <a:pt x="10578" y="1675824"/>
                  </a:lnTo>
                  <a:lnTo>
                    <a:pt x="10770" y="1736472"/>
                  </a:lnTo>
                  <a:lnTo>
                    <a:pt x="10816" y="1779792"/>
                  </a:lnTo>
                  <a:lnTo>
                    <a:pt x="10835" y="1824437"/>
                  </a:lnTo>
                  <a:lnTo>
                    <a:pt x="10844" y="1868147"/>
                  </a:lnTo>
                  <a:lnTo>
                    <a:pt x="10849" y="1928538"/>
                  </a:lnTo>
                  <a:lnTo>
                    <a:pt x="10851" y="1971798"/>
                  </a:lnTo>
                  <a:lnTo>
                    <a:pt x="18130" y="2031699"/>
                  </a:lnTo>
                  <a:lnTo>
                    <a:pt x="22657" y="2088042"/>
                  </a:lnTo>
                  <a:lnTo>
                    <a:pt x="23998" y="2143331"/>
                  </a:lnTo>
                  <a:lnTo>
                    <a:pt x="31675" y="2198307"/>
                  </a:lnTo>
                  <a:lnTo>
                    <a:pt x="43597" y="2253191"/>
                  </a:lnTo>
                  <a:lnTo>
                    <a:pt x="48258" y="2297888"/>
                  </a:lnTo>
                  <a:lnTo>
                    <a:pt x="51852" y="2343652"/>
                  </a:lnTo>
                  <a:lnTo>
                    <a:pt x="62441" y="2395112"/>
                  </a:lnTo>
                  <a:lnTo>
                    <a:pt x="75227" y="2442353"/>
                  </a:lnTo>
                  <a:lnTo>
                    <a:pt x="87141" y="2497145"/>
                  </a:lnTo>
                  <a:lnTo>
                    <a:pt x="93119" y="25365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2704" y="10847805"/>
              <a:ext cx="1837301" cy="178247"/>
            </a:xfrm>
            <a:custGeom>
              <a:avLst/>
              <a:gdLst/>
              <a:ahLst/>
              <a:cxnLst/>
              <a:rect l="0" t="0" r="0" b="0"/>
              <a:pathLst>
                <a:path w="1837301" h="178247">
                  <a:moveTo>
                    <a:pt x="1837300" y="0"/>
                  </a:moveTo>
                  <a:lnTo>
                    <a:pt x="1808186" y="0"/>
                  </a:lnTo>
                  <a:lnTo>
                    <a:pt x="1754699" y="20370"/>
                  </a:lnTo>
                  <a:lnTo>
                    <a:pt x="1696060" y="40644"/>
                  </a:lnTo>
                  <a:lnTo>
                    <a:pt x="1644120" y="50638"/>
                  </a:lnTo>
                  <a:lnTo>
                    <a:pt x="1586074" y="57661"/>
                  </a:lnTo>
                  <a:lnTo>
                    <a:pt x="1542829" y="63714"/>
                  </a:lnTo>
                  <a:lnTo>
                    <a:pt x="1498217" y="66405"/>
                  </a:lnTo>
                  <a:lnTo>
                    <a:pt x="1448936" y="67600"/>
                  </a:lnTo>
                  <a:lnTo>
                    <a:pt x="1396564" y="68132"/>
                  </a:lnTo>
                  <a:lnTo>
                    <a:pt x="1342818" y="68368"/>
                  </a:lnTo>
                  <a:lnTo>
                    <a:pt x="1288461" y="72535"/>
                  </a:lnTo>
                  <a:lnTo>
                    <a:pt x="1232311" y="77942"/>
                  </a:lnTo>
                  <a:lnTo>
                    <a:pt x="1171807" y="80345"/>
                  </a:lnTo>
                  <a:lnTo>
                    <a:pt x="1109369" y="81413"/>
                  </a:lnTo>
                  <a:lnTo>
                    <a:pt x="1050642" y="81888"/>
                  </a:lnTo>
                  <a:lnTo>
                    <a:pt x="1004227" y="82099"/>
                  </a:lnTo>
                  <a:lnTo>
                    <a:pt x="955161" y="82192"/>
                  </a:lnTo>
                  <a:lnTo>
                    <a:pt x="905931" y="83758"/>
                  </a:lnTo>
                  <a:lnTo>
                    <a:pt x="843956" y="90158"/>
                  </a:lnTo>
                  <a:lnTo>
                    <a:pt x="788522" y="86806"/>
                  </a:lnTo>
                  <a:lnTo>
                    <a:pt x="740950" y="92584"/>
                  </a:lnTo>
                  <a:lnTo>
                    <a:pt x="684367" y="94973"/>
                  </a:lnTo>
                  <a:lnTo>
                    <a:pt x="631201" y="95532"/>
                  </a:lnTo>
                  <a:lnTo>
                    <a:pt x="572023" y="99843"/>
                  </a:lnTo>
                  <a:lnTo>
                    <a:pt x="511698" y="105314"/>
                  </a:lnTo>
                  <a:lnTo>
                    <a:pt x="454418" y="107745"/>
                  </a:lnTo>
                  <a:lnTo>
                    <a:pt x="398490" y="108825"/>
                  </a:lnTo>
                  <a:lnTo>
                    <a:pt x="347735" y="110830"/>
                  </a:lnTo>
                  <a:lnTo>
                    <a:pt x="288895" y="118999"/>
                  </a:lnTo>
                  <a:lnTo>
                    <a:pt x="241134" y="121445"/>
                  </a:lnTo>
                  <a:lnTo>
                    <a:pt x="197563" y="126594"/>
                  </a:lnTo>
                  <a:lnTo>
                    <a:pt x="134710" y="138058"/>
                  </a:lnTo>
                  <a:lnTo>
                    <a:pt x="71907" y="151104"/>
                  </a:lnTo>
                  <a:lnTo>
                    <a:pt x="26892" y="164617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69338" y="8228966"/>
              <a:ext cx="191707" cy="2769664"/>
            </a:xfrm>
            <a:custGeom>
              <a:avLst/>
              <a:gdLst/>
              <a:ahLst/>
              <a:cxnLst/>
              <a:rect l="0" t="0" r="0" b="0"/>
              <a:pathLst>
                <a:path w="191707" h="2769664">
                  <a:moveTo>
                    <a:pt x="13460" y="0"/>
                  </a:moveTo>
                  <a:lnTo>
                    <a:pt x="13460" y="54731"/>
                  </a:lnTo>
                  <a:lnTo>
                    <a:pt x="11937" y="116935"/>
                  </a:lnTo>
                  <a:lnTo>
                    <a:pt x="6181" y="161153"/>
                  </a:lnTo>
                  <a:lnTo>
                    <a:pt x="2607" y="214322"/>
                  </a:lnTo>
                  <a:lnTo>
                    <a:pt x="1019" y="273500"/>
                  </a:lnTo>
                  <a:lnTo>
                    <a:pt x="314" y="335348"/>
                  </a:lnTo>
                  <a:lnTo>
                    <a:pt x="0" y="386197"/>
                  </a:lnTo>
                  <a:lnTo>
                    <a:pt x="3886" y="449084"/>
                  </a:lnTo>
                  <a:lnTo>
                    <a:pt x="10624" y="506312"/>
                  </a:lnTo>
                  <a:lnTo>
                    <a:pt x="12620" y="565924"/>
                  </a:lnTo>
                  <a:lnTo>
                    <a:pt x="14610" y="609536"/>
                  </a:lnTo>
                  <a:lnTo>
                    <a:pt x="20573" y="654311"/>
                  </a:lnTo>
                  <a:lnTo>
                    <a:pt x="24238" y="699602"/>
                  </a:lnTo>
                  <a:lnTo>
                    <a:pt x="25868" y="745123"/>
                  </a:lnTo>
                  <a:lnTo>
                    <a:pt x="26592" y="790745"/>
                  </a:lnTo>
                  <a:lnTo>
                    <a:pt x="26914" y="836412"/>
                  </a:lnTo>
                  <a:lnTo>
                    <a:pt x="27057" y="883624"/>
                  </a:lnTo>
                  <a:lnTo>
                    <a:pt x="27121" y="935075"/>
                  </a:lnTo>
                  <a:lnTo>
                    <a:pt x="31211" y="984350"/>
                  </a:lnTo>
                  <a:lnTo>
                    <a:pt x="36584" y="1033165"/>
                  </a:lnTo>
                  <a:lnTo>
                    <a:pt x="38972" y="1085329"/>
                  </a:lnTo>
                  <a:lnTo>
                    <a:pt x="44096" y="1138982"/>
                  </a:lnTo>
                  <a:lnTo>
                    <a:pt x="49928" y="1193298"/>
                  </a:lnTo>
                  <a:lnTo>
                    <a:pt x="52520" y="1247907"/>
                  </a:lnTo>
                  <a:lnTo>
                    <a:pt x="57735" y="1302648"/>
                  </a:lnTo>
                  <a:lnTo>
                    <a:pt x="63607" y="1355923"/>
                  </a:lnTo>
                  <a:lnTo>
                    <a:pt x="66217" y="1404992"/>
                  </a:lnTo>
                  <a:lnTo>
                    <a:pt x="71440" y="1456254"/>
                  </a:lnTo>
                  <a:lnTo>
                    <a:pt x="77316" y="1509506"/>
                  </a:lnTo>
                  <a:lnTo>
                    <a:pt x="79927" y="1563643"/>
                  </a:lnTo>
                  <a:lnTo>
                    <a:pt x="85150" y="1618173"/>
                  </a:lnTo>
                  <a:lnTo>
                    <a:pt x="92550" y="1671355"/>
                  </a:lnTo>
                  <a:lnTo>
                    <a:pt x="100917" y="1720383"/>
                  </a:lnTo>
                  <a:lnTo>
                    <a:pt x="105651" y="1771626"/>
                  </a:lnTo>
                  <a:lnTo>
                    <a:pt x="109279" y="1824871"/>
                  </a:lnTo>
                  <a:lnTo>
                    <a:pt x="115969" y="1879003"/>
                  </a:lnTo>
                  <a:lnTo>
                    <a:pt x="124021" y="1929470"/>
                  </a:lnTo>
                  <a:lnTo>
                    <a:pt x="131154" y="1978814"/>
                  </a:lnTo>
                  <a:lnTo>
                    <a:pt x="134325" y="2031214"/>
                  </a:lnTo>
                  <a:lnTo>
                    <a:pt x="139796" y="2080909"/>
                  </a:lnTo>
                  <a:lnTo>
                    <a:pt x="145783" y="2128387"/>
                  </a:lnTo>
                  <a:lnTo>
                    <a:pt x="148443" y="2174880"/>
                  </a:lnTo>
                  <a:lnTo>
                    <a:pt x="153688" y="2220934"/>
                  </a:lnTo>
                  <a:lnTo>
                    <a:pt x="159574" y="2266794"/>
                  </a:lnTo>
                  <a:lnTo>
                    <a:pt x="162190" y="2312567"/>
                  </a:lnTo>
                  <a:lnTo>
                    <a:pt x="163353" y="2358302"/>
                  </a:lnTo>
                  <a:lnTo>
                    <a:pt x="165393" y="2402496"/>
                  </a:lnTo>
                  <a:lnTo>
                    <a:pt x="173584" y="2461637"/>
                  </a:lnTo>
                  <a:lnTo>
                    <a:pt x="176688" y="2517755"/>
                  </a:lnTo>
                  <a:lnTo>
                    <a:pt x="179131" y="2571453"/>
                  </a:lnTo>
                  <a:lnTo>
                    <a:pt x="187303" y="2623080"/>
                  </a:lnTo>
                  <a:lnTo>
                    <a:pt x="189749" y="2674554"/>
                  </a:lnTo>
                  <a:lnTo>
                    <a:pt x="190836" y="2716728"/>
                  </a:lnTo>
                  <a:lnTo>
                    <a:pt x="191706" y="27696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1570" y="8859681"/>
              <a:ext cx="1905858" cy="54846"/>
            </a:xfrm>
            <a:custGeom>
              <a:avLst/>
              <a:gdLst/>
              <a:ahLst/>
              <a:cxnLst/>
              <a:rect l="0" t="0" r="0" b="0"/>
              <a:pathLst>
                <a:path w="1905858" h="54846">
                  <a:moveTo>
                    <a:pt x="0" y="54845"/>
                  </a:moveTo>
                  <a:lnTo>
                    <a:pt x="55597" y="50782"/>
                  </a:lnTo>
                  <a:lnTo>
                    <a:pt x="104326" y="43993"/>
                  </a:lnTo>
                  <a:lnTo>
                    <a:pt x="146916" y="40881"/>
                  </a:lnTo>
                  <a:lnTo>
                    <a:pt x="196314" y="34420"/>
                  </a:lnTo>
                  <a:lnTo>
                    <a:pt x="240613" y="30533"/>
                  </a:lnTo>
                  <a:lnTo>
                    <a:pt x="295750" y="24282"/>
                  </a:lnTo>
                  <a:lnTo>
                    <a:pt x="349158" y="16843"/>
                  </a:lnTo>
                  <a:lnTo>
                    <a:pt x="409163" y="14639"/>
                  </a:lnTo>
                  <a:lnTo>
                    <a:pt x="469600" y="9924"/>
                  </a:lnTo>
                  <a:lnTo>
                    <a:pt x="513404" y="4411"/>
                  </a:lnTo>
                  <a:lnTo>
                    <a:pt x="558264" y="1960"/>
                  </a:lnTo>
                  <a:lnTo>
                    <a:pt x="603593" y="872"/>
                  </a:lnTo>
                  <a:lnTo>
                    <a:pt x="649130" y="387"/>
                  </a:lnTo>
                  <a:lnTo>
                    <a:pt x="694760" y="172"/>
                  </a:lnTo>
                  <a:lnTo>
                    <a:pt x="744494" y="77"/>
                  </a:lnTo>
                  <a:lnTo>
                    <a:pt x="797067" y="34"/>
                  </a:lnTo>
                  <a:lnTo>
                    <a:pt x="850902" y="15"/>
                  </a:lnTo>
                  <a:lnTo>
                    <a:pt x="905298" y="7"/>
                  </a:lnTo>
                  <a:lnTo>
                    <a:pt x="958420" y="3"/>
                  </a:lnTo>
                  <a:lnTo>
                    <a:pt x="1007421" y="1"/>
                  </a:lnTo>
                  <a:lnTo>
                    <a:pt x="1058653" y="1"/>
                  </a:lnTo>
                  <a:lnTo>
                    <a:pt x="1111892" y="1"/>
                  </a:lnTo>
                  <a:lnTo>
                    <a:pt x="1166023" y="0"/>
                  </a:lnTo>
                  <a:lnTo>
                    <a:pt x="1220551" y="0"/>
                  </a:lnTo>
                  <a:lnTo>
                    <a:pt x="1273731" y="1524"/>
                  </a:lnTo>
                  <a:lnTo>
                    <a:pt x="1322758" y="7279"/>
                  </a:lnTo>
                  <a:lnTo>
                    <a:pt x="1374001" y="10853"/>
                  </a:lnTo>
                  <a:lnTo>
                    <a:pt x="1425722" y="12441"/>
                  </a:lnTo>
                  <a:lnTo>
                    <a:pt x="1474100" y="13147"/>
                  </a:lnTo>
                  <a:lnTo>
                    <a:pt x="1520993" y="13461"/>
                  </a:lnTo>
                  <a:lnTo>
                    <a:pt x="1567225" y="13600"/>
                  </a:lnTo>
                  <a:lnTo>
                    <a:pt x="1613163" y="13662"/>
                  </a:lnTo>
                  <a:lnTo>
                    <a:pt x="1674573" y="20975"/>
                  </a:lnTo>
                  <a:lnTo>
                    <a:pt x="1731363" y="25512"/>
                  </a:lnTo>
                  <a:lnTo>
                    <a:pt x="1776506" y="30637"/>
                  </a:lnTo>
                  <a:lnTo>
                    <a:pt x="1823992" y="37992"/>
                  </a:lnTo>
                  <a:lnTo>
                    <a:pt x="1878892" y="49174"/>
                  </a:lnTo>
                  <a:lnTo>
                    <a:pt x="1905857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002906" y="8448345"/>
              <a:ext cx="233091" cy="287937"/>
            </a:xfrm>
            <a:custGeom>
              <a:avLst/>
              <a:gdLst/>
              <a:ahLst/>
              <a:cxnLst/>
              <a:rect l="0" t="0" r="0" b="0"/>
              <a:pathLst>
                <a:path w="233091" h="287937">
                  <a:moveTo>
                    <a:pt x="0" y="0"/>
                  </a:moveTo>
                  <a:lnTo>
                    <a:pt x="23416" y="31316"/>
                  </a:lnTo>
                  <a:lnTo>
                    <a:pt x="83545" y="92165"/>
                  </a:lnTo>
                  <a:lnTo>
                    <a:pt x="127942" y="150070"/>
                  </a:lnTo>
                  <a:lnTo>
                    <a:pt x="171018" y="205519"/>
                  </a:lnTo>
                  <a:lnTo>
                    <a:pt x="202378" y="253204"/>
                  </a:lnTo>
                  <a:lnTo>
                    <a:pt x="23309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61772" y="8407212"/>
              <a:ext cx="260514" cy="356491"/>
            </a:xfrm>
            <a:custGeom>
              <a:avLst/>
              <a:gdLst/>
              <a:ahLst/>
              <a:cxnLst/>
              <a:rect l="0" t="0" r="0" b="0"/>
              <a:pathLst>
                <a:path w="260514" h="356491">
                  <a:moveTo>
                    <a:pt x="260513" y="0"/>
                  </a:moveTo>
                  <a:lnTo>
                    <a:pt x="238621" y="24939"/>
                  </a:lnTo>
                  <a:lnTo>
                    <a:pt x="196052" y="88071"/>
                  </a:lnTo>
                  <a:lnTo>
                    <a:pt x="161686" y="139678"/>
                  </a:lnTo>
                  <a:lnTo>
                    <a:pt x="118550" y="197091"/>
                  </a:lnTo>
                  <a:lnTo>
                    <a:pt x="82354" y="251031"/>
                  </a:lnTo>
                  <a:lnTo>
                    <a:pt x="42054" y="306995"/>
                  </a:lnTo>
                  <a:lnTo>
                    <a:pt x="18047" y="341825"/>
                  </a:lnTo>
                  <a:lnTo>
                    <a:pt x="0" y="3564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743311" y="8448345"/>
              <a:ext cx="178246" cy="191958"/>
            </a:xfrm>
            <a:custGeom>
              <a:avLst/>
              <a:gdLst/>
              <a:ahLst/>
              <a:cxnLst/>
              <a:rect l="0" t="0" r="0" b="0"/>
              <a:pathLst>
                <a:path w="178246" h="191958">
                  <a:moveTo>
                    <a:pt x="0" y="0"/>
                  </a:moveTo>
                  <a:lnTo>
                    <a:pt x="56197" y="56197"/>
                  </a:lnTo>
                  <a:lnTo>
                    <a:pt x="104695" y="111974"/>
                  </a:lnTo>
                  <a:lnTo>
                    <a:pt x="159927" y="173074"/>
                  </a:lnTo>
                  <a:lnTo>
                    <a:pt x="178245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84445" y="8366078"/>
              <a:ext cx="205669" cy="466182"/>
            </a:xfrm>
            <a:custGeom>
              <a:avLst/>
              <a:gdLst/>
              <a:ahLst/>
              <a:cxnLst/>
              <a:rect l="0" t="0" r="0" b="0"/>
              <a:pathLst>
                <a:path w="205669" h="466182">
                  <a:moveTo>
                    <a:pt x="205668" y="0"/>
                  </a:moveTo>
                  <a:lnTo>
                    <a:pt x="186690" y="52870"/>
                  </a:lnTo>
                  <a:lnTo>
                    <a:pt x="162974" y="113167"/>
                  </a:lnTo>
                  <a:lnTo>
                    <a:pt x="140712" y="171151"/>
                  </a:lnTo>
                  <a:lnTo>
                    <a:pt x="112262" y="231689"/>
                  </a:lnTo>
                  <a:lnTo>
                    <a:pt x="78826" y="289182"/>
                  </a:lnTo>
                  <a:lnTo>
                    <a:pt x="59580" y="338409"/>
                  </a:lnTo>
                  <a:lnTo>
                    <a:pt x="30615" y="396761"/>
                  </a:lnTo>
                  <a:lnTo>
                    <a:pt x="14656" y="434440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0949" y="9006894"/>
            <a:ext cx="438760" cy="1840912"/>
            <a:chOff x="810949" y="9006894"/>
            <a:chExt cx="438760" cy="1840912"/>
          </a:xfrm>
        </p:grpSpPr>
        <p:sp>
          <p:nvSpPr>
            <p:cNvPr id="42" name="Freeform 41"/>
            <p:cNvSpPr/>
            <p:nvPr/>
          </p:nvSpPr>
          <p:spPr>
            <a:xfrm>
              <a:off x="810949" y="9147617"/>
              <a:ext cx="150824" cy="27422"/>
            </a:xfrm>
            <a:custGeom>
              <a:avLst/>
              <a:gdLst/>
              <a:ahLst/>
              <a:cxnLst/>
              <a:rect l="0" t="0" r="0" b="0"/>
              <a:pathLst>
                <a:path w="150824" h="27422">
                  <a:moveTo>
                    <a:pt x="0" y="0"/>
                  </a:moveTo>
                  <a:lnTo>
                    <a:pt x="48807" y="10852"/>
                  </a:lnTo>
                  <a:lnTo>
                    <a:pt x="98252" y="16926"/>
                  </a:lnTo>
                  <a:lnTo>
                    <a:pt x="150823" y="274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047582" y="9006894"/>
              <a:ext cx="202127" cy="254274"/>
            </a:xfrm>
            <a:custGeom>
              <a:avLst/>
              <a:gdLst/>
              <a:ahLst/>
              <a:cxnLst/>
              <a:rect l="0" t="0" r="0" b="0"/>
              <a:pathLst>
                <a:path w="202127" h="254274">
                  <a:moveTo>
                    <a:pt x="23880" y="17321"/>
                  </a:moveTo>
                  <a:lnTo>
                    <a:pt x="38438" y="2765"/>
                  </a:lnTo>
                  <a:lnTo>
                    <a:pt x="47296" y="0"/>
                  </a:lnTo>
                  <a:lnTo>
                    <a:pt x="81600" y="3387"/>
                  </a:lnTo>
                  <a:lnTo>
                    <a:pt x="107425" y="10112"/>
                  </a:lnTo>
                  <a:lnTo>
                    <a:pt x="130075" y="26306"/>
                  </a:lnTo>
                  <a:lnTo>
                    <a:pt x="148775" y="50260"/>
                  </a:lnTo>
                  <a:lnTo>
                    <a:pt x="162164" y="81219"/>
                  </a:lnTo>
                  <a:lnTo>
                    <a:pt x="163709" y="140189"/>
                  </a:lnTo>
                  <a:lnTo>
                    <a:pt x="150012" y="175525"/>
                  </a:lnTo>
                  <a:lnTo>
                    <a:pt x="116605" y="217052"/>
                  </a:lnTo>
                  <a:lnTo>
                    <a:pt x="77761" y="244590"/>
                  </a:lnTo>
                  <a:lnTo>
                    <a:pt x="64371" y="251101"/>
                  </a:lnTo>
                  <a:lnTo>
                    <a:pt x="33243" y="254273"/>
                  </a:lnTo>
                  <a:lnTo>
                    <a:pt x="16411" y="252987"/>
                  </a:lnTo>
                  <a:lnTo>
                    <a:pt x="6713" y="246034"/>
                  </a:lnTo>
                  <a:lnTo>
                    <a:pt x="1771" y="235306"/>
                  </a:lnTo>
                  <a:lnTo>
                    <a:pt x="0" y="222061"/>
                  </a:lnTo>
                  <a:lnTo>
                    <a:pt x="6157" y="199217"/>
                  </a:lnTo>
                  <a:lnTo>
                    <a:pt x="12065" y="188859"/>
                  </a:lnTo>
                  <a:lnTo>
                    <a:pt x="22097" y="181954"/>
                  </a:lnTo>
                  <a:lnTo>
                    <a:pt x="49494" y="174282"/>
                  </a:lnTo>
                  <a:lnTo>
                    <a:pt x="91900" y="177242"/>
                  </a:lnTo>
                  <a:lnTo>
                    <a:pt x="140690" y="195046"/>
                  </a:lnTo>
                  <a:lnTo>
                    <a:pt x="202126" y="2504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65794" y="9449263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0"/>
                  </a:moveTo>
                  <a:lnTo>
                    <a:pt x="59660" y="0"/>
                  </a:lnTo>
                  <a:lnTo>
                    <a:pt x="102991" y="4062"/>
                  </a:lnTo>
                  <a:lnTo>
                    <a:pt x="137112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71462" y="9380706"/>
              <a:ext cx="82268" cy="246803"/>
            </a:xfrm>
            <a:custGeom>
              <a:avLst/>
              <a:gdLst/>
              <a:ahLst/>
              <a:cxnLst/>
              <a:rect l="0" t="0" r="0" b="0"/>
              <a:pathLst>
                <a:path w="82268" h="246803">
                  <a:moveTo>
                    <a:pt x="82267" y="0"/>
                  </a:moveTo>
                  <a:lnTo>
                    <a:pt x="63183" y="57253"/>
                  </a:lnTo>
                  <a:lnTo>
                    <a:pt x="45546" y="111689"/>
                  </a:lnTo>
                  <a:lnTo>
                    <a:pt x="31946" y="160388"/>
                  </a:lnTo>
                  <a:lnTo>
                    <a:pt x="13702" y="214498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66971" y="9756609"/>
              <a:ext cx="196735" cy="268526"/>
            </a:xfrm>
            <a:custGeom>
              <a:avLst/>
              <a:gdLst/>
              <a:ahLst/>
              <a:cxnLst/>
              <a:rect l="0" t="0" r="0" b="0"/>
              <a:pathLst>
                <a:path w="196735" h="268526">
                  <a:moveTo>
                    <a:pt x="63357" y="35434"/>
                  </a:moveTo>
                  <a:lnTo>
                    <a:pt x="42988" y="58851"/>
                  </a:lnTo>
                  <a:lnTo>
                    <a:pt x="17981" y="118979"/>
                  </a:lnTo>
                  <a:lnTo>
                    <a:pt x="18597" y="166492"/>
                  </a:lnTo>
                  <a:lnTo>
                    <a:pt x="28428" y="211886"/>
                  </a:lnTo>
                  <a:lnTo>
                    <a:pt x="35501" y="223148"/>
                  </a:lnTo>
                  <a:lnTo>
                    <a:pt x="55547" y="239724"/>
                  </a:lnTo>
                  <a:lnTo>
                    <a:pt x="67291" y="243230"/>
                  </a:lnTo>
                  <a:lnTo>
                    <a:pt x="92528" y="243064"/>
                  </a:lnTo>
                  <a:lnTo>
                    <a:pt x="132431" y="234404"/>
                  </a:lnTo>
                  <a:lnTo>
                    <a:pt x="155504" y="218320"/>
                  </a:lnTo>
                  <a:lnTo>
                    <a:pt x="174391" y="195937"/>
                  </a:lnTo>
                  <a:lnTo>
                    <a:pt x="187863" y="170754"/>
                  </a:lnTo>
                  <a:lnTo>
                    <a:pt x="196734" y="123603"/>
                  </a:lnTo>
                  <a:lnTo>
                    <a:pt x="192084" y="78316"/>
                  </a:lnTo>
                  <a:lnTo>
                    <a:pt x="181000" y="53984"/>
                  </a:lnTo>
                  <a:lnTo>
                    <a:pt x="149058" y="13538"/>
                  </a:lnTo>
                  <a:lnTo>
                    <a:pt x="123283" y="2850"/>
                  </a:lnTo>
                  <a:lnTo>
                    <a:pt x="107878" y="0"/>
                  </a:lnTo>
                  <a:lnTo>
                    <a:pt x="82636" y="4959"/>
                  </a:lnTo>
                  <a:lnTo>
                    <a:pt x="61262" y="18842"/>
                  </a:lnTo>
                  <a:lnTo>
                    <a:pt x="32098" y="53878"/>
                  </a:lnTo>
                  <a:lnTo>
                    <a:pt x="7206" y="102177"/>
                  </a:lnTo>
                  <a:lnTo>
                    <a:pt x="0" y="156605"/>
                  </a:lnTo>
                  <a:lnTo>
                    <a:pt x="6837" y="215727"/>
                  </a:lnTo>
                  <a:lnTo>
                    <a:pt x="22224" y="2685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044040" y="10148534"/>
              <a:ext cx="41134" cy="301648"/>
            </a:xfrm>
            <a:custGeom>
              <a:avLst/>
              <a:gdLst/>
              <a:ahLst/>
              <a:cxnLst/>
              <a:rect l="0" t="0" r="0" b="0"/>
              <a:pathLst>
                <a:path w="41134" h="301648">
                  <a:moveTo>
                    <a:pt x="41133" y="0"/>
                  </a:moveTo>
                  <a:lnTo>
                    <a:pt x="26218" y="52870"/>
                  </a:lnTo>
                  <a:lnTo>
                    <a:pt x="17417" y="109105"/>
                  </a:lnTo>
                  <a:lnTo>
                    <a:pt x="10746" y="164361"/>
                  </a:lnTo>
                  <a:lnTo>
                    <a:pt x="3184" y="219327"/>
                  </a:lnTo>
                  <a:lnTo>
                    <a:pt x="943" y="266083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58444" y="10532448"/>
              <a:ext cx="181575" cy="315358"/>
            </a:xfrm>
            <a:custGeom>
              <a:avLst/>
              <a:gdLst/>
              <a:ahLst/>
              <a:cxnLst/>
              <a:rect l="0" t="0" r="0" b="0"/>
              <a:pathLst>
                <a:path w="181575" h="315358">
                  <a:moveTo>
                    <a:pt x="3328" y="0"/>
                  </a:moveTo>
                  <a:lnTo>
                    <a:pt x="60581" y="26363"/>
                  </a:lnTo>
                  <a:lnTo>
                    <a:pt x="92741" y="51315"/>
                  </a:lnTo>
                  <a:lnTo>
                    <a:pt x="114289" y="85284"/>
                  </a:lnTo>
                  <a:lnTo>
                    <a:pt x="123043" y="138852"/>
                  </a:lnTo>
                  <a:lnTo>
                    <a:pt x="118358" y="195689"/>
                  </a:lnTo>
                  <a:lnTo>
                    <a:pt x="100043" y="243845"/>
                  </a:lnTo>
                  <a:lnTo>
                    <a:pt x="68040" y="287058"/>
                  </a:lnTo>
                  <a:lnTo>
                    <a:pt x="55610" y="294968"/>
                  </a:lnTo>
                  <a:lnTo>
                    <a:pt x="29612" y="299693"/>
                  </a:lnTo>
                  <a:lnTo>
                    <a:pt x="19327" y="295774"/>
                  </a:lnTo>
                  <a:lnTo>
                    <a:pt x="3837" y="279231"/>
                  </a:lnTo>
                  <a:lnTo>
                    <a:pt x="0" y="252581"/>
                  </a:lnTo>
                  <a:lnTo>
                    <a:pt x="4896" y="223471"/>
                  </a:lnTo>
                  <a:lnTo>
                    <a:pt x="17229" y="200378"/>
                  </a:lnTo>
                  <a:lnTo>
                    <a:pt x="27830" y="194524"/>
                  </a:lnTo>
                  <a:lnTo>
                    <a:pt x="55859" y="192082"/>
                  </a:lnTo>
                  <a:lnTo>
                    <a:pt x="98621" y="206552"/>
                  </a:lnTo>
                  <a:lnTo>
                    <a:pt x="132959" y="237415"/>
                  </a:lnTo>
                  <a:lnTo>
                    <a:pt x="173065" y="300880"/>
                  </a:lnTo>
                  <a:lnTo>
                    <a:pt x="181574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10132578" y="9564063"/>
            <a:ext cx="408456" cy="1056035"/>
          </a:xfrm>
          <a:custGeom>
            <a:avLst/>
            <a:gdLst/>
            <a:ahLst/>
            <a:cxnLst/>
            <a:rect l="0" t="0" r="0" b="0"/>
            <a:pathLst>
              <a:path w="408456" h="1056035">
                <a:moveTo>
                  <a:pt x="0" y="1056034"/>
                </a:moveTo>
                <a:lnTo>
                  <a:pt x="12469" y="993403"/>
                </a:lnTo>
                <a:lnTo>
                  <a:pt x="32810" y="936081"/>
                </a:lnTo>
                <a:lnTo>
                  <a:pt x="49162" y="874578"/>
                </a:lnTo>
                <a:lnTo>
                  <a:pt x="68336" y="811307"/>
                </a:lnTo>
                <a:lnTo>
                  <a:pt x="82202" y="764651"/>
                </a:lnTo>
                <a:lnTo>
                  <a:pt x="100535" y="701570"/>
                </a:lnTo>
                <a:lnTo>
                  <a:pt x="120351" y="645098"/>
                </a:lnTo>
                <a:lnTo>
                  <a:pt x="156089" y="585869"/>
                </a:lnTo>
                <a:lnTo>
                  <a:pt x="199429" y="523218"/>
                </a:lnTo>
                <a:lnTo>
                  <a:pt x="228026" y="473454"/>
                </a:lnTo>
                <a:lnTo>
                  <a:pt x="248517" y="420114"/>
                </a:lnTo>
                <a:lnTo>
                  <a:pt x="278512" y="356920"/>
                </a:lnTo>
                <a:lnTo>
                  <a:pt x="297161" y="306703"/>
                </a:lnTo>
                <a:lnTo>
                  <a:pt x="325925" y="243955"/>
                </a:lnTo>
                <a:lnTo>
                  <a:pt x="346730" y="180610"/>
                </a:lnTo>
                <a:lnTo>
                  <a:pt x="374932" y="124085"/>
                </a:lnTo>
                <a:lnTo>
                  <a:pt x="396754" y="68909"/>
                </a:lnTo>
                <a:lnTo>
                  <a:pt x="407015" y="23655"/>
                </a:lnTo>
                <a:lnTo>
                  <a:pt x="408455" y="6719"/>
                </a:lnTo>
                <a:lnTo>
                  <a:pt x="406369" y="0"/>
                </a:lnTo>
                <a:lnTo>
                  <a:pt x="401931" y="90"/>
                </a:lnTo>
                <a:lnTo>
                  <a:pt x="365635" y="25796"/>
                </a:lnTo>
                <a:lnTo>
                  <a:pt x="356493" y="29475"/>
                </a:lnTo>
                <a:lnTo>
                  <a:pt x="348875" y="30405"/>
                </a:lnTo>
                <a:lnTo>
                  <a:pt x="329069" y="276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647333" y="8948381"/>
            <a:ext cx="467376" cy="1830869"/>
            <a:chOff x="1647333" y="8948381"/>
            <a:chExt cx="467376" cy="1830869"/>
          </a:xfrm>
        </p:grpSpPr>
        <p:sp>
          <p:nvSpPr>
            <p:cNvPr id="51" name="Freeform 50"/>
            <p:cNvSpPr/>
            <p:nvPr/>
          </p:nvSpPr>
          <p:spPr>
            <a:xfrm>
              <a:off x="1647333" y="9133905"/>
              <a:ext cx="123401" cy="27424"/>
            </a:xfrm>
            <a:custGeom>
              <a:avLst/>
              <a:gdLst/>
              <a:ahLst/>
              <a:cxnLst/>
              <a:rect l="0" t="0" r="0" b="0"/>
              <a:pathLst>
                <a:path w="123401" h="27424">
                  <a:moveTo>
                    <a:pt x="0" y="0"/>
                  </a:moveTo>
                  <a:lnTo>
                    <a:pt x="48807" y="14916"/>
                  </a:lnTo>
                  <a:lnTo>
                    <a:pt x="90126" y="23717"/>
                  </a:lnTo>
                  <a:lnTo>
                    <a:pt x="123400" y="274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910192" y="8948381"/>
              <a:ext cx="204517" cy="295215"/>
            </a:xfrm>
            <a:custGeom>
              <a:avLst/>
              <a:gdLst/>
              <a:ahLst/>
              <a:cxnLst/>
              <a:rect l="0" t="0" r="0" b="0"/>
              <a:pathLst>
                <a:path w="204517" h="295215">
                  <a:moveTo>
                    <a:pt x="38787" y="7279"/>
                  </a:moveTo>
                  <a:lnTo>
                    <a:pt x="60623" y="0"/>
                  </a:lnTo>
                  <a:lnTo>
                    <a:pt x="83531" y="489"/>
                  </a:lnTo>
                  <a:lnTo>
                    <a:pt x="108948" y="7308"/>
                  </a:lnTo>
                  <a:lnTo>
                    <a:pt x="135478" y="20495"/>
                  </a:lnTo>
                  <a:lnTo>
                    <a:pt x="168831" y="52328"/>
                  </a:lnTo>
                  <a:lnTo>
                    <a:pt x="198011" y="90706"/>
                  </a:lnTo>
                  <a:lnTo>
                    <a:pt x="204516" y="117483"/>
                  </a:lnTo>
                  <a:lnTo>
                    <a:pt x="196279" y="171915"/>
                  </a:lnTo>
                  <a:lnTo>
                    <a:pt x="160658" y="229530"/>
                  </a:lnTo>
                  <a:lnTo>
                    <a:pt x="152027" y="242284"/>
                  </a:lnTo>
                  <a:lnTo>
                    <a:pt x="126187" y="260517"/>
                  </a:lnTo>
                  <a:lnTo>
                    <a:pt x="94390" y="272176"/>
                  </a:lnTo>
                  <a:lnTo>
                    <a:pt x="43751" y="277216"/>
                  </a:lnTo>
                  <a:lnTo>
                    <a:pt x="13571" y="272996"/>
                  </a:lnTo>
                  <a:lnTo>
                    <a:pt x="5218" y="265167"/>
                  </a:lnTo>
                  <a:lnTo>
                    <a:pt x="1173" y="253853"/>
                  </a:lnTo>
                  <a:lnTo>
                    <a:pt x="0" y="240218"/>
                  </a:lnTo>
                  <a:lnTo>
                    <a:pt x="5312" y="229604"/>
                  </a:lnTo>
                  <a:lnTo>
                    <a:pt x="27463" y="213748"/>
                  </a:lnTo>
                  <a:lnTo>
                    <a:pt x="81474" y="203536"/>
                  </a:lnTo>
                  <a:lnTo>
                    <a:pt x="115651" y="209272"/>
                  </a:lnTo>
                  <a:lnTo>
                    <a:pt x="156524" y="229632"/>
                  </a:lnTo>
                  <a:lnTo>
                    <a:pt x="176429" y="247785"/>
                  </a:lnTo>
                  <a:lnTo>
                    <a:pt x="203321" y="2952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661044" y="9490396"/>
              <a:ext cx="219380" cy="27424"/>
            </a:xfrm>
            <a:custGeom>
              <a:avLst/>
              <a:gdLst/>
              <a:ahLst/>
              <a:cxnLst/>
              <a:rect l="0" t="0" r="0" b="0"/>
              <a:pathLst>
                <a:path w="219380" h="27424">
                  <a:moveTo>
                    <a:pt x="0" y="27423"/>
                  </a:moveTo>
                  <a:lnTo>
                    <a:pt x="59659" y="16570"/>
                  </a:lnTo>
                  <a:lnTo>
                    <a:pt x="121643" y="6997"/>
                  </a:lnTo>
                  <a:lnTo>
                    <a:pt x="184274" y="1382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948979" y="9353285"/>
              <a:ext cx="68557" cy="260514"/>
            </a:xfrm>
            <a:custGeom>
              <a:avLst/>
              <a:gdLst/>
              <a:ahLst/>
              <a:cxnLst/>
              <a:rect l="0" t="0" r="0" b="0"/>
              <a:pathLst>
                <a:path w="68557" h="260514">
                  <a:moveTo>
                    <a:pt x="68556" y="0"/>
                  </a:moveTo>
                  <a:lnTo>
                    <a:pt x="57609" y="45309"/>
                  </a:lnTo>
                  <a:lnTo>
                    <a:pt x="45169" y="101447"/>
                  </a:lnTo>
                  <a:lnTo>
                    <a:pt x="31834" y="149904"/>
                  </a:lnTo>
                  <a:lnTo>
                    <a:pt x="18234" y="200656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866712" y="970977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11867" y="9719524"/>
              <a:ext cx="220984" cy="217000"/>
            </a:xfrm>
            <a:custGeom>
              <a:avLst/>
              <a:gdLst/>
              <a:ahLst/>
              <a:cxnLst/>
              <a:rect l="0" t="0" r="0" b="0"/>
              <a:pathLst>
                <a:path w="220984" h="217000">
                  <a:moveTo>
                    <a:pt x="27422" y="86230"/>
                  </a:moveTo>
                  <a:lnTo>
                    <a:pt x="28946" y="137915"/>
                  </a:lnTo>
                  <a:lnTo>
                    <a:pt x="39892" y="179749"/>
                  </a:lnTo>
                  <a:lnTo>
                    <a:pt x="53785" y="201936"/>
                  </a:lnTo>
                  <a:lnTo>
                    <a:pt x="64803" y="209072"/>
                  </a:lnTo>
                  <a:lnTo>
                    <a:pt x="93294" y="216999"/>
                  </a:lnTo>
                  <a:lnTo>
                    <a:pt x="122208" y="212398"/>
                  </a:lnTo>
                  <a:lnTo>
                    <a:pt x="160118" y="192677"/>
                  </a:lnTo>
                  <a:lnTo>
                    <a:pt x="190648" y="163474"/>
                  </a:lnTo>
                  <a:lnTo>
                    <a:pt x="208133" y="137319"/>
                  </a:lnTo>
                  <a:lnTo>
                    <a:pt x="220983" y="105381"/>
                  </a:lnTo>
                  <a:lnTo>
                    <a:pt x="219584" y="74936"/>
                  </a:lnTo>
                  <a:lnTo>
                    <a:pt x="208806" y="47695"/>
                  </a:lnTo>
                  <a:lnTo>
                    <a:pt x="193859" y="25431"/>
                  </a:lnTo>
                  <a:lnTo>
                    <a:pt x="172997" y="9442"/>
                  </a:lnTo>
                  <a:lnTo>
                    <a:pt x="161035" y="3045"/>
                  </a:lnTo>
                  <a:lnTo>
                    <a:pt x="135557" y="0"/>
                  </a:lnTo>
                  <a:lnTo>
                    <a:pt x="110522" y="5248"/>
                  </a:lnTo>
                  <a:lnTo>
                    <a:pt x="69623" y="33445"/>
                  </a:lnTo>
                  <a:lnTo>
                    <a:pt x="32203" y="75635"/>
                  </a:lnTo>
                  <a:lnTo>
                    <a:pt x="7941" y="135879"/>
                  </a:lnTo>
                  <a:lnTo>
                    <a:pt x="0" y="1822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94134" y="10093689"/>
              <a:ext cx="13712" cy="274225"/>
            </a:xfrm>
            <a:custGeom>
              <a:avLst/>
              <a:gdLst/>
              <a:ahLst/>
              <a:cxnLst/>
              <a:rect l="0" t="0" r="0" b="0"/>
              <a:pathLst>
                <a:path w="13712" h="274225">
                  <a:moveTo>
                    <a:pt x="13711" y="0"/>
                  </a:moveTo>
                  <a:lnTo>
                    <a:pt x="2859" y="48808"/>
                  </a:lnTo>
                  <a:lnTo>
                    <a:pt x="847" y="98252"/>
                  </a:lnTo>
                  <a:lnTo>
                    <a:pt x="251" y="151497"/>
                  </a:lnTo>
                  <a:lnTo>
                    <a:pt x="74" y="205868"/>
                  </a:lnTo>
                  <a:lnTo>
                    <a:pt x="22" y="248384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25698" y="10469609"/>
              <a:ext cx="178127" cy="309641"/>
            </a:xfrm>
            <a:custGeom>
              <a:avLst/>
              <a:gdLst/>
              <a:ahLst/>
              <a:cxnLst/>
              <a:rect l="0" t="0" r="0" b="0"/>
              <a:pathLst>
                <a:path w="178127" h="309641">
                  <a:moveTo>
                    <a:pt x="41014" y="35416"/>
                  </a:moveTo>
                  <a:lnTo>
                    <a:pt x="48293" y="13580"/>
                  </a:lnTo>
                  <a:lnTo>
                    <a:pt x="56531" y="7148"/>
                  </a:lnTo>
                  <a:lnTo>
                    <a:pt x="81934" y="0"/>
                  </a:lnTo>
                  <a:lnTo>
                    <a:pt x="109475" y="4949"/>
                  </a:lnTo>
                  <a:lnTo>
                    <a:pt x="123218" y="10535"/>
                  </a:lnTo>
                  <a:lnTo>
                    <a:pt x="146613" y="32991"/>
                  </a:lnTo>
                  <a:lnTo>
                    <a:pt x="157117" y="47511"/>
                  </a:lnTo>
                  <a:lnTo>
                    <a:pt x="168788" y="83957"/>
                  </a:lnTo>
                  <a:lnTo>
                    <a:pt x="171296" y="143238"/>
                  </a:lnTo>
                  <a:lnTo>
                    <a:pt x="162903" y="180839"/>
                  </a:lnTo>
                  <a:lnTo>
                    <a:pt x="134005" y="233221"/>
                  </a:lnTo>
                  <a:lnTo>
                    <a:pt x="86927" y="289721"/>
                  </a:lnTo>
                  <a:lnTo>
                    <a:pt x="74669" y="294838"/>
                  </a:lnTo>
                  <a:lnTo>
                    <a:pt x="44800" y="296459"/>
                  </a:lnTo>
                  <a:lnTo>
                    <a:pt x="31350" y="291712"/>
                  </a:lnTo>
                  <a:lnTo>
                    <a:pt x="8281" y="274250"/>
                  </a:lnTo>
                  <a:lnTo>
                    <a:pt x="2434" y="263195"/>
                  </a:lnTo>
                  <a:lnTo>
                    <a:pt x="0" y="238724"/>
                  </a:lnTo>
                  <a:lnTo>
                    <a:pt x="14473" y="199251"/>
                  </a:lnTo>
                  <a:lnTo>
                    <a:pt x="33788" y="180342"/>
                  </a:lnTo>
                  <a:lnTo>
                    <a:pt x="45338" y="173167"/>
                  </a:lnTo>
                  <a:lnTo>
                    <a:pt x="57608" y="171431"/>
                  </a:lnTo>
                  <a:lnTo>
                    <a:pt x="83429" y="177626"/>
                  </a:lnTo>
                  <a:lnTo>
                    <a:pt x="116382" y="198245"/>
                  </a:lnTo>
                  <a:lnTo>
                    <a:pt x="145443" y="238209"/>
                  </a:lnTo>
                  <a:lnTo>
                    <a:pt x="172768" y="297073"/>
                  </a:lnTo>
                  <a:lnTo>
                    <a:pt x="178126" y="3096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32164" y="8187832"/>
            <a:ext cx="2413172" cy="2481729"/>
            <a:chOff x="3032164" y="8187832"/>
            <a:chExt cx="2413172" cy="2481729"/>
          </a:xfrm>
        </p:grpSpPr>
        <p:sp>
          <p:nvSpPr>
            <p:cNvPr id="60" name="Freeform 59"/>
            <p:cNvSpPr/>
            <p:nvPr/>
          </p:nvSpPr>
          <p:spPr>
            <a:xfrm>
              <a:off x="3032164" y="8242677"/>
              <a:ext cx="123401" cy="2426884"/>
            </a:xfrm>
            <a:custGeom>
              <a:avLst/>
              <a:gdLst/>
              <a:ahLst/>
              <a:cxnLst/>
              <a:rect l="0" t="0" r="0" b="0"/>
              <a:pathLst>
                <a:path w="123401" h="2426884">
                  <a:moveTo>
                    <a:pt x="0" y="0"/>
                  </a:moveTo>
                  <a:lnTo>
                    <a:pt x="0" y="59660"/>
                  </a:lnTo>
                  <a:lnTo>
                    <a:pt x="0" y="115179"/>
                  </a:lnTo>
                  <a:lnTo>
                    <a:pt x="0" y="159357"/>
                  </a:lnTo>
                  <a:lnTo>
                    <a:pt x="0" y="209461"/>
                  </a:lnTo>
                  <a:lnTo>
                    <a:pt x="0" y="262198"/>
                  </a:lnTo>
                  <a:lnTo>
                    <a:pt x="0" y="316107"/>
                  </a:lnTo>
                  <a:lnTo>
                    <a:pt x="0" y="370535"/>
                  </a:lnTo>
                  <a:lnTo>
                    <a:pt x="0" y="429258"/>
                  </a:lnTo>
                  <a:lnTo>
                    <a:pt x="0" y="490904"/>
                  </a:lnTo>
                  <a:lnTo>
                    <a:pt x="0" y="553850"/>
                  </a:lnTo>
                  <a:lnTo>
                    <a:pt x="0" y="585566"/>
                  </a:lnTo>
                  <a:lnTo>
                    <a:pt x="0" y="617374"/>
                  </a:lnTo>
                  <a:lnTo>
                    <a:pt x="0" y="676583"/>
                  </a:lnTo>
                  <a:lnTo>
                    <a:pt x="0" y="723211"/>
                  </a:lnTo>
                  <a:lnTo>
                    <a:pt x="0" y="768311"/>
                  </a:lnTo>
                  <a:lnTo>
                    <a:pt x="1523" y="812223"/>
                  </a:lnTo>
                  <a:lnTo>
                    <a:pt x="9423" y="871205"/>
                  </a:lnTo>
                  <a:lnTo>
                    <a:pt x="12440" y="928799"/>
                  </a:lnTo>
                  <a:lnTo>
                    <a:pt x="13335" y="991907"/>
                  </a:lnTo>
                  <a:lnTo>
                    <a:pt x="13599" y="1051400"/>
                  </a:lnTo>
                  <a:lnTo>
                    <a:pt x="13661" y="1094449"/>
                  </a:lnTo>
                  <a:lnTo>
                    <a:pt x="13696" y="1154232"/>
                  </a:lnTo>
                  <a:lnTo>
                    <a:pt x="20985" y="1210540"/>
                  </a:lnTo>
                  <a:lnTo>
                    <a:pt x="25515" y="1273097"/>
                  </a:lnTo>
                  <a:lnTo>
                    <a:pt x="26857" y="1332597"/>
                  </a:lnTo>
                  <a:lnTo>
                    <a:pt x="31234" y="1374312"/>
                  </a:lnTo>
                  <a:lnTo>
                    <a:pt x="38200" y="1436559"/>
                  </a:lnTo>
                  <a:lnTo>
                    <a:pt x="40264" y="1497660"/>
                  </a:lnTo>
                  <a:lnTo>
                    <a:pt x="44938" y="1559945"/>
                  </a:lnTo>
                  <a:lnTo>
                    <a:pt x="51909" y="1621057"/>
                  </a:lnTo>
                  <a:lnTo>
                    <a:pt x="58037" y="1683344"/>
                  </a:lnTo>
                  <a:lnTo>
                    <a:pt x="65439" y="1740394"/>
                  </a:lnTo>
                  <a:lnTo>
                    <a:pt x="67632" y="1795892"/>
                  </a:lnTo>
                  <a:lnTo>
                    <a:pt x="72345" y="1854993"/>
                  </a:lnTo>
                  <a:lnTo>
                    <a:pt x="79327" y="1916685"/>
                  </a:lnTo>
                  <a:lnTo>
                    <a:pt x="81396" y="1973558"/>
                  </a:lnTo>
                  <a:lnTo>
                    <a:pt x="86071" y="2029005"/>
                  </a:lnTo>
                  <a:lnTo>
                    <a:pt x="91575" y="2070279"/>
                  </a:lnTo>
                  <a:lnTo>
                    <a:pt x="94021" y="2124170"/>
                  </a:lnTo>
                  <a:lnTo>
                    <a:pt x="99171" y="2171482"/>
                  </a:lnTo>
                  <a:lnTo>
                    <a:pt x="105014" y="2217393"/>
                  </a:lnTo>
                  <a:lnTo>
                    <a:pt x="107611" y="2273345"/>
                  </a:lnTo>
                  <a:lnTo>
                    <a:pt x="116352" y="2335686"/>
                  </a:lnTo>
                  <a:lnTo>
                    <a:pt x="121312" y="2390382"/>
                  </a:lnTo>
                  <a:lnTo>
                    <a:pt x="123400" y="24268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032164" y="8187832"/>
              <a:ext cx="2180082" cy="68557"/>
            </a:xfrm>
            <a:custGeom>
              <a:avLst/>
              <a:gdLst/>
              <a:ahLst/>
              <a:cxnLst/>
              <a:rect l="0" t="0" r="0" b="0"/>
              <a:pathLst>
                <a:path w="2180082" h="68557">
                  <a:moveTo>
                    <a:pt x="0" y="68556"/>
                  </a:moveTo>
                  <a:lnTo>
                    <a:pt x="59659" y="68556"/>
                  </a:lnTo>
                  <a:lnTo>
                    <a:pt x="115178" y="68556"/>
                  </a:lnTo>
                  <a:lnTo>
                    <a:pt x="157833" y="68556"/>
                  </a:lnTo>
                  <a:lnTo>
                    <a:pt x="202182" y="68556"/>
                  </a:lnTo>
                  <a:lnTo>
                    <a:pt x="262696" y="61278"/>
                  </a:lnTo>
                  <a:lnTo>
                    <a:pt x="304648" y="57703"/>
                  </a:lnTo>
                  <a:lnTo>
                    <a:pt x="367029" y="55692"/>
                  </a:lnTo>
                  <a:lnTo>
                    <a:pt x="428169" y="55096"/>
                  </a:lnTo>
                  <a:lnTo>
                    <a:pt x="472139" y="54956"/>
                  </a:lnTo>
                  <a:lnTo>
                    <a:pt x="517072" y="54894"/>
                  </a:lnTo>
                  <a:lnTo>
                    <a:pt x="562433" y="54867"/>
                  </a:lnTo>
                  <a:lnTo>
                    <a:pt x="607985" y="53332"/>
                  </a:lnTo>
                  <a:lnTo>
                    <a:pt x="653621" y="47571"/>
                  </a:lnTo>
                  <a:lnTo>
                    <a:pt x="703358" y="43995"/>
                  </a:lnTo>
                  <a:lnTo>
                    <a:pt x="754408" y="42406"/>
                  </a:lnTo>
                  <a:lnTo>
                    <a:pt x="802489" y="41699"/>
                  </a:lnTo>
                  <a:lnTo>
                    <a:pt x="853312" y="41385"/>
                  </a:lnTo>
                  <a:lnTo>
                    <a:pt x="904846" y="41246"/>
                  </a:lnTo>
                  <a:lnTo>
                    <a:pt x="953141" y="41184"/>
                  </a:lnTo>
                  <a:lnTo>
                    <a:pt x="1004059" y="41156"/>
                  </a:lnTo>
                  <a:lnTo>
                    <a:pt x="1055635" y="39621"/>
                  </a:lnTo>
                  <a:lnTo>
                    <a:pt x="1103949" y="33860"/>
                  </a:lnTo>
                  <a:lnTo>
                    <a:pt x="1154875" y="30284"/>
                  </a:lnTo>
                  <a:lnTo>
                    <a:pt x="1206455" y="28695"/>
                  </a:lnTo>
                  <a:lnTo>
                    <a:pt x="1254771" y="27988"/>
                  </a:lnTo>
                  <a:lnTo>
                    <a:pt x="1305698" y="27674"/>
                  </a:lnTo>
                  <a:lnTo>
                    <a:pt x="1357278" y="27535"/>
                  </a:lnTo>
                  <a:lnTo>
                    <a:pt x="1405594" y="27473"/>
                  </a:lnTo>
                  <a:lnTo>
                    <a:pt x="1456521" y="23383"/>
                  </a:lnTo>
                  <a:lnTo>
                    <a:pt x="1508102" y="18010"/>
                  </a:lnTo>
                  <a:lnTo>
                    <a:pt x="1556417" y="15622"/>
                  </a:lnTo>
                  <a:lnTo>
                    <a:pt x="1603282" y="14560"/>
                  </a:lnTo>
                  <a:lnTo>
                    <a:pt x="1649501" y="14089"/>
                  </a:lnTo>
                  <a:lnTo>
                    <a:pt x="1695435" y="13880"/>
                  </a:lnTo>
                  <a:lnTo>
                    <a:pt x="1741240" y="13786"/>
                  </a:lnTo>
                  <a:lnTo>
                    <a:pt x="1786990" y="13745"/>
                  </a:lnTo>
                  <a:lnTo>
                    <a:pt x="1832714" y="13726"/>
                  </a:lnTo>
                  <a:lnTo>
                    <a:pt x="1894003" y="13716"/>
                  </a:lnTo>
                  <a:lnTo>
                    <a:pt x="1936136" y="13714"/>
                  </a:lnTo>
                  <a:lnTo>
                    <a:pt x="1998619" y="9649"/>
                  </a:lnTo>
                  <a:lnTo>
                    <a:pt x="2059789" y="2859"/>
                  </a:lnTo>
                  <a:lnTo>
                    <a:pt x="2122095" y="847"/>
                  </a:lnTo>
                  <a:lnTo>
                    <a:pt x="218008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283595" y="8201544"/>
              <a:ext cx="161741" cy="1892146"/>
            </a:xfrm>
            <a:custGeom>
              <a:avLst/>
              <a:gdLst/>
              <a:ahLst/>
              <a:cxnLst/>
              <a:rect l="0" t="0" r="0" b="0"/>
              <a:pathLst>
                <a:path w="161741" h="1892146">
                  <a:moveTo>
                    <a:pt x="10917" y="0"/>
                  </a:moveTo>
                  <a:lnTo>
                    <a:pt x="3638" y="21835"/>
                  </a:lnTo>
                  <a:lnTo>
                    <a:pt x="4127" y="44744"/>
                  </a:lnTo>
                  <a:lnTo>
                    <a:pt x="9576" y="103970"/>
                  </a:lnTo>
                  <a:lnTo>
                    <a:pt x="10519" y="156406"/>
                  </a:lnTo>
                  <a:lnTo>
                    <a:pt x="10799" y="210538"/>
                  </a:lnTo>
                  <a:lnTo>
                    <a:pt x="10882" y="265171"/>
                  </a:lnTo>
                  <a:lnTo>
                    <a:pt x="10906" y="327232"/>
                  </a:lnTo>
                  <a:lnTo>
                    <a:pt x="10912" y="375480"/>
                  </a:lnTo>
                  <a:lnTo>
                    <a:pt x="9391" y="422822"/>
                  </a:lnTo>
                  <a:lnTo>
                    <a:pt x="1493" y="478217"/>
                  </a:lnTo>
                  <a:lnTo>
                    <a:pt x="0" y="538471"/>
                  </a:lnTo>
                  <a:lnTo>
                    <a:pt x="7005" y="591195"/>
                  </a:lnTo>
                  <a:lnTo>
                    <a:pt x="9178" y="637527"/>
                  </a:lnTo>
                  <a:lnTo>
                    <a:pt x="10144" y="688587"/>
                  </a:lnTo>
                  <a:lnTo>
                    <a:pt x="10573" y="741750"/>
                  </a:lnTo>
                  <a:lnTo>
                    <a:pt x="10764" y="795847"/>
                  </a:lnTo>
                  <a:lnTo>
                    <a:pt x="10849" y="854423"/>
                  </a:lnTo>
                  <a:lnTo>
                    <a:pt x="10886" y="914480"/>
                  </a:lnTo>
                  <a:lnTo>
                    <a:pt x="10904" y="971642"/>
                  </a:lnTo>
                  <a:lnTo>
                    <a:pt x="18191" y="1033377"/>
                  </a:lnTo>
                  <a:lnTo>
                    <a:pt x="22721" y="1087893"/>
                  </a:lnTo>
                  <a:lnTo>
                    <a:pt x="27843" y="1132505"/>
                  </a:lnTo>
                  <a:lnTo>
                    <a:pt x="35197" y="1184325"/>
                  </a:lnTo>
                  <a:lnTo>
                    <a:pt x="43545" y="1242904"/>
                  </a:lnTo>
                  <a:lnTo>
                    <a:pt x="52332" y="1300423"/>
                  </a:lnTo>
                  <a:lnTo>
                    <a:pt x="61316" y="1351887"/>
                  </a:lnTo>
                  <a:lnTo>
                    <a:pt x="74940" y="1406554"/>
                  </a:lnTo>
                  <a:lnTo>
                    <a:pt x="88624" y="1456269"/>
                  </a:lnTo>
                  <a:lnTo>
                    <a:pt x="97759" y="1501895"/>
                  </a:lnTo>
                  <a:lnTo>
                    <a:pt x="106898" y="1552643"/>
                  </a:lnTo>
                  <a:lnTo>
                    <a:pt x="114513" y="1604144"/>
                  </a:lnTo>
                  <a:lnTo>
                    <a:pt x="117899" y="1652423"/>
                  </a:lnTo>
                  <a:lnTo>
                    <a:pt x="127083" y="1707872"/>
                  </a:lnTo>
                  <a:lnTo>
                    <a:pt x="135166" y="1750831"/>
                  </a:lnTo>
                  <a:lnTo>
                    <a:pt x="143836" y="1798870"/>
                  </a:lnTo>
                  <a:lnTo>
                    <a:pt x="155758" y="1861122"/>
                  </a:lnTo>
                  <a:lnTo>
                    <a:pt x="161740" y="18921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51543" y="10313068"/>
              <a:ext cx="2180083" cy="356493"/>
            </a:xfrm>
            <a:custGeom>
              <a:avLst/>
              <a:gdLst/>
              <a:ahLst/>
              <a:cxnLst/>
              <a:rect l="0" t="0" r="0" b="0"/>
              <a:pathLst>
                <a:path w="2180083" h="356493">
                  <a:moveTo>
                    <a:pt x="2180082" y="0"/>
                  </a:moveTo>
                  <a:lnTo>
                    <a:pt x="2122829" y="19085"/>
                  </a:lnTo>
                  <a:lnTo>
                    <a:pt x="2069916" y="36722"/>
                  </a:lnTo>
                  <a:lnTo>
                    <a:pt x="2011390" y="50813"/>
                  </a:lnTo>
                  <a:lnTo>
                    <a:pt x="1959471" y="57713"/>
                  </a:lnTo>
                  <a:lnTo>
                    <a:pt x="1901430" y="69406"/>
                  </a:lnTo>
                  <a:lnTo>
                    <a:pt x="1844115" y="82519"/>
                  </a:lnTo>
                  <a:lnTo>
                    <a:pt x="1790061" y="96053"/>
                  </a:lnTo>
                  <a:lnTo>
                    <a:pt x="1746226" y="105153"/>
                  </a:lnTo>
                  <a:lnTo>
                    <a:pt x="1696275" y="114275"/>
                  </a:lnTo>
                  <a:lnTo>
                    <a:pt x="1643605" y="123407"/>
                  </a:lnTo>
                  <a:lnTo>
                    <a:pt x="1589726" y="132545"/>
                  </a:lnTo>
                  <a:lnTo>
                    <a:pt x="1535311" y="141685"/>
                  </a:lnTo>
                  <a:lnTo>
                    <a:pt x="1488783" y="150824"/>
                  </a:lnTo>
                  <a:lnTo>
                    <a:pt x="1443220" y="159965"/>
                  </a:lnTo>
                  <a:lnTo>
                    <a:pt x="1387422" y="169106"/>
                  </a:lnTo>
                  <a:lnTo>
                    <a:pt x="1325168" y="182817"/>
                  </a:lnTo>
                  <a:lnTo>
                    <a:pt x="1270498" y="189249"/>
                  </a:lnTo>
                  <a:lnTo>
                    <a:pt x="1222984" y="198434"/>
                  </a:lnTo>
                  <a:lnTo>
                    <a:pt x="1172681" y="210804"/>
                  </a:lnTo>
                  <a:lnTo>
                    <a:pt x="1124992" y="219631"/>
                  </a:lnTo>
                  <a:lnTo>
                    <a:pt x="1072820" y="228632"/>
                  </a:lnTo>
                  <a:lnTo>
                    <a:pt x="1029320" y="237711"/>
                  </a:lnTo>
                  <a:lnTo>
                    <a:pt x="977486" y="246824"/>
                  </a:lnTo>
                  <a:lnTo>
                    <a:pt x="923471" y="254429"/>
                  </a:lnTo>
                  <a:lnTo>
                    <a:pt x="860325" y="260234"/>
                  </a:lnTo>
                  <a:lnTo>
                    <a:pt x="805898" y="269402"/>
                  </a:lnTo>
                  <a:lnTo>
                    <a:pt x="753771" y="272081"/>
                  </a:lnTo>
                  <a:lnTo>
                    <a:pt x="693583" y="280868"/>
                  </a:lnTo>
                  <a:lnTo>
                    <a:pt x="639525" y="285842"/>
                  </a:lnTo>
                  <a:lnTo>
                    <a:pt x="590958" y="287005"/>
                  </a:lnTo>
                  <a:lnTo>
                    <a:pt x="539919" y="289045"/>
                  </a:lnTo>
                  <a:lnTo>
                    <a:pt x="480920" y="297236"/>
                  </a:lnTo>
                  <a:lnTo>
                    <a:pt x="433121" y="299687"/>
                  </a:lnTo>
                  <a:lnTo>
                    <a:pt x="381409" y="304837"/>
                  </a:lnTo>
                  <a:lnTo>
                    <a:pt x="327956" y="310682"/>
                  </a:lnTo>
                  <a:lnTo>
                    <a:pt x="273729" y="313280"/>
                  </a:lnTo>
                  <a:lnTo>
                    <a:pt x="223222" y="318497"/>
                  </a:lnTo>
                  <a:lnTo>
                    <a:pt x="175383" y="324370"/>
                  </a:lnTo>
                  <a:lnTo>
                    <a:pt x="128731" y="326981"/>
                  </a:lnTo>
                  <a:lnTo>
                    <a:pt x="66919" y="335729"/>
                  </a:lnTo>
                  <a:lnTo>
                    <a:pt x="36852" y="343709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27414" y="8270100"/>
              <a:ext cx="150824" cy="2372038"/>
            </a:xfrm>
            <a:custGeom>
              <a:avLst/>
              <a:gdLst/>
              <a:ahLst/>
              <a:cxnLst/>
              <a:rect l="0" t="0" r="0" b="0"/>
              <a:pathLst>
                <a:path w="150824" h="2372038">
                  <a:moveTo>
                    <a:pt x="54844" y="0"/>
                  </a:moveTo>
                  <a:lnTo>
                    <a:pt x="35760" y="57251"/>
                  </a:lnTo>
                  <a:lnTo>
                    <a:pt x="22614" y="103970"/>
                  </a:lnTo>
                  <a:lnTo>
                    <a:pt x="16349" y="156407"/>
                  </a:lnTo>
                  <a:lnTo>
                    <a:pt x="7214" y="203260"/>
                  </a:lnTo>
                  <a:lnTo>
                    <a:pt x="3206" y="244207"/>
                  </a:lnTo>
                  <a:lnTo>
                    <a:pt x="1425" y="292876"/>
                  </a:lnTo>
                  <a:lnTo>
                    <a:pt x="633" y="344976"/>
                  </a:lnTo>
                  <a:lnTo>
                    <a:pt x="281" y="402663"/>
                  </a:lnTo>
                  <a:lnTo>
                    <a:pt x="125" y="459279"/>
                  </a:lnTo>
                  <a:lnTo>
                    <a:pt x="55" y="504754"/>
                  </a:lnTo>
                  <a:lnTo>
                    <a:pt x="24" y="561529"/>
                  </a:lnTo>
                  <a:lnTo>
                    <a:pt x="11" y="621294"/>
                  </a:lnTo>
                  <a:lnTo>
                    <a:pt x="4" y="668169"/>
                  </a:lnTo>
                  <a:lnTo>
                    <a:pt x="1" y="728819"/>
                  </a:lnTo>
                  <a:lnTo>
                    <a:pt x="0" y="785384"/>
                  </a:lnTo>
                  <a:lnTo>
                    <a:pt x="0" y="848017"/>
                  </a:lnTo>
                  <a:lnTo>
                    <a:pt x="0" y="907539"/>
                  </a:lnTo>
                  <a:lnTo>
                    <a:pt x="0" y="949260"/>
                  </a:lnTo>
                  <a:lnTo>
                    <a:pt x="0" y="1011510"/>
                  </a:lnTo>
                  <a:lnTo>
                    <a:pt x="4062" y="1072613"/>
                  </a:lnTo>
                  <a:lnTo>
                    <a:pt x="9422" y="1116573"/>
                  </a:lnTo>
                  <a:lnTo>
                    <a:pt x="11805" y="1161501"/>
                  </a:lnTo>
                  <a:lnTo>
                    <a:pt x="13146" y="1222342"/>
                  </a:lnTo>
                  <a:lnTo>
                    <a:pt x="17522" y="1264371"/>
                  </a:lnTo>
                  <a:lnTo>
                    <a:pt x="23022" y="1308441"/>
                  </a:lnTo>
                  <a:lnTo>
                    <a:pt x="25466" y="1353419"/>
                  </a:lnTo>
                  <a:lnTo>
                    <a:pt x="34121" y="1414288"/>
                  </a:lnTo>
                  <a:lnTo>
                    <a:pt x="38017" y="1456323"/>
                  </a:lnTo>
                  <a:lnTo>
                    <a:pt x="41272" y="1500395"/>
                  </a:lnTo>
                  <a:lnTo>
                    <a:pt x="47796" y="1545375"/>
                  </a:lnTo>
                  <a:lnTo>
                    <a:pt x="52756" y="1606244"/>
                  </a:lnTo>
                  <a:lnTo>
                    <a:pt x="57979" y="1652342"/>
                  </a:lnTo>
                  <a:lnTo>
                    <a:pt x="63855" y="1700251"/>
                  </a:lnTo>
                  <a:lnTo>
                    <a:pt x="67163" y="1763008"/>
                  </a:lnTo>
                  <a:lnTo>
                    <a:pt x="67937" y="1806821"/>
                  </a:lnTo>
                  <a:lnTo>
                    <a:pt x="75651" y="1867033"/>
                  </a:lnTo>
                  <a:lnTo>
                    <a:pt x="80307" y="1923469"/>
                  </a:lnTo>
                  <a:lnTo>
                    <a:pt x="88965" y="1978785"/>
                  </a:lnTo>
                  <a:lnTo>
                    <a:pt x="101179" y="2033770"/>
                  </a:lnTo>
                  <a:lnTo>
                    <a:pt x="105907" y="2082553"/>
                  </a:lnTo>
                  <a:lnTo>
                    <a:pt x="109532" y="2133687"/>
                  </a:lnTo>
                  <a:lnTo>
                    <a:pt x="120138" y="2192741"/>
                  </a:lnTo>
                  <a:lnTo>
                    <a:pt x="128552" y="2240552"/>
                  </a:lnTo>
                  <a:lnTo>
                    <a:pt x="133307" y="2288208"/>
                  </a:lnTo>
                  <a:lnTo>
                    <a:pt x="140047" y="2341613"/>
                  </a:lnTo>
                  <a:lnTo>
                    <a:pt x="150823" y="23720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32164" y="8818548"/>
              <a:ext cx="2234926" cy="89546"/>
            </a:xfrm>
            <a:custGeom>
              <a:avLst/>
              <a:gdLst/>
              <a:ahLst/>
              <a:cxnLst/>
              <a:rect l="0" t="0" r="0" b="0"/>
              <a:pathLst>
                <a:path w="2234926" h="89546">
                  <a:moveTo>
                    <a:pt x="0" y="82267"/>
                  </a:moveTo>
                  <a:lnTo>
                    <a:pt x="21836" y="89545"/>
                  </a:lnTo>
                  <a:lnTo>
                    <a:pt x="44744" y="89056"/>
                  </a:lnTo>
                  <a:lnTo>
                    <a:pt x="103970" y="83608"/>
                  </a:lnTo>
                  <a:lnTo>
                    <a:pt x="163686" y="82664"/>
                  </a:lnTo>
                  <a:lnTo>
                    <a:pt x="215447" y="78381"/>
                  </a:lnTo>
                  <a:lnTo>
                    <a:pt x="274000" y="72922"/>
                  </a:lnTo>
                  <a:lnTo>
                    <a:pt x="335570" y="70497"/>
                  </a:lnTo>
                  <a:lnTo>
                    <a:pt x="386296" y="65356"/>
                  </a:lnTo>
                  <a:lnTo>
                    <a:pt x="449113" y="57959"/>
                  </a:lnTo>
                  <a:lnTo>
                    <a:pt x="510382" y="55767"/>
                  </a:lnTo>
                  <a:lnTo>
                    <a:pt x="572716" y="55118"/>
                  </a:lnTo>
                  <a:lnTo>
                    <a:pt x="633843" y="50863"/>
                  </a:lnTo>
                  <a:lnTo>
                    <a:pt x="677809" y="45457"/>
                  </a:lnTo>
                  <a:lnTo>
                    <a:pt x="722741" y="43055"/>
                  </a:lnTo>
                  <a:lnTo>
                    <a:pt x="772164" y="41987"/>
                  </a:lnTo>
                  <a:lnTo>
                    <a:pt x="823076" y="41513"/>
                  </a:lnTo>
                  <a:lnTo>
                    <a:pt x="871095" y="41302"/>
                  </a:lnTo>
                  <a:lnTo>
                    <a:pt x="917827" y="41208"/>
                  </a:lnTo>
                  <a:lnTo>
                    <a:pt x="963988" y="39643"/>
                  </a:lnTo>
                  <a:lnTo>
                    <a:pt x="1009895" y="33869"/>
                  </a:lnTo>
                  <a:lnTo>
                    <a:pt x="1055690" y="30288"/>
                  </a:lnTo>
                  <a:lnTo>
                    <a:pt x="1102958" y="28696"/>
                  </a:lnTo>
                  <a:lnTo>
                    <a:pt x="1154435" y="27988"/>
                  </a:lnTo>
                  <a:lnTo>
                    <a:pt x="1203720" y="23612"/>
                  </a:lnTo>
                  <a:lnTo>
                    <a:pt x="1252539" y="18111"/>
                  </a:lnTo>
                  <a:lnTo>
                    <a:pt x="1304706" y="15667"/>
                  </a:lnTo>
                  <a:lnTo>
                    <a:pt x="1354298" y="14580"/>
                  </a:lnTo>
                  <a:lnTo>
                    <a:pt x="1401730" y="14097"/>
                  </a:lnTo>
                  <a:lnTo>
                    <a:pt x="1448202" y="13883"/>
                  </a:lnTo>
                  <a:lnTo>
                    <a:pt x="1494248" y="13788"/>
                  </a:lnTo>
                  <a:lnTo>
                    <a:pt x="1540103" y="12222"/>
                  </a:lnTo>
                  <a:lnTo>
                    <a:pt x="1585875" y="6448"/>
                  </a:lnTo>
                  <a:lnTo>
                    <a:pt x="1647190" y="1911"/>
                  </a:lnTo>
                  <a:lnTo>
                    <a:pt x="1689329" y="849"/>
                  </a:lnTo>
                  <a:lnTo>
                    <a:pt x="1751815" y="252"/>
                  </a:lnTo>
                  <a:lnTo>
                    <a:pt x="1812987" y="74"/>
                  </a:lnTo>
                  <a:lnTo>
                    <a:pt x="1875293" y="22"/>
                  </a:lnTo>
                  <a:lnTo>
                    <a:pt x="1918172" y="10"/>
                  </a:lnTo>
                  <a:lnTo>
                    <a:pt x="1972776" y="4"/>
                  </a:lnTo>
                  <a:lnTo>
                    <a:pt x="2020405" y="2"/>
                  </a:lnTo>
                  <a:lnTo>
                    <a:pt x="2063409" y="1"/>
                  </a:lnTo>
                  <a:lnTo>
                    <a:pt x="2107914" y="1"/>
                  </a:lnTo>
                  <a:lnTo>
                    <a:pt x="2153085" y="0"/>
                  </a:lnTo>
                  <a:lnTo>
                    <a:pt x="2205091" y="0"/>
                  </a:lnTo>
                  <a:lnTo>
                    <a:pt x="223492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47521" y="8516901"/>
              <a:ext cx="219380" cy="233091"/>
            </a:xfrm>
            <a:custGeom>
              <a:avLst/>
              <a:gdLst/>
              <a:ahLst/>
              <a:cxnLst/>
              <a:rect l="0" t="0" r="0" b="0"/>
              <a:pathLst>
                <a:path w="219380" h="233091">
                  <a:moveTo>
                    <a:pt x="0" y="0"/>
                  </a:moveTo>
                  <a:lnTo>
                    <a:pt x="7279" y="21836"/>
                  </a:lnTo>
                  <a:lnTo>
                    <a:pt x="23041" y="40682"/>
                  </a:lnTo>
                  <a:lnTo>
                    <a:pt x="83496" y="97725"/>
                  </a:lnTo>
                  <a:lnTo>
                    <a:pt x="137355" y="151168"/>
                  </a:lnTo>
                  <a:lnTo>
                    <a:pt x="184727" y="205736"/>
                  </a:lnTo>
                  <a:lnTo>
                    <a:pt x="200423" y="220932"/>
                  </a:lnTo>
                  <a:lnTo>
                    <a:pt x="219379" y="233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416078" y="8503190"/>
              <a:ext cx="95979" cy="287936"/>
            </a:xfrm>
            <a:custGeom>
              <a:avLst/>
              <a:gdLst/>
              <a:ahLst/>
              <a:cxnLst/>
              <a:rect l="0" t="0" r="0" b="0"/>
              <a:pathLst>
                <a:path w="95979" h="287936">
                  <a:moveTo>
                    <a:pt x="95978" y="0"/>
                  </a:moveTo>
                  <a:lnTo>
                    <a:pt x="81063" y="52870"/>
                  </a:lnTo>
                  <a:lnTo>
                    <a:pt x="68199" y="105042"/>
                  </a:lnTo>
                  <a:lnTo>
                    <a:pt x="50677" y="153508"/>
                  </a:lnTo>
                  <a:lnTo>
                    <a:pt x="30250" y="202401"/>
                  </a:lnTo>
                  <a:lnTo>
                    <a:pt x="9699" y="259868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50815" y="8475768"/>
              <a:ext cx="137112" cy="164535"/>
            </a:xfrm>
            <a:custGeom>
              <a:avLst/>
              <a:gdLst/>
              <a:ahLst/>
              <a:cxnLst/>
              <a:rect l="0" t="0" r="0" b="0"/>
              <a:pathLst>
                <a:path w="137112" h="164535">
                  <a:moveTo>
                    <a:pt x="0" y="0"/>
                  </a:moveTo>
                  <a:lnTo>
                    <a:pt x="55558" y="59620"/>
                  </a:lnTo>
                  <a:lnTo>
                    <a:pt x="109751" y="122616"/>
                  </a:lnTo>
                  <a:lnTo>
                    <a:pt x="124952" y="139810"/>
                  </a:lnTo>
                  <a:lnTo>
                    <a:pt x="137111" y="164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1948" y="8407212"/>
              <a:ext cx="123401" cy="521026"/>
            </a:xfrm>
            <a:custGeom>
              <a:avLst/>
              <a:gdLst/>
              <a:ahLst/>
              <a:cxnLst/>
              <a:rect l="0" t="0" r="0" b="0"/>
              <a:pathLst>
                <a:path w="123401" h="521026">
                  <a:moveTo>
                    <a:pt x="123400" y="0"/>
                  </a:moveTo>
                  <a:lnTo>
                    <a:pt x="112454" y="54732"/>
                  </a:lnTo>
                  <a:lnTo>
                    <a:pt x="101537" y="115411"/>
                  </a:lnTo>
                  <a:lnTo>
                    <a:pt x="96102" y="171138"/>
                  </a:lnTo>
                  <a:lnTo>
                    <a:pt x="85520" y="218796"/>
                  </a:lnTo>
                  <a:lnTo>
                    <a:pt x="72736" y="270835"/>
                  </a:lnTo>
                  <a:lnTo>
                    <a:pt x="59299" y="324848"/>
                  </a:lnTo>
                  <a:lnTo>
                    <a:pt x="45670" y="379446"/>
                  </a:lnTo>
                  <a:lnTo>
                    <a:pt x="31982" y="432695"/>
                  </a:lnTo>
                  <a:lnTo>
                    <a:pt x="13709" y="488343"/>
                  </a:lnTo>
                  <a:lnTo>
                    <a:pt x="0" y="521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293595" y="8530613"/>
              <a:ext cx="150824" cy="13711"/>
            </a:xfrm>
            <a:custGeom>
              <a:avLst/>
              <a:gdLst/>
              <a:ahLst/>
              <a:cxnLst/>
              <a:rect l="0" t="0" r="0" b="0"/>
              <a:pathLst>
                <a:path w="150824" h="13711">
                  <a:moveTo>
                    <a:pt x="0" y="13710"/>
                  </a:moveTo>
                  <a:lnTo>
                    <a:pt x="59659" y="2858"/>
                  </a:lnTo>
                  <a:lnTo>
                    <a:pt x="107053" y="84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48439" y="8612880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48808" y="2858"/>
                  </a:lnTo>
                  <a:lnTo>
                    <a:pt x="94190" y="84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650086" y="8448345"/>
              <a:ext cx="205669" cy="219380"/>
            </a:xfrm>
            <a:custGeom>
              <a:avLst/>
              <a:gdLst/>
              <a:ahLst/>
              <a:cxnLst/>
              <a:rect l="0" t="0" r="0" b="0"/>
              <a:pathLst>
                <a:path w="205669" h="219380">
                  <a:moveTo>
                    <a:pt x="0" y="0"/>
                  </a:moveTo>
                  <a:lnTo>
                    <a:pt x="55558" y="59621"/>
                  </a:lnTo>
                  <a:lnTo>
                    <a:pt x="110066" y="122506"/>
                  </a:lnTo>
                  <a:lnTo>
                    <a:pt x="166690" y="180235"/>
                  </a:lnTo>
                  <a:lnTo>
                    <a:pt x="205668" y="2193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636374" y="8434634"/>
              <a:ext cx="205669" cy="315358"/>
            </a:xfrm>
            <a:custGeom>
              <a:avLst/>
              <a:gdLst/>
              <a:ahLst/>
              <a:cxnLst/>
              <a:rect l="0" t="0" r="0" b="0"/>
              <a:pathLst>
                <a:path w="205669" h="315358">
                  <a:moveTo>
                    <a:pt x="205668" y="0"/>
                  </a:moveTo>
                  <a:lnTo>
                    <a:pt x="167500" y="45447"/>
                  </a:lnTo>
                  <a:lnTo>
                    <a:pt x="134042" y="106194"/>
                  </a:lnTo>
                  <a:lnTo>
                    <a:pt x="91004" y="167404"/>
                  </a:lnTo>
                  <a:lnTo>
                    <a:pt x="54765" y="226434"/>
                  </a:lnTo>
                  <a:lnTo>
                    <a:pt x="12178" y="285817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883176" y="8544323"/>
              <a:ext cx="68557" cy="13712"/>
            </a:xfrm>
            <a:custGeom>
              <a:avLst/>
              <a:gdLst/>
              <a:ahLst/>
              <a:cxnLst/>
              <a:rect l="0" t="0" r="0" b="0"/>
              <a:pathLst>
                <a:path w="68557" h="13712">
                  <a:moveTo>
                    <a:pt x="0" y="13711"/>
                  </a:moveTo>
                  <a:lnTo>
                    <a:pt x="40682" y="2859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979812" y="8366078"/>
              <a:ext cx="208753" cy="370204"/>
            </a:xfrm>
            <a:custGeom>
              <a:avLst/>
              <a:gdLst/>
              <a:ahLst/>
              <a:cxnLst/>
              <a:rect l="0" t="0" r="0" b="0"/>
              <a:pathLst>
                <a:path w="208753" h="370204">
                  <a:moveTo>
                    <a:pt x="122743" y="0"/>
                  </a:moveTo>
                  <a:lnTo>
                    <a:pt x="154058" y="23416"/>
                  </a:lnTo>
                  <a:lnTo>
                    <a:pt x="180433" y="57720"/>
                  </a:lnTo>
                  <a:lnTo>
                    <a:pt x="203767" y="110257"/>
                  </a:lnTo>
                  <a:lnTo>
                    <a:pt x="208752" y="123780"/>
                  </a:lnTo>
                  <a:lnTo>
                    <a:pt x="208489" y="171925"/>
                  </a:lnTo>
                  <a:lnTo>
                    <a:pt x="198762" y="224785"/>
                  </a:lnTo>
                  <a:lnTo>
                    <a:pt x="171674" y="271763"/>
                  </a:lnTo>
                  <a:lnTo>
                    <a:pt x="134701" y="314628"/>
                  </a:lnTo>
                  <a:lnTo>
                    <a:pt x="87523" y="341717"/>
                  </a:lnTo>
                  <a:lnTo>
                    <a:pt x="34949" y="352113"/>
                  </a:lnTo>
                  <a:lnTo>
                    <a:pt x="21557" y="349002"/>
                  </a:lnTo>
                  <a:lnTo>
                    <a:pt x="11105" y="342358"/>
                  </a:lnTo>
                  <a:lnTo>
                    <a:pt x="2614" y="333358"/>
                  </a:lnTo>
                  <a:lnTo>
                    <a:pt x="0" y="324311"/>
                  </a:lnTo>
                  <a:lnTo>
                    <a:pt x="1305" y="315232"/>
                  </a:lnTo>
                  <a:lnTo>
                    <a:pt x="5221" y="306134"/>
                  </a:lnTo>
                  <a:lnTo>
                    <a:pt x="21760" y="291961"/>
                  </a:lnTo>
                  <a:lnTo>
                    <a:pt x="69618" y="270449"/>
                  </a:lnTo>
                  <a:lnTo>
                    <a:pt x="96085" y="268992"/>
                  </a:lnTo>
                  <a:lnTo>
                    <a:pt x="121559" y="274946"/>
                  </a:lnTo>
                  <a:lnTo>
                    <a:pt x="143037" y="287748"/>
                  </a:lnTo>
                  <a:lnTo>
                    <a:pt x="158677" y="307657"/>
                  </a:lnTo>
                  <a:lnTo>
                    <a:pt x="169184" y="330217"/>
                  </a:lnTo>
                  <a:lnTo>
                    <a:pt x="177588" y="3702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224121" y="8975803"/>
            <a:ext cx="493604" cy="1734892"/>
            <a:chOff x="3224121" y="8975803"/>
            <a:chExt cx="493604" cy="1734892"/>
          </a:xfrm>
        </p:grpSpPr>
        <p:sp>
          <p:nvSpPr>
            <p:cNvPr id="77" name="Freeform 76"/>
            <p:cNvSpPr/>
            <p:nvPr/>
          </p:nvSpPr>
          <p:spPr>
            <a:xfrm>
              <a:off x="3224121" y="9092772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9660" y="0"/>
                  </a:lnTo>
                  <a:lnTo>
                    <a:pt x="98928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526135" y="8975803"/>
              <a:ext cx="191590" cy="199236"/>
            </a:xfrm>
            <a:custGeom>
              <a:avLst/>
              <a:gdLst/>
              <a:ahLst/>
              <a:cxnLst/>
              <a:rect l="0" t="0" r="0" b="0"/>
              <a:pathLst>
                <a:path w="191590" h="199236">
                  <a:moveTo>
                    <a:pt x="13344" y="7279"/>
                  </a:moveTo>
                  <a:lnTo>
                    <a:pt x="35180" y="0"/>
                  </a:lnTo>
                  <a:lnTo>
                    <a:pt x="62151" y="4551"/>
                  </a:lnTo>
                  <a:lnTo>
                    <a:pt x="91404" y="18255"/>
                  </a:lnTo>
                  <a:lnTo>
                    <a:pt x="114561" y="39579"/>
                  </a:lnTo>
                  <a:lnTo>
                    <a:pt x="126885" y="68355"/>
                  </a:lnTo>
                  <a:lnTo>
                    <a:pt x="130171" y="84559"/>
                  </a:lnTo>
                  <a:lnTo>
                    <a:pt x="125698" y="114752"/>
                  </a:lnTo>
                  <a:lnTo>
                    <a:pt x="106049" y="153383"/>
                  </a:lnTo>
                  <a:lnTo>
                    <a:pt x="88062" y="172763"/>
                  </a:lnTo>
                  <a:lnTo>
                    <a:pt x="64833" y="186454"/>
                  </a:lnTo>
                  <a:lnTo>
                    <a:pt x="52240" y="187668"/>
                  </a:lnTo>
                  <a:lnTo>
                    <a:pt x="26061" y="180892"/>
                  </a:lnTo>
                  <a:lnTo>
                    <a:pt x="7316" y="163661"/>
                  </a:lnTo>
                  <a:lnTo>
                    <a:pt x="184" y="152667"/>
                  </a:lnTo>
                  <a:lnTo>
                    <a:pt x="0" y="140768"/>
                  </a:lnTo>
                  <a:lnTo>
                    <a:pt x="11984" y="115358"/>
                  </a:lnTo>
                  <a:lnTo>
                    <a:pt x="23101" y="106754"/>
                  </a:lnTo>
                  <a:lnTo>
                    <a:pt x="51704" y="97194"/>
                  </a:lnTo>
                  <a:lnTo>
                    <a:pt x="94789" y="99091"/>
                  </a:lnTo>
                  <a:lnTo>
                    <a:pt x="118605" y="113593"/>
                  </a:lnTo>
                  <a:lnTo>
                    <a:pt x="173427" y="171517"/>
                  </a:lnTo>
                  <a:lnTo>
                    <a:pt x="191589" y="1992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278966" y="9435551"/>
              <a:ext cx="164535" cy="13713"/>
            </a:xfrm>
            <a:custGeom>
              <a:avLst/>
              <a:gdLst/>
              <a:ahLst/>
              <a:cxnLst/>
              <a:rect l="0" t="0" r="0" b="0"/>
              <a:pathLst>
                <a:path w="164535" h="13713">
                  <a:moveTo>
                    <a:pt x="0" y="13712"/>
                  </a:moveTo>
                  <a:lnTo>
                    <a:pt x="35886" y="4289"/>
                  </a:lnTo>
                  <a:lnTo>
                    <a:pt x="90530" y="1271"/>
                  </a:lnTo>
                  <a:lnTo>
                    <a:pt x="148110" y="251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580612" y="9325862"/>
              <a:ext cx="68557" cy="287937"/>
            </a:xfrm>
            <a:custGeom>
              <a:avLst/>
              <a:gdLst/>
              <a:ahLst/>
              <a:cxnLst/>
              <a:rect l="0" t="0" r="0" b="0"/>
              <a:pathLst>
                <a:path w="68557" h="287937">
                  <a:moveTo>
                    <a:pt x="68556" y="0"/>
                  </a:moveTo>
                  <a:lnTo>
                    <a:pt x="53641" y="56933"/>
                  </a:lnTo>
                  <a:lnTo>
                    <a:pt x="40777" y="119957"/>
                  </a:lnTo>
                  <a:lnTo>
                    <a:pt x="27316" y="181288"/>
                  </a:lnTo>
                  <a:lnTo>
                    <a:pt x="13679" y="239578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400035" y="9750344"/>
              <a:ext cx="205471" cy="249962"/>
            </a:xfrm>
            <a:custGeom>
              <a:avLst/>
              <a:gdLst/>
              <a:ahLst/>
              <a:cxnLst/>
              <a:rect l="0" t="0" r="0" b="0"/>
              <a:pathLst>
                <a:path w="205471" h="249962">
                  <a:moveTo>
                    <a:pt x="70887" y="565"/>
                  </a:moveTo>
                  <a:lnTo>
                    <a:pt x="49051" y="15123"/>
                  </a:lnTo>
                  <a:lnTo>
                    <a:pt x="34267" y="38520"/>
                  </a:lnTo>
                  <a:lnTo>
                    <a:pt x="13317" y="85953"/>
                  </a:lnTo>
                  <a:lnTo>
                    <a:pt x="5085" y="103194"/>
                  </a:lnTo>
                  <a:lnTo>
                    <a:pt x="0" y="142665"/>
                  </a:lnTo>
                  <a:lnTo>
                    <a:pt x="5703" y="199586"/>
                  </a:lnTo>
                  <a:lnTo>
                    <a:pt x="9150" y="215513"/>
                  </a:lnTo>
                  <a:lnTo>
                    <a:pt x="16017" y="227654"/>
                  </a:lnTo>
                  <a:lnTo>
                    <a:pt x="35836" y="245207"/>
                  </a:lnTo>
                  <a:lnTo>
                    <a:pt x="63942" y="249961"/>
                  </a:lnTo>
                  <a:lnTo>
                    <a:pt x="124360" y="240600"/>
                  </a:lnTo>
                  <a:lnTo>
                    <a:pt x="148482" y="224554"/>
                  </a:lnTo>
                  <a:lnTo>
                    <a:pt x="188795" y="177013"/>
                  </a:lnTo>
                  <a:lnTo>
                    <a:pt x="199464" y="146526"/>
                  </a:lnTo>
                  <a:lnTo>
                    <a:pt x="205470" y="95103"/>
                  </a:lnTo>
                  <a:lnTo>
                    <a:pt x="203828" y="62387"/>
                  </a:lnTo>
                  <a:lnTo>
                    <a:pt x="192942" y="37690"/>
                  </a:lnTo>
                  <a:lnTo>
                    <a:pt x="169683" y="6657"/>
                  </a:lnTo>
                  <a:lnTo>
                    <a:pt x="158080" y="1579"/>
                  </a:lnTo>
                  <a:lnTo>
                    <a:pt x="128936" y="0"/>
                  </a:lnTo>
                  <a:lnTo>
                    <a:pt x="115681" y="6282"/>
                  </a:lnTo>
                  <a:lnTo>
                    <a:pt x="92827" y="29513"/>
                  </a:lnTo>
                  <a:lnTo>
                    <a:pt x="62830" y="76852"/>
                  </a:lnTo>
                  <a:lnTo>
                    <a:pt x="41924" y="136752"/>
                  </a:lnTo>
                  <a:lnTo>
                    <a:pt x="26081" y="195464"/>
                  </a:lnTo>
                  <a:lnTo>
                    <a:pt x="24566" y="220744"/>
                  </a:lnTo>
                  <a:lnTo>
                    <a:pt x="29753" y="2473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525767" y="10175956"/>
              <a:ext cx="41134" cy="274226"/>
            </a:xfrm>
            <a:custGeom>
              <a:avLst/>
              <a:gdLst/>
              <a:ahLst/>
              <a:cxnLst/>
              <a:rect l="0" t="0" r="0" b="0"/>
              <a:pathLst>
                <a:path w="41134" h="274226">
                  <a:moveTo>
                    <a:pt x="41133" y="0"/>
                  </a:moveTo>
                  <a:lnTo>
                    <a:pt x="26219" y="48807"/>
                  </a:lnTo>
                  <a:lnTo>
                    <a:pt x="17417" y="98253"/>
                  </a:lnTo>
                  <a:lnTo>
                    <a:pt x="10747" y="155560"/>
                  </a:lnTo>
                  <a:lnTo>
                    <a:pt x="3184" y="216720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374645" y="10477603"/>
              <a:ext cx="205968" cy="233092"/>
            </a:xfrm>
            <a:custGeom>
              <a:avLst/>
              <a:gdLst/>
              <a:ahLst/>
              <a:cxnLst/>
              <a:rect l="0" t="0" r="0" b="0"/>
              <a:pathLst>
                <a:path w="205968" h="233092">
                  <a:moveTo>
                    <a:pt x="55143" y="0"/>
                  </a:moveTo>
                  <a:lnTo>
                    <a:pt x="84259" y="0"/>
                  </a:lnTo>
                  <a:lnTo>
                    <a:pt x="106678" y="8125"/>
                  </a:lnTo>
                  <a:lnTo>
                    <a:pt x="116922" y="14557"/>
                  </a:lnTo>
                  <a:lnTo>
                    <a:pt x="132367" y="37955"/>
                  </a:lnTo>
                  <a:lnTo>
                    <a:pt x="142786" y="70190"/>
                  </a:lnTo>
                  <a:lnTo>
                    <a:pt x="147417" y="109907"/>
                  </a:lnTo>
                  <a:lnTo>
                    <a:pt x="141350" y="140764"/>
                  </a:lnTo>
                  <a:lnTo>
                    <a:pt x="120804" y="175265"/>
                  </a:lnTo>
                  <a:lnTo>
                    <a:pt x="102608" y="193679"/>
                  </a:lnTo>
                  <a:lnTo>
                    <a:pt x="79286" y="206942"/>
                  </a:lnTo>
                  <a:lnTo>
                    <a:pt x="66668" y="208041"/>
                  </a:lnTo>
                  <a:lnTo>
                    <a:pt x="40460" y="201137"/>
                  </a:lnTo>
                  <a:lnTo>
                    <a:pt x="17641" y="183849"/>
                  </a:lnTo>
                  <a:lnTo>
                    <a:pt x="7290" y="172840"/>
                  </a:lnTo>
                  <a:lnTo>
                    <a:pt x="1912" y="160931"/>
                  </a:lnTo>
                  <a:lnTo>
                    <a:pt x="0" y="135510"/>
                  </a:lnTo>
                  <a:lnTo>
                    <a:pt x="4670" y="125380"/>
                  </a:lnTo>
                  <a:lnTo>
                    <a:pt x="22047" y="110061"/>
                  </a:lnTo>
                  <a:lnTo>
                    <a:pt x="72082" y="100151"/>
                  </a:lnTo>
                  <a:lnTo>
                    <a:pt x="105329" y="105958"/>
                  </a:lnTo>
                  <a:lnTo>
                    <a:pt x="133816" y="120218"/>
                  </a:lnTo>
                  <a:lnTo>
                    <a:pt x="156634" y="141791"/>
                  </a:lnTo>
                  <a:lnTo>
                    <a:pt x="190574" y="202222"/>
                  </a:lnTo>
                  <a:lnTo>
                    <a:pt x="205967" y="2330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37103" y="8859681"/>
            <a:ext cx="1288854" cy="317971"/>
            <a:chOff x="3937103" y="8859681"/>
            <a:chExt cx="1288854" cy="317971"/>
          </a:xfrm>
        </p:grpSpPr>
        <p:sp>
          <p:nvSpPr>
            <p:cNvPr id="85" name="Freeform 84"/>
            <p:cNvSpPr/>
            <p:nvPr/>
          </p:nvSpPr>
          <p:spPr>
            <a:xfrm>
              <a:off x="3937103" y="9079061"/>
              <a:ext cx="109691" cy="7279"/>
            </a:xfrm>
            <a:custGeom>
              <a:avLst/>
              <a:gdLst/>
              <a:ahLst/>
              <a:cxnLst/>
              <a:rect l="0" t="0" r="0" b="0"/>
              <a:pathLst>
                <a:path w="109691" h="7279">
                  <a:moveTo>
                    <a:pt x="0" y="0"/>
                  </a:moveTo>
                  <a:lnTo>
                    <a:pt x="21836" y="7278"/>
                  </a:lnTo>
                  <a:lnTo>
                    <a:pt x="44745" y="6789"/>
                  </a:lnTo>
                  <a:lnTo>
                    <a:pt x="79274" y="2012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129060" y="8965760"/>
              <a:ext cx="137113" cy="211892"/>
            </a:xfrm>
            <a:custGeom>
              <a:avLst/>
              <a:gdLst/>
              <a:ahLst/>
              <a:cxnLst/>
              <a:rect l="0" t="0" r="0" b="0"/>
              <a:pathLst>
                <a:path w="137113" h="211892">
                  <a:moveTo>
                    <a:pt x="0" y="17322"/>
                  </a:moveTo>
                  <a:lnTo>
                    <a:pt x="14557" y="2765"/>
                  </a:lnTo>
                  <a:lnTo>
                    <a:pt x="24940" y="0"/>
                  </a:lnTo>
                  <a:lnTo>
                    <a:pt x="52725" y="990"/>
                  </a:lnTo>
                  <a:lnTo>
                    <a:pt x="95350" y="17392"/>
                  </a:lnTo>
                  <a:lnTo>
                    <a:pt x="114996" y="37159"/>
                  </a:lnTo>
                  <a:lnTo>
                    <a:pt x="122368" y="48828"/>
                  </a:lnTo>
                  <a:lnTo>
                    <a:pt x="126496" y="73982"/>
                  </a:lnTo>
                  <a:lnTo>
                    <a:pt x="116733" y="127370"/>
                  </a:lnTo>
                  <a:lnTo>
                    <a:pt x="97219" y="160973"/>
                  </a:lnTo>
                  <a:lnTo>
                    <a:pt x="72140" y="190226"/>
                  </a:lnTo>
                  <a:lnTo>
                    <a:pt x="38133" y="210912"/>
                  </a:lnTo>
                  <a:lnTo>
                    <a:pt x="26945" y="211891"/>
                  </a:lnTo>
                  <a:lnTo>
                    <a:pt x="6390" y="204854"/>
                  </a:lnTo>
                  <a:lnTo>
                    <a:pt x="2736" y="198712"/>
                  </a:lnTo>
                  <a:lnTo>
                    <a:pt x="3347" y="191569"/>
                  </a:lnTo>
                  <a:lnTo>
                    <a:pt x="6802" y="183761"/>
                  </a:lnTo>
                  <a:lnTo>
                    <a:pt x="22828" y="171023"/>
                  </a:lnTo>
                  <a:lnTo>
                    <a:pt x="33500" y="165493"/>
                  </a:lnTo>
                  <a:lnTo>
                    <a:pt x="57546" y="163411"/>
                  </a:lnTo>
                  <a:lnTo>
                    <a:pt x="83468" y="169089"/>
                  </a:lnTo>
                  <a:lnTo>
                    <a:pt x="137112" y="1955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307305" y="9051638"/>
              <a:ext cx="82269" cy="27424"/>
            </a:xfrm>
            <a:custGeom>
              <a:avLst/>
              <a:gdLst/>
              <a:ahLst/>
              <a:cxnLst/>
              <a:rect l="0" t="0" r="0" b="0"/>
              <a:pathLst>
                <a:path w="82269" h="27424">
                  <a:moveTo>
                    <a:pt x="0" y="27423"/>
                  </a:moveTo>
                  <a:lnTo>
                    <a:pt x="57253" y="8338"/>
                  </a:lnTo>
                  <a:lnTo>
                    <a:pt x="822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436899" y="8952048"/>
              <a:ext cx="130920" cy="184109"/>
            </a:xfrm>
            <a:custGeom>
              <a:avLst/>
              <a:gdLst/>
              <a:ahLst/>
              <a:cxnLst/>
              <a:rect l="0" t="0" r="0" b="0"/>
              <a:pathLst>
                <a:path w="130920" h="184109">
                  <a:moveTo>
                    <a:pt x="21230" y="17322"/>
                  </a:moveTo>
                  <a:lnTo>
                    <a:pt x="35787" y="2765"/>
                  </a:lnTo>
                  <a:lnTo>
                    <a:pt x="44646" y="0"/>
                  </a:lnTo>
                  <a:lnTo>
                    <a:pt x="66677" y="991"/>
                  </a:lnTo>
                  <a:lnTo>
                    <a:pt x="87640" y="10572"/>
                  </a:lnTo>
                  <a:lnTo>
                    <a:pt x="97496" y="17392"/>
                  </a:lnTo>
                  <a:lnTo>
                    <a:pt x="112510" y="37158"/>
                  </a:lnTo>
                  <a:lnTo>
                    <a:pt x="118647" y="48828"/>
                  </a:lnTo>
                  <a:lnTo>
                    <a:pt x="121402" y="73982"/>
                  </a:lnTo>
                  <a:lnTo>
                    <a:pt x="116025" y="100396"/>
                  </a:lnTo>
                  <a:lnTo>
                    <a:pt x="95868" y="139439"/>
                  </a:lnTo>
                  <a:lnTo>
                    <a:pt x="79285" y="160973"/>
                  </a:lnTo>
                  <a:lnTo>
                    <a:pt x="45541" y="182948"/>
                  </a:lnTo>
                  <a:lnTo>
                    <a:pt x="32867" y="184108"/>
                  </a:lnTo>
                  <a:lnTo>
                    <a:pt x="6597" y="177272"/>
                  </a:lnTo>
                  <a:lnTo>
                    <a:pt x="810" y="171183"/>
                  </a:lnTo>
                  <a:lnTo>
                    <a:pt x="0" y="164077"/>
                  </a:lnTo>
                  <a:lnTo>
                    <a:pt x="2506" y="156293"/>
                  </a:lnTo>
                  <a:lnTo>
                    <a:pt x="21541" y="143581"/>
                  </a:lnTo>
                  <a:lnTo>
                    <a:pt x="35149" y="138058"/>
                  </a:lnTo>
                  <a:lnTo>
                    <a:pt x="47267" y="137424"/>
                  </a:lnTo>
                  <a:lnTo>
                    <a:pt x="68858" y="144842"/>
                  </a:lnTo>
                  <a:lnTo>
                    <a:pt x="130919" y="1818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663797" y="9010504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0"/>
                  </a:moveTo>
                  <a:lnTo>
                    <a:pt x="48807" y="10852"/>
                  </a:lnTo>
                  <a:lnTo>
                    <a:pt x="95978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691219" y="9079061"/>
              <a:ext cx="95979" cy="27423"/>
            </a:xfrm>
            <a:custGeom>
              <a:avLst/>
              <a:gdLst/>
              <a:ahLst/>
              <a:cxnLst/>
              <a:rect l="0" t="0" r="0" b="0"/>
              <a:pathLst>
                <a:path w="95979" h="27423">
                  <a:moveTo>
                    <a:pt x="0" y="27422"/>
                  </a:moveTo>
                  <a:lnTo>
                    <a:pt x="57252" y="8338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910599" y="8996793"/>
              <a:ext cx="54846" cy="13712"/>
            </a:xfrm>
            <a:custGeom>
              <a:avLst/>
              <a:gdLst/>
              <a:ahLst/>
              <a:cxnLst/>
              <a:rect l="0" t="0" r="0" b="0"/>
              <a:pathLst>
                <a:path w="54846" h="13712">
                  <a:moveTo>
                    <a:pt x="0" y="13711"/>
                  </a:moveTo>
                  <a:lnTo>
                    <a:pt x="548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077109" y="8941949"/>
              <a:ext cx="94003" cy="65186"/>
            </a:xfrm>
            <a:custGeom>
              <a:avLst/>
              <a:gdLst/>
              <a:ahLst/>
              <a:cxnLst/>
              <a:rect l="0" t="0" r="0" b="0"/>
              <a:pathLst>
                <a:path w="94003" h="65186">
                  <a:moveTo>
                    <a:pt x="39157" y="0"/>
                  </a:moveTo>
                  <a:lnTo>
                    <a:pt x="989" y="38168"/>
                  </a:lnTo>
                  <a:lnTo>
                    <a:pt x="0" y="45250"/>
                  </a:lnTo>
                  <a:lnTo>
                    <a:pt x="3912" y="51495"/>
                  </a:lnTo>
                  <a:lnTo>
                    <a:pt x="11090" y="57182"/>
                  </a:lnTo>
                  <a:lnTo>
                    <a:pt x="50308" y="65185"/>
                  </a:lnTo>
                  <a:lnTo>
                    <a:pt x="71027" y="62995"/>
                  </a:lnTo>
                  <a:lnTo>
                    <a:pt x="94002" y="548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16266" y="8859681"/>
              <a:ext cx="109691" cy="301648"/>
            </a:xfrm>
            <a:custGeom>
              <a:avLst/>
              <a:gdLst/>
              <a:ahLst/>
              <a:cxnLst/>
              <a:rect l="0" t="0" r="0" b="0"/>
              <a:pathLst>
                <a:path w="109691" h="301648">
                  <a:moveTo>
                    <a:pt x="109690" y="0"/>
                  </a:moveTo>
                  <a:lnTo>
                    <a:pt x="90606" y="57252"/>
                  </a:lnTo>
                  <a:lnTo>
                    <a:pt x="70180" y="103971"/>
                  </a:lnTo>
                  <a:lnTo>
                    <a:pt x="44831" y="163687"/>
                  </a:lnTo>
                  <a:lnTo>
                    <a:pt x="25302" y="215066"/>
                  </a:lnTo>
                  <a:lnTo>
                    <a:pt x="6578" y="278224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64525" y="9184819"/>
            <a:ext cx="1251468" cy="374135"/>
            <a:chOff x="3964525" y="9184819"/>
            <a:chExt cx="1251468" cy="374135"/>
          </a:xfrm>
        </p:grpSpPr>
        <p:sp>
          <p:nvSpPr>
            <p:cNvPr id="95" name="Freeform 94"/>
            <p:cNvSpPr/>
            <p:nvPr/>
          </p:nvSpPr>
          <p:spPr>
            <a:xfrm>
              <a:off x="3964525" y="9449263"/>
              <a:ext cx="95980" cy="1"/>
            </a:xfrm>
            <a:custGeom>
              <a:avLst/>
              <a:gdLst/>
              <a:ahLst/>
              <a:cxnLst/>
              <a:rect l="0" t="0" r="0" b="0"/>
              <a:pathLst>
                <a:path w="95980" h="1">
                  <a:moveTo>
                    <a:pt x="0" y="0"/>
                  </a:moveTo>
                  <a:lnTo>
                    <a:pt x="55597" y="0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170194" y="9298440"/>
              <a:ext cx="54845" cy="260514"/>
            </a:xfrm>
            <a:custGeom>
              <a:avLst/>
              <a:gdLst/>
              <a:ahLst/>
              <a:cxnLst/>
              <a:rect l="0" t="0" r="0" b="0"/>
              <a:pathLst>
                <a:path w="54845" h="260514">
                  <a:moveTo>
                    <a:pt x="54844" y="0"/>
                  </a:moveTo>
                  <a:lnTo>
                    <a:pt x="45421" y="35886"/>
                  </a:lnTo>
                  <a:lnTo>
                    <a:pt x="40880" y="89007"/>
                  </a:lnTo>
                  <a:lnTo>
                    <a:pt x="30563" y="136569"/>
                  </a:lnTo>
                  <a:lnTo>
                    <a:pt x="17858" y="188579"/>
                  </a:lnTo>
                  <a:lnTo>
                    <a:pt x="3978" y="244498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293595" y="9421840"/>
              <a:ext cx="109690" cy="27424"/>
            </a:xfrm>
            <a:custGeom>
              <a:avLst/>
              <a:gdLst/>
              <a:ahLst/>
              <a:cxnLst/>
              <a:rect l="0" t="0" r="0" b="0"/>
              <a:pathLst>
                <a:path w="109690" h="27424">
                  <a:moveTo>
                    <a:pt x="0" y="27423"/>
                  </a:moveTo>
                  <a:lnTo>
                    <a:pt x="57252" y="8339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469181" y="9291162"/>
              <a:ext cx="153907" cy="241600"/>
            </a:xfrm>
            <a:custGeom>
              <a:avLst/>
              <a:gdLst/>
              <a:ahLst/>
              <a:cxnLst/>
              <a:rect l="0" t="0" r="0" b="0"/>
              <a:pathLst>
                <a:path w="153907" h="241600">
                  <a:moveTo>
                    <a:pt x="57504" y="7278"/>
                  </a:moveTo>
                  <a:lnTo>
                    <a:pt x="79340" y="0"/>
                  </a:lnTo>
                  <a:lnTo>
                    <a:pt x="102248" y="4551"/>
                  </a:lnTo>
                  <a:lnTo>
                    <a:pt x="126141" y="18253"/>
                  </a:lnTo>
                  <a:lnTo>
                    <a:pt x="146916" y="39579"/>
                  </a:lnTo>
                  <a:lnTo>
                    <a:pt x="152152" y="51664"/>
                  </a:lnTo>
                  <a:lnTo>
                    <a:pt x="153906" y="77279"/>
                  </a:lnTo>
                  <a:lnTo>
                    <a:pt x="146328" y="117395"/>
                  </a:lnTo>
                  <a:lnTo>
                    <a:pt x="110804" y="174728"/>
                  </a:lnTo>
                  <a:lnTo>
                    <a:pt x="80406" y="209747"/>
                  </a:lnTo>
                  <a:lnTo>
                    <a:pt x="42453" y="235358"/>
                  </a:lnTo>
                  <a:lnTo>
                    <a:pt x="29189" y="241599"/>
                  </a:lnTo>
                  <a:lnTo>
                    <a:pt x="18822" y="241188"/>
                  </a:lnTo>
                  <a:lnTo>
                    <a:pt x="10387" y="236345"/>
                  </a:lnTo>
                  <a:lnTo>
                    <a:pt x="3241" y="228545"/>
                  </a:lnTo>
                  <a:lnTo>
                    <a:pt x="0" y="218775"/>
                  </a:lnTo>
                  <a:lnTo>
                    <a:pt x="462" y="195732"/>
                  </a:lnTo>
                  <a:lnTo>
                    <a:pt x="9808" y="174318"/>
                  </a:lnTo>
                  <a:lnTo>
                    <a:pt x="16565" y="164341"/>
                  </a:lnTo>
                  <a:lnTo>
                    <a:pt x="36262" y="149195"/>
                  </a:lnTo>
                  <a:lnTo>
                    <a:pt x="47913" y="143023"/>
                  </a:lnTo>
                  <a:lnTo>
                    <a:pt x="73046" y="140227"/>
                  </a:lnTo>
                  <a:lnTo>
                    <a:pt x="86147" y="141615"/>
                  </a:lnTo>
                  <a:lnTo>
                    <a:pt x="96404" y="147110"/>
                  </a:lnTo>
                  <a:lnTo>
                    <a:pt x="118119" y="175157"/>
                  </a:lnTo>
                  <a:lnTo>
                    <a:pt x="139771" y="2129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704931" y="9339573"/>
              <a:ext cx="95979" cy="27424"/>
            </a:xfrm>
            <a:custGeom>
              <a:avLst/>
              <a:gdLst/>
              <a:ahLst/>
              <a:cxnLst/>
              <a:rect l="0" t="0" r="0" b="0"/>
              <a:pathLst>
                <a:path w="95979" h="27424">
                  <a:moveTo>
                    <a:pt x="0" y="27423"/>
                  </a:moveTo>
                  <a:lnTo>
                    <a:pt x="57252" y="833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18641" y="9394418"/>
              <a:ext cx="123402" cy="41134"/>
            </a:xfrm>
            <a:custGeom>
              <a:avLst/>
              <a:gdLst/>
              <a:ahLst/>
              <a:cxnLst/>
              <a:rect l="0" t="0" r="0" b="0"/>
              <a:pathLst>
                <a:path w="123402" h="41134">
                  <a:moveTo>
                    <a:pt x="0" y="41133"/>
                  </a:moveTo>
                  <a:lnTo>
                    <a:pt x="57253" y="22050"/>
                  </a:lnTo>
                  <a:lnTo>
                    <a:pt x="111530" y="395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910599" y="9257306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48807" y="285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033999" y="9184819"/>
              <a:ext cx="181994" cy="278156"/>
            </a:xfrm>
            <a:custGeom>
              <a:avLst/>
              <a:gdLst/>
              <a:ahLst/>
              <a:cxnLst/>
              <a:rect l="0" t="0" r="0" b="0"/>
              <a:pathLst>
                <a:path w="181994" h="278156">
                  <a:moveTo>
                    <a:pt x="68556" y="17643"/>
                  </a:moveTo>
                  <a:lnTo>
                    <a:pt x="90392" y="3085"/>
                  </a:lnTo>
                  <a:lnTo>
                    <a:pt x="113300" y="0"/>
                  </a:lnTo>
                  <a:lnTo>
                    <a:pt x="125808" y="1310"/>
                  </a:lnTo>
                  <a:lnTo>
                    <a:pt x="132623" y="8277"/>
                  </a:lnTo>
                  <a:lnTo>
                    <a:pt x="135642" y="19017"/>
                  </a:lnTo>
                  <a:lnTo>
                    <a:pt x="136132" y="32270"/>
                  </a:lnTo>
                  <a:lnTo>
                    <a:pt x="128551" y="55121"/>
                  </a:lnTo>
                  <a:lnTo>
                    <a:pt x="113502" y="75433"/>
                  </a:lnTo>
                  <a:lnTo>
                    <a:pt x="86951" y="97905"/>
                  </a:lnTo>
                  <a:lnTo>
                    <a:pt x="86913" y="97049"/>
                  </a:lnTo>
                  <a:lnTo>
                    <a:pt x="89936" y="93432"/>
                  </a:lnTo>
                  <a:lnTo>
                    <a:pt x="123303" y="88341"/>
                  </a:lnTo>
                  <a:lnTo>
                    <a:pt x="146717" y="95276"/>
                  </a:lnTo>
                  <a:lnTo>
                    <a:pt x="157227" y="101391"/>
                  </a:lnTo>
                  <a:lnTo>
                    <a:pt x="172967" y="124436"/>
                  </a:lnTo>
                  <a:lnTo>
                    <a:pt x="181993" y="153468"/>
                  </a:lnTo>
                  <a:lnTo>
                    <a:pt x="180927" y="181605"/>
                  </a:lnTo>
                  <a:lnTo>
                    <a:pt x="171312" y="205282"/>
                  </a:lnTo>
                  <a:lnTo>
                    <a:pt x="155359" y="225962"/>
                  </a:lnTo>
                  <a:lnTo>
                    <a:pt x="133034" y="245309"/>
                  </a:lnTo>
                  <a:lnTo>
                    <a:pt x="103815" y="255940"/>
                  </a:lnTo>
                  <a:lnTo>
                    <a:pt x="42682" y="270043"/>
                  </a:lnTo>
                  <a:lnTo>
                    <a:pt x="0" y="2781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033082" y="9504107"/>
            <a:ext cx="1337993" cy="1077426"/>
            <a:chOff x="4033082" y="9504107"/>
            <a:chExt cx="1337993" cy="1077426"/>
          </a:xfrm>
        </p:grpSpPr>
        <p:sp>
          <p:nvSpPr>
            <p:cNvPr id="104" name="Freeform 103"/>
            <p:cNvSpPr/>
            <p:nvPr/>
          </p:nvSpPr>
          <p:spPr>
            <a:xfrm>
              <a:off x="4033082" y="9702419"/>
              <a:ext cx="210725" cy="187474"/>
            </a:xfrm>
            <a:custGeom>
              <a:avLst/>
              <a:gdLst/>
              <a:ahLst/>
              <a:cxnLst/>
              <a:rect l="0" t="0" r="0" b="0"/>
              <a:pathLst>
                <a:path w="210725" h="187474">
                  <a:moveTo>
                    <a:pt x="68556" y="34779"/>
                  </a:moveTo>
                  <a:lnTo>
                    <a:pt x="59133" y="70665"/>
                  </a:lnTo>
                  <a:lnTo>
                    <a:pt x="57638" y="123786"/>
                  </a:lnTo>
                  <a:lnTo>
                    <a:pt x="62688" y="155082"/>
                  </a:lnTo>
                  <a:lnTo>
                    <a:pt x="69214" y="166779"/>
                  </a:lnTo>
                  <a:lnTo>
                    <a:pt x="88654" y="183838"/>
                  </a:lnTo>
                  <a:lnTo>
                    <a:pt x="100236" y="187473"/>
                  </a:lnTo>
                  <a:lnTo>
                    <a:pt x="125293" y="187449"/>
                  </a:lnTo>
                  <a:lnTo>
                    <a:pt x="165095" y="171592"/>
                  </a:lnTo>
                  <a:lnTo>
                    <a:pt x="184080" y="151953"/>
                  </a:lnTo>
                  <a:lnTo>
                    <a:pt x="203334" y="111139"/>
                  </a:lnTo>
                  <a:lnTo>
                    <a:pt x="210724" y="79382"/>
                  </a:lnTo>
                  <a:lnTo>
                    <a:pt x="208931" y="50032"/>
                  </a:lnTo>
                  <a:lnTo>
                    <a:pt x="194930" y="25815"/>
                  </a:lnTo>
                  <a:lnTo>
                    <a:pt x="184799" y="15092"/>
                  </a:lnTo>
                  <a:lnTo>
                    <a:pt x="157291" y="3177"/>
                  </a:lnTo>
                  <a:lnTo>
                    <a:pt x="141423" y="0"/>
                  </a:lnTo>
                  <a:lnTo>
                    <a:pt x="111606" y="4595"/>
                  </a:lnTo>
                  <a:lnTo>
                    <a:pt x="84642" y="18317"/>
                  </a:lnTo>
                  <a:lnTo>
                    <a:pt x="32907" y="77356"/>
                  </a:lnTo>
                  <a:lnTo>
                    <a:pt x="12120" y="117474"/>
                  </a:lnTo>
                  <a:lnTo>
                    <a:pt x="5387" y="144659"/>
                  </a:lnTo>
                  <a:lnTo>
                    <a:pt x="0" y="1856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252461" y="9750909"/>
              <a:ext cx="82268" cy="41135"/>
            </a:xfrm>
            <a:custGeom>
              <a:avLst/>
              <a:gdLst/>
              <a:ahLst/>
              <a:cxnLst/>
              <a:rect l="0" t="0" r="0" b="0"/>
              <a:pathLst>
                <a:path w="82268" h="41135">
                  <a:moveTo>
                    <a:pt x="0" y="41134"/>
                  </a:moveTo>
                  <a:lnTo>
                    <a:pt x="23416" y="20764"/>
                  </a:lnTo>
                  <a:lnTo>
                    <a:pt x="62347" y="4554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433319" y="9613798"/>
              <a:ext cx="148212" cy="207884"/>
            </a:xfrm>
            <a:custGeom>
              <a:avLst/>
              <a:gdLst/>
              <a:ahLst/>
              <a:cxnLst/>
              <a:rect l="0" t="0" r="0" b="0"/>
              <a:pathLst>
                <a:path w="148212" h="207884">
                  <a:moveTo>
                    <a:pt x="24810" y="0"/>
                  </a:moveTo>
                  <a:lnTo>
                    <a:pt x="65549" y="12469"/>
                  </a:lnTo>
                  <a:lnTo>
                    <a:pt x="86589" y="26362"/>
                  </a:lnTo>
                  <a:lnTo>
                    <a:pt x="93418" y="37380"/>
                  </a:lnTo>
                  <a:lnTo>
                    <a:pt x="101007" y="65872"/>
                  </a:lnTo>
                  <a:lnTo>
                    <a:pt x="98000" y="108894"/>
                  </a:lnTo>
                  <a:lnTo>
                    <a:pt x="81811" y="162853"/>
                  </a:lnTo>
                  <a:lnTo>
                    <a:pt x="67410" y="184608"/>
                  </a:lnTo>
                  <a:lnTo>
                    <a:pt x="46790" y="200370"/>
                  </a:lnTo>
                  <a:lnTo>
                    <a:pt x="34893" y="206706"/>
                  </a:lnTo>
                  <a:lnTo>
                    <a:pt x="23915" y="207883"/>
                  </a:lnTo>
                  <a:lnTo>
                    <a:pt x="3592" y="201066"/>
                  </a:lnTo>
                  <a:lnTo>
                    <a:pt x="0" y="193459"/>
                  </a:lnTo>
                  <a:lnTo>
                    <a:pt x="653" y="183817"/>
                  </a:lnTo>
                  <a:lnTo>
                    <a:pt x="9503" y="162440"/>
                  </a:lnTo>
                  <a:lnTo>
                    <a:pt x="23593" y="142782"/>
                  </a:lnTo>
                  <a:lnTo>
                    <a:pt x="55935" y="121864"/>
                  </a:lnTo>
                  <a:lnTo>
                    <a:pt x="81300" y="119163"/>
                  </a:lnTo>
                  <a:lnTo>
                    <a:pt x="106285" y="124564"/>
                  </a:lnTo>
                  <a:lnTo>
                    <a:pt x="127546" y="137121"/>
                  </a:lnTo>
                  <a:lnTo>
                    <a:pt x="139026" y="148796"/>
                  </a:lnTo>
                  <a:lnTo>
                    <a:pt x="148211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691219" y="9641219"/>
              <a:ext cx="109691" cy="13713"/>
            </a:xfrm>
            <a:custGeom>
              <a:avLst/>
              <a:gdLst/>
              <a:ahLst/>
              <a:cxnLst/>
              <a:rect l="0" t="0" r="0" b="0"/>
              <a:pathLst>
                <a:path w="109691" h="13713">
                  <a:moveTo>
                    <a:pt x="0" y="13712"/>
                  </a:moveTo>
                  <a:lnTo>
                    <a:pt x="48807" y="285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718641" y="9709776"/>
              <a:ext cx="109691" cy="41134"/>
            </a:xfrm>
            <a:custGeom>
              <a:avLst/>
              <a:gdLst/>
              <a:ahLst/>
              <a:cxnLst/>
              <a:rect l="0" t="0" r="0" b="0"/>
              <a:pathLst>
                <a:path w="109691" h="41134">
                  <a:moveTo>
                    <a:pt x="0" y="41133"/>
                  </a:moveTo>
                  <a:lnTo>
                    <a:pt x="14558" y="26576"/>
                  </a:lnTo>
                  <a:lnTo>
                    <a:pt x="52726" y="10244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979154" y="9586375"/>
              <a:ext cx="82268" cy="13712"/>
            </a:xfrm>
            <a:custGeom>
              <a:avLst/>
              <a:gdLst/>
              <a:ahLst/>
              <a:cxnLst/>
              <a:rect l="0" t="0" r="0" b="0"/>
              <a:pathLst>
                <a:path w="82268" h="13712">
                  <a:moveTo>
                    <a:pt x="0" y="13711"/>
                  </a:moveTo>
                  <a:lnTo>
                    <a:pt x="51535" y="2858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091611" y="9504107"/>
              <a:ext cx="161769" cy="268721"/>
            </a:xfrm>
            <a:custGeom>
              <a:avLst/>
              <a:gdLst/>
              <a:ahLst/>
              <a:cxnLst/>
              <a:rect l="0" t="0" r="0" b="0"/>
              <a:pathLst>
                <a:path w="161769" h="268721">
                  <a:moveTo>
                    <a:pt x="93211" y="0"/>
                  </a:moveTo>
                  <a:lnTo>
                    <a:pt x="113581" y="34363"/>
                  </a:lnTo>
                  <a:lnTo>
                    <a:pt x="127515" y="81108"/>
                  </a:lnTo>
                  <a:lnTo>
                    <a:pt x="130798" y="132030"/>
                  </a:lnTo>
                  <a:lnTo>
                    <a:pt x="126167" y="162276"/>
                  </a:lnTo>
                  <a:lnTo>
                    <a:pt x="114968" y="186891"/>
                  </a:lnTo>
                  <a:lnTo>
                    <a:pt x="65292" y="246358"/>
                  </a:lnTo>
                  <a:lnTo>
                    <a:pt x="56317" y="255646"/>
                  </a:lnTo>
                  <a:lnTo>
                    <a:pt x="30094" y="265967"/>
                  </a:lnTo>
                  <a:lnTo>
                    <a:pt x="14570" y="268720"/>
                  </a:lnTo>
                  <a:lnTo>
                    <a:pt x="5744" y="264461"/>
                  </a:lnTo>
                  <a:lnTo>
                    <a:pt x="1384" y="255528"/>
                  </a:lnTo>
                  <a:lnTo>
                    <a:pt x="0" y="243479"/>
                  </a:lnTo>
                  <a:lnTo>
                    <a:pt x="6587" y="221965"/>
                  </a:lnTo>
                  <a:lnTo>
                    <a:pt x="12610" y="211963"/>
                  </a:lnTo>
                  <a:lnTo>
                    <a:pt x="31489" y="196786"/>
                  </a:lnTo>
                  <a:lnTo>
                    <a:pt x="42923" y="190606"/>
                  </a:lnTo>
                  <a:lnTo>
                    <a:pt x="55115" y="189533"/>
                  </a:lnTo>
                  <a:lnTo>
                    <a:pt x="80851" y="196466"/>
                  </a:lnTo>
                  <a:lnTo>
                    <a:pt x="140109" y="230224"/>
                  </a:lnTo>
                  <a:lnTo>
                    <a:pt x="161768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170194" y="9970288"/>
              <a:ext cx="27423" cy="260515"/>
            </a:xfrm>
            <a:custGeom>
              <a:avLst/>
              <a:gdLst/>
              <a:ahLst/>
              <a:cxnLst/>
              <a:rect l="0" t="0" r="0" b="0"/>
              <a:pathLst>
                <a:path w="27423" h="260515">
                  <a:moveTo>
                    <a:pt x="27422" y="0"/>
                  </a:moveTo>
                  <a:lnTo>
                    <a:pt x="16569" y="48807"/>
                  </a:lnTo>
                  <a:lnTo>
                    <a:pt x="14558" y="102316"/>
                  </a:lnTo>
                  <a:lnTo>
                    <a:pt x="12564" y="144499"/>
                  </a:lnTo>
                  <a:lnTo>
                    <a:pt x="4400" y="206502"/>
                  </a:lnTo>
                  <a:lnTo>
                    <a:pt x="0" y="2605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293595" y="10066267"/>
              <a:ext cx="82268" cy="13713"/>
            </a:xfrm>
            <a:custGeom>
              <a:avLst/>
              <a:gdLst/>
              <a:ahLst/>
              <a:cxnLst/>
              <a:rect l="0" t="0" r="0" b="0"/>
              <a:pathLst>
                <a:path w="82268" h="13713">
                  <a:moveTo>
                    <a:pt x="0" y="13712"/>
                  </a:moveTo>
                  <a:lnTo>
                    <a:pt x="40738" y="12188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439886" y="9942866"/>
              <a:ext cx="169067" cy="261099"/>
            </a:xfrm>
            <a:custGeom>
              <a:avLst/>
              <a:gdLst/>
              <a:ahLst/>
              <a:cxnLst/>
              <a:rect l="0" t="0" r="0" b="0"/>
              <a:pathLst>
                <a:path w="169067" h="261099">
                  <a:moveTo>
                    <a:pt x="73088" y="0"/>
                  </a:moveTo>
                  <a:lnTo>
                    <a:pt x="94924" y="7279"/>
                  </a:lnTo>
                  <a:lnTo>
                    <a:pt x="113770" y="23040"/>
                  </a:lnTo>
                  <a:lnTo>
                    <a:pt x="123061" y="33641"/>
                  </a:lnTo>
                  <a:lnTo>
                    <a:pt x="133385" y="65734"/>
                  </a:lnTo>
                  <a:lnTo>
                    <a:pt x="135134" y="118502"/>
                  </a:lnTo>
                  <a:lnTo>
                    <a:pt x="121942" y="167146"/>
                  </a:lnTo>
                  <a:lnTo>
                    <a:pt x="98735" y="212027"/>
                  </a:lnTo>
                  <a:lnTo>
                    <a:pt x="63596" y="254491"/>
                  </a:lnTo>
                  <a:lnTo>
                    <a:pt x="51526" y="259545"/>
                  </a:lnTo>
                  <a:lnTo>
                    <a:pt x="21863" y="261098"/>
                  </a:lnTo>
                  <a:lnTo>
                    <a:pt x="11516" y="254809"/>
                  </a:lnTo>
                  <a:lnTo>
                    <a:pt x="4618" y="244522"/>
                  </a:lnTo>
                  <a:lnTo>
                    <a:pt x="19" y="231571"/>
                  </a:lnTo>
                  <a:lnTo>
                    <a:pt x="0" y="219890"/>
                  </a:lnTo>
                  <a:lnTo>
                    <a:pt x="8103" y="198786"/>
                  </a:lnTo>
                  <a:lnTo>
                    <a:pt x="29796" y="169774"/>
                  </a:lnTo>
                  <a:lnTo>
                    <a:pt x="54863" y="159246"/>
                  </a:lnTo>
                  <a:lnTo>
                    <a:pt x="70079" y="156438"/>
                  </a:lnTo>
                  <a:lnTo>
                    <a:pt x="95110" y="161444"/>
                  </a:lnTo>
                  <a:lnTo>
                    <a:pt x="136007" y="189485"/>
                  </a:lnTo>
                  <a:lnTo>
                    <a:pt x="169066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704931" y="10038845"/>
              <a:ext cx="95979" cy="13711"/>
            </a:xfrm>
            <a:custGeom>
              <a:avLst/>
              <a:gdLst/>
              <a:ahLst/>
              <a:cxnLst/>
              <a:rect l="0" t="0" r="0" b="0"/>
              <a:pathLst>
                <a:path w="95979" h="13711">
                  <a:moveTo>
                    <a:pt x="0" y="13710"/>
                  </a:moveTo>
                  <a:lnTo>
                    <a:pt x="48807" y="2858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718641" y="10093689"/>
              <a:ext cx="123402" cy="41135"/>
            </a:xfrm>
            <a:custGeom>
              <a:avLst/>
              <a:gdLst/>
              <a:ahLst/>
              <a:cxnLst/>
              <a:rect l="0" t="0" r="0" b="0"/>
              <a:pathLst>
                <a:path w="123402" h="41135">
                  <a:moveTo>
                    <a:pt x="0" y="41134"/>
                  </a:moveTo>
                  <a:lnTo>
                    <a:pt x="57253" y="10245"/>
                  </a:lnTo>
                  <a:lnTo>
                    <a:pt x="83338" y="4554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896887" y="9942866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27422"/>
                  </a:moveTo>
                  <a:lnTo>
                    <a:pt x="48807" y="12507"/>
                  </a:lnTo>
                  <a:lnTo>
                    <a:pt x="90127" y="3705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157400" y="9833177"/>
              <a:ext cx="41135" cy="260513"/>
            </a:xfrm>
            <a:custGeom>
              <a:avLst/>
              <a:gdLst/>
              <a:ahLst/>
              <a:cxnLst/>
              <a:rect l="0" t="0" r="0" b="0"/>
              <a:pathLst>
                <a:path w="41135" h="260513">
                  <a:moveTo>
                    <a:pt x="41134" y="0"/>
                  </a:moveTo>
                  <a:lnTo>
                    <a:pt x="41134" y="59659"/>
                  </a:lnTo>
                  <a:lnTo>
                    <a:pt x="37071" y="111116"/>
                  </a:lnTo>
                  <a:lnTo>
                    <a:pt x="26218" y="160894"/>
                  </a:lnTo>
                  <a:lnTo>
                    <a:pt x="8902" y="218660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161099" y="10326780"/>
              <a:ext cx="159918" cy="254753"/>
            </a:xfrm>
            <a:custGeom>
              <a:avLst/>
              <a:gdLst/>
              <a:ahLst/>
              <a:cxnLst/>
              <a:rect l="0" t="0" r="0" b="0"/>
              <a:pathLst>
                <a:path w="159918" h="254753">
                  <a:moveTo>
                    <a:pt x="77650" y="0"/>
                  </a:moveTo>
                  <a:lnTo>
                    <a:pt x="108966" y="12470"/>
                  </a:lnTo>
                  <a:lnTo>
                    <a:pt x="127624" y="26362"/>
                  </a:lnTo>
                  <a:lnTo>
                    <a:pt x="137948" y="50818"/>
                  </a:lnTo>
                  <a:lnTo>
                    <a:pt x="141012" y="83524"/>
                  </a:lnTo>
                  <a:lnTo>
                    <a:pt x="134173" y="141717"/>
                  </a:lnTo>
                  <a:lnTo>
                    <a:pt x="120974" y="187735"/>
                  </a:lnTo>
                  <a:lnTo>
                    <a:pt x="81305" y="241073"/>
                  </a:lnTo>
                  <a:lnTo>
                    <a:pt x="55407" y="251873"/>
                  </a:lnTo>
                  <a:lnTo>
                    <a:pt x="39970" y="254752"/>
                  </a:lnTo>
                  <a:lnTo>
                    <a:pt x="28155" y="252102"/>
                  </a:lnTo>
                  <a:lnTo>
                    <a:pt x="18754" y="245765"/>
                  </a:lnTo>
                  <a:lnTo>
                    <a:pt x="10964" y="236970"/>
                  </a:lnTo>
                  <a:lnTo>
                    <a:pt x="2308" y="210947"/>
                  </a:lnTo>
                  <a:lnTo>
                    <a:pt x="0" y="195476"/>
                  </a:lnTo>
                  <a:lnTo>
                    <a:pt x="5560" y="170161"/>
                  </a:lnTo>
                  <a:lnTo>
                    <a:pt x="11309" y="159145"/>
                  </a:lnTo>
                  <a:lnTo>
                    <a:pt x="21235" y="151801"/>
                  </a:lnTo>
                  <a:lnTo>
                    <a:pt x="48514" y="143640"/>
                  </a:lnTo>
                  <a:lnTo>
                    <a:pt x="76889" y="148139"/>
                  </a:lnTo>
                  <a:lnTo>
                    <a:pt x="90854" y="153604"/>
                  </a:lnTo>
                  <a:lnTo>
                    <a:pt x="110433" y="171864"/>
                  </a:lnTo>
                  <a:lnTo>
                    <a:pt x="159917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416996" y="10409047"/>
              <a:ext cx="123401" cy="27423"/>
            </a:xfrm>
            <a:custGeom>
              <a:avLst/>
              <a:gdLst/>
              <a:ahLst/>
              <a:cxnLst/>
              <a:rect l="0" t="0" r="0" b="0"/>
              <a:pathLst>
                <a:path w="123401" h="27423">
                  <a:moveTo>
                    <a:pt x="0" y="27422"/>
                  </a:moveTo>
                  <a:lnTo>
                    <a:pt x="57252" y="8338"/>
                  </a:lnTo>
                  <a:lnTo>
                    <a:pt x="83337" y="3705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539930" y="10285647"/>
              <a:ext cx="165001" cy="221664"/>
            </a:xfrm>
            <a:custGeom>
              <a:avLst/>
              <a:gdLst/>
              <a:ahLst/>
              <a:cxnLst/>
              <a:rect l="0" t="0" r="0" b="0"/>
              <a:pathLst>
                <a:path w="165001" h="221664">
                  <a:moveTo>
                    <a:pt x="69022" y="0"/>
                  </a:moveTo>
                  <a:lnTo>
                    <a:pt x="98137" y="7278"/>
                  </a:lnTo>
                  <a:lnTo>
                    <a:pt x="108237" y="13993"/>
                  </a:lnTo>
                  <a:lnTo>
                    <a:pt x="123522" y="33642"/>
                  </a:lnTo>
                  <a:lnTo>
                    <a:pt x="133413" y="84956"/>
                  </a:lnTo>
                  <a:lnTo>
                    <a:pt x="127602" y="114438"/>
                  </a:lnTo>
                  <a:lnTo>
                    <a:pt x="90560" y="177347"/>
                  </a:lnTo>
                  <a:lnTo>
                    <a:pt x="62539" y="207094"/>
                  </a:lnTo>
                  <a:lnTo>
                    <a:pt x="38718" y="220520"/>
                  </a:lnTo>
                  <a:lnTo>
                    <a:pt x="27490" y="221663"/>
                  </a:lnTo>
                  <a:lnTo>
                    <a:pt x="6891" y="214808"/>
                  </a:lnTo>
                  <a:lnTo>
                    <a:pt x="1702" y="207191"/>
                  </a:lnTo>
                  <a:lnTo>
                    <a:pt x="0" y="186539"/>
                  </a:lnTo>
                  <a:lnTo>
                    <a:pt x="4726" y="176157"/>
                  </a:lnTo>
                  <a:lnTo>
                    <a:pt x="22164" y="156495"/>
                  </a:lnTo>
                  <a:lnTo>
                    <a:pt x="53275" y="145726"/>
                  </a:lnTo>
                  <a:lnTo>
                    <a:pt x="89446" y="143986"/>
                  </a:lnTo>
                  <a:lnTo>
                    <a:pt x="132457" y="158615"/>
                  </a:lnTo>
                  <a:lnTo>
                    <a:pt x="16500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814620" y="10299357"/>
              <a:ext cx="109691" cy="27424"/>
            </a:xfrm>
            <a:custGeom>
              <a:avLst/>
              <a:gdLst/>
              <a:ahLst/>
              <a:cxnLst/>
              <a:rect l="0" t="0" r="0" b="0"/>
              <a:pathLst>
                <a:path w="109691" h="27424">
                  <a:moveTo>
                    <a:pt x="0" y="27423"/>
                  </a:moveTo>
                  <a:lnTo>
                    <a:pt x="57253" y="833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910599" y="10354202"/>
              <a:ext cx="95979" cy="27423"/>
            </a:xfrm>
            <a:custGeom>
              <a:avLst/>
              <a:gdLst/>
              <a:ahLst/>
              <a:cxnLst/>
              <a:rect l="0" t="0" r="0" b="0"/>
              <a:pathLst>
                <a:path w="95979" h="27423">
                  <a:moveTo>
                    <a:pt x="0" y="27422"/>
                  </a:moveTo>
                  <a:lnTo>
                    <a:pt x="21837" y="12865"/>
                  </a:lnTo>
                  <a:lnTo>
                    <a:pt x="82001" y="1695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161024" y="10107331"/>
              <a:ext cx="210051" cy="233161"/>
            </a:xfrm>
            <a:custGeom>
              <a:avLst/>
              <a:gdLst/>
              <a:ahLst/>
              <a:cxnLst/>
              <a:rect l="0" t="0" r="0" b="0"/>
              <a:pathLst>
                <a:path w="210051" h="233161">
                  <a:moveTo>
                    <a:pt x="23798" y="54914"/>
                  </a:moveTo>
                  <a:lnTo>
                    <a:pt x="9241" y="76750"/>
                  </a:lnTo>
                  <a:lnTo>
                    <a:pt x="188" y="126724"/>
                  </a:lnTo>
                  <a:lnTo>
                    <a:pt x="4784" y="175217"/>
                  </a:lnTo>
                  <a:lnTo>
                    <a:pt x="12645" y="188437"/>
                  </a:lnTo>
                  <a:lnTo>
                    <a:pt x="37631" y="211252"/>
                  </a:lnTo>
                  <a:lnTo>
                    <a:pt x="52825" y="215508"/>
                  </a:lnTo>
                  <a:lnTo>
                    <a:pt x="85958" y="212111"/>
                  </a:lnTo>
                  <a:lnTo>
                    <a:pt x="131592" y="193069"/>
                  </a:lnTo>
                  <a:lnTo>
                    <a:pt x="166780" y="168129"/>
                  </a:lnTo>
                  <a:lnTo>
                    <a:pt x="196504" y="134164"/>
                  </a:lnTo>
                  <a:lnTo>
                    <a:pt x="207199" y="104355"/>
                  </a:lnTo>
                  <a:lnTo>
                    <a:pt x="210050" y="87875"/>
                  </a:lnTo>
                  <a:lnTo>
                    <a:pt x="205095" y="57376"/>
                  </a:lnTo>
                  <a:lnTo>
                    <a:pt x="185174" y="18573"/>
                  </a:lnTo>
                  <a:lnTo>
                    <a:pt x="177086" y="7835"/>
                  </a:lnTo>
                  <a:lnTo>
                    <a:pt x="167124" y="2199"/>
                  </a:lnTo>
                  <a:lnTo>
                    <a:pt x="143867" y="0"/>
                  </a:lnTo>
                  <a:lnTo>
                    <a:pt x="97799" y="7328"/>
                  </a:lnTo>
                  <a:lnTo>
                    <a:pt x="60113" y="26426"/>
                  </a:lnTo>
                  <a:lnTo>
                    <a:pt x="29649" y="58661"/>
                  </a:lnTo>
                  <a:lnTo>
                    <a:pt x="8605" y="97159"/>
                  </a:lnTo>
                  <a:lnTo>
                    <a:pt x="0" y="144790"/>
                  </a:lnTo>
                  <a:lnTo>
                    <a:pt x="6514" y="201485"/>
                  </a:lnTo>
                  <a:lnTo>
                    <a:pt x="10087" y="233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04931" y="8187832"/>
            <a:ext cx="1096896" cy="2375806"/>
            <a:chOff x="4704931" y="8187832"/>
            <a:chExt cx="1096896" cy="2375806"/>
          </a:xfrm>
        </p:grpSpPr>
        <p:sp>
          <p:nvSpPr>
            <p:cNvPr id="125" name="Freeform 124"/>
            <p:cNvSpPr/>
            <p:nvPr/>
          </p:nvSpPr>
          <p:spPr>
            <a:xfrm>
              <a:off x="4704931" y="8845313"/>
              <a:ext cx="953349" cy="1718325"/>
            </a:xfrm>
            <a:custGeom>
              <a:avLst/>
              <a:gdLst/>
              <a:ahLst/>
              <a:cxnLst/>
              <a:rect l="0" t="0" r="0" b="0"/>
              <a:pathLst>
                <a:path w="953349" h="1718325">
                  <a:moveTo>
                    <a:pt x="41133" y="110347"/>
                  </a:moveTo>
                  <a:lnTo>
                    <a:pt x="33855" y="132183"/>
                  </a:lnTo>
                  <a:lnTo>
                    <a:pt x="34344" y="155092"/>
                  </a:lnTo>
                  <a:lnTo>
                    <a:pt x="39792" y="214317"/>
                  </a:lnTo>
                  <a:lnTo>
                    <a:pt x="50291" y="275275"/>
                  </a:lnTo>
                  <a:lnTo>
                    <a:pt x="55019" y="326626"/>
                  </a:lnTo>
                  <a:lnTo>
                    <a:pt x="63868" y="381959"/>
                  </a:lnTo>
                  <a:lnTo>
                    <a:pt x="68690" y="444397"/>
                  </a:lnTo>
                  <a:lnTo>
                    <a:pt x="77567" y="502168"/>
                  </a:lnTo>
                  <a:lnTo>
                    <a:pt x="80874" y="557880"/>
                  </a:lnTo>
                  <a:lnTo>
                    <a:pt x="83378" y="611459"/>
                  </a:lnTo>
                  <a:lnTo>
                    <a:pt x="91567" y="658481"/>
                  </a:lnTo>
                  <a:lnTo>
                    <a:pt x="94671" y="710330"/>
                  </a:lnTo>
                  <a:lnTo>
                    <a:pt x="95591" y="764287"/>
                  </a:lnTo>
                  <a:lnTo>
                    <a:pt x="97387" y="818869"/>
                  </a:lnTo>
                  <a:lnTo>
                    <a:pt x="105367" y="873636"/>
                  </a:lnTo>
                  <a:lnTo>
                    <a:pt x="108408" y="928458"/>
                  </a:lnTo>
                  <a:lnTo>
                    <a:pt x="110833" y="981772"/>
                  </a:lnTo>
                  <a:lnTo>
                    <a:pt x="118999" y="1028716"/>
                  </a:lnTo>
                  <a:lnTo>
                    <a:pt x="123620" y="1079019"/>
                  </a:lnTo>
                  <a:lnTo>
                    <a:pt x="133995" y="1141796"/>
                  </a:lnTo>
                  <a:lnTo>
                    <a:pt x="143775" y="1205149"/>
                  </a:lnTo>
                  <a:lnTo>
                    <a:pt x="148735" y="1255035"/>
                  </a:lnTo>
                  <a:lnTo>
                    <a:pt x="157483" y="1308411"/>
                  </a:lnTo>
                  <a:lnTo>
                    <a:pt x="162445" y="1362820"/>
                  </a:lnTo>
                  <a:lnTo>
                    <a:pt x="171194" y="1410257"/>
                  </a:lnTo>
                  <a:lnTo>
                    <a:pt x="176156" y="1460537"/>
                  </a:lnTo>
                  <a:lnTo>
                    <a:pt x="177626" y="1514029"/>
                  </a:lnTo>
                  <a:lnTo>
                    <a:pt x="189070" y="1575752"/>
                  </a:lnTo>
                  <a:lnTo>
                    <a:pt x="206000" y="1636018"/>
                  </a:lnTo>
                  <a:lnTo>
                    <a:pt x="216479" y="1667463"/>
                  </a:lnTo>
                  <a:lnTo>
                    <a:pt x="231294" y="1691595"/>
                  </a:lnTo>
                  <a:lnTo>
                    <a:pt x="252097" y="1708415"/>
                  </a:lnTo>
                  <a:lnTo>
                    <a:pt x="264043" y="1715032"/>
                  </a:lnTo>
                  <a:lnTo>
                    <a:pt x="289504" y="1718324"/>
                  </a:lnTo>
                  <a:lnTo>
                    <a:pt x="343090" y="1708023"/>
                  </a:lnTo>
                  <a:lnTo>
                    <a:pt x="397686" y="1681894"/>
                  </a:lnTo>
                  <a:lnTo>
                    <a:pt x="452482" y="1660483"/>
                  </a:lnTo>
                  <a:lnTo>
                    <a:pt x="507316" y="1641583"/>
                  </a:lnTo>
                  <a:lnTo>
                    <a:pt x="562160" y="1613756"/>
                  </a:lnTo>
                  <a:lnTo>
                    <a:pt x="617004" y="1592009"/>
                  </a:lnTo>
                  <a:lnTo>
                    <a:pt x="671849" y="1573043"/>
                  </a:lnTo>
                  <a:lnTo>
                    <a:pt x="726694" y="1554627"/>
                  </a:lnTo>
                  <a:lnTo>
                    <a:pt x="785601" y="1536318"/>
                  </a:lnTo>
                  <a:lnTo>
                    <a:pt x="837587" y="1526665"/>
                  </a:lnTo>
                  <a:lnTo>
                    <a:pt x="887522" y="1519742"/>
                  </a:lnTo>
                  <a:lnTo>
                    <a:pt x="915480" y="1510666"/>
                  </a:lnTo>
                  <a:lnTo>
                    <a:pt x="938062" y="1496475"/>
                  </a:lnTo>
                  <a:lnTo>
                    <a:pt x="945303" y="1485379"/>
                  </a:lnTo>
                  <a:lnTo>
                    <a:pt x="953348" y="1456799"/>
                  </a:lnTo>
                  <a:lnTo>
                    <a:pt x="949089" y="1398221"/>
                  </a:lnTo>
                  <a:lnTo>
                    <a:pt x="945443" y="1348804"/>
                  </a:lnTo>
                  <a:lnTo>
                    <a:pt x="931335" y="1290389"/>
                  </a:lnTo>
                  <a:lnTo>
                    <a:pt x="918346" y="1240512"/>
                  </a:lnTo>
                  <a:lnTo>
                    <a:pt x="908911" y="1181552"/>
                  </a:lnTo>
                  <a:lnTo>
                    <a:pt x="902054" y="1125488"/>
                  </a:lnTo>
                  <a:lnTo>
                    <a:pt x="890373" y="1070283"/>
                  </a:lnTo>
                  <a:lnTo>
                    <a:pt x="877263" y="1011268"/>
                  </a:lnTo>
                  <a:lnTo>
                    <a:pt x="868263" y="967797"/>
                  </a:lnTo>
                  <a:lnTo>
                    <a:pt x="859185" y="923085"/>
                  </a:lnTo>
                  <a:lnTo>
                    <a:pt x="852788" y="862366"/>
                  </a:lnTo>
                  <a:lnTo>
                    <a:pt x="847228" y="820366"/>
                  </a:lnTo>
                  <a:lnTo>
                    <a:pt x="835534" y="757957"/>
                  </a:lnTo>
                  <a:lnTo>
                    <a:pt x="822420" y="696809"/>
                  </a:lnTo>
                  <a:lnTo>
                    <a:pt x="814943" y="652838"/>
                  </a:lnTo>
                  <a:lnTo>
                    <a:pt x="811619" y="607905"/>
                  </a:lnTo>
                  <a:lnTo>
                    <a:pt x="802470" y="547061"/>
                  </a:lnTo>
                  <a:lnTo>
                    <a:pt x="794396" y="505032"/>
                  </a:lnTo>
                  <a:lnTo>
                    <a:pt x="785348" y="442607"/>
                  </a:lnTo>
                  <a:lnTo>
                    <a:pt x="782667" y="381453"/>
                  </a:lnTo>
                  <a:lnTo>
                    <a:pt x="777810" y="319154"/>
                  </a:lnTo>
                  <a:lnTo>
                    <a:pt x="770785" y="262100"/>
                  </a:lnTo>
                  <a:lnTo>
                    <a:pt x="764641" y="206601"/>
                  </a:lnTo>
                  <a:lnTo>
                    <a:pt x="757234" y="147499"/>
                  </a:lnTo>
                  <a:lnTo>
                    <a:pt x="750977" y="89870"/>
                  </a:lnTo>
                  <a:lnTo>
                    <a:pt x="742057" y="60112"/>
                  </a:lnTo>
                  <a:lnTo>
                    <a:pt x="727935" y="36730"/>
                  </a:lnTo>
                  <a:lnTo>
                    <a:pt x="695576" y="6437"/>
                  </a:lnTo>
                  <a:lnTo>
                    <a:pt x="683096" y="1463"/>
                  </a:lnTo>
                  <a:lnTo>
                    <a:pt x="657042" y="0"/>
                  </a:lnTo>
                  <a:lnTo>
                    <a:pt x="603076" y="11474"/>
                  </a:lnTo>
                  <a:lnTo>
                    <a:pt x="548405" y="28411"/>
                  </a:lnTo>
                  <a:lnTo>
                    <a:pt x="486316" y="46426"/>
                  </a:lnTo>
                  <a:lnTo>
                    <a:pt x="433383" y="60091"/>
                  </a:lnTo>
                  <a:lnTo>
                    <a:pt x="379105" y="66510"/>
                  </a:lnTo>
                  <a:lnTo>
                    <a:pt x="324428" y="68412"/>
                  </a:lnTo>
                  <a:lnTo>
                    <a:pt x="276911" y="76254"/>
                  </a:lnTo>
                  <a:lnTo>
                    <a:pt x="226608" y="80948"/>
                  </a:lnTo>
                  <a:lnTo>
                    <a:pt x="164439" y="91957"/>
                  </a:lnTo>
                  <a:lnTo>
                    <a:pt x="114401" y="96773"/>
                  </a:lnTo>
                  <a:lnTo>
                    <a:pt x="55775" y="111277"/>
                  </a:lnTo>
                  <a:lnTo>
                    <a:pt x="0" y="1240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63068" y="8503190"/>
              <a:ext cx="205669" cy="397626"/>
            </a:xfrm>
            <a:custGeom>
              <a:avLst/>
              <a:gdLst/>
              <a:ahLst/>
              <a:cxnLst/>
              <a:rect l="0" t="0" r="0" b="0"/>
              <a:pathLst>
                <a:path w="205669" h="397626">
                  <a:moveTo>
                    <a:pt x="0" y="397625"/>
                  </a:moveTo>
                  <a:lnTo>
                    <a:pt x="26363" y="340373"/>
                  </a:lnTo>
                  <a:lnTo>
                    <a:pt x="58586" y="287459"/>
                  </a:lnTo>
                  <a:lnTo>
                    <a:pt x="85263" y="228934"/>
                  </a:lnTo>
                  <a:lnTo>
                    <a:pt x="112144" y="166422"/>
                  </a:lnTo>
                  <a:lnTo>
                    <a:pt x="133647" y="110062"/>
                  </a:lnTo>
                  <a:lnTo>
                    <a:pt x="161592" y="54918"/>
                  </a:lnTo>
                  <a:lnTo>
                    <a:pt x="173891" y="30502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500180" y="8270100"/>
              <a:ext cx="219380" cy="150824"/>
            </a:xfrm>
            <a:custGeom>
              <a:avLst/>
              <a:gdLst/>
              <a:ahLst/>
              <a:cxnLst/>
              <a:rect l="0" t="0" r="0" b="0"/>
              <a:pathLst>
                <a:path w="219380" h="150824">
                  <a:moveTo>
                    <a:pt x="0" y="0"/>
                  </a:moveTo>
                  <a:lnTo>
                    <a:pt x="7278" y="21836"/>
                  </a:lnTo>
                  <a:lnTo>
                    <a:pt x="27103" y="40682"/>
                  </a:lnTo>
                  <a:lnTo>
                    <a:pt x="82204" y="77607"/>
                  </a:lnTo>
                  <a:lnTo>
                    <a:pt x="135576" y="104819"/>
                  </a:lnTo>
                  <a:lnTo>
                    <a:pt x="193861" y="139536"/>
                  </a:lnTo>
                  <a:lnTo>
                    <a:pt x="219379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651003" y="8187832"/>
              <a:ext cx="150824" cy="644428"/>
            </a:xfrm>
            <a:custGeom>
              <a:avLst/>
              <a:gdLst/>
              <a:ahLst/>
              <a:cxnLst/>
              <a:rect l="0" t="0" r="0" b="0"/>
              <a:pathLst>
                <a:path w="150824" h="644428">
                  <a:moveTo>
                    <a:pt x="0" y="0"/>
                  </a:moveTo>
                  <a:lnTo>
                    <a:pt x="14915" y="59660"/>
                  </a:lnTo>
                  <a:lnTo>
                    <a:pt x="32231" y="121644"/>
                  </a:lnTo>
                  <a:lnTo>
                    <a:pt x="50321" y="182469"/>
                  </a:lnTo>
                  <a:lnTo>
                    <a:pt x="59436" y="227350"/>
                  </a:lnTo>
                  <a:lnTo>
                    <a:pt x="68565" y="277767"/>
                  </a:lnTo>
                  <a:lnTo>
                    <a:pt x="77701" y="326073"/>
                  </a:lnTo>
                  <a:lnTo>
                    <a:pt x="91409" y="378964"/>
                  </a:lnTo>
                  <a:lnTo>
                    <a:pt x="105119" y="428151"/>
                  </a:lnTo>
                  <a:lnTo>
                    <a:pt x="114261" y="473655"/>
                  </a:lnTo>
                  <a:lnTo>
                    <a:pt x="127971" y="528826"/>
                  </a:lnTo>
                  <a:lnTo>
                    <a:pt x="141683" y="588677"/>
                  </a:lnTo>
                  <a:lnTo>
                    <a:pt x="150823" y="6444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Freeform 129"/>
          <p:cNvSpPr/>
          <p:nvPr/>
        </p:nvSpPr>
        <p:spPr>
          <a:xfrm>
            <a:off x="452470" y="12082362"/>
            <a:ext cx="82268" cy="3551203"/>
          </a:xfrm>
          <a:custGeom>
            <a:avLst/>
            <a:gdLst/>
            <a:ahLst/>
            <a:cxnLst/>
            <a:rect l="0" t="0" r="0" b="0"/>
            <a:pathLst>
              <a:path w="82268" h="3551203">
                <a:moveTo>
                  <a:pt x="68556" y="0"/>
                </a:moveTo>
                <a:lnTo>
                  <a:pt x="59133" y="35886"/>
                </a:lnTo>
                <a:lnTo>
                  <a:pt x="56115" y="90530"/>
                </a:lnTo>
                <a:lnTo>
                  <a:pt x="53697" y="147516"/>
                </a:lnTo>
                <a:lnTo>
                  <a:pt x="47733" y="189978"/>
                </a:lnTo>
                <a:lnTo>
                  <a:pt x="44066" y="238304"/>
                </a:lnTo>
                <a:lnTo>
                  <a:pt x="40913" y="291776"/>
                </a:lnTo>
                <a:lnTo>
                  <a:pt x="34434" y="351088"/>
                </a:lnTo>
                <a:lnTo>
                  <a:pt x="30538" y="400809"/>
                </a:lnTo>
                <a:lnTo>
                  <a:pt x="27284" y="447791"/>
                </a:lnTo>
                <a:lnTo>
                  <a:pt x="20759" y="504219"/>
                </a:lnTo>
                <a:lnTo>
                  <a:pt x="16843" y="552658"/>
                </a:lnTo>
                <a:lnTo>
                  <a:pt x="14639" y="614189"/>
                </a:lnTo>
                <a:lnTo>
                  <a:pt x="13986" y="671015"/>
                </a:lnTo>
                <a:lnTo>
                  <a:pt x="13792" y="726447"/>
                </a:lnTo>
                <a:lnTo>
                  <a:pt x="9672" y="781464"/>
                </a:lnTo>
                <a:lnTo>
                  <a:pt x="2866" y="836362"/>
                </a:lnTo>
                <a:lnTo>
                  <a:pt x="849" y="891221"/>
                </a:lnTo>
                <a:lnTo>
                  <a:pt x="251" y="946071"/>
                </a:lnTo>
                <a:lnTo>
                  <a:pt x="74" y="1004980"/>
                </a:lnTo>
                <a:lnTo>
                  <a:pt x="33" y="1048427"/>
                </a:lnTo>
                <a:lnTo>
                  <a:pt x="14" y="1093128"/>
                </a:lnTo>
                <a:lnTo>
                  <a:pt x="4" y="1153841"/>
                </a:lnTo>
                <a:lnTo>
                  <a:pt x="2" y="1195840"/>
                </a:lnTo>
                <a:lnTo>
                  <a:pt x="1" y="1239896"/>
                </a:lnTo>
                <a:lnTo>
                  <a:pt x="0" y="1284869"/>
                </a:lnTo>
                <a:lnTo>
                  <a:pt x="0" y="1330246"/>
                </a:lnTo>
                <a:lnTo>
                  <a:pt x="0" y="1375806"/>
                </a:lnTo>
                <a:lnTo>
                  <a:pt x="0" y="1421446"/>
                </a:lnTo>
                <a:lnTo>
                  <a:pt x="0" y="1467121"/>
                </a:lnTo>
                <a:lnTo>
                  <a:pt x="0" y="1512813"/>
                </a:lnTo>
                <a:lnTo>
                  <a:pt x="0" y="1558511"/>
                </a:lnTo>
                <a:lnTo>
                  <a:pt x="0" y="1604213"/>
                </a:lnTo>
                <a:lnTo>
                  <a:pt x="0" y="1649916"/>
                </a:lnTo>
                <a:lnTo>
                  <a:pt x="0" y="1695619"/>
                </a:lnTo>
                <a:lnTo>
                  <a:pt x="4062" y="1741323"/>
                </a:lnTo>
                <a:lnTo>
                  <a:pt x="9423" y="1787027"/>
                </a:lnTo>
                <a:lnTo>
                  <a:pt x="11805" y="1832730"/>
                </a:lnTo>
                <a:lnTo>
                  <a:pt x="12864" y="1882497"/>
                </a:lnTo>
                <a:lnTo>
                  <a:pt x="13334" y="1933561"/>
                </a:lnTo>
                <a:lnTo>
                  <a:pt x="13544" y="1981648"/>
                </a:lnTo>
                <a:lnTo>
                  <a:pt x="17699" y="2032473"/>
                </a:lnTo>
                <a:lnTo>
                  <a:pt x="23101" y="2084007"/>
                </a:lnTo>
                <a:lnTo>
                  <a:pt x="25501" y="2132304"/>
                </a:lnTo>
                <a:lnTo>
                  <a:pt x="26568" y="2183222"/>
                </a:lnTo>
                <a:lnTo>
                  <a:pt x="27043" y="2234798"/>
                </a:lnTo>
                <a:lnTo>
                  <a:pt x="27253" y="2283112"/>
                </a:lnTo>
                <a:lnTo>
                  <a:pt x="27347" y="2329975"/>
                </a:lnTo>
                <a:lnTo>
                  <a:pt x="28912" y="2377720"/>
                </a:lnTo>
                <a:lnTo>
                  <a:pt x="34686" y="2429408"/>
                </a:lnTo>
                <a:lnTo>
                  <a:pt x="38268" y="2478786"/>
                </a:lnTo>
                <a:lnTo>
                  <a:pt x="39860" y="2524601"/>
                </a:lnTo>
                <a:lnTo>
                  <a:pt x="40756" y="2586177"/>
                </a:lnTo>
                <a:lnTo>
                  <a:pt x="40966" y="2629714"/>
                </a:lnTo>
                <a:lnTo>
                  <a:pt x="41059" y="2674455"/>
                </a:lnTo>
                <a:lnTo>
                  <a:pt x="41100" y="2718207"/>
                </a:lnTo>
                <a:lnTo>
                  <a:pt x="42647" y="2778622"/>
                </a:lnTo>
                <a:lnTo>
                  <a:pt x="48408" y="2821888"/>
                </a:lnTo>
                <a:lnTo>
                  <a:pt x="52937" y="2881791"/>
                </a:lnTo>
                <a:lnTo>
                  <a:pt x="54279" y="2938135"/>
                </a:lnTo>
                <a:lnTo>
                  <a:pt x="54677" y="2993425"/>
                </a:lnTo>
                <a:lnTo>
                  <a:pt x="54795" y="3048401"/>
                </a:lnTo>
                <a:lnTo>
                  <a:pt x="54830" y="3103286"/>
                </a:lnTo>
                <a:lnTo>
                  <a:pt x="62119" y="3158142"/>
                </a:lnTo>
                <a:lnTo>
                  <a:pt x="66648" y="3212991"/>
                </a:lnTo>
                <a:lnTo>
                  <a:pt x="67991" y="3267836"/>
                </a:lnTo>
                <a:lnTo>
                  <a:pt x="68388" y="3322681"/>
                </a:lnTo>
                <a:lnTo>
                  <a:pt x="75785" y="3370248"/>
                </a:lnTo>
                <a:lnTo>
                  <a:pt x="80346" y="3420566"/>
                </a:lnTo>
                <a:lnTo>
                  <a:pt x="81698" y="3481348"/>
                </a:lnTo>
                <a:lnTo>
                  <a:pt x="82014" y="3513046"/>
                </a:lnTo>
                <a:lnTo>
                  <a:pt x="82267" y="35512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370202" y="12054940"/>
            <a:ext cx="2780834" cy="3578625"/>
            <a:chOff x="370202" y="12054940"/>
            <a:chExt cx="2780834" cy="3578625"/>
          </a:xfrm>
        </p:grpSpPr>
        <p:sp>
          <p:nvSpPr>
            <p:cNvPr id="131" name="Freeform 130"/>
            <p:cNvSpPr/>
            <p:nvPr/>
          </p:nvSpPr>
          <p:spPr>
            <a:xfrm>
              <a:off x="411336" y="12054940"/>
              <a:ext cx="2739700" cy="3578623"/>
            </a:xfrm>
            <a:custGeom>
              <a:avLst/>
              <a:gdLst/>
              <a:ahLst/>
              <a:cxnLst/>
              <a:rect l="0" t="0" r="0" b="0"/>
              <a:pathLst>
                <a:path w="2739700" h="3578623">
                  <a:moveTo>
                    <a:pt x="68556" y="82266"/>
                  </a:moveTo>
                  <a:lnTo>
                    <a:pt x="124153" y="78204"/>
                  </a:lnTo>
                  <a:lnTo>
                    <a:pt x="185673" y="70461"/>
                  </a:lnTo>
                  <a:lnTo>
                    <a:pt x="245786" y="69120"/>
                  </a:lnTo>
                  <a:lnTo>
                    <a:pt x="304562" y="61444"/>
                  </a:lnTo>
                  <a:lnTo>
                    <a:pt x="367850" y="56799"/>
                  </a:lnTo>
                  <a:lnTo>
                    <a:pt x="427566" y="55423"/>
                  </a:lnTo>
                  <a:lnTo>
                    <a:pt x="469332" y="55101"/>
                  </a:lnTo>
                  <a:lnTo>
                    <a:pt x="513285" y="53435"/>
                  </a:lnTo>
                  <a:lnTo>
                    <a:pt x="558211" y="47617"/>
                  </a:lnTo>
                  <a:lnTo>
                    <a:pt x="603569" y="44015"/>
                  </a:lnTo>
                  <a:lnTo>
                    <a:pt x="650643" y="42414"/>
                  </a:lnTo>
                  <a:lnTo>
                    <a:pt x="702034" y="41703"/>
                  </a:lnTo>
                  <a:lnTo>
                    <a:pt x="751282" y="41387"/>
                  </a:lnTo>
                  <a:lnTo>
                    <a:pt x="800084" y="41246"/>
                  </a:lnTo>
                  <a:lnTo>
                    <a:pt x="852243" y="41184"/>
                  </a:lnTo>
                  <a:lnTo>
                    <a:pt x="901832" y="41156"/>
                  </a:lnTo>
                  <a:lnTo>
                    <a:pt x="949262" y="41143"/>
                  </a:lnTo>
                  <a:lnTo>
                    <a:pt x="995734" y="41138"/>
                  </a:lnTo>
                  <a:lnTo>
                    <a:pt x="1045841" y="41135"/>
                  </a:lnTo>
                  <a:lnTo>
                    <a:pt x="1095534" y="41134"/>
                  </a:lnTo>
                  <a:lnTo>
                    <a:pt x="1137932" y="41133"/>
                  </a:lnTo>
                  <a:lnTo>
                    <a:pt x="1185214" y="41133"/>
                  </a:lnTo>
                  <a:lnTo>
                    <a:pt x="1235174" y="41133"/>
                  </a:lnTo>
                  <a:lnTo>
                    <a:pt x="1282769" y="41133"/>
                  </a:lnTo>
                  <a:lnTo>
                    <a:pt x="1345111" y="41133"/>
                  </a:lnTo>
                  <a:lnTo>
                    <a:pt x="1391554" y="41133"/>
                  </a:lnTo>
                  <a:lnTo>
                    <a:pt x="1442664" y="41133"/>
                  </a:lnTo>
                  <a:lnTo>
                    <a:pt x="1495849" y="41133"/>
                  </a:lnTo>
                  <a:lnTo>
                    <a:pt x="1549956" y="41133"/>
                  </a:lnTo>
                  <a:lnTo>
                    <a:pt x="1599903" y="39610"/>
                  </a:lnTo>
                  <a:lnTo>
                    <a:pt x="1655240" y="31711"/>
                  </a:lnTo>
                  <a:lnTo>
                    <a:pt x="1714124" y="28693"/>
                  </a:lnTo>
                  <a:lnTo>
                    <a:pt x="1767829" y="27987"/>
                  </a:lnTo>
                  <a:lnTo>
                    <a:pt x="1823183" y="23610"/>
                  </a:lnTo>
                  <a:lnTo>
                    <a:pt x="1878254" y="18111"/>
                  </a:lnTo>
                  <a:lnTo>
                    <a:pt x="1933199" y="15667"/>
                  </a:lnTo>
                  <a:lnTo>
                    <a:pt x="1979963" y="14580"/>
                  </a:lnTo>
                  <a:lnTo>
                    <a:pt x="2024107" y="14097"/>
                  </a:lnTo>
                  <a:lnTo>
                    <a:pt x="2074196" y="13882"/>
                  </a:lnTo>
                  <a:lnTo>
                    <a:pt x="2131950" y="6482"/>
                  </a:lnTo>
                  <a:lnTo>
                    <a:pt x="2192566" y="1920"/>
                  </a:lnTo>
                  <a:lnTo>
                    <a:pt x="2236412" y="854"/>
                  </a:lnTo>
                  <a:lnTo>
                    <a:pt x="2281290" y="378"/>
                  </a:lnTo>
                  <a:lnTo>
                    <a:pt x="2326627" y="168"/>
                  </a:lnTo>
                  <a:lnTo>
                    <a:pt x="2387698" y="50"/>
                  </a:lnTo>
                  <a:lnTo>
                    <a:pt x="2444388" y="13"/>
                  </a:lnTo>
                  <a:lnTo>
                    <a:pt x="2499779" y="3"/>
                  </a:lnTo>
                  <a:lnTo>
                    <a:pt x="2554786" y="0"/>
                  </a:lnTo>
                  <a:lnTo>
                    <a:pt x="2568520" y="4570"/>
                  </a:lnTo>
                  <a:lnTo>
                    <a:pt x="2587842" y="21836"/>
                  </a:lnTo>
                  <a:lnTo>
                    <a:pt x="2597446" y="48808"/>
                  </a:lnTo>
                  <a:lnTo>
                    <a:pt x="2600190" y="79584"/>
                  </a:lnTo>
                  <a:lnTo>
                    <a:pt x="2593170" y="125652"/>
                  </a:lnTo>
                  <a:lnTo>
                    <a:pt x="2582965" y="184667"/>
                  </a:lnTo>
                  <a:lnTo>
                    <a:pt x="2579264" y="242948"/>
                  </a:lnTo>
                  <a:lnTo>
                    <a:pt x="2578399" y="285715"/>
                  </a:lnTo>
                  <a:lnTo>
                    <a:pt x="2573951" y="330113"/>
                  </a:lnTo>
                  <a:lnTo>
                    <a:pt x="2566897" y="376760"/>
                  </a:lnTo>
                  <a:lnTo>
                    <a:pt x="2558683" y="427961"/>
                  </a:lnTo>
                  <a:lnTo>
                    <a:pt x="2549954" y="481186"/>
                  </a:lnTo>
                  <a:lnTo>
                    <a:pt x="2542520" y="535312"/>
                  </a:lnTo>
                  <a:lnTo>
                    <a:pt x="2539216" y="589838"/>
                  </a:lnTo>
                  <a:lnTo>
                    <a:pt x="2537747" y="648603"/>
                  </a:lnTo>
                  <a:lnTo>
                    <a:pt x="2535571" y="704174"/>
                  </a:lnTo>
                  <a:lnTo>
                    <a:pt x="2527304" y="762678"/>
                  </a:lnTo>
                  <a:lnTo>
                    <a:pt x="2524178" y="822500"/>
                  </a:lnTo>
                  <a:lnTo>
                    <a:pt x="2523446" y="876424"/>
                  </a:lnTo>
                  <a:lnTo>
                    <a:pt x="2523121" y="923750"/>
                  </a:lnTo>
                  <a:lnTo>
                    <a:pt x="2522977" y="969668"/>
                  </a:lnTo>
                  <a:lnTo>
                    <a:pt x="2522913" y="1025624"/>
                  </a:lnTo>
                  <a:lnTo>
                    <a:pt x="2522884" y="1073852"/>
                  </a:lnTo>
                  <a:lnTo>
                    <a:pt x="2522868" y="1135264"/>
                  </a:lnTo>
                  <a:lnTo>
                    <a:pt x="2522863" y="1192055"/>
                  </a:lnTo>
                  <a:lnTo>
                    <a:pt x="2522862" y="1247476"/>
                  </a:lnTo>
                  <a:lnTo>
                    <a:pt x="2522862" y="1302491"/>
                  </a:lnTo>
                  <a:lnTo>
                    <a:pt x="2522861" y="1357387"/>
                  </a:lnTo>
                  <a:lnTo>
                    <a:pt x="2522861" y="1416309"/>
                  </a:lnTo>
                  <a:lnTo>
                    <a:pt x="2522861" y="1477947"/>
                  </a:lnTo>
                  <a:lnTo>
                    <a:pt x="2522861" y="1534806"/>
                  </a:lnTo>
                  <a:lnTo>
                    <a:pt x="2522861" y="1590247"/>
                  </a:lnTo>
                  <a:lnTo>
                    <a:pt x="2522861" y="1649332"/>
                  </a:lnTo>
                  <a:lnTo>
                    <a:pt x="2522861" y="1711020"/>
                  </a:lnTo>
                  <a:lnTo>
                    <a:pt x="2522861" y="1767891"/>
                  </a:lnTo>
                  <a:lnTo>
                    <a:pt x="2522861" y="1827399"/>
                  </a:lnTo>
                  <a:lnTo>
                    <a:pt x="2522861" y="1889210"/>
                  </a:lnTo>
                  <a:lnTo>
                    <a:pt x="2526924" y="1946120"/>
                  </a:lnTo>
                  <a:lnTo>
                    <a:pt x="2533714" y="2001577"/>
                  </a:lnTo>
                  <a:lnTo>
                    <a:pt x="2535302" y="2042854"/>
                  </a:lnTo>
                  <a:lnTo>
                    <a:pt x="2536008" y="2096747"/>
                  </a:lnTo>
                  <a:lnTo>
                    <a:pt x="2540384" y="2144060"/>
                  </a:lnTo>
                  <a:lnTo>
                    <a:pt x="2547407" y="2189970"/>
                  </a:lnTo>
                  <a:lnTo>
                    <a:pt x="2555607" y="2245922"/>
                  </a:lnTo>
                  <a:lnTo>
                    <a:pt x="2564330" y="2306337"/>
                  </a:lnTo>
                  <a:lnTo>
                    <a:pt x="2573285" y="2368736"/>
                  </a:lnTo>
                  <a:lnTo>
                    <a:pt x="2582343" y="2432016"/>
                  </a:lnTo>
                  <a:lnTo>
                    <a:pt x="2586891" y="2463822"/>
                  </a:lnTo>
                  <a:lnTo>
                    <a:pt x="2591447" y="2495688"/>
                  </a:lnTo>
                  <a:lnTo>
                    <a:pt x="2600571" y="2558010"/>
                  </a:lnTo>
                  <a:lnTo>
                    <a:pt x="2609704" y="2616178"/>
                  </a:lnTo>
                  <a:lnTo>
                    <a:pt x="2618842" y="2672502"/>
                  </a:lnTo>
                  <a:lnTo>
                    <a:pt x="2626458" y="2724956"/>
                  </a:lnTo>
                  <a:lnTo>
                    <a:pt x="2632269" y="2787224"/>
                  </a:lnTo>
                  <a:lnTo>
                    <a:pt x="2647109" y="2849981"/>
                  </a:lnTo>
                  <a:lnTo>
                    <a:pt x="2660225" y="2900611"/>
                  </a:lnTo>
                  <a:lnTo>
                    <a:pt x="2673759" y="2963856"/>
                  </a:lnTo>
                  <a:lnTo>
                    <a:pt x="2682858" y="3008317"/>
                  </a:lnTo>
                  <a:lnTo>
                    <a:pt x="2691981" y="3053470"/>
                  </a:lnTo>
                  <a:lnTo>
                    <a:pt x="2705682" y="3114435"/>
                  </a:lnTo>
                  <a:lnTo>
                    <a:pt x="2712111" y="3171093"/>
                  </a:lnTo>
                  <a:lnTo>
                    <a:pt x="2725230" y="3233886"/>
                  </a:lnTo>
                  <a:lnTo>
                    <a:pt x="2738429" y="3294365"/>
                  </a:lnTo>
                  <a:lnTo>
                    <a:pt x="2739699" y="3311421"/>
                  </a:lnTo>
                  <a:lnTo>
                    <a:pt x="2735976" y="3324315"/>
                  </a:lnTo>
                  <a:lnTo>
                    <a:pt x="2728923" y="3334434"/>
                  </a:lnTo>
                  <a:lnTo>
                    <a:pt x="2719651" y="3342705"/>
                  </a:lnTo>
                  <a:lnTo>
                    <a:pt x="2693099" y="3351892"/>
                  </a:lnTo>
                  <a:lnTo>
                    <a:pt x="2643889" y="3361128"/>
                  </a:lnTo>
                  <a:lnTo>
                    <a:pt x="2590714" y="3373514"/>
                  </a:lnTo>
                  <a:lnTo>
                    <a:pt x="2536364" y="3386832"/>
                  </a:lnTo>
                  <a:lnTo>
                    <a:pt x="2477603" y="3396365"/>
                  </a:lnTo>
                  <a:lnTo>
                    <a:pt x="2416012" y="3403250"/>
                  </a:lnTo>
                  <a:lnTo>
                    <a:pt x="2355106" y="3410876"/>
                  </a:lnTo>
                  <a:lnTo>
                    <a:pt x="2296941" y="3417199"/>
                  </a:lnTo>
                  <a:lnTo>
                    <a:pt x="2242637" y="3428723"/>
                  </a:lnTo>
                  <a:lnTo>
                    <a:pt x="2198743" y="3435828"/>
                  </a:lnTo>
                  <a:lnTo>
                    <a:pt x="2148765" y="3438986"/>
                  </a:lnTo>
                  <a:lnTo>
                    <a:pt x="2091074" y="3448041"/>
                  </a:lnTo>
                  <a:lnTo>
                    <a:pt x="2043528" y="3452030"/>
                  </a:lnTo>
                  <a:lnTo>
                    <a:pt x="1992943" y="3455327"/>
                  </a:lnTo>
                  <a:lnTo>
                    <a:pt x="1934200" y="3465748"/>
                  </a:lnTo>
                  <a:lnTo>
                    <a:pt x="1886461" y="3474120"/>
                  </a:lnTo>
                  <a:lnTo>
                    <a:pt x="1842900" y="3478856"/>
                  </a:lnTo>
                  <a:lnTo>
                    <a:pt x="1798656" y="3482484"/>
                  </a:lnTo>
                  <a:lnTo>
                    <a:pt x="1743444" y="3489176"/>
                  </a:lnTo>
                  <a:lnTo>
                    <a:pt x="1683358" y="3497227"/>
                  </a:lnTo>
                  <a:lnTo>
                    <a:pt x="1621106" y="3505884"/>
                  </a:lnTo>
                  <a:lnTo>
                    <a:pt x="1557890" y="3514809"/>
                  </a:lnTo>
                  <a:lnTo>
                    <a:pt x="1506435" y="3519793"/>
                  </a:lnTo>
                  <a:lnTo>
                    <a:pt x="1458682" y="3523529"/>
                  </a:lnTo>
                  <a:lnTo>
                    <a:pt x="1401912" y="3530268"/>
                  </a:lnTo>
                  <a:lnTo>
                    <a:pt x="1353320" y="3534279"/>
                  </a:lnTo>
                  <a:lnTo>
                    <a:pt x="1295767" y="3540601"/>
                  </a:lnTo>
                  <a:lnTo>
                    <a:pt x="1245705" y="3548060"/>
                  </a:lnTo>
                  <a:lnTo>
                    <a:pt x="1196340" y="3554334"/>
                  </a:lnTo>
                  <a:lnTo>
                    <a:pt x="1148705" y="3561777"/>
                  </a:lnTo>
                  <a:lnTo>
                    <a:pt x="1095997" y="3563983"/>
                  </a:lnTo>
                  <a:lnTo>
                    <a:pt x="1055363" y="3566021"/>
                  </a:lnTo>
                  <a:lnTo>
                    <a:pt x="1001756" y="3572007"/>
                  </a:lnTo>
                  <a:lnTo>
                    <a:pt x="954570" y="3575683"/>
                  </a:lnTo>
                  <a:lnTo>
                    <a:pt x="910239" y="3577317"/>
                  </a:lnTo>
                  <a:lnTo>
                    <a:pt x="860067" y="3578042"/>
                  </a:lnTo>
                  <a:lnTo>
                    <a:pt x="815425" y="3578366"/>
                  </a:lnTo>
                  <a:lnTo>
                    <a:pt x="772224" y="3578509"/>
                  </a:lnTo>
                  <a:lnTo>
                    <a:pt x="722554" y="3578572"/>
                  </a:lnTo>
                  <a:lnTo>
                    <a:pt x="670009" y="3578602"/>
                  </a:lnTo>
                  <a:lnTo>
                    <a:pt x="616186" y="3578614"/>
                  </a:lnTo>
                  <a:lnTo>
                    <a:pt x="561796" y="3578619"/>
                  </a:lnTo>
                  <a:lnTo>
                    <a:pt x="507153" y="3578622"/>
                  </a:lnTo>
                  <a:lnTo>
                    <a:pt x="456968" y="3577100"/>
                  </a:lnTo>
                  <a:lnTo>
                    <a:pt x="399973" y="3569199"/>
                  </a:lnTo>
                  <a:lnTo>
                    <a:pt x="339244" y="3564659"/>
                  </a:lnTo>
                  <a:lnTo>
                    <a:pt x="289427" y="3555865"/>
                  </a:lnTo>
                  <a:lnTo>
                    <a:pt x="235225" y="3551059"/>
                  </a:lnTo>
                  <a:lnTo>
                    <a:pt x="173123" y="3542187"/>
                  </a:lnTo>
                  <a:lnTo>
                    <a:pt x="115451" y="3540404"/>
                  </a:lnTo>
                  <a:lnTo>
                    <a:pt x="61291" y="3548849"/>
                  </a:lnTo>
                  <a:lnTo>
                    <a:pt x="0" y="3564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117040" y="12123496"/>
              <a:ext cx="212948" cy="3510069"/>
            </a:xfrm>
            <a:custGeom>
              <a:avLst/>
              <a:gdLst/>
              <a:ahLst/>
              <a:cxnLst/>
              <a:rect l="0" t="0" r="0" b="0"/>
              <a:pathLst>
                <a:path w="212948" h="3510069">
                  <a:moveTo>
                    <a:pt x="7278" y="0"/>
                  </a:moveTo>
                  <a:lnTo>
                    <a:pt x="0" y="21836"/>
                  </a:lnTo>
                  <a:lnTo>
                    <a:pt x="2752" y="71809"/>
                  </a:lnTo>
                  <a:lnTo>
                    <a:pt x="5937" y="127580"/>
                  </a:lnTo>
                  <a:lnTo>
                    <a:pt x="6881" y="182699"/>
                  </a:lnTo>
                  <a:lnTo>
                    <a:pt x="14440" y="244905"/>
                  </a:lnTo>
                  <a:lnTo>
                    <a:pt x="18079" y="293186"/>
                  </a:lnTo>
                  <a:lnTo>
                    <a:pt x="19696" y="346637"/>
                  </a:lnTo>
                  <a:lnTo>
                    <a:pt x="20415" y="405941"/>
                  </a:lnTo>
                  <a:lnTo>
                    <a:pt x="24797" y="451595"/>
                  </a:lnTo>
                  <a:lnTo>
                    <a:pt x="31766" y="507055"/>
                  </a:lnTo>
                  <a:lnTo>
                    <a:pt x="33831" y="562083"/>
                  </a:lnTo>
                  <a:lnTo>
                    <a:pt x="34443" y="621044"/>
                  </a:lnTo>
                  <a:lnTo>
                    <a:pt x="34625" y="682694"/>
                  </a:lnTo>
                  <a:lnTo>
                    <a:pt x="34678" y="739555"/>
                  </a:lnTo>
                  <a:lnTo>
                    <a:pt x="34694" y="799060"/>
                  </a:lnTo>
                  <a:lnTo>
                    <a:pt x="34698" y="842647"/>
                  </a:lnTo>
                  <a:lnTo>
                    <a:pt x="34700" y="887411"/>
                  </a:lnTo>
                  <a:lnTo>
                    <a:pt x="34700" y="932695"/>
                  </a:lnTo>
                  <a:lnTo>
                    <a:pt x="36224" y="978213"/>
                  </a:lnTo>
                  <a:lnTo>
                    <a:pt x="41980" y="1023835"/>
                  </a:lnTo>
                  <a:lnTo>
                    <a:pt x="45553" y="1069503"/>
                  </a:lnTo>
                  <a:lnTo>
                    <a:pt x="47141" y="1113667"/>
                  </a:lnTo>
                  <a:lnTo>
                    <a:pt x="48036" y="1174314"/>
                  </a:lnTo>
                  <a:lnTo>
                    <a:pt x="48245" y="1217634"/>
                  </a:lnTo>
                  <a:lnTo>
                    <a:pt x="52400" y="1266341"/>
                  </a:lnTo>
                  <a:lnTo>
                    <a:pt x="57802" y="1316933"/>
                  </a:lnTo>
                  <a:lnTo>
                    <a:pt x="60203" y="1364811"/>
                  </a:lnTo>
                  <a:lnTo>
                    <a:pt x="61270" y="1411479"/>
                  </a:lnTo>
                  <a:lnTo>
                    <a:pt x="63267" y="1457613"/>
                  </a:lnTo>
                  <a:lnTo>
                    <a:pt x="69234" y="1503508"/>
                  </a:lnTo>
                  <a:lnTo>
                    <a:pt x="72901" y="1549297"/>
                  </a:lnTo>
                  <a:lnTo>
                    <a:pt x="76054" y="1595039"/>
                  </a:lnTo>
                  <a:lnTo>
                    <a:pt x="82534" y="1640758"/>
                  </a:lnTo>
                  <a:lnTo>
                    <a:pt x="86429" y="1686470"/>
                  </a:lnTo>
                  <a:lnTo>
                    <a:pt x="88161" y="1733702"/>
                  </a:lnTo>
                  <a:lnTo>
                    <a:pt x="88930" y="1785162"/>
                  </a:lnTo>
                  <a:lnTo>
                    <a:pt x="93335" y="1834441"/>
                  </a:lnTo>
                  <a:lnTo>
                    <a:pt x="98847" y="1881734"/>
                  </a:lnTo>
                  <a:lnTo>
                    <a:pt x="101297" y="1928144"/>
                  </a:lnTo>
                  <a:lnTo>
                    <a:pt x="102386" y="1974161"/>
                  </a:lnTo>
                  <a:lnTo>
                    <a:pt x="102870" y="2020005"/>
                  </a:lnTo>
                  <a:lnTo>
                    <a:pt x="103085" y="2065771"/>
                  </a:lnTo>
                  <a:lnTo>
                    <a:pt x="107243" y="2111502"/>
                  </a:lnTo>
                  <a:lnTo>
                    <a:pt x="112646" y="2157218"/>
                  </a:lnTo>
                  <a:lnTo>
                    <a:pt x="115047" y="2202927"/>
                  </a:lnTo>
                  <a:lnTo>
                    <a:pt x="116399" y="2264207"/>
                  </a:lnTo>
                  <a:lnTo>
                    <a:pt x="120778" y="2306339"/>
                  </a:lnTo>
                  <a:lnTo>
                    <a:pt x="127746" y="2368823"/>
                  </a:lnTo>
                  <a:lnTo>
                    <a:pt x="133873" y="2429992"/>
                  </a:lnTo>
                  <a:lnTo>
                    <a:pt x="141274" y="2492299"/>
                  </a:lnTo>
                  <a:lnTo>
                    <a:pt x="143467" y="2549353"/>
                  </a:lnTo>
                  <a:lnTo>
                    <a:pt x="148180" y="2604852"/>
                  </a:lnTo>
                  <a:lnTo>
                    <a:pt x="155162" y="2659892"/>
                  </a:lnTo>
                  <a:lnTo>
                    <a:pt x="161293" y="2710730"/>
                  </a:lnTo>
                  <a:lnTo>
                    <a:pt x="168696" y="2758802"/>
                  </a:lnTo>
                  <a:lnTo>
                    <a:pt x="171951" y="2798351"/>
                  </a:lnTo>
                  <a:lnTo>
                    <a:pt x="178476" y="2851477"/>
                  </a:lnTo>
                  <a:lnTo>
                    <a:pt x="186454" y="2906574"/>
                  </a:lnTo>
                  <a:lnTo>
                    <a:pt x="193555" y="2961531"/>
                  </a:lnTo>
                  <a:lnTo>
                    <a:pt x="196711" y="3016423"/>
                  </a:lnTo>
                  <a:lnTo>
                    <a:pt x="198113" y="3071291"/>
                  </a:lnTo>
                  <a:lnTo>
                    <a:pt x="200260" y="3121575"/>
                  </a:lnTo>
                  <a:lnTo>
                    <a:pt x="208510" y="3180150"/>
                  </a:lnTo>
                  <a:lnTo>
                    <a:pt x="210975" y="3227849"/>
                  </a:lnTo>
                  <a:lnTo>
                    <a:pt x="212070" y="3275454"/>
                  </a:lnTo>
                  <a:lnTo>
                    <a:pt x="212557" y="3320479"/>
                  </a:lnTo>
                  <a:lnTo>
                    <a:pt x="212831" y="3380089"/>
                  </a:lnTo>
                  <a:lnTo>
                    <a:pt x="212912" y="3436346"/>
                  </a:lnTo>
                  <a:lnTo>
                    <a:pt x="212940" y="3493700"/>
                  </a:lnTo>
                  <a:lnTo>
                    <a:pt x="212947" y="3510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70202" y="12754211"/>
              <a:ext cx="2646263" cy="150824"/>
            </a:xfrm>
            <a:custGeom>
              <a:avLst/>
              <a:gdLst/>
              <a:ahLst/>
              <a:cxnLst/>
              <a:rect l="0" t="0" r="0" b="0"/>
              <a:pathLst>
                <a:path w="2646263" h="150824">
                  <a:moveTo>
                    <a:pt x="0" y="0"/>
                  </a:moveTo>
                  <a:lnTo>
                    <a:pt x="59660" y="10852"/>
                  </a:lnTo>
                  <a:lnTo>
                    <a:pt x="115179" y="12862"/>
                  </a:lnTo>
                  <a:lnTo>
                    <a:pt x="157834" y="13333"/>
                  </a:lnTo>
                  <a:lnTo>
                    <a:pt x="202182" y="13542"/>
                  </a:lnTo>
                  <a:lnTo>
                    <a:pt x="247284" y="13635"/>
                  </a:lnTo>
                  <a:lnTo>
                    <a:pt x="291197" y="13676"/>
                  </a:lnTo>
                  <a:lnTo>
                    <a:pt x="331026" y="13695"/>
                  </a:lnTo>
                  <a:lnTo>
                    <a:pt x="381229" y="13703"/>
                  </a:lnTo>
                  <a:lnTo>
                    <a:pt x="439089" y="13707"/>
                  </a:lnTo>
                  <a:lnTo>
                    <a:pt x="500352" y="13709"/>
                  </a:lnTo>
                  <a:lnTo>
                    <a:pt x="550940" y="13710"/>
                  </a:lnTo>
                  <a:lnTo>
                    <a:pt x="613680" y="13710"/>
                  </a:lnTo>
                  <a:lnTo>
                    <a:pt x="670864" y="13710"/>
                  </a:lnTo>
                  <a:lnTo>
                    <a:pt x="726402" y="13710"/>
                  </a:lnTo>
                  <a:lnTo>
                    <a:pt x="785515" y="13710"/>
                  </a:lnTo>
                  <a:lnTo>
                    <a:pt x="847210" y="13710"/>
                  </a:lnTo>
                  <a:lnTo>
                    <a:pt x="904085" y="13710"/>
                  </a:lnTo>
                  <a:lnTo>
                    <a:pt x="959531" y="17772"/>
                  </a:lnTo>
                  <a:lnTo>
                    <a:pt x="1018617" y="24563"/>
                  </a:lnTo>
                  <a:lnTo>
                    <a:pt x="1080304" y="26575"/>
                  </a:lnTo>
                  <a:lnTo>
                    <a:pt x="1141239" y="27172"/>
                  </a:lnTo>
                  <a:lnTo>
                    <a:pt x="1203474" y="31411"/>
                  </a:lnTo>
                  <a:lnTo>
                    <a:pt x="1264572" y="38252"/>
                  </a:lnTo>
                  <a:lnTo>
                    <a:pt x="1326855" y="44342"/>
                  </a:lnTo>
                  <a:lnTo>
                    <a:pt x="1387966" y="51733"/>
                  </a:lnTo>
                  <a:lnTo>
                    <a:pt x="1450254" y="53922"/>
                  </a:lnTo>
                  <a:lnTo>
                    <a:pt x="1507304" y="58634"/>
                  </a:lnTo>
                  <a:lnTo>
                    <a:pt x="1562802" y="65617"/>
                  </a:lnTo>
                  <a:lnTo>
                    <a:pt x="1621903" y="67685"/>
                  </a:lnTo>
                  <a:lnTo>
                    <a:pt x="1683595" y="72360"/>
                  </a:lnTo>
                  <a:lnTo>
                    <a:pt x="1740469" y="79332"/>
                  </a:lnTo>
                  <a:lnTo>
                    <a:pt x="1795915" y="81398"/>
                  </a:lnTo>
                  <a:lnTo>
                    <a:pt x="1850938" y="82009"/>
                  </a:lnTo>
                  <a:lnTo>
                    <a:pt x="1909898" y="86254"/>
                  </a:lnTo>
                  <a:lnTo>
                    <a:pt x="1971548" y="93097"/>
                  </a:lnTo>
                  <a:lnTo>
                    <a:pt x="2028409" y="95124"/>
                  </a:lnTo>
                  <a:lnTo>
                    <a:pt x="2083852" y="99787"/>
                  </a:lnTo>
                  <a:lnTo>
                    <a:pt x="2138873" y="106755"/>
                  </a:lnTo>
                  <a:lnTo>
                    <a:pt x="2193771" y="108819"/>
                  </a:lnTo>
                  <a:lnTo>
                    <a:pt x="2234916" y="110825"/>
                  </a:lnTo>
                  <a:lnTo>
                    <a:pt x="2288751" y="116796"/>
                  </a:lnTo>
                  <a:lnTo>
                    <a:pt x="2344162" y="120465"/>
                  </a:lnTo>
                  <a:lnTo>
                    <a:pt x="2394689" y="123619"/>
                  </a:lnTo>
                  <a:lnTo>
                    <a:pt x="2453399" y="132437"/>
                  </a:lnTo>
                  <a:lnTo>
                    <a:pt x="2501130" y="135033"/>
                  </a:lnTo>
                  <a:lnTo>
                    <a:pt x="2544688" y="136188"/>
                  </a:lnTo>
                  <a:lnTo>
                    <a:pt x="2599408" y="140901"/>
                  </a:lnTo>
                  <a:lnTo>
                    <a:pt x="2646262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17004" y="12384008"/>
              <a:ext cx="274225" cy="260514"/>
            </a:xfrm>
            <a:custGeom>
              <a:avLst/>
              <a:gdLst/>
              <a:ahLst/>
              <a:cxnLst/>
              <a:rect l="0" t="0" r="0" b="0"/>
              <a:pathLst>
                <a:path w="274225" h="260514">
                  <a:moveTo>
                    <a:pt x="0" y="0"/>
                  </a:moveTo>
                  <a:lnTo>
                    <a:pt x="55558" y="55558"/>
                  </a:lnTo>
                  <a:lnTo>
                    <a:pt x="113815" y="113814"/>
                  </a:lnTo>
                  <a:lnTo>
                    <a:pt x="177265" y="169366"/>
                  </a:lnTo>
                  <a:lnTo>
                    <a:pt x="235068" y="226449"/>
                  </a:lnTo>
                  <a:lnTo>
                    <a:pt x="274224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17004" y="12329164"/>
              <a:ext cx="233092" cy="356492"/>
            </a:xfrm>
            <a:custGeom>
              <a:avLst/>
              <a:gdLst/>
              <a:ahLst/>
              <a:cxnLst/>
              <a:rect l="0" t="0" r="0" b="0"/>
              <a:pathLst>
                <a:path w="233092" h="356492">
                  <a:moveTo>
                    <a:pt x="233091" y="0"/>
                  </a:moveTo>
                  <a:lnTo>
                    <a:pt x="199198" y="52870"/>
                  </a:lnTo>
                  <a:lnTo>
                    <a:pt x="170743" y="105041"/>
                  </a:lnTo>
                  <a:lnTo>
                    <a:pt x="140200" y="163616"/>
                  </a:lnTo>
                  <a:lnTo>
                    <a:pt x="88994" y="222116"/>
                  </a:lnTo>
                  <a:lnTo>
                    <a:pt x="49355" y="278872"/>
                  </a:lnTo>
                  <a:lnTo>
                    <a:pt x="17592" y="325924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220297" y="12329164"/>
              <a:ext cx="178247" cy="233091"/>
            </a:xfrm>
            <a:custGeom>
              <a:avLst/>
              <a:gdLst/>
              <a:ahLst/>
              <a:cxnLst/>
              <a:rect l="0" t="0" r="0" b="0"/>
              <a:pathLst>
                <a:path w="178247" h="233091">
                  <a:moveTo>
                    <a:pt x="0" y="0"/>
                  </a:moveTo>
                  <a:lnTo>
                    <a:pt x="57252" y="38168"/>
                  </a:lnTo>
                  <a:lnTo>
                    <a:pt x="99219" y="92289"/>
                  </a:lnTo>
                  <a:lnTo>
                    <a:pt x="132787" y="139542"/>
                  </a:lnTo>
                  <a:lnTo>
                    <a:pt x="167294" y="202940"/>
                  </a:lnTo>
                  <a:lnTo>
                    <a:pt x="178246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288853" y="12233185"/>
              <a:ext cx="191958" cy="685561"/>
            </a:xfrm>
            <a:custGeom>
              <a:avLst/>
              <a:gdLst/>
              <a:ahLst/>
              <a:cxnLst/>
              <a:rect l="0" t="0" r="0" b="0"/>
              <a:pathLst>
                <a:path w="191958" h="685561">
                  <a:moveTo>
                    <a:pt x="191957" y="0"/>
                  </a:moveTo>
                  <a:lnTo>
                    <a:pt x="181010" y="46833"/>
                  </a:lnTo>
                  <a:lnTo>
                    <a:pt x="172873" y="90894"/>
                  </a:lnTo>
                  <a:lnTo>
                    <a:pt x="159726" y="145254"/>
                  </a:lnTo>
                  <a:lnTo>
                    <a:pt x="141635" y="206091"/>
                  </a:lnTo>
                  <a:lnTo>
                    <a:pt x="126434" y="257422"/>
                  </a:lnTo>
                  <a:lnTo>
                    <a:pt x="104833" y="311225"/>
                  </a:lnTo>
                  <a:lnTo>
                    <a:pt x="88107" y="364238"/>
                  </a:lnTo>
                  <a:lnTo>
                    <a:pt x="73502" y="412616"/>
                  </a:lnTo>
                  <a:lnTo>
                    <a:pt x="58003" y="472315"/>
                  </a:lnTo>
                  <a:lnTo>
                    <a:pt x="36314" y="529276"/>
                  </a:lnTo>
                  <a:lnTo>
                    <a:pt x="19562" y="583224"/>
                  </a:lnTo>
                  <a:lnTo>
                    <a:pt x="4315" y="643171"/>
                  </a:lnTo>
                  <a:lnTo>
                    <a:pt x="0" y="685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617922" y="12452564"/>
              <a:ext cx="150824" cy="13713"/>
            </a:xfrm>
            <a:custGeom>
              <a:avLst/>
              <a:gdLst/>
              <a:ahLst/>
              <a:cxnLst/>
              <a:rect l="0" t="0" r="0" b="0"/>
              <a:pathLst>
                <a:path w="150824" h="13713">
                  <a:moveTo>
                    <a:pt x="0" y="13712"/>
                  </a:moveTo>
                  <a:lnTo>
                    <a:pt x="35886" y="4288"/>
                  </a:lnTo>
                  <a:lnTo>
                    <a:pt x="89007" y="127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631633" y="12548543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0"/>
                  </a:moveTo>
                  <a:lnTo>
                    <a:pt x="55597" y="4062"/>
                  </a:lnTo>
                  <a:lnTo>
                    <a:pt x="92139" y="10852"/>
                  </a:lnTo>
                  <a:lnTo>
                    <a:pt x="123401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864723" y="12438853"/>
              <a:ext cx="150825" cy="246803"/>
            </a:xfrm>
            <a:custGeom>
              <a:avLst/>
              <a:gdLst/>
              <a:ahLst/>
              <a:cxnLst/>
              <a:rect l="0" t="0" r="0" b="0"/>
              <a:pathLst>
                <a:path w="150825" h="246803">
                  <a:moveTo>
                    <a:pt x="0" y="0"/>
                  </a:moveTo>
                  <a:lnTo>
                    <a:pt x="29830" y="48808"/>
                  </a:lnTo>
                  <a:lnTo>
                    <a:pt x="64462" y="108497"/>
                  </a:lnTo>
                  <a:lnTo>
                    <a:pt x="91220" y="164299"/>
                  </a:lnTo>
                  <a:lnTo>
                    <a:pt x="133119" y="225780"/>
                  </a:lnTo>
                  <a:lnTo>
                    <a:pt x="150824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809879" y="12438853"/>
              <a:ext cx="219380" cy="342781"/>
            </a:xfrm>
            <a:custGeom>
              <a:avLst/>
              <a:gdLst/>
              <a:ahLst/>
              <a:cxnLst/>
              <a:rect l="0" t="0" r="0" b="0"/>
              <a:pathLst>
                <a:path w="219380" h="342781">
                  <a:moveTo>
                    <a:pt x="219379" y="0"/>
                  </a:moveTo>
                  <a:lnTo>
                    <a:pt x="189549" y="48808"/>
                  </a:lnTo>
                  <a:lnTo>
                    <a:pt x="154918" y="108497"/>
                  </a:lnTo>
                  <a:lnTo>
                    <a:pt x="128159" y="162775"/>
                  </a:lnTo>
                  <a:lnTo>
                    <a:pt x="86260" y="221255"/>
                  </a:lnTo>
                  <a:lnTo>
                    <a:pt x="41057" y="281392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072353" y="12239617"/>
              <a:ext cx="148863" cy="185805"/>
            </a:xfrm>
            <a:custGeom>
              <a:avLst/>
              <a:gdLst/>
              <a:ahLst/>
              <a:cxnLst/>
              <a:rect l="0" t="0" r="0" b="0"/>
              <a:pathLst>
                <a:path w="148863" h="185805">
                  <a:moveTo>
                    <a:pt x="52883" y="7279"/>
                  </a:moveTo>
                  <a:lnTo>
                    <a:pt x="74720" y="0"/>
                  </a:lnTo>
                  <a:lnTo>
                    <a:pt x="85722" y="2426"/>
                  </a:lnTo>
                  <a:lnTo>
                    <a:pt x="110135" y="17311"/>
                  </a:lnTo>
                  <a:lnTo>
                    <a:pt x="118474" y="29202"/>
                  </a:lnTo>
                  <a:lnTo>
                    <a:pt x="127739" y="58665"/>
                  </a:lnTo>
                  <a:lnTo>
                    <a:pt x="123731" y="88010"/>
                  </a:lnTo>
                  <a:lnTo>
                    <a:pt x="96332" y="144088"/>
                  </a:lnTo>
                  <a:lnTo>
                    <a:pt x="55939" y="178156"/>
                  </a:lnTo>
                  <a:lnTo>
                    <a:pt x="26819" y="185804"/>
                  </a:lnTo>
                  <a:lnTo>
                    <a:pt x="12655" y="185711"/>
                  </a:lnTo>
                  <a:lnTo>
                    <a:pt x="4736" y="181079"/>
                  </a:lnTo>
                  <a:lnTo>
                    <a:pt x="980" y="173421"/>
                  </a:lnTo>
                  <a:lnTo>
                    <a:pt x="0" y="163745"/>
                  </a:lnTo>
                  <a:lnTo>
                    <a:pt x="5440" y="157294"/>
                  </a:lnTo>
                  <a:lnTo>
                    <a:pt x="27735" y="150125"/>
                  </a:lnTo>
                  <a:lnTo>
                    <a:pt x="74547" y="153369"/>
                  </a:lnTo>
                  <a:lnTo>
                    <a:pt x="135916" y="179185"/>
                  </a:lnTo>
                  <a:lnTo>
                    <a:pt x="148862" y="1855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221215" y="12562254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0"/>
                  </a:moveTo>
                  <a:lnTo>
                    <a:pt x="48807" y="10852"/>
                  </a:lnTo>
                  <a:lnTo>
                    <a:pt x="94189" y="12864"/>
                  </a:lnTo>
                  <a:lnTo>
                    <a:pt x="137112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509150" y="12356586"/>
              <a:ext cx="54846" cy="370203"/>
            </a:xfrm>
            <a:custGeom>
              <a:avLst/>
              <a:gdLst/>
              <a:ahLst/>
              <a:cxnLst/>
              <a:rect l="0" t="0" r="0" b="0"/>
              <a:pathLst>
                <a:path w="54846" h="370203">
                  <a:moveTo>
                    <a:pt x="54845" y="0"/>
                  </a:moveTo>
                  <a:lnTo>
                    <a:pt x="43992" y="59659"/>
                  </a:lnTo>
                  <a:lnTo>
                    <a:pt x="37918" y="115178"/>
                  </a:lnTo>
                  <a:lnTo>
                    <a:pt x="32087" y="157832"/>
                  </a:lnTo>
                  <a:lnTo>
                    <a:pt x="29496" y="202182"/>
                  </a:lnTo>
                  <a:lnTo>
                    <a:pt x="20758" y="255418"/>
                  </a:lnTo>
                  <a:lnTo>
                    <a:pt x="8520" y="314693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25047" y="13055857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0"/>
                  </a:moveTo>
                  <a:lnTo>
                    <a:pt x="59660" y="10852"/>
                  </a:lnTo>
                  <a:lnTo>
                    <a:pt x="111116" y="12863"/>
                  </a:lnTo>
                  <a:lnTo>
                    <a:pt x="160895" y="13460"/>
                  </a:lnTo>
                  <a:lnTo>
                    <a:pt x="205668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31449" y="12863900"/>
              <a:ext cx="235872" cy="356492"/>
            </a:xfrm>
            <a:custGeom>
              <a:avLst/>
              <a:gdLst/>
              <a:ahLst/>
              <a:cxnLst/>
              <a:rect l="0" t="0" r="0" b="0"/>
              <a:pathLst>
                <a:path w="235872" h="356492">
                  <a:moveTo>
                    <a:pt x="118646" y="0"/>
                  </a:moveTo>
                  <a:lnTo>
                    <a:pt x="147761" y="7279"/>
                  </a:lnTo>
                  <a:lnTo>
                    <a:pt x="187703" y="33641"/>
                  </a:lnTo>
                  <a:lnTo>
                    <a:pt x="221205" y="70399"/>
                  </a:lnTo>
                  <a:lnTo>
                    <a:pt x="232784" y="100860"/>
                  </a:lnTo>
                  <a:lnTo>
                    <a:pt x="235871" y="117515"/>
                  </a:lnTo>
                  <a:lnTo>
                    <a:pt x="231177" y="152268"/>
                  </a:lnTo>
                  <a:lnTo>
                    <a:pt x="218934" y="184983"/>
                  </a:lnTo>
                  <a:lnTo>
                    <a:pt x="182185" y="238934"/>
                  </a:lnTo>
                  <a:lnTo>
                    <a:pt x="138644" y="292815"/>
                  </a:lnTo>
                  <a:lnTo>
                    <a:pt x="95456" y="330515"/>
                  </a:lnTo>
                  <a:lnTo>
                    <a:pt x="61619" y="344946"/>
                  </a:lnTo>
                  <a:lnTo>
                    <a:pt x="44065" y="348794"/>
                  </a:lnTo>
                  <a:lnTo>
                    <a:pt x="29315" y="346790"/>
                  </a:lnTo>
                  <a:lnTo>
                    <a:pt x="4801" y="332374"/>
                  </a:lnTo>
                  <a:lnTo>
                    <a:pt x="92" y="322131"/>
                  </a:lnTo>
                  <a:lnTo>
                    <a:pt x="0" y="310731"/>
                  </a:lnTo>
                  <a:lnTo>
                    <a:pt x="2985" y="298563"/>
                  </a:lnTo>
                  <a:lnTo>
                    <a:pt x="22553" y="276917"/>
                  </a:lnTo>
                  <a:lnTo>
                    <a:pt x="36302" y="266878"/>
                  </a:lnTo>
                  <a:lnTo>
                    <a:pt x="63767" y="259787"/>
                  </a:lnTo>
                  <a:lnTo>
                    <a:pt x="118639" y="267649"/>
                  </a:lnTo>
                  <a:lnTo>
                    <a:pt x="159777" y="294112"/>
                  </a:lnTo>
                  <a:lnTo>
                    <a:pt x="200630" y="331532"/>
                  </a:lnTo>
                  <a:lnTo>
                    <a:pt x="214624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62159" y="13604304"/>
              <a:ext cx="164536" cy="1"/>
            </a:xfrm>
            <a:custGeom>
              <a:avLst/>
              <a:gdLst/>
              <a:ahLst/>
              <a:cxnLst/>
              <a:rect l="0" t="0" r="0" b="0"/>
              <a:pathLst>
                <a:path w="164536" h="1">
                  <a:moveTo>
                    <a:pt x="0" y="0"/>
                  </a:moveTo>
                  <a:lnTo>
                    <a:pt x="45309" y="0"/>
                  </a:lnTo>
                  <a:lnTo>
                    <a:pt x="101448" y="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50095" y="13384926"/>
              <a:ext cx="68557" cy="370204"/>
            </a:xfrm>
            <a:custGeom>
              <a:avLst/>
              <a:gdLst/>
              <a:ahLst/>
              <a:cxnLst/>
              <a:rect l="0" t="0" r="0" b="0"/>
              <a:pathLst>
                <a:path w="68557" h="370204">
                  <a:moveTo>
                    <a:pt x="68556" y="0"/>
                  </a:moveTo>
                  <a:lnTo>
                    <a:pt x="53641" y="59660"/>
                  </a:lnTo>
                  <a:lnTo>
                    <a:pt x="40776" y="115180"/>
                  </a:lnTo>
                  <a:lnTo>
                    <a:pt x="31834" y="159357"/>
                  </a:lnTo>
                  <a:lnTo>
                    <a:pt x="22781" y="209461"/>
                  </a:lnTo>
                  <a:lnTo>
                    <a:pt x="17742" y="258136"/>
                  </a:lnTo>
                  <a:lnTo>
                    <a:pt x="10843" y="320239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58138" y="13940825"/>
              <a:ext cx="261591" cy="308573"/>
            </a:xfrm>
            <a:custGeom>
              <a:avLst/>
              <a:gdLst/>
              <a:ahLst/>
              <a:cxnLst/>
              <a:rect l="0" t="0" r="0" b="0"/>
              <a:pathLst>
                <a:path w="261591" h="308573">
                  <a:moveTo>
                    <a:pt x="82267" y="61105"/>
                  </a:moveTo>
                  <a:lnTo>
                    <a:pt x="61898" y="84522"/>
                  </a:lnTo>
                  <a:lnTo>
                    <a:pt x="36890" y="144650"/>
                  </a:lnTo>
                  <a:lnTo>
                    <a:pt x="22949" y="199442"/>
                  </a:lnTo>
                  <a:lnTo>
                    <a:pt x="21879" y="241926"/>
                  </a:lnTo>
                  <a:lnTo>
                    <a:pt x="23727" y="263920"/>
                  </a:lnTo>
                  <a:lnTo>
                    <a:pt x="29529" y="280105"/>
                  </a:lnTo>
                  <a:lnTo>
                    <a:pt x="48164" y="302152"/>
                  </a:lnTo>
                  <a:lnTo>
                    <a:pt x="61055" y="307118"/>
                  </a:lnTo>
                  <a:lnTo>
                    <a:pt x="91629" y="308572"/>
                  </a:lnTo>
                  <a:lnTo>
                    <a:pt x="143102" y="293545"/>
                  </a:lnTo>
                  <a:lnTo>
                    <a:pt x="189669" y="255239"/>
                  </a:lnTo>
                  <a:lnTo>
                    <a:pt x="235403" y="197123"/>
                  </a:lnTo>
                  <a:lnTo>
                    <a:pt x="254939" y="163706"/>
                  </a:lnTo>
                  <a:lnTo>
                    <a:pt x="261590" y="124479"/>
                  </a:lnTo>
                  <a:lnTo>
                    <a:pt x="256769" y="67694"/>
                  </a:lnTo>
                  <a:lnTo>
                    <a:pt x="253447" y="51786"/>
                  </a:lnTo>
                  <a:lnTo>
                    <a:pt x="237567" y="25986"/>
                  </a:lnTo>
                  <a:lnTo>
                    <a:pt x="226934" y="14841"/>
                  </a:lnTo>
                  <a:lnTo>
                    <a:pt x="194806" y="2456"/>
                  </a:lnTo>
                  <a:lnTo>
                    <a:pt x="156660" y="0"/>
                  </a:lnTo>
                  <a:lnTo>
                    <a:pt x="119393" y="9063"/>
                  </a:lnTo>
                  <a:lnTo>
                    <a:pt x="86580" y="31373"/>
                  </a:lnTo>
                  <a:lnTo>
                    <a:pt x="58285" y="63125"/>
                  </a:lnTo>
                  <a:lnTo>
                    <a:pt x="26749" y="123828"/>
                  </a:lnTo>
                  <a:lnTo>
                    <a:pt x="12904" y="167694"/>
                  </a:lnTo>
                  <a:lnTo>
                    <a:pt x="5735" y="216644"/>
                  </a:lnTo>
                  <a:lnTo>
                    <a:pt x="1699" y="275281"/>
                  </a:lnTo>
                  <a:lnTo>
                    <a:pt x="0" y="3079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81538" y="14454400"/>
              <a:ext cx="54846" cy="370203"/>
            </a:xfrm>
            <a:custGeom>
              <a:avLst/>
              <a:gdLst/>
              <a:ahLst/>
              <a:cxnLst/>
              <a:rect l="0" t="0" r="0" b="0"/>
              <a:pathLst>
                <a:path w="54846" h="370203">
                  <a:moveTo>
                    <a:pt x="54845" y="0"/>
                  </a:moveTo>
                  <a:lnTo>
                    <a:pt x="39930" y="48808"/>
                  </a:lnTo>
                  <a:lnTo>
                    <a:pt x="31129" y="102315"/>
                  </a:lnTo>
                  <a:lnTo>
                    <a:pt x="24458" y="158286"/>
                  </a:lnTo>
                  <a:lnTo>
                    <a:pt x="12833" y="216004"/>
                  </a:lnTo>
                  <a:lnTo>
                    <a:pt x="5704" y="265106"/>
                  </a:lnTo>
                  <a:lnTo>
                    <a:pt x="2535" y="317399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8623" y="15016559"/>
              <a:ext cx="227036" cy="452470"/>
            </a:xfrm>
            <a:custGeom>
              <a:avLst/>
              <a:gdLst/>
              <a:ahLst/>
              <a:cxnLst/>
              <a:rect l="0" t="0" r="0" b="0"/>
              <a:pathLst>
                <a:path w="227036" h="452470">
                  <a:moveTo>
                    <a:pt x="113226" y="0"/>
                  </a:moveTo>
                  <a:lnTo>
                    <a:pt x="135062" y="7279"/>
                  </a:lnTo>
                  <a:lnTo>
                    <a:pt x="170478" y="33642"/>
                  </a:lnTo>
                  <a:lnTo>
                    <a:pt x="202639" y="70399"/>
                  </a:lnTo>
                  <a:lnTo>
                    <a:pt x="224186" y="124793"/>
                  </a:lnTo>
                  <a:lnTo>
                    <a:pt x="227035" y="167184"/>
                  </a:lnTo>
                  <a:lnTo>
                    <a:pt x="220074" y="229813"/>
                  </a:lnTo>
                  <a:lnTo>
                    <a:pt x="210988" y="265150"/>
                  </a:lnTo>
                  <a:lnTo>
                    <a:pt x="176266" y="320787"/>
                  </a:lnTo>
                  <a:lnTo>
                    <a:pt x="139014" y="363685"/>
                  </a:lnTo>
                  <a:lnTo>
                    <a:pt x="125848" y="374999"/>
                  </a:lnTo>
                  <a:lnTo>
                    <a:pt x="90905" y="383506"/>
                  </a:lnTo>
                  <a:lnTo>
                    <a:pt x="54555" y="380686"/>
                  </a:lnTo>
                  <a:lnTo>
                    <a:pt x="28242" y="369276"/>
                  </a:lnTo>
                  <a:lnTo>
                    <a:pt x="10454" y="349985"/>
                  </a:lnTo>
                  <a:lnTo>
                    <a:pt x="3578" y="338442"/>
                  </a:lnTo>
                  <a:lnTo>
                    <a:pt x="0" y="313429"/>
                  </a:lnTo>
                  <a:lnTo>
                    <a:pt x="1179" y="300362"/>
                  </a:lnTo>
                  <a:lnTo>
                    <a:pt x="14676" y="277715"/>
                  </a:lnTo>
                  <a:lnTo>
                    <a:pt x="24674" y="267410"/>
                  </a:lnTo>
                  <a:lnTo>
                    <a:pt x="52033" y="255961"/>
                  </a:lnTo>
                  <a:lnTo>
                    <a:pt x="67860" y="252907"/>
                  </a:lnTo>
                  <a:lnTo>
                    <a:pt x="82982" y="255442"/>
                  </a:lnTo>
                  <a:lnTo>
                    <a:pt x="111972" y="270447"/>
                  </a:lnTo>
                  <a:lnTo>
                    <a:pt x="153988" y="304590"/>
                  </a:lnTo>
                  <a:lnTo>
                    <a:pt x="180825" y="343652"/>
                  </a:lnTo>
                  <a:lnTo>
                    <a:pt x="203542" y="405697"/>
                  </a:lnTo>
                  <a:lnTo>
                    <a:pt x="222915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237507" y="12863900"/>
            <a:ext cx="870313" cy="438760"/>
            <a:chOff x="1237507" y="12863900"/>
            <a:chExt cx="870313" cy="438760"/>
          </a:xfrm>
        </p:grpSpPr>
        <p:sp>
          <p:nvSpPr>
            <p:cNvPr id="153" name="Freeform 152"/>
            <p:cNvSpPr/>
            <p:nvPr/>
          </p:nvSpPr>
          <p:spPr>
            <a:xfrm>
              <a:off x="1237507" y="12863900"/>
              <a:ext cx="119903" cy="411337"/>
            </a:xfrm>
            <a:custGeom>
              <a:avLst/>
              <a:gdLst/>
              <a:ahLst/>
              <a:cxnLst/>
              <a:rect l="0" t="0" r="0" b="0"/>
              <a:pathLst>
                <a:path w="119903" h="411337">
                  <a:moveTo>
                    <a:pt x="119902" y="0"/>
                  </a:moveTo>
                  <a:lnTo>
                    <a:pt x="81734" y="45447"/>
                  </a:lnTo>
                  <a:lnTo>
                    <a:pt x="55441" y="90825"/>
                  </a:lnTo>
                  <a:lnTo>
                    <a:pt x="28353" y="150143"/>
                  </a:lnTo>
                  <a:lnTo>
                    <a:pt x="8309" y="208683"/>
                  </a:lnTo>
                  <a:lnTo>
                    <a:pt x="0" y="264623"/>
                  </a:lnTo>
                  <a:lnTo>
                    <a:pt x="4816" y="319791"/>
                  </a:lnTo>
                  <a:lnTo>
                    <a:pt x="15939" y="348306"/>
                  </a:lnTo>
                  <a:lnTo>
                    <a:pt x="65057" y="411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302564" y="13083279"/>
              <a:ext cx="82268" cy="1"/>
            </a:xfrm>
            <a:custGeom>
              <a:avLst/>
              <a:gdLst/>
              <a:ahLst/>
              <a:cxnLst/>
              <a:rect l="0" t="0" r="0" b="0"/>
              <a:pathLst>
                <a:path w="82268" h="1">
                  <a:moveTo>
                    <a:pt x="0" y="0"/>
                  </a:moveTo>
                  <a:lnTo>
                    <a:pt x="58325" y="0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442914" y="12973590"/>
              <a:ext cx="120164" cy="191958"/>
            </a:xfrm>
            <a:custGeom>
              <a:avLst/>
              <a:gdLst/>
              <a:ahLst/>
              <a:cxnLst/>
              <a:rect l="0" t="0" r="0" b="0"/>
              <a:pathLst>
                <a:path w="120164" h="191958">
                  <a:moveTo>
                    <a:pt x="24185" y="0"/>
                  </a:moveTo>
                  <a:lnTo>
                    <a:pt x="81437" y="45448"/>
                  </a:lnTo>
                  <a:lnTo>
                    <a:pt x="106319" y="83545"/>
                  </a:lnTo>
                  <a:lnTo>
                    <a:pt x="109947" y="110256"/>
                  </a:lnTo>
                  <a:lnTo>
                    <a:pt x="104958" y="135841"/>
                  </a:lnTo>
                  <a:lnTo>
                    <a:pt x="92585" y="157368"/>
                  </a:lnTo>
                  <a:lnTo>
                    <a:pt x="72866" y="173029"/>
                  </a:lnTo>
                  <a:lnTo>
                    <a:pt x="47344" y="183545"/>
                  </a:lnTo>
                  <a:lnTo>
                    <a:pt x="15688" y="188217"/>
                  </a:lnTo>
                  <a:lnTo>
                    <a:pt x="6333" y="184894"/>
                  </a:lnTo>
                  <a:lnTo>
                    <a:pt x="1619" y="178108"/>
                  </a:lnTo>
                  <a:lnTo>
                    <a:pt x="0" y="169012"/>
                  </a:lnTo>
                  <a:lnTo>
                    <a:pt x="5015" y="162949"/>
                  </a:lnTo>
                  <a:lnTo>
                    <a:pt x="26837" y="156212"/>
                  </a:lnTo>
                  <a:lnTo>
                    <a:pt x="66104" y="159700"/>
                  </a:lnTo>
                  <a:lnTo>
                    <a:pt x="89027" y="170510"/>
                  </a:lnTo>
                  <a:lnTo>
                    <a:pt x="120163" y="1919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494521" y="12946167"/>
              <a:ext cx="174502" cy="356493"/>
            </a:xfrm>
            <a:custGeom>
              <a:avLst/>
              <a:gdLst/>
              <a:ahLst/>
              <a:cxnLst/>
              <a:rect l="0" t="0" r="0" b="0"/>
              <a:pathLst>
                <a:path w="174502" h="356493">
                  <a:moveTo>
                    <a:pt x="0" y="1"/>
                  </a:moveTo>
                  <a:lnTo>
                    <a:pt x="29115" y="0"/>
                  </a:lnTo>
                  <a:lnTo>
                    <a:pt x="69057" y="14558"/>
                  </a:lnTo>
                  <a:lnTo>
                    <a:pt x="109838" y="38169"/>
                  </a:lnTo>
                  <a:lnTo>
                    <a:pt x="143589" y="79021"/>
                  </a:lnTo>
                  <a:lnTo>
                    <a:pt x="165607" y="122438"/>
                  </a:lnTo>
                  <a:lnTo>
                    <a:pt x="174501" y="178807"/>
                  </a:lnTo>
                  <a:lnTo>
                    <a:pt x="172519" y="221660"/>
                  </a:lnTo>
                  <a:lnTo>
                    <a:pt x="163512" y="266098"/>
                  </a:lnTo>
                  <a:lnTo>
                    <a:pt x="137317" y="326322"/>
                  </a:lnTo>
                  <a:lnTo>
                    <a:pt x="123401" y="356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645344" y="12874000"/>
              <a:ext cx="164536" cy="169685"/>
            </a:xfrm>
            <a:custGeom>
              <a:avLst/>
              <a:gdLst/>
              <a:ahLst/>
              <a:cxnLst/>
              <a:rect l="0" t="0" r="0" b="0"/>
              <a:pathLst>
                <a:path w="164536" h="169685">
                  <a:moveTo>
                    <a:pt x="0" y="17323"/>
                  </a:moveTo>
                  <a:lnTo>
                    <a:pt x="14558" y="2765"/>
                  </a:lnTo>
                  <a:lnTo>
                    <a:pt x="23416" y="0"/>
                  </a:lnTo>
                  <a:lnTo>
                    <a:pt x="45447" y="990"/>
                  </a:lnTo>
                  <a:lnTo>
                    <a:pt x="66411" y="10572"/>
                  </a:lnTo>
                  <a:lnTo>
                    <a:pt x="104695" y="41549"/>
                  </a:lnTo>
                  <a:lnTo>
                    <a:pt x="115087" y="67192"/>
                  </a:lnTo>
                  <a:lnTo>
                    <a:pt x="117859" y="82562"/>
                  </a:lnTo>
                  <a:lnTo>
                    <a:pt x="112813" y="107765"/>
                  </a:lnTo>
                  <a:lnTo>
                    <a:pt x="98890" y="129122"/>
                  </a:lnTo>
                  <a:lnTo>
                    <a:pt x="65356" y="156753"/>
                  </a:lnTo>
                  <a:lnTo>
                    <a:pt x="39711" y="169684"/>
                  </a:lnTo>
                  <a:lnTo>
                    <a:pt x="32568" y="169171"/>
                  </a:lnTo>
                  <a:lnTo>
                    <a:pt x="29330" y="164258"/>
                  </a:lnTo>
                  <a:lnTo>
                    <a:pt x="28694" y="156414"/>
                  </a:lnTo>
                  <a:lnTo>
                    <a:pt x="32840" y="149661"/>
                  </a:lnTo>
                  <a:lnTo>
                    <a:pt x="49636" y="138094"/>
                  </a:lnTo>
                  <a:lnTo>
                    <a:pt x="99344" y="130297"/>
                  </a:lnTo>
                  <a:lnTo>
                    <a:pt x="128451" y="136598"/>
                  </a:lnTo>
                  <a:lnTo>
                    <a:pt x="148498" y="148030"/>
                  </a:lnTo>
                  <a:lnTo>
                    <a:pt x="164535" y="1681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837301" y="13096991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0"/>
                  </a:moveTo>
                  <a:lnTo>
                    <a:pt x="53208" y="0"/>
                  </a:lnTo>
                  <a:lnTo>
                    <a:pt x="104465" y="1523"/>
                  </a:lnTo>
                  <a:lnTo>
                    <a:pt x="164534" y="137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084103" y="12959879"/>
              <a:ext cx="23717" cy="274224"/>
            </a:xfrm>
            <a:custGeom>
              <a:avLst/>
              <a:gdLst/>
              <a:ahLst/>
              <a:cxnLst/>
              <a:rect l="0" t="0" r="0" b="0"/>
              <a:pathLst>
                <a:path w="23717" h="274224">
                  <a:moveTo>
                    <a:pt x="0" y="0"/>
                  </a:moveTo>
                  <a:lnTo>
                    <a:pt x="14914" y="48808"/>
                  </a:lnTo>
                  <a:lnTo>
                    <a:pt x="23716" y="102314"/>
                  </a:lnTo>
                  <a:lnTo>
                    <a:pt x="22261" y="162349"/>
                  </a:lnTo>
                  <a:lnTo>
                    <a:pt x="12182" y="214669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276060" y="12929891"/>
            <a:ext cx="562394" cy="276791"/>
            <a:chOff x="2276060" y="12929891"/>
            <a:chExt cx="562394" cy="276791"/>
          </a:xfrm>
        </p:grpSpPr>
        <p:sp>
          <p:nvSpPr>
            <p:cNvPr id="161" name="Freeform 160"/>
            <p:cNvSpPr/>
            <p:nvPr/>
          </p:nvSpPr>
          <p:spPr>
            <a:xfrm>
              <a:off x="2276060" y="13055857"/>
              <a:ext cx="150824" cy="1"/>
            </a:xfrm>
            <a:custGeom>
              <a:avLst/>
              <a:gdLst/>
              <a:ahLst/>
              <a:cxnLst/>
              <a:rect l="0" t="0" r="0" b="0"/>
              <a:pathLst>
                <a:path w="150824" h="1">
                  <a:moveTo>
                    <a:pt x="0" y="0"/>
                  </a:moveTo>
                  <a:lnTo>
                    <a:pt x="59659" y="0"/>
                  </a:lnTo>
                  <a:lnTo>
                    <a:pt x="107053" y="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289771" y="13124413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3208" y="0"/>
                  </a:lnTo>
                  <a:lnTo>
                    <a:pt x="107730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605128" y="12929891"/>
              <a:ext cx="233326" cy="276791"/>
            </a:xfrm>
            <a:custGeom>
              <a:avLst/>
              <a:gdLst/>
              <a:ahLst/>
              <a:cxnLst/>
              <a:rect l="0" t="0" r="0" b="0"/>
              <a:pathLst>
                <a:path w="233326" h="276791">
                  <a:moveTo>
                    <a:pt x="13711" y="43699"/>
                  </a:moveTo>
                  <a:lnTo>
                    <a:pt x="28269" y="21863"/>
                  </a:lnTo>
                  <a:lnTo>
                    <a:pt x="51666" y="7079"/>
                  </a:lnTo>
                  <a:lnTo>
                    <a:pt x="66437" y="1004"/>
                  </a:lnTo>
                  <a:lnTo>
                    <a:pt x="80855" y="0"/>
                  </a:lnTo>
                  <a:lnTo>
                    <a:pt x="109062" y="7012"/>
                  </a:lnTo>
                  <a:lnTo>
                    <a:pt x="128708" y="24346"/>
                  </a:lnTo>
                  <a:lnTo>
                    <a:pt x="136080" y="35367"/>
                  </a:lnTo>
                  <a:lnTo>
                    <a:pt x="137947" y="45762"/>
                  </a:lnTo>
                  <a:lnTo>
                    <a:pt x="136146" y="55739"/>
                  </a:lnTo>
                  <a:lnTo>
                    <a:pt x="131897" y="65437"/>
                  </a:lnTo>
                  <a:lnTo>
                    <a:pt x="114989" y="80275"/>
                  </a:lnTo>
                  <a:lnTo>
                    <a:pt x="64402" y="104037"/>
                  </a:lnTo>
                  <a:lnTo>
                    <a:pt x="100123" y="96018"/>
                  </a:lnTo>
                  <a:lnTo>
                    <a:pt x="125243" y="91327"/>
                  </a:lnTo>
                  <a:lnTo>
                    <a:pt x="151642" y="94320"/>
                  </a:lnTo>
                  <a:lnTo>
                    <a:pt x="192200" y="111849"/>
                  </a:lnTo>
                  <a:lnTo>
                    <a:pt x="225884" y="143620"/>
                  </a:lnTo>
                  <a:lnTo>
                    <a:pt x="231333" y="157541"/>
                  </a:lnTo>
                  <a:lnTo>
                    <a:pt x="233325" y="189259"/>
                  </a:lnTo>
                  <a:lnTo>
                    <a:pt x="218603" y="234096"/>
                  </a:lnTo>
                  <a:lnTo>
                    <a:pt x="199229" y="254259"/>
                  </a:lnTo>
                  <a:lnTo>
                    <a:pt x="187664" y="261769"/>
                  </a:lnTo>
                  <a:lnTo>
                    <a:pt x="142273" y="272340"/>
                  </a:lnTo>
                  <a:lnTo>
                    <a:pt x="82950" y="275472"/>
                  </a:lnTo>
                  <a:lnTo>
                    <a:pt x="47531" y="276205"/>
                  </a:lnTo>
                  <a:lnTo>
                    <a:pt x="0" y="2767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235970" y="13257915"/>
            <a:ext cx="1555564" cy="965252"/>
            <a:chOff x="1235970" y="13257915"/>
            <a:chExt cx="1555564" cy="965252"/>
          </a:xfrm>
        </p:grpSpPr>
        <p:sp>
          <p:nvSpPr>
            <p:cNvPr id="165" name="Freeform 164"/>
            <p:cNvSpPr/>
            <p:nvPr/>
          </p:nvSpPr>
          <p:spPr>
            <a:xfrm>
              <a:off x="1235970" y="13330081"/>
              <a:ext cx="135151" cy="479893"/>
            </a:xfrm>
            <a:custGeom>
              <a:avLst/>
              <a:gdLst/>
              <a:ahLst/>
              <a:cxnLst/>
              <a:rect l="0" t="0" r="0" b="0"/>
              <a:pathLst>
                <a:path w="135151" h="479893">
                  <a:moveTo>
                    <a:pt x="135150" y="0"/>
                  </a:moveTo>
                  <a:lnTo>
                    <a:pt x="88376" y="62261"/>
                  </a:lnTo>
                  <a:lnTo>
                    <a:pt x="52672" y="121706"/>
                  </a:lnTo>
                  <a:lnTo>
                    <a:pt x="36031" y="153118"/>
                  </a:lnTo>
                  <a:lnTo>
                    <a:pt x="18097" y="210581"/>
                  </a:lnTo>
                  <a:lnTo>
                    <a:pt x="4659" y="260953"/>
                  </a:lnTo>
                  <a:lnTo>
                    <a:pt x="0" y="321244"/>
                  </a:lnTo>
                  <a:lnTo>
                    <a:pt x="1666" y="376856"/>
                  </a:lnTo>
                  <a:lnTo>
                    <a:pt x="20103" y="421433"/>
                  </a:lnTo>
                  <a:lnTo>
                    <a:pt x="44863" y="453092"/>
                  </a:lnTo>
                  <a:lnTo>
                    <a:pt x="80305" y="4798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316275" y="13535749"/>
              <a:ext cx="109691" cy="27424"/>
            </a:xfrm>
            <a:custGeom>
              <a:avLst/>
              <a:gdLst/>
              <a:ahLst/>
              <a:cxnLst/>
              <a:rect l="0" t="0" r="0" b="0"/>
              <a:pathLst>
                <a:path w="109691" h="27424">
                  <a:moveTo>
                    <a:pt x="0" y="27423"/>
                  </a:moveTo>
                  <a:lnTo>
                    <a:pt x="48808" y="16571"/>
                  </a:lnTo>
                  <a:lnTo>
                    <a:pt x="76537" y="1346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549366" y="13453483"/>
              <a:ext cx="27423" cy="191956"/>
            </a:xfrm>
            <a:custGeom>
              <a:avLst/>
              <a:gdLst/>
              <a:ahLst/>
              <a:cxnLst/>
              <a:rect l="0" t="0" r="0" b="0"/>
              <a:pathLst>
                <a:path w="27423" h="191956">
                  <a:moveTo>
                    <a:pt x="27422" y="0"/>
                  </a:moveTo>
                  <a:lnTo>
                    <a:pt x="16570" y="48806"/>
                  </a:lnTo>
                  <a:lnTo>
                    <a:pt x="6997" y="108495"/>
                  </a:lnTo>
                  <a:lnTo>
                    <a:pt x="1382" y="169151"/>
                  </a:lnTo>
                  <a:lnTo>
                    <a:pt x="0" y="1919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604211" y="13288947"/>
              <a:ext cx="141284" cy="479894"/>
            </a:xfrm>
            <a:custGeom>
              <a:avLst/>
              <a:gdLst/>
              <a:ahLst/>
              <a:cxnLst/>
              <a:rect l="0" t="0" r="0" b="0"/>
              <a:pathLst>
                <a:path w="141284" h="479894">
                  <a:moveTo>
                    <a:pt x="0" y="0"/>
                  </a:moveTo>
                  <a:lnTo>
                    <a:pt x="57252" y="26363"/>
                  </a:lnTo>
                  <a:lnTo>
                    <a:pt x="89413" y="58593"/>
                  </a:lnTo>
                  <a:lnTo>
                    <a:pt x="126053" y="121377"/>
                  </a:lnTo>
                  <a:lnTo>
                    <a:pt x="141283" y="172907"/>
                  </a:lnTo>
                  <a:lnTo>
                    <a:pt x="137501" y="220844"/>
                  </a:lnTo>
                  <a:lnTo>
                    <a:pt x="126732" y="278890"/>
                  </a:lnTo>
                  <a:lnTo>
                    <a:pt x="110846" y="327912"/>
                  </a:lnTo>
                  <a:lnTo>
                    <a:pt x="78547" y="380355"/>
                  </a:lnTo>
                  <a:lnTo>
                    <a:pt x="43078" y="431440"/>
                  </a:lnTo>
                  <a:lnTo>
                    <a:pt x="13711" y="4798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749034" y="13257915"/>
              <a:ext cx="143113" cy="194046"/>
            </a:xfrm>
            <a:custGeom>
              <a:avLst/>
              <a:gdLst/>
              <a:ahLst/>
              <a:cxnLst/>
              <a:rect l="0" t="0" r="0" b="0"/>
              <a:pathLst>
                <a:path w="143113" h="194046">
                  <a:moveTo>
                    <a:pt x="6000" y="17321"/>
                  </a:moveTo>
                  <a:lnTo>
                    <a:pt x="20557" y="2764"/>
                  </a:lnTo>
                  <a:lnTo>
                    <a:pt x="30940" y="0"/>
                  </a:lnTo>
                  <a:lnTo>
                    <a:pt x="58726" y="990"/>
                  </a:lnTo>
                  <a:lnTo>
                    <a:pt x="70096" y="6433"/>
                  </a:lnTo>
                  <a:lnTo>
                    <a:pt x="86793" y="24671"/>
                  </a:lnTo>
                  <a:lnTo>
                    <a:pt x="95229" y="52073"/>
                  </a:lnTo>
                  <a:lnTo>
                    <a:pt x="97479" y="67910"/>
                  </a:lnTo>
                  <a:lnTo>
                    <a:pt x="91853" y="101759"/>
                  </a:lnTo>
                  <a:lnTo>
                    <a:pt x="77673" y="135595"/>
                  </a:lnTo>
                  <a:lnTo>
                    <a:pt x="56136" y="165866"/>
                  </a:lnTo>
                  <a:lnTo>
                    <a:pt x="31329" y="186430"/>
                  </a:lnTo>
                  <a:lnTo>
                    <a:pt x="18316" y="194045"/>
                  </a:lnTo>
                  <a:lnTo>
                    <a:pt x="9640" y="193030"/>
                  </a:lnTo>
                  <a:lnTo>
                    <a:pt x="3856" y="186258"/>
                  </a:lnTo>
                  <a:lnTo>
                    <a:pt x="0" y="175651"/>
                  </a:lnTo>
                  <a:lnTo>
                    <a:pt x="477" y="165531"/>
                  </a:lnTo>
                  <a:lnTo>
                    <a:pt x="9131" y="146163"/>
                  </a:lnTo>
                  <a:lnTo>
                    <a:pt x="27197" y="131460"/>
                  </a:lnTo>
                  <a:lnTo>
                    <a:pt x="38413" y="125406"/>
                  </a:lnTo>
                  <a:lnTo>
                    <a:pt x="67125" y="122744"/>
                  </a:lnTo>
                  <a:lnTo>
                    <a:pt x="97152" y="128161"/>
                  </a:lnTo>
                  <a:lnTo>
                    <a:pt x="143112" y="1544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78435" y="13563172"/>
              <a:ext cx="109690" cy="1"/>
            </a:xfrm>
            <a:custGeom>
              <a:avLst/>
              <a:gdLst/>
              <a:ahLst/>
              <a:cxnLst/>
              <a:rect l="0" t="0" r="0" b="0"/>
              <a:pathLst>
                <a:path w="109690" h="1">
                  <a:moveTo>
                    <a:pt x="0" y="0"/>
                  </a:moveTo>
                  <a:lnTo>
                    <a:pt x="59659" y="0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029258" y="13357504"/>
              <a:ext cx="95979" cy="370203"/>
            </a:xfrm>
            <a:custGeom>
              <a:avLst/>
              <a:gdLst/>
              <a:ahLst/>
              <a:cxnLst/>
              <a:rect l="0" t="0" r="0" b="0"/>
              <a:pathLst>
                <a:path w="95979" h="370203">
                  <a:moveTo>
                    <a:pt x="95978" y="0"/>
                  </a:moveTo>
                  <a:lnTo>
                    <a:pt x="86555" y="53208"/>
                  </a:lnTo>
                  <a:lnTo>
                    <a:pt x="80491" y="105987"/>
                  </a:lnTo>
                  <a:lnTo>
                    <a:pt x="62274" y="161744"/>
                  </a:lnTo>
                  <a:lnTo>
                    <a:pt x="45028" y="224307"/>
                  </a:lnTo>
                  <a:lnTo>
                    <a:pt x="22821" y="282116"/>
                  </a:lnTo>
                  <a:lnTo>
                    <a:pt x="4959" y="344055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248637" y="13494615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0"/>
                  </a:moveTo>
                  <a:lnTo>
                    <a:pt x="55597" y="4063"/>
                  </a:lnTo>
                  <a:lnTo>
                    <a:pt x="95978" y="137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221215" y="13631728"/>
              <a:ext cx="95979" cy="13711"/>
            </a:xfrm>
            <a:custGeom>
              <a:avLst/>
              <a:gdLst/>
              <a:ahLst/>
              <a:cxnLst/>
              <a:rect l="0" t="0" r="0" b="0"/>
              <a:pathLst>
                <a:path w="95979" h="13711">
                  <a:moveTo>
                    <a:pt x="0" y="0"/>
                  </a:moveTo>
                  <a:lnTo>
                    <a:pt x="48807" y="10852"/>
                  </a:lnTo>
                  <a:lnTo>
                    <a:pt x="95978" y="13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477035" y="13361115"/>
              <a:ext cx="314499" cy="356384"/>
            </a:xfrm>
            <a:custGeom>
              <a:avLst/>
              <a:gdLst/>
              <a:ahLst/>
              <a:cxnLst/>
              <a:rect l="0" t="0" r="0" b="0"/>
              <a:pathLst>
                <a:path w="314499" h="356384">
                  <a:moveTo>
                    <a:pt x="100671" y="64945"/>
                  </a:moveTo>
                  <a:lnTo>
                    <a:pt x="55420" y="113242"/>
                  </a:lnTo>
                  <a:lnTo>
                    <a:pt x="29045" y="166400"/>
                  </a:lnTo>
                  <a:lnTo>
                    <a:pt x="7845" y="221454"/>
                  </a:lnTo>
                  <a:lnTo>
                    <a:pt x="0" y="260951"/>
                  </a:lnTo>
                  <a:lnTo>
                    <a:pt x="1591" y="293741"/>
                  </a:lnTo>
                  <a:lnTo>
                    <a:pt x="11439" y="319486"/>
                  </a:lnTo>
                  <a:lnTo>
                    <a:pt x="18331" y="330617"/>
                  </a:lnTo>
                  <a:lnTo>
                    <a:pt x="42239" y="347048"/>
                  </a:lnTo>
                  <a:lnTo>
                    <a:pt x="71654" y="356383"/>
                  </a:lnTo>
                  <a:lnTo>
                    <a:pt x="131841" y="349960"/>
                  </a:lnTo>
                  <a:lnTo>
                    <a:pt x="166322" y="339394"/>
                  </a:lnTo>
                  <a:lnTo>
                    <a:pt x="216948" y="309274"/>
                  </a:lnTo>
                  <a:lnTo>
                    <a:pt x="252600" y="277328"/>
                  </a:lnTo>
                  <a:lnTo>
                    <a:pt x="291943" y="217546"/>
                  </a:lnTo>
                  <a:lnTo>
                    <a:pt x="301312" y="203242"/>
                  </a:lnTo>
                  <a:lnTo>
                    <a:pt x="314498" y="146718"/>
                  </a:lnTo>
                  <a:lnTo>
                    <a:pt x="311126" y="96282"/>
                  </a:lnTo>
                  <a:lnTo>
                    <a:pt x="300342" y="70747"/>
                  </a:lnTo>
                  <a:lnTo>
                    <a:pt x="268591" y="29528"/>
                  </a:lnTo>
                  <a:lnTo>
                    <a:pt x="234724" y="8577"/>
                  </a:lnTo>
                  <a:lnTo>
                    <a:pt x="188464" y="0"/>
                  </a:lnTo>
                  <a:lnTo>
                    <a:pt x="157972" y="6119"/>
                  </a:lnTo>
                  <a:lnTo>
                    <a:pt x="119172" y="26694"/>
                  </a:lnTo>
                  <a:lnTo>
                    <a:pt x="55895" y="87035"/>
                  </a:lnTo>
                  <a:lnTo>
                    <a:pt x="35067" y="118943"/>
                  </a:lnTo>
                  <a:lnTo>
                    <a:pt x="21817" y="171168"/>
                  </a:lnTo>
                  <a:lnTo>
                    <a:pt x="10444" y="222188"/>
                  </a:lnTo>
                  <a:lnTo>
                    <a:pt x="4692" y="2706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278951" y="13929347"/>
              <a:ext cx="248508" cy="293820"/>
            </a:xfrm>
            <a:custGeom>
              <a:avLst/>
              <a:gdLst/>
              <a:ahLst/>
              <a:cxnLst/>
              <a:rect l="0" t="0" r="0" b="0"/>
              <a:pathLst>
                <a:path w="248508" h="293820">
                  <a:moveTo>
                    <a:pt x="105880" y="4027"/>
                  </a:moveTo>
                  <a:lnTo>
                    <a:pt x="85511" y="27443"/>
                  </a:lnTo>
                  <a:lnTo>
                    <a:pt x="61175" y="78562"/>
                  </a:lnTo>
                  <a:lnTo>
                    <a:pt x="47925" y="113328"/>
                  </a:lnTo>
                  <a:lnTo>
                    <a:pt x="40465" y="174200"/>
                  </a:lnTo>
                  <a:lnTo>
                    <a:pt x="39778" y="229986"/>
                  </a:lnTo>
                  <a:lnTo>
                    <a:pt x="45017" y="261370"/>
                  </a:lnTo>
                  <a:lnTo>
                    <a:pt x="51593" y="273092"/>
                  </a:lnTo>
                  <a:lnTo>
                    <a:pt x="71088" y="290177"/>
                  </a:lnTo>
                  <a:lnTo>
                    <a:pt x="82686" y="293819"/>
                  </a:lnTo>
                  <a:lnTo>
                    <a:pt x="107759" y="293803"/>
                  </a:lnTo>
                  <a:lnTo>
                    <a:pt x="147571" y="277950"/>
                  </a:lnTo>
                  <a:lnTo>
                    <a:pt x="181034" y="253956"/>
                  </a:lnTo>
                  <a:lnTo>
                    <a:pt x="218115" y="207604"/>
                  </a:lnTo>
                  <a:lnTo>
                    <a:pt x="241689" y="154438"/>
                  </a:lnTo>
                  <a:lnTo>
                    <a:pt x="248507" y="127245"/>
                  </a:lnTo>
                  <a:lnTo>
                    <a:pt x="240471" y="72546"/>
                  </a:lnTo>
                  <a:lnTo>
                    <a:pt x="236741" y="58847"/>
                  </a:lnTo>
                  <a:lnTo>
                    <a:pt x="220409" y="35500"/>
                  </a:lnTo>
                  <a:lnTo>
                    <a:pt x="196392" y="16492"/>
                  </a:lnTo>
                  <a:lnTo>
                    <a:pt x="165405" y="2965"/>
                  </a:lnTo>
                  <a:lnTo>
                    <a:pt x="131320" y="0"/>
                  </a:lnTo>
                  <a:lnTo>
                    <a:pt x="97382" y="5285"/>
                  </a:lnTo>
                  <a:lnTo>
                    <a:pt x="67063" y="17789"/>
                  </a:lnTo>
                  <a:lnTo>
                    <a:pt x="31578" y="49239"/>
                  </a:lnTo>
                  <a:lnTo>
                    <a:pt x="9046" y="94781"/>
                  </a:lnTo>
                  <a:lnTo>
                    <a:pt x="0" y="146870"/>
                  </a:lnTo>
                  <a:lnTo>
                    <a:pt x="7545" y="210167"/>
                  </a:lnTo>
                  <a:lnTo>
                    <a:pt x="9902" y="2234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591850" y="13780463"/>
              <a:ext cx="163185" cy="207932"/>
            </a:xfrm>
            <a:custGeom>
              <a:avLst/>
              <a:gdLst/>
              <a:ahLst/>
              <a:cxnLst/>
              <a:rect l="0" t="0" r="0" b="0"/>
              <a:pathLst>
                <a:path w="163185" h="207932">
                  <a:moveTo>
                    <a:pt x="12361" y="15799"/>
                  </a:moveTo>
                  <a:lnTo>
                    <a:pt x="26918" y="1242"/>
                  </a:lnTo>
                  <a:lnTo>
                    <a:pt x="35777" y="0"/>
                  </a:lnTo>
                  <a:lnTo>
                    <a:pt x="57807" y="6747"/>
                  </a:lnTo>
                  <a:lnTo>
                    <a:pt x="78771" y="23963"/>
                  </a:lnTo>
                  <a:lnTo>
                    <a:pt x="88627" y="34953"/>
                  </a:lnTo>
                  <a:lnTo>
                    <a:pt x="99578" y="63413"/>
                  </a:lnTo>
                  <a:lnTo>
                    <a:pt x="102922" y="94853"/>
                  </a:lnTo>
                  <a:lnTo>
                    <a:pt x="99330" y="124060"/>
                  </a:lnTo>
                  <a:lnTo>
                    <a:pt x="81463" y="166200"/>
                  </a:lnTo>
                  <a:lnTo>
                    <a:pt x="49594" y="200352"/>
                  </a:lnTo>
                  <a:lnTo>
                    <a:pt x="37183" y="205866"/>
                  </a:lnTo>
                  <a:lnTo>
                    <a:pt x="11205" y="207931"/>
                  </a:lnTo>
                  <a:lnTo>
                    <a:pt x="3973" y="201780"/>
                  </a:lnTo>
                  <a:lnTo>
                    <a:pt x="675" y="191583"/>
                  </a:lnTo>
                  <a:lnTo>
                    <a:pt x="0" y="178693"/>
                  </a:lnTo>
                  <a:lnTo>
                    <a:pt x="7375" y="156244"/>
                  </a:lnTo>
                  <a:lnTo>
                    <a:pt x="13607" y="145992"/>
                  </a:lnTo>
                  <a:lnTo>
                    <a:pt x="36782" y="130539"/>
                  </a:lnTo>
                  <a:lnTo>
                    <a:pt x="68919" y="120116"/>
                  </a:lnTo>
                  <a:lnTo>
                    <a:pt x="123743" y="114247"/>
                  </a:lnTo>
                  <a:lnTo>
                    <a:pt x="163184" y="1117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768745" y="13974508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13711"/>
                  </a:moveTo>
                  <a:lnTo>
                    <a:pt x="48807" y="285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974413" y="13796262"/>
              <a:ext cx="68557" cy="329069"/>
            </a:xfrm>
            <a:custGeom>
              <a:avLst/>
              <a:gdLst/>
              <a:ahLst/>
              <a:cxnLst/>
              <a:rect l="0" t="0" r="0" b="0"/>
              <a:pathLst>
                <a:path w="68557" h="329069">
                  <a:moveTo>
                    <a:pt x="68556" y="0"/>
                  </a:moveTo>
                  <a:lnTo>
                    <a:pt x="64494" y="59660"/>
                  </a:lnTo>
                  <a:lnTo>
                    <a:pt x="53641" y="111115"/>
                  </a:lnTo>
                  <a:lnTo>
                    <a:pt x="40777" y="169019"/>
                  </a:lnTo>
                  <a:lnTo>
                    <a:pt x="27317" y="230358"/>
                  </a:lnTo>
                  <a:lnTo>
                    <a:pt x="13680" y="283063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2180081" y="13974508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0"/>
                  </a:moveTo>
                  <a:lnTo>
                    <a:pt x="55597" y="4064"/>
                  </a:lnTo>
                  <a:lnTo>
                    <a:pt x="109690" y="137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221215" y="14070487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6238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468016" y="13768840"/>
            <a:ext cx="246803" cy="356491"/>
            <a:chOff x="2468016" y="13768840"/>
            <a:chExt cx="246803" cy="356491"/>
          </a:xfrm>
        </p:grpSpPr>
        <p:sp>
          <p:nvSpPr>
            <p:cNvPr id="182" name="Freeform 181"/>
            <p:cNvSpPr/>
            <p:nvPr/>
          </p:nvSpPr>
          <p:spPr>
            <a:xfrm>
              <a:off x="2468016" y="13905951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13711"/>
                  </a:moveTo>
                  <a:lnTo>
                    <a:pt x="51685" y="4288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632551" y="13768840"/>
              <a:ext cx="82268" cy="356491"/>
            </a:xfrm>
            <a:custGeom>
              <a:avLst/>
              <a:gdLst/>
              <a:ahLst/>
              <a:cxnLst/>
              <a:rect l="0" t="0" r="0" b="0"/>
              <a:pathLst>
                <a:path w="82268" h="356491">
                  <a:moveTo>
                    <a:pt x="82267" y="0"/>
                  </a:moveTo>
                  <a:lnTo>
                    <a:pt x="67352" y="52870"/>
                  </a:lnTo>
                  <a:lnTo>
                    <a:pt x="54488" y="113167"/>
                  </a:lnTo>
                  <a:lnTo>
                    <a:pt x="45545" y="156938"/>
                  </a:lnTo>
                  <a:lnTo>
                    <a:pt x="36492" y="201783"/>
                  </a:lnTo>
                  <a:lnTo>
                    <a:pt x="27391" y="247106"/>
                  </a:lnTo>
                  <a:lnTo>
                    <a:pt x="13702" y="307323"/>
                  </a:lnTo>
                  <a:lnTo>
                    <a:pt x="0" y="3564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453387" y="14262443"/>
            <a:ext cx="877518" cy="479892"/>
            <a:chOff x="1453387" y="14262443"/>
            <a:chExt cx="877518" cy="479892"/>
          </a:xfrm>
        </p:grpSpPr>
        <p:sp>
          <p:nvSpPr>
            <p:cNvPr id="185" name="Freeform 184"/>
            <p:cNvSpPr/>
            <p:nvPr/>
          </p:nvSpPr>
          <p:spPr>
            <a:xfrm>
              <a:off x="1453387" y="14344710"/>
              <a:ext cx="68557" cy="397625"/>
            </a:xfrm>
            <a:custGeom>
              <a:avLst/>
              <a:gdLst/>
              <a:ahLst/>
              <a:cxnLst/>
              <a:rect l="0" t="0" r="0" b="0"/>
              <a:pathLst>
                <a:path w="68557" h="397625">
                  <a:moveTo>
                    <a:pt x="68556" y="0"/>
                  </a:moveTo>
                  <a:lnTo>
                    <a:pt x="53999" y="29115"/>
                  </a:lnTo>
                  <a:lnTo>
                    <a:pt x="44946" y="90894"/>
                  </a:lnTo>
                  <a:lnTo>
                    <a:pt x="34985" y="152532"/>
                  </a:lnTo>
                  <a:lnTo>
                    <a:pt x="22384" y="202112"/>
                  </a:lnTo>
                  <a:lnTo>
                    <a:pt x="16281" y="260304"/>
                  </a:lnTo>
                  <a:lnTo>
                    <a:pt x="7194" y="318513"/>
                  </a:lnTo>
                  <a:lnTo>
                    <a:pt x="3198" y="351801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561549" y="14262443"/>
              <a:ext cx="152352" cy="207259"/>
            </a:xfrm>
            <a:custGeom>
              <a:avLst/>
              <a:gdLst/>
              <a:ahLst/>
              <a:cxnLst/>
              <a:rect l="0" t="0" r="0" b="0"/>
              <a:pathLst>
                <a:path w="152352" h="207259">
                  <a:moveTo>
                    <a:pt x="70084" y="0"/>
                  </a:moveTo>
                  <a:lnTo>
                    <a:pt x="91920" y="7278"/>
                  </a:lnTo>
                  <a:lnTo>
                    <a:pt x="106703" y="23040"/>
                  </a:lnTo>
                  <a:lnTo>
                    <a:pt x="116829" y="46803"/>
                  </a:lnTo>
                  <a:lnTo>
                    <a:pt x="121329" y="77677"/>
                  </a:lnTo>
                  <a:lnTo>
                    <a:pt x="115203" y="107650"/>
                  </a:lnTo>
                  <a:lnTo>
                    <a:pt x="94625" y="146157"/>
                  </a:lnTo>
                  <a:lnTo>
                    <a:pt x="60374" y="186464"/>
                  </a:lnTo>
                  <a:lnTo>
                    <a:pt x="26073" y="207258"/>
                  </a:lnTo>
                  <a:lnTo>
                    <a:pt x="16368" y="206728"/>
                  </a:lnTo>
                  <a:lnTo>
                    <a:pt x="8374" y="201804"/>
                  </a:lnTo>
                  <a:lnTo>
                    <a:pt x="1522" y="193951"/>
                  </a:lnTo>
                  <a:lnTo>
                    <a:pt x="0" y="184145"/>
                  </a:lnTo>
                  <a:lnTo>
                    <a:pt x="6435" y="161063"/>
                  </a:lnTo>
                  <a:lnTo>
                    <a:pt x="27188" y="129651"/>
                  </a:lnTo>
                  <a:lnTo>
                    <a:pt x="52035" y="118561"/>
                  </a:lnTo>
                  <a:lnTo>
                    <a:pt x="67192" y="115603"/>
                  </a:lnTo>
                  <a:lnTo>
                    <a:pt x="80344" y="116679"/>
                  </a:lnTo>
                  <a:lnTo>
                    <a:pt x="103082" y="126000"/>
                  </a:lnTo>
                  <a:lnTo>
                    <a:pt x="119282" y="144361"/>
                  </a:lnTo>
                  <a:lnTo>
                    <a:pt x="152351" y="205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713900" y="14468111"/>
              <a:ext cx="137113" cy="54845"/>
            </a:xfrm>
            <a:custGeom>
              <a:avLst/>
              <a:gdLst/>
              <a:ahLst/>
              <a:cxnLst/>
              <a:rect l="0" t="0" r="0" b="0"/>
              <a:pathLst>
                <a:path w="137113" h="54845">
                  <a:moveTo>
                    <a:pt x="0" y="54844"/>
                  </a:moveTo>
                  <a:lnTo>
                    <a:pt x="14558" y="40287"/>
                  </a:lnTo>
                  <a:lnTo>
                    <a:pt x="67143" y="19017"/>
                  </a:lnTo>
                  <a:lnTo>
                    <a:pt x="114997" y="4209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946991" y="14262443"/>
              <a:ext cx="54845" cy="342781"/>
            </a:xfrm>
            <a:custGeom>
              <a:avLst/>
              <a:gdLst/>
              <a:ahLst/>
              <a:cxnLst/>
              <a:rect l="0" t="0" r="0" b="0"/>
              <a:pathLst>
                <a:path w="54845" h="342781">
                  <a:moveTo>
                    <a:pt x="54844" y="0"/>
                  </a:moveTo>
                  <a:lnTo>
                    <a:pt x="53321" y="51685"/>
                  </a:lnTo>
                  <a:lnTo>
                    <a:pt x="39929" y="109064"/>
                  </a:lnTo>
                  <a:lnTo>
                    <a:pt x="27065" y="158762"/>
                  </a:lnTo>
                  <a:lnTo>
                    <a:pt x="13605" y="221732"/>
                  </a:lnTo>
                  <a:lnTo>
                    <a:pt x="4031" y="28457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166370" y="14413266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13711"/>
                  </a:moveTo>
                  <a:lnTo>
                    <a:pt x="48807" y="285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2180081" y="14522955"/>
              <a:ext cx="150824" cy="27425"/>
            </a:xfrm>
            <a:custGeom>
              <a:avLst/>
              <a:gdLst/>
              <a:ahLst/>
              <a:cxnLst/>
              <a:rect l="0" t="0" r="0" b="0"/>
              <a:pathLst>
                <a:path w="150824" h="27425">
                  <a:moveTo>
                    <a:pt x="0" y="27424"/>
                  </a:moveTo>
                  <a:lnTo>
                    <a:pt x="57252" y="8339"/>
                  </a:lnTo>
                  <a:lnTo>
                    <a:pt x="116541" y="1648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454305" y="14258460"/>
            <a:ext cx="297616" cy="360475"/>
            <a:chOff x="2454305" y="14258460"/>
            <a:chExt cx="297616" cy="360475"/>
          </a:xfrm>
        </p:grpSpPr>
        <p:sp>
          <p:nvSpPr>
            <p:cNvPr id="192" name="Freeform 191"/>
            <p:cNvSpPr/>
            <p:nvPr/>
          </p:nvSpPr>
          <p:spPr>
            <a:xfrm>
              <a:off x="2522861" y="14262443"/>
              <a:ext cx="54846" cy="27424"/>
            </a:xfrm>
            <a:custGeom>
              <a:avLst/>
              <a:gdLst/>
              <a:ahLst/>
              <a:cxnLst/>
              <a:rect l="0" t="0" r="0" b="0"/>
              <a:pathLst>
                <a:path w="54846" h="27424">
                  <a:moveTo>
                    <a:pt x="54845" y="0"/>
                  </a:moveTo>
                  <a:lnTo>
                    <a:pt x="18225" y="14915"/>
                  </a:lnTo>
                  <a:lnTo>
                    <a:pt x="0" y="274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454305" y="14258460"/>
              <a:ext cx="297616" cy="360475"/>
            </a:xfrm>
            <a:custGeom>
              <a:avLst/>
              <a:gdLst/>
              <a:ahLst/>
              <a:cxnLst/>
              <a:rect l="0" t="0" r="0" b="0"/>
              <a:pathLst>
                <a:path w="297616" h="360475">
                  <a:moveTo>
                    <a:pt x="0" y="168517"/>
                  </a:moveTo>
                  <a:lnTo>
                    <a:pt x="19084" y="225769"/>
                  </a:lnTo>
                  <a:lnTo>
                    <a:pt x="39769" y="286581"/>
                  </a:lnTo>
                  <a:lnTo>
                    <a:pt x="60332" y="310367"/>
                  </a:lnTo>
                  <a:lnTo>
                    <a:pt x="97604" y="333609"/>
                  </a:lnTo>
                  <a:lnTo>
                    <a:pt x="128186" y="336854"/>
                  </a:lnTo>
                  <a:lnTo>
                    <a:pt x="160567" y="331694"/>
                  </a:lnTo>
                  <a:lnTo>
                    <a:pt x="204493" y="310136"/>
                  </a:lnTo>
                  <a:lnTo>
                    <a:pt x="256218" y="262678"/>
                  </a:lnTo>
                  <a:lnTo>
                    <a:pt x="282600" y="222824"/>
                  </a:lnTo>
                  <a:lnTo>
                    <a:pt x="293182" y="192653"/>
                  </a:lnTo>
                  <a:lnTo>
                    <a:pt x="297615" y="135889"/>
                  </a:lnTo>
                  <a:lnTo>
                    <a:pt x="288433" y="88770"/>
                  </a:lnTo>
                  <a:lnTo>
                    <a:pt x="274953" y="59948"/>
                  </a:lnTo>
                  <a:lnTo>
                    <a:pt x="242955" y="25305"/>
                  </a:lnTo>
                  <a:lnTo>
                    <a:pt x="204528" y="3021"/>
                  </a:lnTo>
                  <a:lnTo>
                    <a:pt x="177739" y="0"/>
                  </a:lnTo>
                  <a:lnTo>
                    <a:pt x="123301" y="10475"/>
                  </a:lnTo>
                  <a:lnTo>
                    <a:pt x="99997" y="30736"/>
                  </a:lnTo>
                  <a:lnTo>
                    <a:pt x="60209" y="93397"/>
                  </a:lnTo>
                  <a:lnTo>
                    <a:pt x="32228" y="146428"/>
                  </a:lnTo>
                  <a:lnTo>
                    <a:pt x="19198" y="208015"/>
                  </a:lnTo>
                  <a:lnTo>
                    <a:pt x="16150" y="252088"/>
                  </a:lnTo>
                  <a:lnTo>
                    <a:pt x="14434" y="311601"/>
                  </a:lnTo>
                  <a:lnTo>
                    <a:pt x="13711" y="3604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367311" y="14775475"/>
            <a:ext cx="1241338" cy="633954"/>
            <a:chOff x="1367311" y="14775475"/>
            <a:chExt cx="1241338" cy="633954"/>
          </a:xfrm>
        </p:grpSpPr>
        <p:sp>
          <p:nvSpPr>
            <p:cNvPr id="195" name="Freeform 194"/>
            <p:cNvSpPr/>
            <p:nvPr/>
          </p:nvSpPr>
          <p:spPr>
            <a:xfrm>
              <a:off x="1367311" y="14989136"/>
              <a:ext cx="205910" cy="420293"/>
            </a:xfrm>
            <a:custGeom>
              <a:avLst/>
              <a:gdLst/>
              <a:ahLst/>
              <a:cxnLst/>
              <a:rect l="0" t="0" r="0" b="0"/>
              <a:pathLst>
                <a:path w="205910" h="420293">
                  <a:moveTo>
                    <a:pt x="86076" y="0"/>
                  </a:moveTo>
                  <a:lnTo>
                    <a:pt x="115192" y="0"/>
                  </a:lnTo>
                  <a:lnTo>
                    <a:pt x="126815" y="4571"/>
                  </a:lnTo>
                  <a:lnTo>
                    <a:pt x="147855" y="21836"/>
                  </a:lnTo>
                  <a:lnTo>
                    <a:pt x="184666" y="70162"/>
                  </a:lnTo>
                  <a:lnTo>
                    <a:pt x="197434" y="96694"/>
                  </a:lnTo>
                  <a:lnTo>
                    <a:pt x="205909" y="151882"/>
                  </a:lnTo>
                  <a:lnTo>
                    <a:pt x="201141" y="201920"/>
                  </a:lnTo>
                  <a:lnTo>
                    <a:pt x="190080" y="260249"/>
                  </a:lnTo>
                  <a:lnTo>
                    <a:pt x="177496" y="303560"/>
                  </a:lnTo>
                  <a:lnTo>
                    <a:pt x="153282" y="362645"/>
                  </a:lnTo>
                  <a:lnTo>
                    <a:pt x="134227" y="391220"/>
                  </a:lnTo>
                  <a:lnTo>
                    <a:pt x="110524" y="408997"/>
                  </a:lnTo>
                  <a:lnTo>
                    <a:pt x="64205" y="420292"/>
                  </a:lnTo>
                  <a:lnTo>
                    <a:pt x="37761" y="414809"/>
                  </a:lnTo>
                  <a:lnTo>
                    <a:pt x="26444" y="409081"/>
                  </a:lnTo>
                  <a:lnTo>
                    <a:pt x="9806" y="390530"/>
                  </a:lnTo>
                  <a:lnTo>
                    <a:pt x="3237" y="379183"/>
                  </a:lnTo>
                  <a:lnTo>
                    <a:pt x="0" y="354389"/>
                  </a:lnTo>
                  <a:lnTo>
                    <a:pt x="10336" y="293953"/>
                  </a:lnTo>
                  <a:lnTo>
                    <a:pt x="26515" y="267251"/>
                  </a:lnTo>
                  <a:lnTo>
                    <a:pt x="48940" y="246750"/>
                  </a:lnTo>
                  <a:lnTo>
                    <a:pt x="74142" y="232561"/>
                  </a:lnTo>
                  <a:lnTo>
                    <a:pt x="87261" y="231214"/>
                  </a:lnTo>
                  <a:lnTo>
                    <a:pt x="114025" y="237843"/>
                  </a:lnTo>
                  <a:lnTo>
                    <a:pt x="133030" y="255008"/>
                  </a:lnTo>
                  <a:lnTo>
                    <a:pt x="152294" y="294429"/>
                  </a:lnTo>
                  <a:lnTo>
                    <a:pt x="172452" y="355065"/>
                  </a:lnTo>
                  <a:lnTo>
                    <a:pt x="195766" y="411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563882" y="14852024"/>
              <a:ext cx="99423" cy="219381"/>
            </a:xfrm>
            <a:custGeom>
              <a:avLst/>
              <a:gdLst/>
              <a:ahLst/>
              <a:cxnLst/>
              <a:rect l="0" t="0" r="0" b="0"/>
              <a:pathLst>
                <a:path w="99423" h="219381">
                  <a:moveTo>
                    <a:pt x="54040" y="0"/>
                  </a:moveTo>
                  <a:lnTo>
                    <a:pt x="75876" y="7280"/>
                  </a:lnTo>
                  <a:lnTo>
                    <a:pt x="83832" y="15517"/>
                  </a:lnTo>
                  <a:lnTo>
                    <a:pt x="96734" y="40921"/>
                  </a:lnTo>
                  <a:lnTo>
                    <a:pt x="99422" y="68462"/>
                  </a:lnTo>
                  <a:lnTo>
                    <a:pt x="88734" y="123383"/>
                  </a:lnTo>
                  <a:lnTo>
                    <a:pt x="61006" y="186142"/>
                  </a:lnTo>
                  <a:lnTo>
                    <a:pt x="43932" y="210193"/>
                  </a:lnTo>
                  <a:lnTo>
                    <a:pt x="33590" y="216303"/>
                  </a:lnTo>
                  <a:lnTo>
                    <a:pt x="9911" y="219028"/>
                  </a:lnTo>
                  <a:lnTo>
                    <a:pt x="3292" y="214576"/>
                  </a:lnTo>
                  <a:lnTo>
                    <a:pt x="403" y="207035"/>
                  </a:lnTo>
                  <a:lnTo>
                    <a:pt x="0" y="197439"/>
                  </a:lnTo>
                  <a:lnTo>
                    <a:pt x="4302" y="189518"/>
                  </a:lnTo>
                  <a:lnTo>
                    <a:pt x="21270" y="176654"/>
                  </a:lnTo>
                  <a:lnTo>
                    <a:pt x="32193" y="175662"/>
                  </a:lnTo>
                  <a:lnTo>
                    <a:pt x="56518" y="182683"/>
                  </a:lnTo>
                  <a:lnTo>
                    <a:pt x="74438" y="195960"/>
                  </a:lnTo>
                  <a:lnTo>
                    <a:pt x="95173" y="2193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700189" y="15153670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5559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905857" y="14934292"/>
              <a:ext cx="27423" cy="370203"/>
            </a:xfrm>
            <a:custGeom>
              <a:avLst/>
              <a:gdLst/>
              <a:ahLst/>
              <a:cxnLst/>
              <a:rect l="0" t="0" r="0" b="0"/>
              <a:pathLst>
                <a:path w="27423" h="370203">
                  <a:moveTo>
                    <a:pt x="27422" y="0"/>
                  </a:moveTo>
                  <a:lnTo>
                    <a:pt x="27422" y="59659"/>
                  </a:lnTo>
                  <a:lnTo>
                    <a:pt x="27422" y="115179"/>
                  </a:lnTo>
                  <a:lnTo>
                    <a:pt x="25899" y="157833"/>
                  </a:lnTo>
                  <a:lnTo>
                    <a:pt x="20143" y="202183"/>
                  </a:lnTo>
                  <a:lnTo>
                    <a:pt x="12507" y="251345"/>
                  </a:lnTo>
                  <a:lnTo>
                    <a:pt x="5559" y="299096"/>
                  </a:lnTo>
                  <a:lnTo>
                    <a:pt x="3706" y="318228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056680" y="15002849"/>
              <a:ext cx="123402" cy="41133"/>
            </a:xfrm>
            <a:custGeom>
              <a:avLst/>
              <a:gdLst/>
              <a:ahLst/>
              <a:cxnLst/>
              <a:rect l="0" t="0" r="0" b="0"/>
              <a:pathLst>
                <a:path w="123402" h="41133">
                  <a:moveTo>
                    <a:pt x="0" y="41132"/>
                  </a:moveTo>
                  <a:lnTo>
                    <a:pt x="23416" y="20763"/>
                  </a:lnTo>
                  <a:lnTo>
                    <a:pt x="45447" y="10244"/>
                  </a:lnTo>
                  <a:lnTo>
                    <a:pt x="108923" y="134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070391" y="15167383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48808" y="2858"/>
                  </a:lnTo>
                  <a:lnTo>
                    <a:pt x="94190" y="848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358327" y="14775475"/>
              <a:ext cx="250322" cy="446753"/>
            </a:xfrm>
            <a:custGeom>
              <a:avLst/>
              <a:gdLst/>
              <a:ahLst/>
              <a:cxnLst/>
              <a:rect l="0" t="0" r="0" b="0"/>
              <a:pathLst>
                <a:path w="250322" h="446753">
                  <a:moveTo>
                    <a:pt x="41133" y="35416"/>
                  </a:moveTo>
                  <a:lnTo>
                    <a:pt x="62970" y="13580"/>
                  </a:lnTo>
                  <a:lnTo>
                    <a:pt x="89941" y="2859"/>
                  </a:lnTo>
                  <a:lnTo>
                    <a:pt x="105664" y="0"/>
                  </a:lnTo>
                  <a:lnTo>
                    <a:pt x="135323" y="4950"/>
                  </a:lnTo>
                  <a:lnTo>
                    <a:pt x="149630" y="10536"/>
                  </a:lnTo>
                  <a:lnTo>
                    <a:pt x="160692" y="20352"/>
                  </a:lnTo>
                  <a:lnTo>
                    <a:pt x="177046" y="47510"/>
                  </a:lnTo>
                  <a:lnTo>
                    <a:pt x="181267" y="79894"/>
                  </a:lnTo>
                  <a:lnTo>
                    <a:pt x="176541" y="113077"/>
                  </a:lnTo>
                  <a:lnTo>
                    <a:pt x="164285" y="143058"/>
                  </a:lnTo>
                  <a:lnTo>
                    <a:pt x="144618" y="163492"/>
                  </a:lnTo>
                  <a:lnTo>
                    <a:pt x="132975" y="171075"/>
                  </a:lnTo>
                  <a:lnTo>
                    <a:pt x="126737" y="171560"/>
                  </a:lnTo>
                  <a:lnTo>
                    <a:pt x="124101" y="167312"/>
                  </a:lnTo>
                  <a:lnTo>
                    <a:pt x="123868" y="159909"/>
                  </a:lnTo>
                  <a:lnTo>
                    <a:pt x="128282" y="153453"/>
                  </a:lnTo>
                  <a:lnTo>
                    <a:pt x="145375" y="142214"/>
                  </a:lnTo>
                  <a:lnTo>
                    <a:pt x="172270" y="140266"/>
                  </a:lnTo>
                  <a:lnTo>
                    <a:pt x="201488" y="146002"/>
                  </a:lnTo>
                  <a:lnTo>
                    <a:pt x="224631" y="158706"/>
                  </a:lnTo>
                  <a:lnTo>
                    <a:pt x="241010" y="182635"/>
                  </a:lnTo>
                  <a:lnTo>
                    <a:pt x="250321" y="212060"/>
                  </a:lnTo>
                  <a:lnTo>
                    <a:pt x="249381" y="240371"/>
                  </a:lnTo>
                  <a:lnTo>
                    <a:pt x="233008" y="289286"/>
                  </a:lnTo>
                  <a:lnTo>
                    <a:pt x="189232" y="349461"/>
                  </a:lnTo>
                  <a:lnTo>
                    <a:pt x="150015" y="388471"/>
                  </a:lnTo>
                  <a:lnTo>
                    <a:pt x="107927" y="411034"/>
                  </a:lnTo>
                  <a:lnTo>
                    <a:pt x="59062" y="427368"/>
                  </a:lnTo>
                  <a:lnTo>
                    <a:pt x="0" y="4467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Freeform 202"/>
          <p:cNvSpPr/>
          <p:nvPr/>
        </p:nvSpPr>
        <p:spPr>
          <a:xfrm>
            <a:off x="4003671" y="11389364"/>
            <a:ext cx="607141" cy="444292"/>
          </a:xfrm>
          <a:custGeom>
            <a:avLst/>
            <a:gdLst/>
            <a:ahLst/>
            <a:cxnLst/>
            <a:rect l="0" t="0" r="0" b="0"/>
            <a:pathLst>
              <a:path w="607141" h="444292">
                <a:moveTo>
                  <a:pt x="191957" y="185683"/>
                </a:moveTo>
                <a:lnTo>
                  <a:pt x="162164" y="218522"/>
                </a:lnTo>
                <a:lnTo>
                  <a:pt x="134387" y="273082"/>
                </a:lnTo>
                <a:lnTo>
                  <a:pt x="126154" y="289653"/>
                </a:lnTo>
                <a:lnTo>
                  <a:pt x="121070" y="324316"/>
                </a:lnTo>
                <a:lnTo>
                  <a:pt x="125412" y="358511"/>
                </a:lnTo>
                <a:lnTo>
                  <a:pt x="137498" y="388944"/>
                </a:lnTo>
                <a:lnTo>
                  <a:pt x="161151" y="413642"/>
                </a:lnTo>
                <a:lnTo>
                  <a:pt x="175990" y="424494"/>
                </a:lnTo>
                <a:lnTo>
                  <a:pt x="216853" y="436551"/>
                </a:lnTo>
                <a:lnTo>
                  <a:pt x="265484" y="441909"/>
                </a:lnTo>
                <a:lnTo>
                  <a:pt x="317567" y="444291"/>
                </a:lnTo>
                <a:lnTo>
                  <a:pt x="376443" y="438353"/>
                </a:lnTo>
                <a:lnTo>
                  <a:pt x="437283" y="422697"/>
                </a:lnTo>
                <a:lnTo>
                  <a:pt x="477931" y="407917"/>
                </a:lnTo>
                <a:lnTo>
                  <a:pt x="527861" y="372337"/>
                </a:lnTo>
                <a:lnTo>
                  <a:pt x="580945" y="329026"/>
                </a:lnTo>
                <a:lnTo>
                  <a:pt x="603950" y="285878"/>
                </a:lnTo>
                <a:lnTo>
                  <a:pt x="607140" y="252050"/>
                </a:lnTo>
                <a:lnTo>
                  <a:pt x="600370" y="202809"/>
                </a:lnTo>
                <a:lnTo>
                  <a:pt x="584653" y="155210"/>
                </a:lnTo>
                <a:lnTo>
                  <a:pt x="556636" y="106575"/>
                </a:lnTo>
                <a:lnTo>
                  <a:pt x="506223" y="49195"/>
                </a:lnTo>
                <a:lnTo>
                  <a:pt x="458579" y="14901"/>
                </a:lnTo>
                <a:lnTo>
                  <a:pt x="398589" y="0"/>
                </a:lnTo>
                <a:lnTo>
                  <a:pt x="347128" y="2864"/>
                </a:lnTo>
                <a:lnTo>
                  <a:pt x="288377" y="27919"/>
                </a:lnTo>
                <a:lnTo>
                  <a:pt x="237284" y="57010"/>
                </a:lnTo>
                <a:lnTo>
                  <a:pt x="179074" y="97184"/>
                </a:lnTo>
                <a:lnTo>
                  <a:pt x="123564" y="160641"/>
                </a:lnTo>
                <a:lnTo>
                  <a:pt x="82316" y="213811"/>
                </a:lnTo>
                <a:lnTo>
                  <a:pt x="45210" y="264098"/>
                </a:lnTo>
                <a:lnTo>
                  <a:pt x="18982" y="303880"/>
                </a:lnTo>
                <a:lnTo>
                  <a:pt x="0" y="3365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/>
          <p:cNvGrpSpPr/>
          <p:nvPr/>
        </p:nvGrpSpPr>
        <p:grpSpPr>
          <a:xfrm>
            <a:off x="3482645" y="12068651"/>
            <a:ext cx="2618841" cy="3345535"/>
            <a:chOff x="3482645" y="12068651"/>
            <a:chExt cx="2618841" cy="3345535"/>
          </a:xfrm>
        </p:grpSpPr>
        <p:sp>
          <p:nvSpPr>
            <p:cNvPr id="204" name="Freeform 203"/>
            <p:cNvSpPr/>
            <p:nvPr/>
          </p:nvSpPr>
          <p:spPr>
            <a:xfrm>
              <a:off x="3485504" y="12068651"/>
              <a:ext cx="216521" cy="3345535"/>
            </a:xfrm>
            <a:custGeom>
              <a:avLst/>
              <a:gdLst/>
              <a:ahLst/>
              <a:cxnLst/>
              <a:rect l="0" t="0" r="0" b="0"/>
              <a:pathLst>
                <a:path w="216521" h="3345535">
                  <a:moveTo>
                    <a:pt x="10852" y="0"/>
                  </a:moveTo>
                  <a:lnTo>
                    <a:pt x="0" y="59659"/>
                  </a:lnTo>
                  <a:lnTo>
                    <a:pt x="2051" y="107054"/>
                  </a:lnTo>
                  <a:lnTo>
                    <a:pt x="12307" y="158166"/>
                  </a:lnTo>
                  <a:lnTo>
                    <a:pt x="20932" y="217492"/>
                  </a:lnTo>
                  <a:lnTo>
                    <a:pt x="24473" y="258151"/>
                  </a:lnTo>
                  <a:lnTo>
                    <a:pt x="31125" y="306691"/>
                  </a:lnTo>
                  <a:lnTo>
                    <a:pt x="35097" y="358733"/>
                  </a:lnTo>
                  <a:lnTo>
                    <a:pt x="36862" y="409285"/>
                  </a:lnTo>
                  <a:lnTo>
                    <a:pt x="37647" y="452065"/>
                  </a:lnTo>
                  <a:lnTo>
                    <a:pt x="37996" y="503580"/>
                  </a:lnTo>
                  <a:lnTo>
                    <a:pt x="38151" y="557452"/>
                  </a:lnTo>
                  <a:lnTo>
                    <a:pt x="38220" y="601708"/>
                  </a:lnTo>
                  <a:lnTo>
                    <a:pt x="38258" y="660883"/>
                  </a:lnTo>
                  <a:lnTo>
                    <a:pt x="38270" y="717011"/>
                  </a:lnTo>
                  <a:lnTo>
                    <a:pt x="42335" y="766063"/>
                  </a:lnTo>
                  <a:lnTo>
                    <a:pt x="47697" y="820364"/>
                  </a:lnTo>
                  <a:lnTo>
                    <a:pt x="50079" y="869889"/>
                  </a:lnTo>
                  <a:lnTo>
                    <a:pt x="51421" y="933318"/>
                  </a:lnTo>
                  <a:lnTo>
                    <a:pt x="51818" y="990705"/>
                  </a:lnTo>
                  <a:lnTo>
                    <a:pt x="51936" y="1046305"/>
                  </a:lnTo>
                  <a:lnTo>
                    <a:pt x="51971" y="1108652"/>
                  </a:lnTo>
                  <a:lnTo>
                    <a:pt x="51982" y="1168088"/>
                  </a:lnTo>
                  <a:lnTo>
                    <a:pt x="51984" y="1231573"/>
                  </a:lnTo>
                  <a:lnTo>
                    <a:pt x="51985" y="1276091"/>
                  </a:lnTo>
                  <a:lnTo>
                    <a:pt x="53509" y="1321268"/>
                  </a:lnTo>
                  <a:lnTo>
                    <a:pt x="59265" y="1366737"/>
                  </a:lnTo>
                  <a:lnTo>
                    <a:pt x="62838" y="1412337"/>
                  </a:lnTo>
                  <a:lnTo>
                    <a:pt x="64427" y="1457995"/>
                  </a:lnTo>
                  <a:lnTo>
                    <a:pt x="65132" y="1503679"/>
                  </a:lnTo>
                  <a:lnTo>
                    <a:pt x="65446" y="1549374"/>
                  </a:lnTo>
                  <a:lnTo>
                    <a:pt x="65585" y="1595073"/>
                  </a:lnTo>
                  <a:lnTo>
                    <a:pt x="65647" y="1640776"/>
                  </a:lnTo>
                  <a:lnTo>
                    <a:pt x="69738" y="1686478"/>
                  </a:lnTo>
                  <a:lnTo>
                    <a:pt x="75110" y="1732183"/>
                  </a:lnTo>
                  <a:lnTo>
                    <a:pt x="77498" y="1777885"/>
                  </a:lnTo>
                  <a:lnTo>
                    <a:pt x="78559" y="1823589"/>
                  </a:lnTo>
                  <a:lnTo>
                    <a:pt x="79031" y="1869294"/>
                  </a:lnTo>
                  <a:lnTo>
                    <a:pt x="79240" y="1914998"/>
                  </a:lnTo>
                  <a:lnTo>
                    <a:pt x="79359" y="1976276"/>
                  </a:lnTo>
                  <a:lnTo>
                    <a:pt x="83449" y="2018405"/>
                  </a:lnTo>
                  <a:lnTo>
                    <a:pt x="88821" y="2062521"/>
                  </a:lnTo>
                  <a:lnTo>
                    <a:pt x="91209" y="2107519"/>
                  </a:lnTo>
                  <a:lnTo>
                    <a:pt x="92553" y="2168398"/>
                  </a:lnTo>
                  <a:lnTo>
                    <a:pt x="96930" y="2210436"/>
                  </a:lnTo>
                  <a:lnTo>
                    <a:pt x="102430" y="2254510"/>
                  </a:lnTo>
                  <a:lnTo>
                    <a:pt x="104875" y="2299491"/>
                  </a:lnTo>
                  <a:lnTo>
                    <a:pt x="113530" y="2360360"/>
                  </a:lnTo>
                  <a:lnTo>
                    <a:pt x="118464" y="2416990"/>
                  </a:lnTo>
                  <a:lnTo>
                    <a:pt x="127205" y="2472364"/>
                  </a:lnTo>
                  <a:lnTo>
                    <a:pt x="132165" y="2534644"/>
                  </a:lnTo>
                  <a:lnTo>
                    <a:pt x="140913" y="2594062"/>
                  </a:lnTo>
                  <a:lnTo>
                    <a:pt x="145875" y="2650263"/>
                  </a:lnTo>
                  <a:lnTo>
                    <a:pt x="154624" y="2705508"/>
                  </a:lnTo>
                  <a:lnTo>
                    <a:pt x="159586" y="2760472"/>
                  </a:lnTo>
                  <a:lnTo>
                    <a:pt x="168335" y="2808073"/>
                  </a:lnTo>
                  <a:lnTo>
                    <a:pt x="173297" y="2858402"/>
                  </a:lnTo>
                  <a:lnTo>
                    <a:pt x="182047" y="2911909"/>
                  </a:lnTo>
                  <a:lnTo>
                    <a:pt x="187009" y="2966357"/>
                  </a:lnTo>
                  <a:lnTo>
                    <a:pt x="192232" y="3015014"/>
                  </a:lnTo>
                  <a:lnTo>
                    <a:pt x="198108" y="3070665"/>
                  </a:lnTo>
                  <a:lnTo>
                    <a:pt x="200720" y="3125868"/>
                  </a:lnTo>
                  <a:lnTo>
                    <a:pt x="201881" y="3180871"/>
                  </a:lnTo>
                  <a:lnTo>
                    <a:pt x="203920" y="3231217"/>
                  </a:lnTo>
                  <a:lnTo>
                    <a:pt x="212110" y="3285254"/>
                  </a:lnTo>
                  <a:lnTo>
                    <a:pt x="216520" y="3345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482645" y="121097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578623" y="12074839"/>
              <a:ext cx="2358328" cy="48658"/>
            </a:xfrm>
            <a:custGeom>
              <a:avLst/>
              <a:gdLst/>
              <a:ahLst/>
              <a:cxnLst/>
              <a:rect l="0" t="0" r="0" b="0"/>
              <a:pathLst>
                <a:path w="2358328" h="48658">
                  <a:moveTo>
                    <a:pt x="0" y="21234"/>
                  </a:moveTo>
                  <a:lnTo>
                    <a:pt x="35887" y="11812"/>
                  </a:lnTo>
                  <a:lnTo>
                    <a:pt x="89007" y="7270"/>
                  </a:lnTo>
                  <a:lnTo>
                    <a:pt x="136570" y="0"/>
                  </a:lnTo>
                  <a:lnTo>
                    <a:pt x="188580" y="4617"/>
                  </a:lnTo>
                  <a:lnTo>
                    <a:pt x="242585" y="6662"/>
                  </a:lnTo>
                  <a:lnTo>
                    <a:pt x="297182" y="7268"/>
                  </a:lnTo>
                  <a:lnTo>
                    <a:pt x="353476" y="7447"/>
                  </a:lnTo>
                  <a:lnTo>
                    <a:pt x="395777" y="7489"/>
                  </a:lnTo>
                  <a:lnTo>
                    <a:pt x="439969" y="7508"/>
                  </a:lnTo>
                  <a:lnTo>
                    <a:pt x="485001" y="9040"/>
                  </a:lnTo>
                  <a:lnTo>
                    <a:pt x="530406" y="14799"/>
                  </a:lnTo>
                  <a:lnTo>
                    <a:pt x="591515" y="19327"/>
                  </a:lnTo>
                  <a:lnTo>
                    <a:pt x="637669" y="20387"/>
                  </a:lnTo>
                  <a:lnTo>
                    <a:pt x="687127" y="20858"/>
                  </a:lnTo>
                  <a:lnTo>
                    <a:pt x="734500" y="21067"/>
                  </a:lnTo>
                  <a:lnTo>
                    <a:pt x="780946" y="21160"/>
                  </a:lnTo>
                  <a:lnTo>
                    <a:pt x="828503" y="21201"/>
                  </a:lnTo>
                  <a:lnTo>
                    <a:pt x="880109" y="21220"/>
                  </a:lnTo>
                  <a:lnTo>
                    <a:pt x="929451" y="21227"/>
                  </a:lnTo>
                  <a:lnTo>
                    <a:pt x="978296" y="21231"/>
                  </a:lnTo>
                  <a:lnTo>
                    <a:pt x="1030474" y="21234"/>
                  </a:lnTo>
                  <a:lnTo>
                    <a:pt x="1080071" y="21234"/>
                  </a:lnTo>
                  <a:lnTo>
                    <a:pt x="1127505" y="21234"/>
                  </a:lnTo>
                  <a:lnTo>
                    <a:pt x="1173978" y="21234"/>
                  </a:lnTo>
                  <a:lnTo>
                    <a:pt x="1220024" y="25297"/>
                  </a:lnTo>
                  <a:lnTo>
                    <a:pt x="1267403" y="30657"/>
                  </a:lnTo>
                  <a:lnTo>
                    <a:pt x="1318930" y="33039"/>
                  </a:lnTo>
                  <a:lnTo>
                    <a:pt x="1368238" y="34097"/>
                  </a:lnTo>
                  <a:lnTo>
                    <a:pt x="1415543" y="34568"/>
                  </a:lnTo>
                  <a:lnTo>
                    <a:pt x="1461959" y="34778"/>
                  </a:lnTo>
                  <a:lnTo>
                    <a:pt x="1507980" y="34870"/>
                  </a:lnTo>
                  <a:lnTo>
                    <a:pt x="1553824" y="33388"/>
                  </a:lnTo>
                  <a:lnTo>
                    <a:pt x="1599591" y="27652"/>
                  </a:lnTo>
                  <a:lnTo>
                    <a:pt x="1645322" y="24087"/>
                  </a:lnTo>
                  <a:lnTo>
                    <a:pt x="1689516" y="22502"/>
                  </a:lnTo>
                  <a:lnTo>
                    <a:pt x="1750179" y="21609"/>
                  </a:lnTo>
                  <a:lnTo>
                    <a:pt x="1793502" y="21402"/>
                  </a:lnTo>
                  <a:lnTo>
                    <a:pt x="1838148" y="21309"/>
                  </a:lnTo>
                  <a:lnTo>
                    <a:pt x="1881858" y="21268"/>
                  </a:lnTo>
                  <a:lnTo>
                    <a:pt x="1942250" y="21244"/>
                  </a:lnTo>
                  <a:lnTo>
                    <a:pt x="1985510" y="21239"/>
                  </a:lnTo>
                  <a:lnTo>
                    <a:pt x="2045411" y="28514"/>
                  </a:lnTo>
                  <a:lnTo>
                    <a:pt x="2101754" y="33039"/>
                  </a:lnTo>
                  <a:lnTo>
                    <a:pt x="2157043" y="34379"/>
                  </a:lnTo>
                  <a:lnTo>
                    <a:pt x="2212019" y="34778"/>
                  </a:lnTo>
                  <a:lnTo>
                    <a:pt x="2274182" y="42173"/>
                  </a:lnTo>
                  <a:lnTo>
                    <a:pt x="2310265" y="45775"/>
                  </a:lnTo>
                  <a:lnTo>
                    <a:pt x="2358327" y="486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964372" y="12178340"/>
              <a:ext cx="137114" cy="2783376"/>
            </a:xfrm>
            <a:custGeom>
              <a:avLst/>
              <a:gdLst/>
              <a:ahLst/>
              <a:cxnLst/>
              <a:rect l="0" t="0" r="0" b="0"/>
              <a:pathLst>
                <a:path w="137114" h="2783376">
                  <a:moveTo>
                    <a:pt x="1" y="0"/>
                  </a:moveTo>
                  <a:lnTo>
                    <a:pt x="0" y="45309"/>
                  </a:lnTo>
                  <a:lnTo>
                    <a:pt x="0" y="104495"/>
                  </a:lnTo>
                  <a:lnTo>
                    <a:pt x="0" y="148008"/>
                  </a:lnTo>
                  <a:lnTo>
                    <a:pt x="0" y="208050"/>
                  </a:lnTo>
                  <a:lnTo>
                    <a:pt x="7279" y="264435"/>
                  </a:lnTo>
                  <a:lnTo>
                    <a:pt x="11806" y="319736"/>
                  </a:lnTo>
                  <a:lnTo>
                    <a:pt x="13148" y="381994"/>
                  </a:lnTo>
                  <a:lnTo>
                    <a:pt x="13545" y="441406"/>
                  </a:lnTo>
                  <a:lnTo>
                    <a:pt x="13662" y="504883"/>
                  </a:lnTo>
                  <a:lnTo>
                    <a:pt x="13690" y="549399"/>
                  </a:lnTo>
                  <a:lnTo>
                    <a:pt x="17768" y="609162"/>
                  </a:lnTo>
                  <a:lnTo>
                    <a:pt x="24562" y="668002"/>
                  </a:lnTo>
                  <a:lnTo>
                    <a:pt x="27675" y="715843"/>
                  </a:lnTo>
                  <a:lnTo>
                    <a:pt x="34137" y="762497"/>
                  </a:lnTo>
                  <a:lnTo>
                    <a:pt x="38024" y="812686"/>
                  </a:lnTo>
                  <a:lnTo>
                    <a:pt x="41275" y="865462"/>
                  </a:lnTo>
                  <a:lnTo>
                    <a:pt x="47799" y="919386"/>
                  </a:lnTo>
                  <a:lnTo>
                    <a:pt x="51714" y="973823"/>
                  </a:lnTo>
                  <a:lnTo>
                    <a:pt x="54977" y="1025439"/>
                  </a:lnTo>
                  <a:lnTo>
                    <a:pt x="61506" y="1068692"/>
                  </a:lnTo>
                  <a:lnTo>
                    <a:pt x="65423" y="1116354"/>
                  </a:lnTo>
                  <a:lnTo>
                    <a:pt x="67164" y="1168007"/>
                  </a:lnTo>
                  <a:lnTo>
                    <a:pt x="67937" y="1221433"/>
                  </a:lnTo>
                  <a:lnTo>
                    <a:pt x="72344" y="1267521"/>
                  </a:lnTo>
                  <a:lnTo>
                    <a:pt x="77857" y="1311365"/>
                  </a:lnTo>
                  <a:lnTo>
                    <a:pt x="80307" y="1361320"/>
                  </a:lnTo>
                  <a:lnTo>
                    <a:pt x="81397" y="1405866"/>
                  </a:lnTo>
                  <a:lnTo>
                    <a:pt x="83404" y="1449025"/>
                  </a:lnTo>
                  <a:lnTo>
                    <a:pt x="89374" y="1498676"/>
                  </a:lnTo>
                  <a:lnTo>
                    <a:pt x="93044" y="1543088"/>
                  </a:lnTo>
                  <a:lnTo>
                    <a:pt x="94674" y="1586186"/>
                  </a:lnTo>
                  <a:lnTo>
                    <a:pt x="95399" y="1635811"/>
                  </a:lnTo>
                  <a:lnTo>
                    <a:pt x="99783" y="1688335"/>
                  </a:lnTo>
                  <a:lnTo>
                    <a:pt x="105287" y="1742148"/>
                  </a:lnTo>
                  <a:lnTo>
                    <a:pt x="107733" y="1796536"/>
                  </a:lnTo>
                  <a:lnTo>
                    <a:pt x="108821" y="1851176"/>
                  </a:lnTo>
                  <a:lnTo>
                    <a:pt x="110827" y="1905931"/>
                  </a:lnTo>
                  <a:lnTo>
                    <a:pt x="116797" y="1960735"/>
                  </a:lnTo>
                  <a:lnTo>
                    <a:pt x="120466" y="2015561"/>
                  </a:lnTo>
                  <a:lnTo>
                    <a:pt x="122096" y="2070398"/>
                  </a:lnTo>
                  <a:lnTo>
                    <a:pt x="122822" y="2125240"/>
                  </a:lnTo>
                  <a:lnTo>
                    <a:pt x="127206" y="2176019"/>
                  </a:lnTo>
                  <a:lnTo>
                    <a:pt x="132710" y="2223979"/>
                  </a:lnTo>
                  <a:lnTo>
                    <a:pt x="135156" y="2270687"/>
                  </a:lnTo>
                  <a:lnTo>
                    <a:pt x="136243" y="2316837"/>
                  </a:lnTo>
                  <a:lnTo>
                    <a:pt x="136726" y="2362738"/>
                  </a:lnTo>
                  <a:lnTo>
                    <a:pt x="136941" y="2408531"/>
                  </a:lnTo>
                  <a:lnTo>
                    <a:pt x="137062" y="2469859"/>
                  </a:lnTo>
                  <a:lnTo>
                    <a:pt x="137097" y="2526623"/>
                  </a:lnTo>
                  <a:lnTo>
                    <a:pt x="137108" y="2582038"/>
                  </a:lnTo>
                  <a:lnTo>
                    <a:pt x="137111" y="2637050"/>
                  </a:lnTo>
                  <a:lnTo>
                    <a:pt x="137112" y="2691945"/>
                  </a:lnTo>
                  <a:lnTo>
                    <a:pt x="137113" y="2746805"/>
                  </a:lnTo>
                  <a:lnTo>
                    <a:pt x="137113" y="27833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660891" y="14961715"/>
              <a:ext cx="2413172" cy="452471"/>
            </a:xfrm>
            <a:custGeom>
              <a:avLst/>
              <a:gdLst/>
              <a:ahLst/>
              <a:cxnLst/>
              <a:rect l="0" t="0" r="0" b="0"/>
              <a:pathLst>
                <a:path w="2413172" h="452471">
                  <a:moveTo>
                    <a:pt x="2413171" y="0"/>
                  </a:moveTo>
                  <a:lnTo>
                    <a:pt x="2357574" y="14915"/>
                  </a:lnTo>
                  <a:lnTo>
                    <a:pt x="2296054" y="32230"/>
                  </a:lnTo>
                  <a:lnTo>
                    <a:pt x="2235941" y="45774"/>
                  </a:lnTo>
                  <a:lnTo>
                    <a:pt x="2184444" y="59436"/>
                  </a:lnTo>
                  <a:lnTo>
                    <a:pt x="2124575" y="76176"/>
                  </a:lnTo>
                  <a:lnTo>
                    <a:pt x="2073412" y="81985"/>
                  </a:lnTo>
                  <a:lnTo>
                    <a:pt x="2021181" y="92678"/>
                  </a:lnTo>
                  <a:lnTo>
                    <a:pt x="1957752" y="109940"/>
                  </a:lnTo>
                  <a:lnTo>
                    <a:pt x="1894271" y="128020"/>
                  </a:lnTo>
                  <a:lnTo>
                    <a:pt x="1837084" y="148975"/>
                  </a:lnTo>
                  <a:lnTo>
                    <a:pt x="1794040" y="161681"/>
                  </a:lnTo>
                  <a:lnTo>
                    <a:pt x="1735106" y="177398"/>
                  </a:lnTo>
                  <a:lnTo>
                    <a:pt x="1676511" y="191706"/>
                  </a:lnTo>
                  <a:lnTo>
                    <a:pt x="1613445" y="205593"/>
                  </a:lnTo>
                  <a:lnTo>
                    <a:pt x="1551190" y="223933"/>
                  </a:lnTo>
                  <a:lnTo>
                    <a:pt x="1490310" y="242228"/>
                  </a:lnTo>
                  <a:lnTo>
                    <a:pt x="1445422" y="251370"/>
                  </a:lnTo>
                  <a:lnTo>
                    <a:pt x="1395002" y="260511"/>
                  </a:lnTo>
                  <a:lnTo>
                    <a:pt x="1346694" y="269651"/>
                  </a:lnTo>
                  <a:lnTo>
                    <a:pt x="1293803" y="283364"/>
                  </a:lnTo>
                  <a:lnTo>
                    <a:pt x="1244615" y="297075"/>
                  </a:lnTo>
                  <a:lnTo>
                    <a:pt x="1199112" y="306217"/>
                  </a:lnTo>
                  <a:lnTo>
                    <a:pt x="1148419" y="315357"/>
                  </a:lnTo>
                  <a:lnTo>
                    <a:pt x="1095420" y="324498"/>
                  </a:lnTo>
                  <a:lnTo>
                    <a:pt x="1041395" y="333638"/>
                  </a:lnTo>
                  <a:lnTo>
                    <a:pt x="990977" y="342780"/>
                  </a:lnTo>
                  <a:lnTo>
                    <a:pt x="940131" y="351921"/>
                  </a:lnTo>
                  <a:lnTo>
                    <a:pt x="881986" y="361061"/>
                  </a:lnTo>
                  <a:lnTo>
                    <a:pt x="828721" y="370202"/>
                  </a:lnTo>
                  <a:lnTo>
                    <a:pt x="778133" y="377818"/>
                  </a:lnTo>
                  <a:lnTo>
                    <a:pt x="725180" y="381204"/>
                  </a:lnTo>
                  <a:lnTo>
                    <a:pt x="671176" y="386771"/>
                  </a:lnTo>
                  <a:lnTo>
                    <a:pt x="618228" y="392800"/>
                  </a:lnTo>
                  <a:lnTo>
                    <a:pt x="569305" y="395479"/>
                  </a:lnTo>
                  <a:lnTo>
                    <a:pt x="518108" y="396672"/>
                  </a:lnTo>
                  <a:lnTo>
                    <a:pt x="466407" y="397200"/>
                  </a:lnTo>
                  <a:lnTo>
                    <a:pt x="418038" y="397434"/>
                  </a:lnTo>
                  <a:lnTo>
                    <a:pt x="355261" y="397568"/>
                  </a:lnTo>
                  <a:lnTo>
                    <a:pt x="312779" y="397599"/>
                  </a:lnTo>
                  <a:lnTo>
                    <a:pt x="254163" y="401679"/>
                  </a:lnTo>
                  <a:lnTo>
                    <a:pt x="203786" y="408474"/>
                  </a:lnTo>
                  <a:lnTo>
                    <a:pt x="150266" y="414550"/>
                  </a:lnTo>
                  <a:lnTo>
                    <a:pt x="91750" y="425998"/>
                  </a:lnTo>
                  <a:lnTo>
                    <a:pt x="38358" y="439040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127072" y="12192051"/>
              <a:ext cx="329069" cy="3126156"/>
            </a:xfrm>
            <a:custGeom>
              <a:avLst/>
              <a:gdLst/>
              <a:ahLst/>
              <a:cxnLst/>
              <a:rect l="0" t="0" r="0" b="0"/>
              <a:pathLst>
                <a:path w="329069" h="3126156">
                  <a:moveTo>
                    <a:pt x="13711" y="0"/>
                  </a:moveTo>
                  <a:lnTo>
                    <a:pt x="4288" y="35886"/>
                  </a:lnTo>
                  <a:lnTo>
                    <a:pt x="1270" y="93577"/>
                  </a:lnTo>
                  <a:lnTo>
                    <a:pt x="564" y="142139"/>
                  </a:lnTo>
                  <a:lnTo>
                    <a:pt x="251" y="198254"/>
                  </a:lnTo>
                  <a:lnTo>
                    <a:pt x="111" y="258742"/>
                  </a:lnTo>
                  <a:lnTo>
                    <a:pt x="49" y="321173"/>
                  </a:lnTo>
                  <a:lnTo>
                    <a:pt x="22" y="384467"/>
                  </a:lnTo>
                  <a:lnTo>
                    <a:pt x="9" y="443575"/>
                  </a:lnTo>
                  <a:lnTo>
                    <a:pt x="4" y="490158"/>
                  </a:lnTo>
                  <a:lnTo>
                    <a:pt x="1" y="550644"/>
                  </a:lnTo>
                  <a:lnTo>
                    <a:pt x="1" y="592590"/>
                  </a:lnTo>
                  <a:lnTo>
                    <a:pt x="0" y="654966"/>
                  </a:lnTo>
                  <a:lnTo>
                    <a:pt x="4063" y="716106"/>
                  </a:lnTo>
                  <a:lnTo>
                    <a:pt x="9423" y="760075"/>
                  </a:lnTo>
                  <a:lnTo>
                    <a:pt x="11805" y="805008"/>
                  </a:lnTo>
                  <a:lnTo>
                    <a:pt x="12864" y="850370"/>
                  </a:lnTo>
                  <a:lnTo>
                    <a:pt x="14858" y="895921"/>
                  </a:lnTo>
                  <a:lnTo>
                    <a:pt x="20822" y="941557"/>
                  </a:lnTo>
                  <a:lnTo>
                    <a:pt x="24489" y="987231"/>
                  </a:lnTo>
                  <a:lnTo>
                    <a:pt x="26118" y="1032922"/>
                  </a:lnTo>
                  <a:lnTo>
                    <a:pt x="26843" y="1078620"/>
                  </a:lnTo>
                  <a:lnTo>
                    <a:pt x="31227" y="1124321"/>
                  </a:lnTo>
                  <a:lnTo>
                    <a:pt x="38254" y="1171547"/>
                  </a:lnTo>
                  <a:lnTo>
                    <a:pt x="46455" y="1223006"/>
                  </a:lnTo>
                  <a:lnTo>
                    <a:pt x="51116" y="1272284"/>
                  </a:lnTo>
                  <a:lnTo>
                    <a:pt x="54711" y="1319575"/>
                  </a:lnTo>
                  <a:lnTo>
                    <a:pt x="61386" y="1365985"/>
                  </a:lnTo>
                  <a:lnTo>
                    <a:pt x="65369" y="1416066"/>
                  </a:lnTo>
                  <a:lnTo>
                    <a:pt x="68663" y="1467269"/>
                  </a:lnTo>
                  <a:lnTo>
                    <a:pt x="75205" y="1515418"/>
                  </a:lnTo>
                  <a:lnTo>
                    <a:pt x="79128" y="1566272"/>
                  </a:lnTo>
                  <a:lnTo>
                    <a:pt x="82395" y="1617818"/>
                  </a:lnTo>
                  <a:lnTo>
                    <a:pt x="88926" y="1666119"/>
                  </a:lnTo>
                  <a:lnTo>
                    <a:pt x="96906" y="1712978"/>
                  </a:lnTo>
                  <a:lnTo>
                    <a:pt x="105531" y="1760719"/>
                  </a:lnTo>
                  <a:lnTo>
                    <a:pt x="114443" y="1812406"/>
                  </a:lnTo>
                  <a:lnTo>
                    <a:pt x="119419" y="1861783"/>
                  </a:lnTo>
                  <a:lnTo>
                    <a:pt x="123154" y="1909121"/>
                  </a:lnTo>
                  <a:lnTo>
                    <a:pt x="129893" y="1955551"/>
                  </a:lnTo>
                  <a:lnTo>
                    <a:pt x="137965" y="2001577"/>
                  </a:lnTo>
                  <a:lnTo>
                    <a:pt x="146632" y="2047426"/>
                  </a:lnTo>
                  <a:lnTo>
                    <a:pt x="155562" y="2093192"/>
                  </a:lnTo>
                  <a:lnTo>
                    <a:pt x="160546" y="2138925"/>
                  </a:lnTo>
                  <a:lnTo>
                    <a:pt x="164285" y="2184642"/>
                  </a:lnTo>
                  <a:lnTo>
                    <a:pt x="171025" y="2230351"/>
                  </a:lnTo>
                  <a:lnTo>
                    <a:pt x="179099" y="2276058"/>
                  </a:lnTo>
                  <a:lnTo>
                    <a:pt x="187765" y="2320238"/>
                  </a:lnTo>
                  <a:lnTo>
                    <a:pt x="201210" y="2380897"/>
                  </a:lnTo>
                  <a:lnTo>
                    <a:pt x="210288" y="2424218"/>
                  </a:lnTo>
                  <a:lnTo>
                    <a:pt x="223964" y="2484154"/>
                  </a:lnTo>
                  <a:lnTo>
                    <a:pt x="230386" y="2540507"/>
                  </a:lnTo>
                  <a:lnTo>
                    <a:pt x="239568" y="2595798"/>
                  </a:lnTo>
                  <a:lnTo>
                    <a:pt x="251937" y="2650778"/>
                  </a:lnTo>
                  <a:lnTo>
                    <a:pt x="265250" y="2705661"/>
                  </a:lnTo>
                  <a:lnTo>
                    <a:pt x="278844" y="2760518"/>
                  </a:lnTo>
                  <a:lnTo>
                    <a:pt x="292520" y="2815366"/>
                  </a:lnTo>
                  <a:lnTo>
                    <a:pt x="297590" y="2860055"/>
                  </a:lnTo>
                  <a:lnTo>
                    <a:pt x="301367" y="2907339"/>
                  </a:lnTo>
                  <a:lnTo>
                    <a:pt x="308124" y="2948667"/>
                  </a:lnTo>
                  <a:lnTo>
                    <a:pt x="316205" y="2995473"/>
                  </a:lnTo>
                  <a:lnTo>
                    <a:pt x="323351" y="3043698"/>
                  </a:lnTo>
                  <a:lnTo>
                    <a:pt x="327374" y="3099016"/>
                  </a:lnTo>
                  <a:lnTo>
                    <a:pt x="329068" y="31261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537490" y="12699366"/>
              <a:ext cx="2454306" cy="109690"/>
            </a:xfrm>
            <a:custGeom>
              <a:avLst/>
              <a:gdLst/>
              <a:ahLst/>
              <a:cxnLst/>
              <a:rect l="0" t="0" r="0" b="0"/>
              <a:pathLst>
                <a:path w="2454306" h="109690">
                  <a:moveTo>
                    <a:pt x="0" y="109689"/>
                  </a:moveTo>
                  <a:lnTo>
                    <a:pt x="35886" y="89320"/>
                  </a:lnTo>
                  <a:lnTo>
                    <a:pt x="90530" y="75385"/>
                  </a:lnTo>
                  <a:lnTo>
                    <a:pt x="147516" y="69055"/>
                  </a:lnTo>
                  <a:lnTo>
                    <a:pt x="189979" y="62176"/>
                  </a:lnTo>
                  <a:lnTo>
                    <a:pt x="234243" y="54042"/>
                  </a:lnTo>
                  <a:lnTo>
                    <a:pt x="280830" y="46871"/>
                  </a:lnTo>
                  <a:lnTo>
                    <a:pt x="332005" y="43684"/>
                  </a:lnTo>
                  <a:lnTo>
                    <a:pt x="390369" y="34610"/>
                  </a:lnTo>
                  <a:lnTo>
                    <a:pt x="438073" y="30617"/>
                  </a:lnTo>
                  <a:lnTo>
                    <a:pt x="494822" y="28842"/>
                  </a:lnTo>
                  <a:lnTo>
                    <a:pt x="555591" y="28052"/>
                  </a:lnTo>
                  <a:lnTo>
                    <a:pt x="605960" y="23639"/>
                  </a:lnTo>
                  <a:lnTo>
                    <a:pt x="668577" y="16652"/>
                  </a:lnTo>
                  <a:lnTo>
                    <a:pt x="725724" y="14583"/>
                  </a:lnTo>
                  <a:lnTo>
                    <a:pt x="785314" y="13970"/>
                  </a:lnTo>
                  <a:lnTo>
                    <a:pt x="847151" y="13787"/>
                  </a:lnTo>
                  <a:lnTo>
                    <a:pt x="908129" y="13734"/>
                  </a:lnTo>
                  <a:lnTo>
                    <a:pt x="970378" y="13717"/>
                  </a:lnTo>
                  <a:lnTo>
                    <a:pt x="1031479" y="9651"/>
                  </a:lnTo>
                  <a:lnTo>
                    <a:pt x="1075439" y="4289"/>
                  </a:lnTo>
                  <a:lnTo>
                    <a:pt x="1120368" y="1906"/>
                  </a:lnTo>
                  <a:lnTo>
                    <a:pt x="1165728" y="848"/>
                  </a:lnTo>
                  <a:lnTo>
                    <a:pt x="1209755" y="377"/>
                  </a:lnTo>
                  <a:lnTo>
                    <a:pt x="1271849" y="112"/>
                  </a:lnTo>
                  <a:lnTo>
                    <a:pt x="1320906" y="50"/>
                  </a:lnTo>
                  <a:lnTo>
                    <a:pt x="1369115" y="22"/>
                  </a:lnTo>
                  <a:lnTo>
                    <a:pt x="1415933" y="10"/>
                  </a:lnTo>
                  <a:lnTo>
                    <a:pt x="1462132" y="5"/>
                  </a:lnTo>
                  <a:lnTo>
                    <a:pt x="1508056" y="1"/>
                  </a:lnTo>
                  <a:lnTo>
                    <a:pt x="1553858" y="1"/>
                  </a:lnTo>
                  <a:lnTo>
                    <a:pt x="1599605" y="0"/>
                  </a:lnTo>
                  <a:lnTo>
                    <a:pt x="1645329" y="0"/>
                  </a:lnTo>
                  <a:lnTo>
                    <a:pt x="1691042" y="0"/>
                  </a:lnTo>
                  <a:lnTo>
                    <a:pt x="1736749" y="0"/>
                  </a:lnTo>
                  <a:lnTo>
                    <a:pt x="1782455" y="4062"/>
                  </a:lnTo>
                  <a:lnTo>
                    <a:pt x="1828160" y="9423"/>
                  </a:lnTo>
                  <a:lnTo>
                    <a:pt x="1873864" y="11805"/>
                  </a:lnTo>
                  <a:lnTo>
                    <a:pt x="1919568" y="12863"/>
                  </a:lnTo>
                  <a:lnTo>
                    <a:pt x="1965272" y="13333"/>
                  </a:lnTo>
                  <a:lnTo>
                    <a:pt x="2010976" y="13543"/>
                  </a:lnTo>
                  <a:lnTo>
                    <a:pt x="2056680" y="13636"/>
                  </a:lnTo>
                  <a:lnTo>
                    <a:pt x="2100861" y="13677"/>
                  </a:lnTo>
                  <a:lnTo>
                    <a:pt x="2161517" y="15224"/>
                  </a:lnTo>
                  <a:lnTo>
                    <a:pt x="2204839" y="20985"/>
                  </a:lnTo>
                  <a:lnTo>
                    <a:pt x="2264775" y="25515"/>
                  </a:lnTo>
                  <a:lnTo>
                    <a:pt x="2321128" y="26856"/>
                  </a:lnTo>
                  <a:lnTo>
                    <a:pt x="2366170" y="27171"/>
                  </a:lnTo>
                  <a:lnTo>
                    <a:pt x="2422605" y="27347"/>
                  </a:lnTo>
                  <a:lnTo>
                    <a:pt x="2454305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743158" y="12411431"/>
              <a:ext cx="205669" cy="205669"/>
            </a:xfrm>
            <a:custGeom>
              <a:avLst/>
              <a:gdLst/>
              <a:ahLst/>
              <a:cxnLst/>
              <a:rect l="0" t="0" r="0" b="0"/>
              <a:pathLst>
                <a:path w="205669" h="205669">
                  <a:moveTo>
                    <a:pt x="0" y="0"/>
                  </a:moveTo>
                  <a:lnTo>
                    <a:pt x="45447" y="57252"/>
                  </a:lnTo>
                  <a:lnTo>
                    <a:pt x="104730" y="108641"/>
                  </a:lnTo>
                  <a:lnTo>
                    <a:pt x="158709" y="159224"/>
                  </a:lnTo>
                  <a:lnTo>
                    <a:pt x="205668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784291" y="12356586"/>
              <a:ext cx="137114" cy="246802"/>
            </a:xfrm>
            <a:custGeom>
              <a:avLst/>
              <a:gdLst/>
              <a:ahLst/>
              <a:cxnLst/>
              <a:rect l="0" t="0" r="0" b="0"/>
              <a:pathLst>
                <a:path w="137114" h="246802">
                  <a:moveTo>
                    <a:pt x="137113" y="0"/>
                  </a:moveTo>
                  <a:lnTo>
                    <a:pt x="118136" y="52870"/>
                  </a:lnTo>
                  <a:lnTo>
                    <a:pt x="94419" y="100978"/>
                  </a:lnTo>
                  <a:lnTo>
                    <a:pt x="59492" y="163669"/>
                  </a:lnTo>
                  <a:lnTo>
                    <a:pt x="17690" y="221372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223050" y="12370297"/>
              <a:ext cx="150824" cy="164536"/>
            </a:xfrm>
            <a:custGeom>
              <a:avLst/>
              <a:gdLst/>
              <a:ahLst/>
              <a:cxnLst/>
              <a:rect l="0" t="0" r="0" b="0"/>
              <a:pathLst>
                <a:path w="150824" h="164536">
                  <a:moveTo>
                    <a:pt x="0" y="0"/>
                  </a:moveTo>
                  <a:lnTo>
                    <a:pt x="56197" y="46774"/>
                  </a:lnTo>
                  <a:lnTo>
                    <a:pt x="113978" y="110066"/>
                  </a:lnTo>
                  <a:lnTo>
                    <a:pt x="142642" y="145932"/>
                  </a:lnTo>
                  <a:lnTo>
                    <a:pt x="150823" y="164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305317" y="12274319"/>
              <a:ext cx="137113" cy="479893"/>
            </a:xfrm>
            <a:custGeom>
              <a:avLst/>
              <a:gdLst/>
              <a:ahLst/>
              <a:cxnLst/>
              <a:rect l="0" t="0" r="0" b="0"/>
              <a:pathLst>
                <a:path w="137113" h="479893">
                  <a:moveTo>
                    <a:pt x="137112" y="0"/>
                  </a:moveTo>
                  <a:lnTo>
                    <a:pt x="122197" y="52870"/>
                  </a:lnTo>
                  <a:lnTo>
                    <a:pt x="109333" y="105042"/>
                  </a:lnTo>
                  <a:lnTo>
                    <a:pt x="91338" y="163616"/>
                  </a:lnTo>
                  <a:lnTo>
                    <a:pt x="73113" y="219197"/>
                  </a:lnTo>
                  <a:lnTo>
                    <a:pt x="54842" y="274188"/>
                  </a:lnTo>
                  <a:lnTo>
                    <a:pt x="36563" y="336341"/>
                  </a:lnTo>
                  <a:lnTo>
                    <a:pt x="18282" y="396353"/>
                  </a:lnTo>
                  <a:lnTo>
                    <a:pt x="4063" y="448156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3564912" y="12868842"/>
            <a:ext cx="466182" cy="351550"/>
            <a:chOff x="3564912" y="12868842"/>
            <a:chExt cx="466182" cy="351550"/>
          </a:xfrm>
        </p:grpSpPr>
        <p:sp>
          <p:nvSpPr>
            <p:cNvPr id="216" name="Freeform 215"/>
            <p:cNvSpPr/>
            <p:nvPr/>
          </p:nvSpPr>
          <p:spPr>
            <a:xfrm>
              <a:off x="3564912" y="13055857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0"/>
                  </a:moveTo>
                  <a:lnTo>
                    <a:pt x="45309" y="0"/>
                  </a:lnTo>
                  <a:lnTo>
                    <a:pt x="99924" y="1524"/>
                  </a:lnTo>
                  <a:lnTo>
                    <a:pt x="150824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816260" y="12868842"/>
              <a:ext cx="214834" cy="351550"/>
            </a:xfrm>
            <a:custGeom>
              <a:avLst/>
              <a:gdLst/>
              <a:ahLst/>
              <a:cxnLst/>
              <a:rect l="0" t="0" r="0" b="0"/>
              <a:pathLst>
                <a:path w="214834" h="351550">
                  <a:moveTo>
                    <a:pt x="9165" y="49903"/>
                  </a:moveTo>
                  <a:lnTo>
                    <a:pt x="54612" y="11735"/>
                  </a:lnTo>
                  <a:lnTo>
                    <a:pt x="83701" y="2470"/>
                  </a:lnTo>
                  <a:lnTo>
                    <a:pt x="99989" y="0"/>
                  </a:lnTo>
                  <a:lnTo>
                    <a:pt x="130275" y="5379"/>
                  </a:lnTo>
                  <a:lnTo>
                    <a:pt x="157447" y="19450"/>
                  </a:lnTo>
                  <a:lnTo>
                    <a:pt x="179679" y="40938"/>
                  </a:lnTo>
                  <a:lnTo>
                    <a:pt x="202047" y="78732"/>
                  </a:lnTo>
                  <a:lnTo>
                    <a:pt x="205088" y="109435"/>
                  </a:lnTo>
                  <a:lnTo>
                    <a:pt x="199838" y="143395"/>
                  </a:lnTo>
                  <a:lnTo>
                    <a:pt x="179752" y="193727"/>
                  </a:lnTo>
                  <a:lnTo>
                    <a:pt x="129451" y="256757"/>
                  </a:lnTo>
                  <a:lnTo>
                    <a:pt x="90510" y="289777"/>
                  </a:lnTo>
                  <a:lnTo>
                    <a:pt x="59537" y="301242"/>
                  </a:lnTo>
                  <a:lnTo>
                    <a:pt x="42746" y="304300"/>
                  </a:lnTo>
                  <a:lnTo>
                    <a:pt x="28506" y="301768"/>
                  </a:lnTo>
                  <a:lnTo>
                    <a:pt x="4558" y="286767"/>
                  </a:lnTo>
                  <a:lnTo>
                    <a:pt x="0" y="274846"/>
                  </a:lnTo>
                  <a:lnTo>
                    <a:pt x="3060" y="245348"/>
                  </a:lnTo>
                  <a:lnTo>
                    <a:pt x="9665" y="233521"/>
                  </a:lnTo>
                  <a:lnTo>
                    <a:pt x="29192" y="216317"/>
                  </a:lnTo>
                  <a:lnTo>
                    <a:pt x="80439" y="205344"/>
                  </a:lnTo>
                  <a:lnTo>
                    <a:pt x="113969" y="210904"/>
                  </a:lnTo>
                  <a:lnTo>
                    <a:pt x="142582" y="225055"/>
                  </a:lnTo>
                  <a:lnTo>
                    <a:pt x="175821" y="260242"/>
                  </a:lnTo>
                  <a:lnTo>
                    <a:pt x="201920" y="305537"/>
                  </a:lnTo>
                  <a:lnTo>
                    <a:pt x="214833" y="3515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633469" y="13302659"/>
            <a:ext cx="479893" cy="1905859"/>
            <a:chOff x="3633469" y="13302659"/>
            <a:chExt cx="479893" cy="1905859"/>
          </a:xfrm>
        </p:grpSpPr>
        <p:sp>
          <p:nvSpPr>
            <p:cNvPr id="219" name="Freeform 218"/>
            <p:cNvSpPr/>
            <p:nvPr/>
          </p:nvSpPr>
          <p:spPr>
            <a:xfrm>
              <a:off x="3633469" y="13480904"/>
              <a:ext cx="191957" cy="13712"/>
            </a:xfrm>
            <a:custGeom>
              <a:avLst/>
              <a:gdLst/>
              <a:ahLst/>
              <a:cxnLst/>
              <a:rect l="0" t="0" r="0" b="0"/>
              <a:pathLst>
                <a:path w="191957" h="13712">
                  <a:moveTo>
                    <a:pt x="0" y="0"/>
                  </a:moveTo>
                  <a:lnTo>
                    <a:pt x="54731" y="1523"/>
                  </a:lnTo>
                  <a:lnTo>
                    <a:pt x="115411" y="9423"/>
                  </a:lnTo>
                  <a:lnTo>
                    <a:pt x="175030" y="12865"/>
                  </a:lnTo>
                  <a:lnTo>
                    <a:pt x="191956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921404" y="13302659"/>
              <a:ext cx="82268" cy="438759"/>
            </a:xfrm>
            <a:custGeom>
              <a:avLst/>
              <a:gdLst/>
              <a:ahLst/>
              <a:cxnLst/>
              <a:rect l="0" t="0" r="0" b="0"/>
              <a:pathLst>
                <a:path w="82268" h="438759">
                  <a:moveTo>
                    <a:pt x="82267" y="0"/>
                  </a:moveTo>
                  <a:lnTo>
                    <a:pt x="78204" y="55597"/>
                  </a:lnTo>
                  <a:lnTo>
                    <a:pt x="63183" y="117117"/>
                  </a:lnTo>
                  <a:lnTo>
                    <a:pt x="54488" y="160217"/>
                  </a:lnTo>
                  <a:lnTo>
                    <a:pt x="47068" y="206795"/>
                  </a:lnTo>
                  <a:lnTo>
                    <a:pt x="41368" y="265755"/>
                  </a:lnTo>
                  <a:lnTo>
                    <a:pt x="30708" y="314372"/>
                  </a:lnTo>
                  <a:lnTo>
                    <a:pt x="17901" y="366694"/>
                  </a:lnTo>
                  <a:lnTo>
                    <a:pt x="3987" y="422717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746647" y="13782551"/>
              <a:ext cx="253489" cy="425048"/>
            </a:xfrm>
            <a:custGeom>
              <a:avLst/>
              <a:gdLst/>
              <a:ahLst/>
              <a:cxnLst/>
              <a:rect l="0" t="0" r="0" b="0"/>
              <a:pathLst>
                <a:path w="253489" h="425048">
                  <a:moveTo>
                    <a:pt x="92489" y="0"/>
                  </a:moveTo>
                  <a:lnTo>
                    <a:pt x="72120" y="23416"/>
                  </a:lnTo>
                  <a:lnTo>
                    <a:pt x="56662" y="62291"/>
                  </a:lnTo>
                  <a:lnTo>
                    <a:pt x="47112" y="105381"/>
                  </a:lnTo>
                  <a:lnTo>
                    <a:pt x="33171" y="166474"/>
                  </a:lnTo>
                  <a:lnTo>
                    <a:pt x="28039" y="212624"/>
                  </a:lnTo>
                  <a:lnTo>
                    <a:pt x="25758" y="260558"/>
                  </a:lnTo>
                  <a:lnTo>
                    <a:pt x="25997" y="320280"/>
                  </a:lnTo>
                  <a:lnTo>
                    <a:pt x="36563" y="366074"/>
                  </a:lnTo>
                  <a:lnTo>
                    <a:pt x="50367" y="389189"/>
                  </a:lnTo>
                  <a:lnTo>
                    <a:pt x="74784" y="405555"/>
                  </a:lnTo>
                  <a:lnTo>
                    <a:pt x="89827" y="412052"/>
                  </a:lnTo>
                  <a:lnTo>
                    <a:pt x="104426" y="413338"/>
                  </a:lnTo>
                  <a:lnTo>
                    <a:pt x="132834" y="406640"/>
                  </a:lnTo>
                  <a:lnTo>
                    <a:pt x="174523" y="378459"/>
                  </a:lnTo>
                  <a:lnTo>
                    <a:pt x="208542" y="333885"/>
                  </a:lnTo>
                  <a:lnTo>
                    <a:pt x="236388" y="273651"/>
                  </a:lnTo>
                  <a:lnTo>
                    <a:pt x="250232" y="220903"/>
                  </a:lnTo>
                  <a:lnTo>
                    <a:pt x="253488" y="157707"/>
                  </a:lnTo>
                  <a:lnTo>
                    <a:pt x="248851" y="113257"/>
                  </a:lnTo>
                  <a:lnTo>
                    <a:pt x="237675" y="59964"/>
                  </a:lnTo>
                  <a:lnTo>
                    <a:pt x="221002" y="33759"/>
                  </a:lnTo>
                  <a:lnTo>
                    <a:pt x="210157" y="22506"/>
                  </a:lnTo>
                  <a:lnTo>
                    <a:pt x="196834" y="16528"/>
                  </a:lnTo>
                  <a:lnTo>
                    <a:pt x="165779" y="13948"/>
                  </a:lnTo>
                  <a:lnTo>
                    <a:pt x="139790" y="21941"/>
                  </a:lnTo>
                  <a:lnTo>
                    <a:pt x="98278" y="51901"/>
                  </a:lnTo>
                  <a:lnTo>
                    <a:pt x="51516" y="111106"/>
                  </a:lnTo>
                  <a:lnTo>
                    <a:pt x="22103" y="164815"/>
                  </a:lnTo>
                  <a:lnTo>
                    <a:pt x="3146" y="220959"/>
                  </a:lnTo>
                  <a:lnTo>
                    <a:pt x="0" y="274523"/>
                  </a:lnTo>
                  <a:lnTo>
                    <a:pt x="4664" y="321583"/>
                  </a:lnTo>
                  <a:lnTo>
                    <a:pt x="8575" y="384911"/>
                  </a:lnTo>
                  <a:lnTo>
                    <a:pt x="10222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880270" y="14289866"/>
              <a:ext cx="54846" cy="397626"/>
            </a:xfrm>
            <a:custGeom>
              <a:avLst/>
              <a:gdLst/>
              <a:ahLst/>
              <a:cxnLst/>
              <a:rect l="0" t="0" r="0" b="0"/>
              <a:pathLst>
                <a:path w="54846" h="397626">
                  <a:moveTo>
                    <a:pt x="54845" y="0"/>
                  </a:moveTo>
                  <a:lnTo>
                    <a:pt x="43992" y="48806"/>
                  </a:lnTo>
                  <a:lnTo>
                    <a:pt x="37918" y="102314"/>
                  </a:lnTo>
                  <a:lnTo>
                    <a:pt x="30564" y="147544"/>
                  </a:lnTo>
                  <a:lnTo>
                    <a:pt x="22217" y="203195"/>
                  </a:lnTo>
                  <a:lnTo>
                    <a:pt x="13429" y="259413"/>
                  </a:lnTo>
                  <a:lnTo>
                    <a:pt x="5969" y="311821"/>
                  </a:lnTo>
                  <a:lnTo>
                    <a:pt x="1769" y="369493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797527" y="14827461"/>
              <a:ext cx="315835" cy="381057"/>
            </a:xfrm>
            <a:custGeom>
              <a:avLst/>
              <a:gdLst/>
              <a:ahLst/>
              <a:cxnLst/>
              <a:rect l="0" t="0" r="0" b="0"/>
              <a:pathLst>
                <a:path w="315835" h="381057">
                  <a:moveTo>
                    <a:pt x="27898" y="10852"/>
                  </a:moveTo>
                  <a:lnTo>
                    <a:pt x="76706" y="0"/>
                  </a:lnTo>
                  <a:lnTo>
                    <a:pt x="122088" y="2051"/>
                  </a:lnTo>
                  <a:lnTo>
                    <a:pt x="168543" y="16369"/>
                  </a:lnTo>
                  <a:lnTo>
                    <a:pt x="212776" y="39909"/>
                  </a:lnTo>
                  <a:lnTo>
                    <a:pt x="255020" y="75161"/>
                  </a:lnTo>
                  <a:lnTo>
                    <a:pt x="265953" y="105451"/>
                  </a:lnTo>
                  <a:lnTo>
                    <a:pt x="268869" y="124192"/>
                  </a:lnTo>
                  <a:lnTo>
                    <a:pt x="259920" y="161266"/>
                  </a:lnTo>
                  <a:lnTo>
                    <a:pt x="229187" y="212336"/>
                  </a:lnTo>
                  <a:lnTo>
                    <a:pt x="177856" y="270538"/>
                  </a:lnTo>
                  <a:lnTo>
                    <a:pt x="130053" y="304975"/>
                  </a:lnTo>
                  <a:lnTo>
                    <a:pt x="77294" y="319917"/>
                  </a:lnTo>
                  <a:lnTo>
                    <a:pt x="30346" y="317067"/>
                  </a:lnTo>
                  <a:lnTo>
                    <a:pt x="18866" y="310973"/>
                  </a:lnTo>
                  <a:lnTo>
                    <a:pt x="2047" y="292016"/>
                  </a:lnTo>
                  <a:lnTo>
                    <a:pt x="0" y="280561"/>
                  </a:lnTo>
                  <a:lnTo>
                    <a:pt x="5850" y="255646"/>
                  </a:lnTo>
                  <a:lnTo>
                    <a:pt x="26732" y="233403"/>
                  </a:lnTo>
                  <a:lnTo>
                    <a:pt x="40832" y="223205"/>
                  </a:lnTo>
                  <a:lnTo>
                    <a:pt x="76812" y="211875"/>
                  </a:lnTo>
                  <a:lnTo>
                    <a:pt x="135830" y="209558"/>
                  </a:lnTo>
                  <a:lnTo>
                    <a:pt x="171846" y="217996"/>
                  </a:lnTo>
                  <a:lnTo>
                    <a:pt x="228145" y="256592"/>
                  </a:lnTo>
                  <a:lnTo>
                    <a:pt x="249438" y="278512"/>
                  </a:lnTo>
                  <a:lnTo>
                    <a:pt x="287935" y="338175"/>
                  </a:lnTo>
                  <a:lnTo>
                    <a:pt x="315834" y="3810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387585" y="12877612"/>
            <a:ext cx="411337" cy="256316"/>
            <a:chOff x="4387585" y="12877612"/>
            <a:chExt cx="411337" cy="256316"/>
          </a:xfrm>
        </p:grpSpPr>
        <p:sp>
          <p:nvSpPr>
            <p:cNvPr id="225" name="Freeform 224"/>
            <p:cNvSpPr/>
            <p:nvPr/>
          </p:nvSpPr>
          <p:spPr>
            <a:xfrm>
              <a:off x="4387585" y="12887712"/>
              <a:ext cx="233249" cy="246216"/>
            </a:xfrm>
            <a:custGeom>
              <a:avLst/>
              <a:gdLst/>
              <a:ahLst/>
              <a:cxnLst/>
              <a:rect l="0" t="0" r="0" b="0"/>
              <a:pathLst>
                <a:path w="233249" h="246216">
                  <a:moveTo>
                    <a:pt x="95978" y="17322"/>
                  </a:moveTo>
                  <a:lnTo>
                    <a:pt x="110535" y="2765"/>
                  </a:lnTo>
                  <a:lnTo>
                    <a:pt x="120918" y="0"/>
                  </a:lnTo>
                  <a:lnTo>
                    <a:pt x="163121" y="3387"/>
                  </a:lnTo>
                  <a:lnTo>
                    <a:pt x="203725" y="15563"/>
                  </a:lnTo>
                  <a:lnTo>
                    <a:pt x="225625" y="29744"/>
                  </a:lnTo>
                  <a:lnTo>
                    <a:pt x="231160" y="40838"/>
                  </a:lnTo>
                  <a:lnTo>
                    <a:pt x="233248" y="69415"/>
                  </a:lnTo>
                  <a:lnTo>
                    <a:pt x="228625" y="82520"/>
                  </a:lnTo>
                  <a:lnTo>
                    <a:pt x="211301" y="105206"/>
                  </a:lnTo>
                  <a:lnTo>
                    <a:pt x="162938" y="143074"/>
                  </a:lnTo>
                  <a:lnTo>
                    <a:pt x="136402" y="155986"/>
                  </a:lnTo>
                  <a:lnTo>
                    <a:pt x="130545" y="156993"/>
                  </a:lnTo>
                  <a:lnTo>
                    <a:pt x="129687" y="154616"/>
                  </a:lnTo>
                  <a:lnTo>
                    <a:pt x="132162" y="149985"/>
                  </a:lnTo>
                  <a:lnTo>
                    <a:pt x="136859" y="149945"/>
                  </a:lnTo>
                  <a:lnTo>
                    <a:pt x="150202" y="158025"/>
                  </a:lnTo>
                  <a:lnTo>
                    <a:pt x="174845" y="179704"/>
                  </a:lnTo>
                  <a:lnTo>
                    <a:pt x="194165" y="212704"/>
                  </a:lnTo>
                  <a:lnTo>
                    <a:pt x="193429" y="222226"/>
                  </a:lnTo>
                  <a:lnTo>
                    <a:pt x="188367" y="230098"/>
                  </a:lnTo>
                  <a:lnTo>
                    <a:pt x="180423" y="236870"/>
                  </a:lnTo>
                  <a:lnTo>
                    <a:pt x="155345" y="244393"/>
                  </a:lnTo>
                  <a:lnTo>
                    <a:pt x="123887" y="246215"/>
                  </a:lnTo>
                  <a:lnTo>
                    <a:pt x="73439" y="238673"/>
                  </a:lnTo>
                  <a:lnTo>
                    <a:pt x="22800" y="222477"/>
                  </a:lnTo>
                  <a:lnTo>
                    <a:pt x="0" y="209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730364" y="12877612"/>
              <a:ext cx="41135" cy="246802"/>
            </a:xfrm>
            <a:custGeom>
              <a:avLst/>
              <a:gdLst/>
              <a:ahLst/>
              <a:cxnLst/>
              <a:rect l="0" t="0" r="0" b="0"/>
              <a:pathLst>
                <a:path w="41135" h="246802">
                  <a:moveTo>
                    <a:pt x="41134" y="0"/>
                  </a:moveTo>
                  <a:lnTo>
                    <a:pt x="30281" y="59659"/>
                  </a:lnTo>
                  <a:lnTo>
                    <a:pt x="20709" y="121643"/>
                  </a:lnTo>
                  <a:lnTo>
                    <a:pt x="15785" y="171292"/>
                  </a:lnTo>
                  <a:lnTo>
                    <a:pt x="3132" y="233696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648097" y="13014723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0"/>
                  </a:moveTo>
                  <a:lnTo>
                    <a:pt x="53209" y="9423"/>
                  </a:lnTo>
                  <a:lnTo>
                    <a:pt x="115856" y="12865"/>
                  </a:lnTo>
                  <a:lnTo>
                    <a:pt x="150824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336679" y="12840543"/>
            <a:ext cx="1481673" cy="804896"/>
            <a:chOff x="4336679" y="12840543"/>
            <a:chExt cx="1481673" cy="804896"/>
          </a:xfrm>
        </p:grpSpPr>
        <p:sp>
          <p:nvSpPr>
            <p:cNvPr id="229" name="Freeform 228"/>
            <p:cNvSpPr/>
            <p:nvPr/>
          </p:nvSpPr>
          <p:spPr>
            <a:xfrm>
              <a:off x="4908610" y="12870332"/>
              <a:ext cx="209660" cy="306181"/>
            </a:xfrm>
            <a:custGeom>
              <a:avLst/>
              <a:gdLst/>
              <a:ahLst/>
              <a:cxnLst/>
              <a:rect l="0" t="0" r="0" b="0"/>
              <a:pathLst>
                <a:path w="209660" h="306181">
                  <a:moveTo>
                    <a:pt x="178246" y="7280"/>
                  </a:moveTo>
                  <a:lnTo>
                    <a:pt x="156410" y="0"/>
                  </a:lnTo>
                  <a:lnTo>
                    <a:pt x="146930" y="903"/>
                  </a:lnTo>
                  <a:lnTo>
                    <a:pt x="128272" y="10031"/>
                  </a:lnTo>
                  <a:lnTo>
                    <a:pt x="100638" y="32301"/>
                  </a:lnTo>
                  <a:lnTo>
                    <a:pt x="65527" y="87493"/>
                  </a:lnTo>
                  <a:lnTo>
                    <a:pt x="52991" y="116056"/>
                  </a:lnTo>
                  <a:lnTo>
                    <a:pt x="53609" y="123978"/>
                  </a:lnTo>
                  <a:lnTo>
                    <a:pt x="58591" y="127735"/>
                  </a:lnTo>
                  <a:lnTo>
                    <a:pt x="121412" y="133340"/>
                  </a:lnTo>
                  <a:lnTo>
                    <a:pt x="149939" y="145066"/>
                  </a:lnTo>
                  <a:lnTo>
                    <a:pt x="184416" y="176076"/>
                  </a:lnTo>
                  <a:lnTo>
                    <a:pt x="206650" y="214210"/>
                  </a:lnTo>
                  <a:lnTo>
                    <a:pt x="209659" y="240931"/>
                  </a:lnTo>
                  <a:lnTo>
                    <a:pt x="204395" y="266519"/>
                  </a:lnTo>
                  <a:lnTo>
                    <a:pt x="191899" y="288046"/>
                  </a:lnTo>
                  <a:lnTo>
                    <a:pt x="179731" y="295005"/>
                  </a:lnTo>
                  <a:lnTo>
                    <a:pt x="127734" y="304800"/>
                  </a:lnTo>
                  <a:lnTo>
                    <a:pt x="74580" y="306180"/>
                  </a:lnTo>
                  <a:lnTo>
                    <a:pt x="32254" y="297618"/>
                  </a:lnTo>
                  <a:lnTo>
                    <a:pt x="0" y="2815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237679" y="12946168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0"/>
                  </a:moveTo>
                  <a:lnTo>
                    <a:pt x="55597" y="4062"/>
                  </a:lnTo>
                  <a:lnTo>
                    <a:pt x="10969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251390" y="13042147"/>
              <a:ext cx="178247" cy="13711"/>
            </a:xfrm>
            <a:custGeom>
              <a:avLst/>
              <a:gdLst/>
              <a:ahLst/>
              <a:cxnLst/>
              <a:rect l="0" t="0" r="0" b="0"/>
              <a:pathLst>
                <a:path w="178247" h="13711">
                  <a:moveTo>
                    <a:pt x="0" y="13710"/>
                  </a:moveTo>
                  <a:lnTo>
                    <a:pt x="55597" y="9649"/>
                  </a:lnTo>
                  <a:lnTo>
                    <a:pt x="117117" y="1905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554785" y="12840543"/>
              <a:ext cx="200148" cy="284844"/>
            </a:xfrm>
            <a:custGeom>
              <a:avLst/>
              <a:gdLst/>
              <a:ahLst/>
              <a:cxnLst/>
              <a:rect l="0" t="0" r="0" b="0"/>
              <a:pathLst>
                <a:path w="200148" h="284844">
                  <a:moveTo>
                    <a:pt x="149075" y="23357"/>
                  </a:moveTo>
                  <a:lnTo>
                    <a:pt x="134517" y="8800"/>
                  </a:lnTo>
                  <a:lnTo>
                    <a:pt x="111120" y="1653"/>
                  </a:lnTo>
                  <a:lnTo>
                    <a:pt x="81931" y="0"/>
                  </a:lnTo>
                  <a:lnTo>
                    <a:pt x="25953" y="11352"/>
                  </a:lnTo>
                  <a:lnTo>
                    <a:pt x="12149" y="15353"/>
                  </a:lnTo>
                  <a:lnTo>
                    <a:pt x="4469" y="22591"/>
                  </a:lnTo>
                  <a:lnTo>
                    <a:pt x="874" y="31988"/>
                  </a:lnTo>
                  <a:lnTo>
                    <a:pt x="0" y="42822"/>
                  </a:lnTo>
                  <a:lnTo>
                    <a:pt x="3987" y="53092"/>
                  </a:lnTo>
                  <a:lnTo>
                    <a:pt x="20606" y="72628"/>
                  </a:lnTo>
                  <a:lnTo>
                    <a:pt x="79461" y="111520"/>
                  </a:lnTo>
                  <a:lnTo>
                    <a:pt x="130310" y="148505"/>
                  </a:lnTo>
                  <a:lnTo>
                    <a:pt x="185148" y="201948"/>
                  </a:lnTo>
                  <a:lnTo>
                    <a:pt x="195976" y="215544"/>
                  </a:lnTo>
                  <a:lnTo>
                    <a:pt x="200147" y="229179"/>
                  </a:lnTo>
                  <a:lnTo>
                    <a:pt x="196657" y="256515"/>
                  </a:lnTo>
                  <a:lnTo>
                    <a:pt x="189937" y="267158"/>
                  </a:lnTo>
                  <a:lnTo>
                    <a:pt x="170283" y="283044"/>
                  </a:lnTo>
                  <a:lnTo>
                    <a:pt x="158643" y="284843"/>
                  </a:lnTo>
                  <a:lnTo>
                    <a:pt x="133522" y="278717"/>
                  </a:lnTo>
                  <a:lnTo>
                    <a:pt x="115248" y="261775"/>
                  </a:lnTo>
                  <a:lnTo>
                    <a:pt x="108242" y="250858"/>
                  </a:lnTo>
                  <a:lnTo>
                    <a:pt x="98382" y="206378"/>
                  </a:lnTo>
                  <a:lnTo>
                    <a:pt x="105997" y="146177"/>
                  </a:lnTo>
                  <a:lnTo>
                    <a:pt x="117860" y="96481"/>
                  </a:lnTo>
                  <a:lnTo>
                    <a:pt x="127977" y="55180"/>
                  </a:lnTo>
                  <a:lnTo>
                    <a:pt x="121652" y="23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442429" y="13330081"/>
              <a:ext cx="27424" cy="1"/>
            </a:xfrm>
            <a:custGeom>
              <a:avLst/>
              <a:gdLst/>
              <a:ahLst/>
              <a:cxnLst/>
              <a:rect l="0" t="0" r="0" b="0"/>
              <a:pathLst>
                <a:path w="27424" h="1">
                  <a:moveTo>
                    <a:pt x="2742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36679" y="13309507"/>
              <a:ext cx="288064" cy="322222"/>
            </a:xfrm>
            <a:custGeom>
              <a:avLst/>
              <a:gdLst/>
              <a:ahLst/>
              <a:cxnLst/>
              <a:rect l="0" t="0" r="0" b="0"/>
              <a:pathLst>
                <a:path w="288064" h="322222">
                  <a:moveTo>
                    <a:pt x="50906" y="130263"/>
                  </a:moveTo>
                  <a:lnTo>
                    <a:pt x="30536" y="164626"/>
                  </a:lnTo>
                  <a:lnTo>
                    <a:pt x="20016" y="194794"/>
                  </a:lnTo>
                  <a:lnTo>
                    <a:pt x="20086" y="253318"/>
                  </a:lnTo>
                  <a:lnTo>
                    <a:pt x="34161" y="284486"/>
                  </a:lnTo>
                  <a:lnTo>
                    <a:pt x="44313" y="297066"/>
                  </a:lnTo>
                  <a:lnTo>
                    <a:pt x="58698" y="303927"/>
                  </a:lnTo>
                  <a:lnTo>
                    <a:pt x="94994" y="307488"/>
                  </a:lnTo>
                  <a:lnTo>
                    <a:pt x="150976" y="293649"/>
                  </a:lnTo>
                  <a:lnTo>
                    <a:pt x="204117" y="261675"/>
                  </a:lnTo>
                  <a:lnTo>
                    <a:pt x="252983" y="221955"/>
                  </a:lnTo>
                  <a:lnTo>
                    <a:pt x="278870" y="183840"/>
                  </a:lnTo>
                  <a:lnTo>
                    <a:pt x="285149" y="170551"/>
                  </a:lnTo>
                  <a:lnTo>
                    <a:pt x="288063" y="139537"/>
                  </a:lnTo>
                  <a:lnTo>
                    <a:pt x="277520" y="77250"/>
                  </a:lnTo>
                  <a:lnTo>
                    <a:pt x="261313" y="52873"/>
                  </a:lnTo>
                  <a:lnTo>
                    <a:pt x="220946" y="12396"/>
                  </a:lnTo>
                  <a:lnTo>
                    <a:pt x="189957" y="1705"/>
                  </a:lnTo>
                  <a:lnTo>
                    <a:pt x="153840" y="0"/>
                  </a:lnTo>
                  <a:lnTo>
                    <a:pt x="106288" y="16171"/>
                  </a:lnTo>
                  <a:lnTo>
                    <a:pt x="71965" y="31820"/>
                  </a:lnTo>
                  <a:lnTo>
                    <a:pt x="44523" y="57057"/>
                  </a:lnTo>
                  <a:lnTo>
                    <a:pt x="9358" y="115635"/>
                  </a:lnTo>
                  <a:lnTo>
                    <a:pt x="0" y="164692"/>
                  </a:lnTo>
                  <a:lnTo>
                    <a:pt x="4507" y="217824"/>
                  </a:lnTo>
                  <a:lnTo>
                    <a:pt x="15491" y="272162"/>
                  </a:lnTo>
                  <a:lnTo>
                    <a:pt x="23483" y="322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785209" y="13316370"/>
              <a:ext cx="13713" cy="329069"/>
            </a:xfrm>
            <a:custGeom>
              <a:avLst/>
              <a:gdLst/>
              <a:ahLst/>
              <a:cxnLst/>
              <a:rect l="0" t="0" r="0" b="0"/>
              <a:pathLst>
                <a:path w="13713" h="329069">
                  <a:moveTo>
                    <a:pt x="13712" y="0"/>
                  </a:moveTo>
                  <a:lnTo>
                    <a:pt x="13712" y="45309"/>
                  </a:lnTo>
                  <a:lnTo>
                    <a:pt x="12188" y="102971"/>
                  </a:lnTo>
                  <a:lnTo>
                    <a:pt x="4289" y="159328"/>
                  </a:lnTo>
                  <a:lnTo>
                    <a:pt x="1271" y="214621"/>
                  </a:lnTo>
                  <a:lnTo>
                    <a:pt x="377" y="268074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675520" y="13480904"/>
              <a:ext cx="219380" cy="13712"/>
            </a:xfrm>
            <a:custGeom>
              <a:avLst/>
              <a:gdLst/>
              <a:ahLst/>
              <a:cxnLst/>
              <a:rect l="0" t="0" r="0" b="0"/>
              <a:pathLst>
                <a:path w="219380" h="13712">
                  <a:moveTo>
                    <a:pt x="0" y="13711"/>
                  </a:moveTo>
                  <a:lnTo>
                    <a:pt x="48807" y="2859"/>
                  </a:lnTo>
                  <a:lnTo>
                    <a:pt x="98252" y="847"/>
                  </a:lnTo>
                  <a:lnTo>
                    <a:pt x="155559" y="251"/>
                  </a:lnTo>
                  <a:lnTo>
                    <a:pt x="200469" y="75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959891" y="13338697"/>
              <a:ext cx="202857" cy="261506"/>
            </a:xfrm>
            <a:custGeom>
              <a:avLst/>
              <a:gdLst/>
              <a:ahLst/>
              <a:cxnLst/>
              <a:rect l="0" t="0" r="0" b="0"/>
              <a:pathLst>
                <a:path w="202857" h="261506">
                  <a:moveTo>
                    <a:pt x="154387" y="32518"/>
                  </a:moveTo>
                  <a:lnTo>
                    <a:pt x="130971" y="12149"/>
                  </a:lnTo>
                  <a:lnTo>
                    <a:pt x="108940" y="1628"/>
                  </a:lnTo>
                  <a:lnTo>
                    <a:pt x="83914" y="0"/>
                  </a:lnTo>
                  <a:lnTo>
                    <a:pt x="59080" y="5878"/>
                  </a:lnTo>
                  <a:lnTo>
                    <a:pt x="37886" y="18646"/>
                  </a:lnTo>
                  <a:lnTo>
                    <a:pt x="22373" y="42604"/>
                  </a:lnTo>
                  <a:lnTo>
                    <a:pt x="0" y="100359"/>
                  </a:lnTo>
                  <a:lnTo>
                    <a:pt x="2712" y="109738"/>
                  </a:lnTo>
                  <a:lnTo>
                    <a:pt x="10613" y="115992"/>
                  </a:lnTo>
                  <a:lnTo>
                    <a:pt x="21975" y="120159"/>
                  </a:lnTo>
                  <a:lnTo>
                    <a:pt x="46786" y="120730"/>
                  </a:lnTo>
                  <a:lnTo>
                    <a:pt x="107234" y="115959"/>
                  </a:lnTo>
                  <a:lnTo>
                    <a:pt x="152604" y="122412"/>
                  </a:lnTo>
                  <a:lnTo>
                    <a:pt x="176954" y="137980"/>
                  </a:lnTo>
                  <a:lnTo>
                    <a:pt x="187713" y="148529"/>
                  </a:lnTo>
                  <a:lnTo>
                    <a:pt x="199668" y="176503"/>
                  </a:lnTo>
                  <a:lnTo>
                    <a:pt x="202856" y="192494"/>
                  </a:lnTo>
                  <a:lnTo>
                    <a:pt x="201934" y="206200"/>
                  </a:lnTo>
                  <a:lnTo>
                    <a:pt x="192785" y="229555"/>
                  </a:lnTo>
                  <a:lnTo>
                    <a:pt x="174500" y="246030"/>
                  </a:lnTo>
                  <a:lnTo>
                    <a:pt x="149615" y="256906"/>
                  </a:lnTo>
                  <a:lnTo>
                    <a:pt x="102868" y="261505"/>
                  </a:lnTo>
                  <a:lnTo>
                    <a:pt x="53479" y="254245"/>
                  </a:lnTo>
                  <a:lnTo>
                    <a:pt x="30986" y="2518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251390" y="13384926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59660" y="0"/>
                  </a:lnTo>
                  <a:lnTo>
                    <a:pt x="111116" y="0"/>
                  </a:lnTo>
                  <a:lnTo>
                    <a:pt x="152769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278813" y="13453483"/>
              <a:ext cx="150824" cy="13711"/>
            </a:xfrm>
            <a:custGeom>
              <a:avLst/>
              <a:gdLst/>
              <a:ahLst/>
              <a:cxnLst/>
              <a:rect l="0" t="0" r="0" b="0"/>
              <a:pathLst>
                <a:path w="150824" h="13711">
                  <a:moveTo>
                    <a:pt x="0" y="13710"/>
                  </a:moveTo>
                  <a:lnTo>
                    <a:pt x="55597" y="9649"/>
                  </a:lnTo>
                  <a:lnTo>
                    <a:pt x="117117" y="1905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556984" y="13278095"/>
              <a:ext cx="261368" cy="298789"/>
            </a:xfrm>
            <a:custGeom>
              <a:avLst/>
              <a:gdLst/>
              <a:ahLst/>
              <a:cxnLst/>
              <a:rect l="0" t="0" r="0" b="0"/>
              <a:pathLst>
                <a:path w="261368" h="298789">
                  <a:moveTo>
                    <a:pt x="188010" y="10852"/>
                  </a:moveTo>
                  <a:lnTo>
                    <a:pt x="139202" y="0"/>
                  </a:lnTo>
                  <a:lnTo>
                    <a:pt x="106902" y="1459"/>
                  </a:lnTo>
                  <a:lnTo>
                    <a:pt x="57504" y="19411"/>
                  </a:lnTo>
                  <a:lnTo>
                    <a:pt x="33013" y="35477"/>
                  </a:lnTo>
                  <a:lnTo>
                    <a:pt x="16034" y="56837"/>
                  </a:lnTo>
                  <a:lnTo>
                    <a:pt x="4933" y="83088"/>
                  </a:lnTo>
                  <a:lnTo>
                    <a:pt x="0" y="115067"/>
                  </a:lnTo>
                  <a:lnTo>
                    <a:pt x="5932" y="141470"/>
                  </a:lnTo>
                  <a:lnTo>
                    <a:pt x="11780" y="152775"/>
                  </a:lnTo>
                  <a:lnTo>
                    <a:pt x="17202" y="155742"/>
                  </a:lnTo>
                  <a:lnTo>
                    <a:pt x="22339" y="153150"/>
                  </a:lnTo>
                  <a:lnTo>
                    <a:pt x="48811" y="123430"/>
                  </a:lnTo>
                  <a:lnTo>
                    <a:pt x="94327" y="99163"/>
                  </a:lnTo>
                  <a:lnTo>
                    <a:pt x="120474" y="89204"/>
                  </a:lnTo>
                  <a:lnTo>
                    <a:pt x="168168" y="89590"/>
                  </a:lnTo>
                  <a:lnTo>
                    <a:pt x="213615" y="106632"/>
                  </a:lnTo>
                  <a:lnTo>
                    <a:pt x="233922" y="126547"/>
                  </a:lnTo>
                  <a:lnTo>
                    <a:pt x="259371" y="176574"/>
                  </a:lnTo>
                  <a:lnTo>
                    <a:pt x="261367" y="203336"/>
                  </a:lnTo>
                  <a:lnTo>
                    <a:pt x="259767" y="216872"/>
                  </a:lnTo>
                  <a:lnTo>
                    <a:pt x="245801" y="240036"/>
                  </a:lnTo>
                  <a:lnTo>
                    <a:pt x="222835" y="258966"/>
                  </a:lnTo>
                  <a:lnTo>
                    <a:pt x="192315" y="272456"/>
                  </a:lnTo>
                  <a:lnTo>
                    <a:pt x="133594" y="281338"/>
                  </a:lnTo>
                  <a:lnTo>
                    <a:pt x="70448" y="293762"/>
                  </a:lnTo>
                  <a:lnTo>
                    <a:pt x="37186" y="2987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319029" y="13618017"/>
            <a:ext cx="1494521" cy="507314"/>
            <a:chOff x="4319029" y="13618017"/>
            <a:chExt cx="1494521" cy="507314"/>
          </a:xfrm>
        </p:grpSpPr>
        <p:sp>
          <p:nvSpPr>
            <p:cNvPr id="242" name="Freeform 241"/>
            <p:cNvSpPr/>
            <p:nvPr/>
          </p:nvSpPr>
          <p:spPr>
            <a:xfrm>
              <a:off x="4319029" y="13892240"/>
              <a:ext cx="219379" cy="27423"/>
            </a:xfrm>
            <a:custGeom>
              <a:avLst/>
              <a:gdLst/>
              <a:ahLst/>
              <a:cxnLst/>
              <a:rect l="0" t="0" r="0" b="0"/>
              <a:pathLst>
                <a:path w="219379" h="27423">
                  <a:moveTo>
                    <a:pt x="0" y="0"/>
                  </a:moveTo>
                  <a:lnTo>
                    <a:pt x="45308" y="1523"/>
                  </a:lnTo>
                  <a:lnTo>
                    <a:pt x="104494" y="9423"/>
                  </a:lnTo>
                  <a:lnTo>
                    <a:pt x="165703" y="13964"/>
                  </a:lnTo>
                  <a:lnTo>
                    <a:pt x="219378" y="274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593253" y="13741417"/>
              <a:ext cx="68556" cy="315359"/>
            </a:xfrm>
            <a:custGeom>
              <a:avLst/>
              <a:gdLst/>
              <a:ahLst/>
              <a:cxnLst/>
              <a:rect l="0" t="0" r="0" b="0"/>
              <a:pathLst>
                <a:path w="68556" h="315359">
                  <a:moveTo>
                    <a:pt x="68555" y="0"/>
                  </a:moveTo>
                  <a:lnTo>
                    <a:pt x="57703" y="48806"/>
                  </a:lnTo>
                  <a:lnTo>
                    <a:pt x="51629" y="98253"/>
                  </a:lnTo>
                  <a:lnTo>
                    <a:pt x="40180" y="147434"/>
                  </a:lnTo>
                  <a:lnTo>
                    <a:pt x="27139" y="195016"/>
                  </a:lnTo>
                  <a:lnTo>
                    <a:pt x="13627" y="251771"/>
                  </a:lnTo>
                  <a:lnTo>
                    <a:pt x="4037" y="296517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744076" y="13878530"/>
              <a:ext cx="123402" cy="13711"/>
            </a:xfrm>
            <a:custGeom>
              <a:avLst/>
              <a:gdLst/>
              <a:ahLst/>
              <a:cxnLst/>
              <a:rect l="0" t="0" r="0" b="0"/>
              <a:pathLst>
                <a:path w="123402" h="13711">
                  <a:moveTo>
                    <a:pt x="0" y="13710"/>
                  </a:moveTo>
                  <a:lnTo>
                    <a:pt x="59659" y="2858"/>
                  </a:lnTo>
                  <a:lnTo>
                    <a:pt x="98928" y="84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936032" y="13745228"/>
              <a:ext cx="209706" cy="284126"/>
            </a:xfrm>
            <a:custGeom>
              <a:avLst/>
              <a:gdLst/>
              <a:ahLst/>
              <a:cxnLst/>
              <a:rect l="0" t="0" r="0" b="0"/>
              <a:pathLst>
                <a:path w="209706" h="284126">
                  <a:moveTo>
                    <a:pt x="164535" y="23612"/>
                  </a:moveTo>
                  <a:lnTo>
                    <a:pt x="142699" y="9053"/>
                  </a:lnTo>
                  <a:lnTo>
                    <a:pt x="100004" y="0"/>
                  </a:lnTo>
                  <a:lnTo>
                    <a:pt x="74408" y="6009"/>
                  </a:lnTo>
                  <a:lnTo>
                    <a:pt x="63316" y="11876"/>
                  </a:lnTo>
                  <a:lnTo>
                    <a:pt x="46931" y="30582"/>
                  </a:lnTo>
                  <a:lnTo>
                    <a:pt x="23997" y="79834"/>
                  </a:lnTo>
                  <a:lnTo>
                    <a:pt x="25139" y="86991"/>
                  </a:lnTo>
                  <a:lnTo>
                    <a:pt x="30471" y="90241"/>
                  </a:lnTo>
                  <a:lnTo>
                    <a:pt x="48582" y="89788"/>
                  </a:lnTo>
                  <a:lnTo>
                    <a:pt x="84475" y="84015"/>
                  </a:lnTo>
                  <a:lnTo>
                    <a:pt x="110671" y="87529"/>
                  </a:lnTo>
                  <a:lnTo>
                    <a:pt x="151114" y="105351"/>
                  </a:lnTo>
                  <a:lnTo>
                    <a:pt x="184765" y="137208"/>
                  </a:lnTo>
                  <a:lnTo>
                    <a:pt x="206754" y="175592"/>
                  </a:lnTo>
                  <a:lnTo>
                    <a:pt x="209705" y="202372"/>
                  </a:lnTo>
                  <a:lnTo>
                    <a:pt x="208360" y="215912"/>
                  </a:lnTo>
                  <a:lnTo>
                    <a:pt x="194677" y="239080"/>
                  </a:lnTo>
                  <a:lnTo>
                    <a:pt x="173361" y="258010"/>
                  </a:lnTo>
                  <a:lnTo>
                    <a:pt x="148653" y="271504"/>
                  </a:lnTo>
                  <a:lnTo>
                    <a:pt x="101768" y="280386"/>
                  </a:lnTo>
                  <a:lnTo>
                    <a:pt x="49282" y="283018"/>
                  </a:lnTo>
                  <a:lnTo>
                    <a:pt x="0" y="2841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5278813" y="13802694"/>
              <a:ext cx="137112" cy="7280"/>
            </a:xfrm>
            <a:custGeom>
              <a:avLst/>
              <a:gdLst/>
              <a:ahLst/>
              <a:cxnLst/>
              <a:rect l="0" t="0" r="0" b="0"/>
              <a:pathLst>
                <a:path w="137112" h="7280">
                  <a:moveTo>
                    <a:pt x="0" y="7279"/>
                  </a:moveTo>
                  <a:lnTo>
                    <a:pt x="21836" y="0"/>
                  </a:lnTo>
                  <a:lnTo>
                    <a:pt x="71809" y="2752"/>
                  </a:lnTo>
                  <a:lnTo>
                    <a:pt x="100979" y="5266"/>
                  </a:lnTo>
                  <a:lnTo>
                    <a:pt x="137111" y="7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306235" y="13892240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55597" y="964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5542055" y="13768840"/>
              <a:ext cx="202940" cy="98462"/>
            </a:xfrm>
            <a:custGeom>
              <a:avLst/>
              <a:gdLst/>
              <a:ahLst/>
              <a:cxnLst/>
              <a:rect l="0" t="0" r="0" b="0"/>
              <a:pathLst>
                <a:path w="202940" h="98462">
                  <a:moveTo>
                    <a:pt x="65826" y="0"/>
                  </a:moveTo>
                  <a:lnTo>
                    <a:pt x="19052" y="56197"/>
                  </a:lnTo>
                  <a:lnTo>
                    <a:pt x="1365" y="76267"/>
                  </a:lnTo>
                  <a:lnTo>
                    <a:pt x="0" y="84361"/>
                  </a:lnTo>
                  <a:lnTo>
                    <a:pt x="3661" y="91281"/>
                  </a:lnTo>
                  <a:lnTo>
                    <a:pt x="10671" y="97417"/>
                  </a:lnTo>
                  <a:lnTo>
                    <a:pt x="21439" y="98461"/>
                  </a:lnTo>
                  <a:lnTo>
                    <a:pt x="78443" y="82305"/>
                  </a:lnTo>
                  <a:lnTo>
                    <a:pt x="141445" y="63993"/>
                  </a:lnTo>
                  <a:lnTo>
                    <a:pt x="202939" y="411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5649015" y="13618017"/>
              <a:ext cx="164535" cy="507314"/>
            </a:xfrm>
            <a:custGeom>
              <a:avLst/>
              <a:gdLst/>
              <a:ahLst/>
              <a:cxnLst/>
              <a:rect l="0" t="0" r="0" b="0"/>
              <a:pathLst>
                <a:path w="164535" h="507314">
                  <a:moveTo>
                    <a:pt x="164534" y="0"/>
                  </a:moveTo>
                  <a:lnTo>
                    <a:pt x="144165" y="23415"/>
                  </a:lnTo>
                  <a:lnTo>
                    <a:pt x="119829" y="74535"/>
                  </a:lnTo>
                  <a:lnTo>
                    <a:pt x="98983" y="125172"/>
                  </a:lnTo>
                  <a:lnTo>
                    <a:pt x="83158" y="174709"/>
                  </a:lnTo>
                  <a:lnTo>
                    <a:pt x="68820" y="230519"/>
                  </a:lnTo>
                  <a:lnTo>
                    <a:pt x="54923" y="292757"/>
                  </a:lnTo>
                  <a:lnTo>
                    <a:pt x="41157" y="344208"/>
                  </a:lnTo>
                  <a:lnTo>
                    <a:pt x="27429" y="393984"/>
                  </a:lnTo>
                  <a:lnTo>
                    <a:pt x="13713" y="445804"/>
                  </a:lnTo>
                  <a:lnTo>
                    <a:pt x="0" y="507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771498" y="13741417"/>
              <a:ext cx="13712" cy="233092"/>
            </a:xfrm>
            <a:custGeom>
              <a:avLst/>
              <a:gdLst/>
              <a:ahLst/>
              <a:cxnLst/>
              <a:rect l="0" t="0" r="0" b="0"/>
              <a:pathLst>
                <a:path w="13712" h="233092">
                  <a:moveTo>
                    <a:pt x="13711" y="0"/>
                  </a:moveTo>
                  <a:lnTo>
                    <a:pt x="12188" y="61108"/>
                  </a:lnTo>
                  <a:lnTo>
                    <a:pt x="4288" y="112054"/>
                  </a:lnTo>
                  <a:lnTo>
                    <a:pt x="1906" y="157967"/>
                  </a:lnTo>
                  <a:lnTo>
                    <a:pt x="847" y="192593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72756" y="14166464"/>
            <a:ext cx="1388825" cy="1045382"/>
            <a:chOff x="4472756" y="14166464"/>
            <a:chExt cx="1388825" cy="1045382"/>
          </a:xfrm>
        </p:grpSpPr>
        <p:sp>
          <p:nvSpPr>
            <p:cNvPr id="252" name="Freeform 251"/>
            <p:cNvSpPr/>
            <p:nvPr/>
          </p:nvSpPr>
          <p:spPr>
            <a:xfrm>
              <a:off x="4472756" y="14281865"/>
              <a:ext cx="254012" cy="371598"/>
            </a:xfrm>
            <a:custGeom>
              <a:avLst/>
              <a:gdLst/>
              <a:ahLst/>
              <a:cxnLst/>
              <a:rect l="0" t="0" r="0" b="0"/>
              <a:pathLst>
                <a:path w="254012" h="371598">
                  <a:moveTo>
                    <a:pt x="79363" y="62845"/>
                  </a:moveTo>
                  <a:lnTo>
                    <a:pt x="57470" y="87785"/>
                  </a:lnTo>
                  <a:lnTo>
                    <a:pt x="27867" y="144171"/>
                  </a:lnTo>
                  <a:lnTo>
                    <a:pt x="6898" y="207049"/>
                  </a:lnTo>
                  <a:lnTo>
                    <a:pt x="0" y="267397"/>
                  </a:lnTo>
                  <a:lnTo>
                    <a:pt x="5235" y="318965"/>
                  </a:lnTo>
                  <a:lnTo>
                    <a:pt x="16456" y="344765"/>
                  </a:lnTo>
                  <a:lnTo>
                    <a:pt x="23713" y="355911"/>
                  </a:lnTo>
                  <a:lnTo>
                    <a:pt x="34646" y="363342"/>
                  </a:lnTo>
                  <a:lnTo>
                    <a:pt x="63043" y="371597"/>
                  </a:lnTo>
                  <a:lnTo>
                    <a:pt x="95978" y="367142"/>
                  </a:lnTo>
                  <a:lnTo>
                    <a:pt x="113292" y="361688"/>
                  </a:lnTo>
                  <a:lnTo>
                    <a:pt x="144717" y="339377"/>
                  </a:lnTo>
                  <a:lnTo>
                    <a:pt x="184041" y="292557"/>
                  </a:lnTo>
                  <a:lnTo>
                    <a:pt x="214990" y="240089"/>
                  </a:lnTo>
                  <a:lnTo>
                    <a:pt x="239395" y="190011"/>
                  </a:lnTo>
                  <a:lnTo>
                    <a:pt x="249514" y="158973"/>
                  </a:lnTo>
                  <a:lnTo>
                    <a:pt x="254011" y="124866"/>
                  </a:lnTo>
                  <a:lnTo>
                    <a:pt x="247885" y="93456"/>
                  </a:lnTo>
                  <a:lnTo>
                    <a:pt x="227305" y="54141"/>
                  </a:lnTo>
                  <a:lnTo>
                    <a:pt x="193054" y="13560"/>
                  </a:lnTo>
                  <a:lnTo>
                    <a:pt x="166963" y="2854"/>
                  </a:lnTo>
                  <a:lnTo>
                    <a:pt x="151474" y="0"/>
                  </a:lnTo>
                  <a:lnTo>
                    <a:pt x="126139" y="4951"/>
                  </a:lnTo>
                  <a:lnTo>
                    <a:pt x="103199" y="20357"/>
                  </a:lnTo>
                  <a:lnTo>
                    <a:pt x="66113" y="64813"/>
                  </a:lnTo>
                  <a:lnTo>
                    <a:pt x="36673" y="125552"/>
                  </a:lnTo>
                  <a:lnTo>
                    <a:pt x="23318" y="169428"/>
                  </a:lnTo>
                  <a:lnTo>
                    <a:pt x="21793" y="229676"/>
                  </a:lnTo>
                  <a:lnTo>
                    <a:pt x="30989" y="278842"/>
                  </a:lnTo>
                  <a:lnTo>
                    <a:pt x="65651" y="337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854175" y="14193887"/>
              <a:ext cx="27014" cy="383914"/>
            </a:xfrm>
            <a:custGeom>
              <a:avLst/>
              <a:gdLst/>
              <a:ahLst/>
              <a:cxnLst/>
              <a:rect l="0" t="0" r="0" b="0"/>
              <a:pathLst>
                <a:path w="27014" h="383914">
                  <a:moveTo>
                    <a:pt x="27013" y="0"/>
                  </a:moveTo>
                  <a:lnTo>
                    <a:pt x="16160" y="48808"/>
                  </a:lnTo>
                  <a:lnTo>
                    <a:pt x="10086" y="102315"/>
                  </a:lnTo>
                  <a:lnTo>
                    <a:pt x="4255" y="144498"/>
                  </a:lnTo>
                  <a:lnTo>
                    <a:pt x="1663" y="188638"/>
                  </a:lnTo>
                  <a:lnTo>
                    <a:pt x="512" y="233646"/>
                  </a:lnTo>
                  <a:lnTo>
                    <a:pt x="0" y="277518"/>
                  </a:lnTo>
                  <a:lnTo>
                    <a:pt x="1235" y="333431"/>
                  </a:lnTo>
                  <a:lnTo>
                    <a:pt x="13302" y="3839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785209" y="14372132"/>
              <a:ext cx="150824" cy="54846"/>
            </a:xfrm>
            <a:custGeom>
              <a:avLst/>
              <a:gdLst/>
              <a:ahLst/>
              <a:cxnLst/>
              <a:rect l="0" t="0" r="0" b="0"/>
              <a:pathLst>
                <a:path w="150824" h="54846">
                  <a:moveTo>
                    <a:pt x="0" y="54845"/>
                  </a:moveTo>
                  <a:lnTo>
                    <a:pt x="14558" y="40288"/>
                  </a:lnTo>
                  <a:lnTo>
                    <a:pt x="68667" y="19019"/>
                  </a:lnTo>
                  <a:lnTo>
                    <a:pt x="125849" y="4209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018300" y="14200319"/>
              <a:ext cx="215259" cy="331246"/>
            </a:xfrm>
            <a:custGeom>
              <a:avLst/>
              <a:gdLst/>
              <a:ahLst/>
              <a:cxnLst/>
              <a:rect l="0" t="0" r="0" b="0"/>
              <a:pathLst>
                <a:path w="215259" h="331246">
                  <a:moveTo>
                    <a:pt x="191956" y="7279"/>
                  </a:moveTo>
                  <a:lnTo>
                    <a:pt x="170120" y="0"/>
                  </a:lnTo>
                  <a:lnTo>
                    <a:pt x="127425" y="2754"/>
                  </a:lnTo>
                  <a:lnTo>
                    <a:pt x="70874" y="18855"/>
                  </a:lnTo>
                  <a:lnTo>
                    <a:pt x="48766" y="33245"/>
                  </a:lnTo>
                  <a:lnTo>
                    <a:pt x="32846" y="53859"/>
                  </a:lnTo>
                  <a:lnTo>
                    <a:pt x="22215" y="79780"/>
                  </a:lnTo>
                  <a:lnTo>
                    <a:pt x="17491" y="111612"/>
                  </a:lnTo>
                  <a:lnTo>
                    <a:pt x="20801" y="121015"/>
                  </a:lnTo>
                  <a:lnTo>
                    <a:pt x="27579" y="125760"/>
                  </a:lnTo>
                  <a:lnTo>
                    <a:pt x="36667" y="127400"/>
                  </a:lnTo>
                  <a:lnTo>
                    <a:pt x="45773" y="123923"/>
                  </a:lnTo>
                  <a:lnTo>
                    <a:pt x="98696" y="87697"/>
                  </a:lnTo>
                  <a:lnTo>
                    <a:pt x="128671" y="85170"/>
                  </a:lnTo>
                  <a:lnTo>
                    <a:pt x="159259" y="90649"/>
                  </a:lnTo>
                  <a:lnTo>
                    <a:pt x="183010" y="103240"/>
                  </a:lnTo>
                  <a:lnTo>
                    <a:pt x="199660" y="123055"/>
                  </a:lnTo>
                  <a:lnTo>
                    <a:pt x="210615" y="148619"/>
                  </a:lnTo>
                  <a:lnTo>
                    <a:pt x="215258" y="195748"/>
                  </a:lnTo>
                  <a:lnTo>
                    <a:pt x="206139" y="239336"/>
                  </a:lnTo>
                  <a:lnTo>
                    <a:pt x="192674" y="267333"/>
                  </a:lnTo>
                  <a:lnTo>
                    <a:pt x="172470" y="286885"/>
                  </a:lnTo>
                  <a:lnTo>
                    <a:pt x="116828" y="324869"/>
                  </a:lnTo>
                  <a:lnTo>
                    <a:pt x="86455" y="331245"/>
                  </a:lnTo>
                  <a:lnTo>
                    <a:pt x="23397" y="325917"/>
                  </a:lnTo>
                  <a:lnTo>
                    <a:pt x="0" y="3226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306235" y="14330998"/>
              <a:ext cx="150824" cy="13713"/>
            </a:xfrm>
            <a:custGeom>
              <a:avLst/>
              <a:gdLst/>
              <a:ahLst/>
              <a:cxnLst/>
              <a:rect l="0" t="0" r="0" b="0"/>
              <a:pathLst>
                <a:path w="150824" h="13713">
                  <a:moveTo>
                    <a:pt x="0" y="0"/>
                  </a:moveTo>
                  <a:lnTo>
                    <a:pt x="59660" y="0"/>
                  </a:lnTo>
                  <a:lnTo>
                    <a:pt x="121643" y="7279"/>
                  </a:lnTo>
                  <a:lnTo>
                    <a:pt x="150823" y="13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5347369" y="14426977"/>
              <a:ext cx="137113" cy="41135"/>
            </a:xfrm>
            <a:custGeom>
              <a:avLst/>
              <a:gdLst/>
              <a:ahLst/>
              <a:cxnLst/>
              <a:rect l="0" t="0" r="0" b="0"/>
              <a:pathLst>
                <a:path w="137113" h="41135">
                  <a:moveTo>
                    <a:pt x="0" y="41134"/>
                  </a:moveTo>
                  <a:lnTo>
                    <a:pt x="34362" y="20764"/>
                  </a:lnTo>
                  <a:lnTo>
                    <a:pt x="94189" y="4553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5634513" y="14166464"/>
              <a:ext cx="224402" cy="325476"/>
            </a:xfrm>
            <a:custGeom>
              <a:avLst/>
              <a:gdLst/>
              <a:ahLst/>
              <a:cxnLst/>
              <a:rect l="0" t="0" r="0" b="0"/>
              <a:pathLst>
                <a:path w="224402" h="325476">
                  <a:moveTo>
                    <a:pt x="137903" y="0"/>
                  </a:moveTo>
                  <a:lnTo>
                    <a:pt x="82305" y="4063"/>
                  </a:lnTo>
                  <a:lnTo>
                    <a:pt x="56824" y="12471"/>
                  </a:lnTo>
                  <a:lnTo>
                    <a:pt x="35343" y="26364"/>
                  </a:lnTo>
                  <a:lnTo>
                    <a:pt x="6119" y="58593"/>
                  </a:lnTo>
                  <a:lnTo>
                    <a:pt x="1296" y="71056"/>
                  </a:lnTo>
                  <a:lnTo>
                    <a:pt x="0" y="97090"/>
                  </a:lnTo>
                  <a:lnTo>
                    <a:pt x="6357" y="104338"/>
                  </a:lnTo>
                  <a:lnTo>
                    <a:pt x="16689" y="107646"/>
                  </a:lnTo>
                  <a:lnTo>
                    <a:pt x="29671" y="108327"/>
                  </a:lnTo>
                  <a:lnTo>
                    <a:pt x="52221" y="100960"/>
                  </a:lnTo>
                  <a:lnTo>
                    <a:pt x="103937" y="65883"/>
                  </a:lnTo>
                  <a:lnTo>
                    <a:pt x="133979" y="59750"/>
                  </a:lnTo>
                  <a:lnTo>
                    <a:pt x="159519" y="65151"/>
                  </a:lnTo>
                  <a:lnTo>
                    <a:pt x="181026" y="79231"/>
                  </a:lnTo>
                  <a:lnTo>
                    <a:pt x="208741" y="112854"/>
                  </a:lnTo>
                  <a:lnTo>
                    <a:pt x="221692" y="138517"/>
                  </a:lnTo>
                  <a:lnTo>
                    <a:pt x="224401" y="169222"/>
                  </a:lnTo>
                  <a:lnTo>
                    <a:pt x="213727" y="231308"/>
                  </a:lnTo>
                  <a:lnTo>
                    <a:pt x="194055" y="266418"/>
                  </a:lnTo>
                  <a:lnTo>
                    <a:pt x="168929" y="296118"/>
                  </a:lnTo>
                  <a:lnTo>
                    <a:pt x="134908" y="316937"/>
                  </a:lnTo>
                  <a:lnTo>
                    <a:pt x="88603" y="325475"/>
                  </a:lnTo>
                  <a:lnTo>
                    <a:pt x="27420" y="317743"/>
                  </a:lnTo>
                  <a:lnTo>
                    <a:pt x="14502" y="315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593253" y="14779126"/>
              <a:ext cx="249680" cy="432720"/>
            </a:xfrm>
            <a:custGeom>
              <a:avLst/>
              <a:gdLst/>
              <a:ahLst/>
              <a:cxnLst/>
              <a:rect l="0" t="0" r="0" b="0"/>
              <a:pathLst>
                <a:path w="249680" h="432720">
                  <a:moveTo>
                    <a:pt x="27422" y="72898"/>
                  </a:moveTo>
                  <a:lnTo>
                    <a:pt x="39892" y="41583"/>
                  </a:lnTo>
                  <a:lnTo>
                    <a:pt x="53785" y="22924"/>
                  </a:lnTo>
                  <a:lnTo>
                    <a:pt x="86015" y="2569"/>
                  </a:lnTo>
                  <a:lnTo>
                    <a:pt x="115417" y="0"/>
                  </a:lnTo>
                  <a:lnTo>
                    <a:pt x="147275" y="5460"/>
                  </a:lnTo>
                  <a:lnTo>
                    <a:pt x="176668" y="18042"/>
                  </a:lnTo>
                  <a:lnTo>
                    <a:pt x="186335" y="28711"/>
                  </a:lnTo>
                  <a:lnTo>
                    <a:pt x="197075" y="56815"/>
                  </a:lnTo>
                  <a:lnTo>
                    <a:pt x="197786" y="85556"/>
                  </a:lnTo>
                  <a:lnTo>
                    <a:pt x="191500" y="113563"/>
                  </a:lnTo>
                  <a:lnTo>
                    <a:pt x="175402" y="145885"/>
                  </a:lnTo>
                  <a:lnTo>
                    <a:pt x="174826" y="144410"/>
                  </a:lnTo>
                  <a:lnTo>
                    <a:pt x="175966" y="138853"/>
                  </a:lnTo>
                  <a:lnTo>
                    <a:pt x="189420" y="128620"/>
                  </a:lnTo>
                  <a:lnTo>
                    <a:pt x="199406" y="123757"/>
                  </a:lnTo>
                  <a:lnTo>
                    <a:pt x="209110" y="123561"/>
                  </a:lnTo>
                  <a:lnTo>
                    <a:pt x="228019" y="131471"/>
                  </a:lnTo>
                  <a:lnTo>
                    <a:pt x="242516" y="149206"/>
                  </a:lnTo>
                  <a:lnTo>
                    <a:pt x="248515" y="160334"/>
                  </a:lnTo>
                  <a:lnTo>
                    <a:pt x="249679" y="219667"/>
                  </a:lnTo>
                  <a:lnTo>
                    <a:pt x="233096" y="280581"/>
                  </a:lnTo>
                  <a:lnTo>
                    <a:pt x="208886" y="337224"/>
                  </a:lnTo>
                  <a:lnTo>
                    <a:pt x="167858" y="385324"/>
                  </a:lnTo>
                  <a:lnTo>
                    <a:pt x="117106" y="413964"/>
                  </a:lnTo>
                  <a:lnTo>
                    <a:pt x="70753" y="432099"/>
                  </a:lnTo>
                  <a:lnTo>
                    <a:pt x="56309" y="432719"/>
                  </a:lnTo>
                  <a:lnTo>
                    <a:pt x="0" y="4156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977166" y="14742334"/>
              <a:ext cx="13712" cy="329071"/>
            </a:xfrm>
            <a:custGeom>
              <a:avLst/>
              <a:gdLst/>
              <a:ahLst/>
              <a:cxnLst/>
              <a:rect l="0" t="0" r="0" b="0"/>
              <a:pathLst>
                <a:path w="13712" h="329071">
                  <a:moveTo>
                    <a:pt x="0" y="0"/>
                  </a:moveTo>
                  <a:lnTo>
                    <a:pt x="4063" y="59660"/>
                  </a:lnTo>
                  <a:lnTo>
                    <a:pt x="10852" y="111118"/>
                  </a:lnTo>
                  <a:lnTo>
                    <a:pt x="12864" y="164959"/>
                  </a:lnTo>
                  <a:lnTo>
                    <a:pt x="13460" y="219506"/>
                  </a:lnTo>
                  <a:lnTo>
                    <a:pt x="13637" y="274263"/>
                  </a:lnTo>
                  <a:lnTo>
                    <a:pt x="13711" y="32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4881188" y="14906870"/>
              <a:ext cx="164535" cy="41133"/>
            </a:xfrm>
            <a:custGeom>
              <a:avLst/>
              <a:gdLst/>
              <a:ahLst/>
              <a:cxnLst/>
              <a:rect l="0" t="0" r="0" b="0"/>
              <a:pathLst>
                <a:path w="164535" h="41133">
                  <a:moveTo>
                    <a:pt x="0" y="41132"/>
                  </a:moveTo>
                  <a:lnTo>
                    <a:pt x="14557" y="26575"/>
                  </a:lnTo>
                  <a:lnTo>
                    <a:pt x="52725" y="10244"/>
                  </a:lnTo>
                  <a:lnTo>
                    <a:pt x="102629" y="3035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169014" y="14732436"/>
              <a:ext cx="172708" cy="266372"/>
            </a:xfrm>
            <a:custGeom>
              <a:avLst/>
              <a:gdLst/>
              <a:ahLst/>
              <a:cxnLst/>
              <a:rect l="0" t="0" r="0" b="0"/>
              <a:pathLst>
                <a:path w="172708" h="266372">
                  <a:moveTo>
                    <a:pt x="150932" y="23611"/>
                  </a:moveTo>
                  <a:lnTo>
                    <a:pt x="129096" y="9053"/>
                  </a:lnTo>
                  <a:lnTo>
                    <a:pt x="86401" y="0"/>
                  </a:lnTo>
                  <a:lnTo>
                    <a:pt x="56743" y="6007"/>
                  </a:lnTo>
                  <a:lnTo>
                    <a:pt x="18413" y="26520"/>
                  </a:lnTo>
                  <a:lnTo>
                    <a:pt x="7741" y="34691"/>
                  </a:lnTo>
                  <a:lnTo>
                    <a:pt x="2150" y="44709"/>
                  </a:lnTo>
                  <a:lnTo>
                    <a:pt x="0" y="68026"/>
                  </a:lnTo>
                  <a:lnTo>
                    <a:pt x="3083" y="73026"/>
                  </a:lnTo>
                  <a:lnTo>
                    <a:pt x="8186" y="73313"/>
                  </a:lnTo>
                  <a:lnTo>
                    <a:pt x="45546" y="59159"/>
                  </a:lnTo>
                  <a:lnTo>
                    <a:pt x="70578" y="62769"/>
                  </a:lnTo>
                  <a:lnTo>
                    <a:pt x="123888" y="89914"/>
                  </a:lnTo>
                  <a:lnTo>
                    <a:pt x="157476" y="115706"/>
                  </a:lnTo>
                  <a:lnTo>
                    <a:pt x="169075" y="141731"/>
                  </a:lnTo>
                  <a:lnTo>
                    <a:pt x="172707" y="172087"/>
                  </a:lnTo>
                  <a:lnTo>
                    <a:pt x="169243" y="200814"/>
                  </a:lnTo>
                  <a:lnTo>
                    <a:pt x="158563" y="224752"/>
                  </a:lnTo>
                  <a:lnTo>
                    <a:pt x="151449" y="235401"/>
                  </a:lnTo>
                  <a:lnTo>
                    <a:pt x="127294" y="251297"/>
                  </a:lnTo>
                  <a:lnTo>
                    <a:pt x="96246" y="261917"/>
                  </a:lnTo>
                  <a:lnTo>
                    <a:pt x="47552" y="266371"/>
                  </a:lnTo>
                  <a:lnTo>
                    <a:pt x="109" y="25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402213" y="14756047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0" y="0"/>
                  </a:moveTo>
                  <a:lnTo>
                    <a:pt x="59660" y="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402213" y="14838313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13711"/>
                  </a:moveTo>
                  <a:lnTo>
                    <a:pt x="55598" y="964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5676279" y="14618219"/>
              <a:ext cx="185302" cy="297282"/>
            </a:xfrm>
            <a:custGeom>
              <a:avLst/>
              <a:gdLst/>
              <a:ahLst/>
              <a:cxnLst/>
              <a:rect l="0" t="0" r="0" b="0"/>
              <a:pathLst>
                <a:path w="185302" h="297282">
                  <a:moveTo>
                    <a:pt x="137270" y="28137"/>
                  </a:moveTo>
                  <a:lnTo>
                    <a:pt x="122713" y="6301"/>
                  </a:lnTo>
                  <a:lnTo>
                    <a:pt x="112330" y="1393"/>
                  </a:lnTo>
                  <a:lnTo>
                    <a:pt x="84545" y="0"/>
                  </a:lnTo>
                  <a:lnTo>
                    <a:pt x="41920" y="7781"/>
                  </a:lnTo>
                  <a:lnTo>
                    <a:pt x="7623" y="27014"/>
                  </a:lnTo>
                  <a:lnTo>
                    <a:pt x="2088" y="36530"/>
                  </a:lnTo>
                  <a:lnTo>
                    <a:pt x="0" y="59290"/>
                  </a:lnTo>
                  <a:lnTo>
                    <a:pt x="6147" y="70235"/>
                  </a:lnTo>
                  <a:lnTo>
                    <a:pt x="69202" y="119071"/>
                  </a:lnTo>
                  <a:lnTo>
                    <a:pt x="122132" y="156016"/>
                  </a:lnTo>
                  <a:lnTo>
                    <a:pt x="173044" y="201800"/>
                  </a:lnTo>
                  <a:lnTo>
                    <a:pt x="183639" y="232278"/>
                  </a:lnTo>
                  <a:lnTo>
                    <a:pt x="185301" y="266643"/>
                  </a:lnTo>
                  <a:lnTo>
                    <a:pt x="175884" y="292072"/>
                  </a:lnTo>
                  <a:lnTo>
                    <a:pt x="169106" y="297026"/>
                  </a:lnTo>
                  <a:lnTo>
                    <a:pt x="161541" y="297281"/>
                  </a:lnTo>
                  <a:lnTo>
                    <a:pt x="153451" y="294406"/>
                  </a:lnTo>
                  <a:lnTo>
                    <a:pt x="140400" y="279021"/>
                  </a:lnTo>
                  <a:lnTo>
                    <a:pt x="119606" y="231902"/>
                  </a:lnTo>
                  <a:lnTo>
                    <a:pt x="112739" y="184829"/>
                  </a:lnTo>
                  <a:lnTo>
                    <a:pt x="110705" y="125008"/>
                  </a:lnTo>
                  <a:lnTo>
                    <a:pt x="117381" y="73599"/>
                  </a:lnTo>
                  <a:lnTo>
                    <a:pt x="123559" y="281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8130742" y="11362100"/>
            <a:ext cx="2180082" cy="1872003"/>
            <a:chOff x="8130742" y="11362100"/>
            <a:chExt cx="2180082" cy="1872003"/>
          </a:xfrm>
        </p:grpSpPr>
        <p:sp>
          <p:nvSpPr>
            <p:cNvPr id="267" name="Freeform 266"/>
            <p:cNvSpPr/>
            <p:nvPr/>
          </p:nvSpPr>
          <p:spPr>
            <a:xfrm>
              <a:off x="8254143" y="11533914"/>
              <a:ext cx="164536" cy="205669"/>
            </a:xfrm>
            <a:custGeom>
              <a:avLst/>
              <a:gdLst/>
              <a:ahLst/>
              <a:cxnLst/>
              <a:rect l="0" t="0" r="0" b="0"/>
              <a:pathLst>
                <a:path w="164536" h="205669">
                  <a:moveTo>
                    <a:pt x="0" y="0"/>
                  </a:moveTo>
                  <a:lnTo>
                    <a:pt x="46774" y="60738"/>
                  </a:lnTo>
                  <a:lnTo>
                    <a:pt x="91549" y="116898"/>
                  </a:lnTo>
                  <a:lnTo>
                    <a:pt x="146265" y="173506"/>
                  </a:lnTo>
                  <a:lnTo>
                    <a:pt x="156415" y="187818"/>
                  </a:lnTo>
                  <a:lnTo>
                    <a:pt x="164535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130742" y="11561336"/>
              <a:ext cx="356493" cy="562161"/>
            </a:xfrm>
            <a:custGeom>
              <a:avLst/>
              <a:gdLst/>
              <a:ahLst/>
              <a:cxnLst/>
              <a:rect l="0" t="0" r="0" b="0"/>
              <a:pathLst>
                <a:path w="356493" h="562161">
                  <a:moveTo>
                    <a:pt x="356492" y="0"/>
                  </a:moveTo>
                  <a:lnTo>
                    <a:pt x="326662" y="59660"/>
                  </a:lnTo>
                  <a:lnTo>
                    <a:pt x="300934" y="115178"/>
                  </a:lnTo>
                  <a:lnTo>
                    <a:pt x="281525" y="157833"/>
                  </a:lnTo>
                  <a:lnTo>
                    <a:pt x="246427" y="220102"/>
                  </a:lnTo>
                  <a:lnTo>
                    <a:pt x="210560" y="274819"/>
                  </a:lnTo>
                  <a:lnTo>
                    <a:pt x="189343" y="311472"/>
                  </a:lnTo>
                  <a:lnTo>
                    <a:pt x="147599" y="365711"/>
                  </a:lnTo>
                  <a:lnTo>
                    <a:pt x="104765" y="416260"/>
                  </a:lnTo>
                  <a:lnTo>
                    <a:pt x="67097" y="464423"/>
                  </a:lnTo>
                  <a:lnTo>
                    <a:pt x="21548" y="527168"/>
                  </a:lnTo>
                  <a:lnTo>
                    <a:pt x="0" y="562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542079" y="11623263"/>
              <a:ext cx="164535" cy="20341"/>
            </a:xfrm>
            <a:custGeom>
              <a:avLst/>
              <a:gdLst/>
              <a:ahLst/>
              <a:cxnLst/>
              <a:rect l="0" t="0" r="0" b="0"/>
              <a:pathLst>
                <a:path w="164535" h="20341">
                  <a:moveTo>
                    <a:pt x="0" y="20340"/>
                  </a:moveTo>
                  <a:lnTo>
                    <a:pt x="55596" y="5426"/>
                  </a:lnTo>
                  <a:lnTo>
                    <a:pt x="82602" y="0"/>
                  </a:lnTo>
                  <a:lnTo>
                    <a:pt x="133116" y="4868"/>
                  </a:lnTo>
                  <a:lnTo>
                    <a:pt x="164534" y="66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555789" y="11725870"/>
              <a:ext cx="164536" cy="27424"/>
            </a:xfrm>
            <a:custGeom>
              <a:avLst/>
              <a:gdLst/>
              <a:ahLst/>
              <a:cxnLst/>
              <a:rect l="0" t="0" r="0" b="0"/>
              <a:pathLst>
                <a:path w="164536" h="27424">
                  <a:moveTo>
                    <a:pt x="0" y="27423"/>
                  </a:moveTo>
                  <a:lnTo>
                    <a:pt x="21837" y="12865"/>
                  </a:lnTo>
                  <a:lnTo>
                    <a:pt x="71811" y="3812"/>
                  </a:lnTo>
                  <a:lnTo>
                    <a:pt x="127583" y="113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830014" y="11547625"/>
              <a:ext cx="205669" cy="191958"/>
            </a:xfrm>
            <a:custGeom>
              <a:avLst/>
              <a:gdLst/>
              <a:ahLst/>
              <a:cxnLst/>
              <a:rect l="0" t="0" r="0" b="0"/>
              <a:pathLst>
                <a:path w="205669" h="191958">
                  <a:moveTo>
                    <a:pt x="0" y="0"/>
                  </a:moveTo>
                  <a:lnTo>
                    <a:pt x="57252" y="38168"/>
                  </a:lnTo>
                  <a:lnTo>
                    <a:pt x="118239" y="91549"/>
                  </a:lnTo>
                  <a:lnTo>
                    <a:pt x="175308" y="141193"/>
                  </a:lnTo>
                  <a:lnTo>
                    <a:pt x="196673" y="171329"/>
                  </a:lnTo>
                  <a:lnTo>
                    <a:pt x="205668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830014" y="11506491"/>
              <a:ext cx="164535" cy="287937"/>
            </a:xfrm>
            <a:custGeom>
              <a:avLst/>
              <a:gdLst/>
              <a:ahLst/>
              <a:cxnLst/>
              <a:rect l="0" t="0" r="0" b="0"/>
              <a:pathLst>
                <a:path w="164535" h="287937">
                  <a:moveTo>
                    <a:pt x="164534" y="0"/>
                  </a:moveTo>
                  <a:lnTo>
                    <a:pt x="144165" y="34363"/>
                  </a:lnTo>
                  <a:lnTo>
                    <a:pt x="119828" y="90128"/>
                  </a:lnTo>
                  <a:lnTo>
                    <a:pt x="86132" y="145944"/>
                  </a:lnTo>
                  <a:lnTo>
                    <a:pt x="59206" y="197790"/>
                  </a:lnTo>
                  <a:lnTo>
                    <a:pt x="24334" y="255910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9080764" y="11362100"/>
              <a:ext cx="133165" cy="199237"/>
            </a:xfrm>
            <a:custGeom>
              <a:avLst/>
              <a:gdLst/>
              <a:ahLst/>
              <a:cxnLst/>
              <a:rect l="0" t="0" r="0" b="0"/>
              <a:pathLst>
                <a:path w="133165" h="199237">
                  <a:moveTo>
                    <a:pt x="9763" y="7280"/>
                  </a:moveTo>
                  <a:lnTo>
                    <a:pt x="38878" y="0"/>
                  </a:lnTo>
                  <a:lnTo>
                    <a:pt x="65360" y="4552"/>
                  </a:lnTo>
                  <a:lnTo>
                    <a:pt x="78820" y="10031"/>
                  </a:lnTo>
                  <a:lnTo>
                    <a:pt x="97839" y="28308"/>
                  </a:lnTo>
                  <a:lnTo>
                    <a:pt x="105043" y="39580"/>
                  </a:lnTo>
                  <a:lnTo>
                    <a:pt x="115182" y="91839"/>
                  </a:lnTo>
                  <a:lnTo>
                    <a:pt x="109429" y="121542"/>
                  </a:lnTo>
                  <a:lnTo>
                    <a:pt x="89060" y="155395"/>
                  </a:lnTo>
                  <a:lnTo>
                    <a:pt x="80909" y="165438"/>
                  </a:lnTo>
                  <a:lnTo>
                    <a:pt x="55602" y="180661"/>
                  </a:lnTo>
                  <a:lnTo>
                    <a:pt x="40323" y="186852"/>
                  </a:lnTo>
                  <a:lnTo>
                    <a:pt x="27089" y="187934"/>
                  </a:lnTo>
                  <a:lnTo>
                    <a:pt x="4260" y="181009"/>
                  </a:lnTo>
                  <a:lnTo>
                    <a:pt x="0" y="173374"/>
                  </a:lnTo>
                  <a:lnTo>
                    <a:pt x="207" y="163713"/>
                  </a:lnTo>
                  <a:lnTo>
                    <a:pt x="3392" y="152702"/>
                  </a:lnTo>
                  <a:lnTo>
                    <a:pt x="10087" y="143838"/>
                  </a:lnTo>
                  <a:lnTo>
                    <a:pt x="29712" y="129926"/>
                  </a:lnTo>
                  <a:lnTo>
                    <a:pt x="53668" y="126790"/>
                  </a:lnTo>
                  <a:lnTo>
                    <a:pt x="66455" y="128087"/>
                  </a:lnTo>
                  <a:lnTo>
                    <a:pt x="88788" y="137653"/>
                  </a:lnTo>
                  <a:lnTo>
                    <a:pt x="99010" y="144469"/>
                  </a:lnTo>
                  <a:lnTo>
                    <a:pt x="114429" y="164231"/>
                  </a:lnTo>
                  <a:lnTo>
                    <a:pt x="133164" y="199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9296195" y="11588759"/>
              <a:ext cx="219379" cy="13712"/>
            </a:xfrm>
            <a:custGeom>
              <a:avLst/>
              <a:gdLst/>
              <a:ahLst/>
              <a:cxnLst/>
              <a:rect l="0" t="0" r="0" b="0"/>
              <a:pathLst>
                <a:path w="219379" h="13712">
                  <a:moveTo>
                    <a:pt x="0" y="13711"/>
                  </a:moveTo>
                  <a:lnTo>
                    <a:pt x="51685" y="12187"/>
                  </a:lnTo>
                  <a:lnTo>
                    <a:pt x="113128" y="2859"/>
                  </a:lnTo>
                  <a:lnTo>
                    <a:pt x="165553" y="847"/>
                  </a:lnTo>
                  <a:lnTo>
                    <a:pt x="2193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9584130" y="11424224"/>
              <a:ext cx="54845" cy="301647"/>
            </a:xfrm>
            <a:custGeom>
              <a:avLst/>
              <a:gdLst/>
              <a:ahLst/>
              <a:cxnLst/>
              <a:rect l="0" t="0" r="0" b="0"/>
              <a:pathLst>
                <a:path w="54845" h="301647">
                  <a:moveTo>
                    <a:pt x="0" y="0"/>
                  </a:moveTo>
                  <a:lnTo>
                    <a:pt x="10853" y="48807"/>
                  </a:lnTo>
                  <a:lnTo>
                    <a:pt x="12864" y="98252"/>
                  </a:lnTo>
                  <a:lnTo>
                    <a:pt x="17523" y="147434"/>
                  </a:lnTo>
                  <a:lnTo>
                    <a:pt x="24489" y="195015"/>
                  </a:lnTo>
                  <a:lnTo>
                    <a:pt x="34122" y="258408"/>
                  </a:lnTo>
                  <a:lnTo>
                    <a:pt x="5484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9351039" y="11821849"/>
              <a:ext cx="54846" cy="205669"/>
            </a:xfrm>
            <a:custGeom>
              <a:avLst/>
              <a:gdLst/>
              <a:ahLst/>
              <a:cxnLst/>
              <a:rect l="0" t="0" r="0" b="0"/>
              <a:pathLst>
                <a:path w="54846" h="205669">
                  <a:moveTo>
                    <a:pt x="0" y="0"/>
                  </a:moveTo>
                  <a:lnTo>
                    <a:pt x="10947" y="53208"/>
                  </a:lnTo>
                  <a:lnTo>
                    <a:pt x="23387" y="104465"/>
                  </a:lnTo>
                  <a:lnTo>
                    <a:pt x="41240" y="163502"/>
                  </a:lnTo>
                  <a:lnTo>
                    <a:pt x="54845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9282483" y="11917828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57252" y="8339"/>
                  </a:lnTo>
                  <a:lnTo>
                    <a:pt x="116542" y="1648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9540891" y="11818238"/>
              <a:ext cx="184322" cy="232482"/>
            </a:xfrm>
            <a:custGeom>
              <a:avLst/>
              <a:gdLst/>
              <a:ahLst/>
              <a:cxnLst/>
              <a:rect l="0" t="0" r="0" b="0"/>
              <a:pathLst>
                <a:path w="184322" h="232482">
                  <a:moveTo>
                    <a:pt x="111795" y="17323"/>
                  </a:moveTo>
                  <a:lnTo>
                    <a:pt x="97237" y="2765"/>
                  </a:lnTo>
                  <a:lnTo>
                    <a:pt x="86855" y="0"/>
                  </a:lnTo>
                  <a:lnTo>
                    <a:pt x="59070" y="990"/>
                  </a:lnTo>
                  <a:lnTo>
                    <a:pt x="34532" y="10572"/>
                  </a:lnTo>
                  <a:lnTo>
                    <a:pt x="23723" y="17392"/>
                  </a:lnTo>
                  <a:lnTo>
                    <a:pt x="7651" y="37159"/>
                  </a:lnTo>
                  <a:lnTo>
                    <a:pt x="1232" y="48828"/>
                  </a:lnTo>
                  <a:lnTo>
                    <a:pt x="0" y="59655"/>
                  </a:lnTo>
                  <a:lnTo>
                    <a:pt x="6755" y="79810"/>
                  </a:lnTo>
                  <a:lnTo>
                    <a:pt x="14346" y="84880"/>
                  </a:lnTo>
                  <a:lnTo>
                    <a:pt x="63431" y="90195"/>
                  </a:lnTo>
                  <a:lnTo>
                    <a:pt x="124078" y="105013"/>
                  </a:lnTo>
                  <a:lnTo>
                    <a:pt x="158938" y="125402"/>
                  </a:lnTo>
                  <a:lnTo>
                    <a:pt x="174897" y="146101"/>
                  </a:lnTo>
                  <a:lnTo>
                    <a:pt x="181285" y="158020"/>
                  </a:lnTo>
                  <a:lnTo>
                    <a:pt x="184321" y="183450"/>
                  </a:lnTo>
                  <a:lnTo>
                    <a:pt x="182998" y="196629"/>
                  </a:lnTo>
                  <a:lnTo>
                    <a:pt x="177544" y="206940"/>
                  </a:lnTo>
                  <a:lnTo>
                    <a:pt x="159299" y="222459"/>
                  </a:lnTo>
                  <a:lnTo>
                    <a:pt x="116052" y="232481"/>
                  </a:lnTo>
                  <a:lnTo>
                    <a:pt x="55987" y="225292"/>
                  </a:lnTo>
                  <a:lnTo>
                    <a:pt x="43239" y="222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281566" y="12013806"/>
              <a:ext cx="2029258" cy="150824"/>
            </a:xfrm>
            <a:custGeom>
              <a:avLst/>
              <a:gdLst/>
              <a:ahLst/>
              <a:cxnLst/>
              <a:rect l="0" t="0" r="0" b="0"/>
              <a:pathLst>
                <a:path w="2029258" h="150824">
                  <a:moveTo>
                    <a:pt x="0" y="150823"/>
                  </a:moveTo>
                  <a:lnTo>
                    <a:pt x="60995" y="135909"/>
                  </a:lnTo>
                  <a:lnTo>
                    <a:pt x="109376" y="127437"/>
                  </a:lnTo>
                  <a:lnTo>
                    <a:pt x="172397" y="115624"/>
                  </a:lnTo>
                  <a:lnTo>
                    <a:pt x="216272" y="112327"/>
                  </a:lnTo>
                  <a:lnTo>
                    <a:pt x="261163" y="106799"/>
                  </a:lnTo>
                  <a:lnTo>
                    <a:pt x="308029" y="99264"/>
                  </a:lnTo>
                  <a:lnTo>
                    <a:pt x="359327" y="90837"/>
                  </a:lnTo>
                  <a:lnTo>
                    <a:pt x="412597" y="82014"/>
                  </a:lnTo>
                  <a:lnTo>
                    <a:pt x="468264" y="73014"/>
                  </a:lnTo>
                  <a:lnTo>
                    <a:pt x="528554" y="63935"/>
                  </a:lnTo>
                  <a:lnTo>
                    <a:pt x="590896" y="54822"/>
                  </a:lnTo>
                  <a:lnTo>
                    <a:pt x="654151" y="47217"/>
                  </a:lnTo>
                  <a:lnTo>
                    <a:pt x="685949" y="45188"/>
                  </a:lnTo>
                  <a:lnTo>
                    <a:pt x="717813" y="43836"/>
                  </a:lnTo>
                  <a:lnTo>
                    <a:pt x="749718" y="41412"/>
                  </a:lnTo>
                  <a:lnTo>
                    <a:pt x="781654" y="38272"/>
                  </a:lnTo>
                  <a:lnTo>
                    <a:pt x="813608" y="34655"/>
                  </a:lnTo>
                  <a:lnTo>
                    <a:pt x="845575" y="30721"/>
                  </a:lnTo>
                  <a:lnTo>
                    <a:pt x="877550" y="26574"/>
                  </a:lnTo>
                  <a:lnTo>
                    <a:pt x="909532" y="22286"/>
                  </a:lnTo>
                  <a:lnTo>
                    <a:pt x="941518" y="19428"/>
                  </a:lnTo>
                  <a:lnTo>
                    <a:pt x="973506" y="17523"/>
                  </a:lnTo>
                  <a:lnTo>
                    <a:pt x="1005494" y="16253"/>
                  </a:lnTo>
                  <a:lnTo>
                    <a:pt x="1037485" y="15405"/>
                  </a:lnTo>
                  <a:lnTo>
                    <a:pt x="1069476" y="14841"/>
                  </a:lnTo>
                  <a:lnTo>
                    <a:pt x="1101468" y="14464"/>
                  </a:lnTo>
                  <a:lnTo>
                    <a:pt x="1133461" y="14213"/>
                  </a:lnTo>
                  <a:lnTo>
                    <a:pt x="1165453" y="14046"/>
                  </a:lnTo>
                  <a:lnTo>
                    <a:pt x="1197445" y="13934"/>
                  </a:lnTo>
                  <a:lnTo>
                    <a:pt x="1229438" y="13860"/>
                  </a:lnTo>
                  <a:lnTo>
                    <a:pt x="1261431" y="13810"/>
                  </a:lnTo>
                  <a:lnTo>
                    <a:pt x="1293423" y="13778"/>
                  </a:lnTo>
                  <a:lnTo>
                    <a:pt x="1325416" y="13755"/>
                  </a:lnTo>
                  <a:lnTo>
                    <a:pt x="1357408" y="13740"/>
                  </a:lnTo>
                  <a:lnTo>
                    <a:pt x="1389402" y="13730"/>
                  </a:lnTo>
                  <a:lnTo>
                    <a:pt x="1421394" y="13724"/>
                  </a:lnTo>
                  <a:lnTo>
                    <a:pt x="1453387" y="13720"/>
                  </a:lnTo>
                  <a:lnTo>
                    <a:pt x="1515849" y="13715"/>
                  </a:lnTo>
                  <a:lnTo>
                    <a:pt x="1574080" y="13713"/>
                  </a:lnTo>
                  <a:lnTo>
                    <a:pt x="1626366" y="13713"/>
                  </a:lnTo>
                  <a:lnTo>
                    <a:pt x="1674996" y="13712"/>
                  </a:lnTo>
                  <a:lnTo>
                    <a:pt x="1722000" y="13711"/>
                  </a:lnTo>
                  <a:lnTo>
                    <a:pt x="1776732" y="6432"/>
                  </a:lnTo>
                  <a:lnTo>
                    <a:pt x="1829172" y="1906"/>
                  </a:lnTo>
                  <a:lnTo>
                    <a:pt x="1890583" y="565"/>
                  </a:lnTo>
                  <a:lnTo>
                    <a:pt x="1949744" y="167"/>
                  </a:lnTo>
                  <a:lnTo>
                    <a:pt x="1983254" y="75"/>
                  </a:lnTo>
                  <a:lnTo>
                    <a:pt x="20292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468144" y="12384009"/>
              <a:ext cx="1623301" cy="805700"/>
            </a:xfrm>
            <a:custGeom>
              <a:avLst/>
              <a:gdLst/>
              <a:ahLst/>
              <a:cxnLst/>
              <a:rect l="0" t="0" r="0" b="0"/>
              <a:pathLst>
                <a:path w="1623301" h="805700">
                  <a:moveTo>
                    <a:pt x="1431343" y="13710"/>
                  </a:moveTo>
                  <a:lnTo>
                    <a:pt x="1386034" y="12187"/>
                  </a:lnTo>
                  <a:lnTo>
                    <a:pt x="1326849" y="4288"/>
                  </a:lnTo>
                  <a:lnTo>
                    <a:pt x="1283337" y="1906"/>
                  </a:lnTo>
                  <a:lnTo>
                    <a:pt x="1223294" y="565"/>
                  </a:lnTo>
                  <a:lnTo>
                    <a:pt x="1181452" y="251"/>
                  </a:lnTo>
                  <a:lnTo>
                    <a:pt x="1137464" y="111"/>
                  </a:lnTo>
                  <a:lnTo>
                    <a:pt x="1092523" y="50"/>
                  </a:lnTo>
                  <a:lnTo>
                    <a:pt x="1047159" y="22"/>
                  </a:lnTo>
                  <a:lnTo>
                    <a:pt x="1000082" y="10"/>
                  </a:lnTo>
                  <a:lnTo>
                    <a:pt x="948690" y="5"/>
                  </a:lnTo>
                  <a:lnTo>
                    <a:pt x="895379" y="1"/>
                  </a:lnTo>
                  <a:lnTo>
                    <a:pt x="841216" y="0"/>
                  </a:lnTo>
                  <a:lnTo>
                    <a:pt x="786674" y="0"/>
                  </a:lnTo>
                  <a:lnTo>
                    <a:pt x="727902" y="4063"/>
                  </a:lnTo>
                  <a:lnTo>
                    <a:pt x="667756" y="9422"/>
                  </a:lnTo>
                  <a:lnTo>
                    <a:pt x="610556" y="11805"/>
                  </a:lnTo>
                  <a:lnTo>
                    <a:pt x="548799" y="20425"/>
                  </a:lnTo>
                  <a:lnTo>
                    <a:pt x="504365" y="24311"/>
                  </a:lnTo>
                  <a:lnTo>
                    <a:pt x="454147" y="26039"/>
                  </a:lnTo>
                  <a:lnTo>
                    <a:pt x="401358" y="26807"/>
                  </a:lnTo>
                  <a:lnTo>
                    <a:pt x="342085" y="34518"/>
                  </a:lnTo>
                  <a:lnTo>
                    <a:pt x="281019" y="39174"/>
                  </a:lnTo>
                  <a:lnTo>
                    <a:pt x="237067" y="40262"/>
                  </a:lnTo>
                  <a:lnTo>
                    <a:pt x="177623" y="44938"/>
                  </a:lnTo>
                  <a:lnTo>
                    <a:pt x="127001" y="51909"/>
                  </a:lnTo>
                  <a:lnTo>
                    <a:pt x="77471" y="58038"/>
                  </a:lnTo>
                  <a:lnTo>
                    <a:pt x="19788" y="73756"/>
                  </a:lnTo>
                  <a:lnTo>
                    <a:pt x="10414" y="82687"/>
                  </a:lnTo>
                  <a:lnTo>
                    <a:pt x="0" y="108860"/>
                  </a:lnTo>
                  <a:lnTo>
                    <a:pt x="1415" y="157856"/>
                  </a:lnTo>
                  <a:lnTo>
                    <a:pt x="11483" y="210967"/>
                  </a:lnTo>
                  <a:lnTo>
                    <a:pt x="24114" y="265299"/>
                  </a:lnTo>
                  <a:lnTo>
                    <a:pt x="37506" y="327270"/>
                  </a:lnTo>
                  <a:lnTo>
                    <a:pt x="42509" y="375496"/>
                  </a:lnTo>
                  <a:lnTo>
                    <a:pt x="44733" y="427400"/>
                  </a:lnTo>
                  <a:lnTo>
                    <a:pt x="45722" y="480937"/>
                  </a:lnTo>
                  <a:lnTo>
                    <a:pt x="46161" y="527075"/>
                  </a:lnTo>
                  <a:lnTo>
                    <a:pt x="46356" y="570941"/>
                  </a:lnTo>
                  <a:lnTo>
                    <a:pt x="46442" y="620907"/>
                  </a:lnTo>
                  <a:lnTo>
                    <a:pt x="42419" y="665458"/>
                  </a:lnTo>
                  <a:lnTo>
                    <a:pt x="35650" y="724800"/>
                  </a:lnTo>
                  <a:lnTo>
                    <a:pt x="37708" y="776915"/>
                  </a:lnTo>
                  <a:lnTo>
                    <a:pt x="40643" y="792167"/>
                  </a:lnTo>
                  <a:lnTo>
                    <a:pt x="48693" y="800811"/>
                  </a:lnTo>
                  <a:lnTo>
                    <a:pt x="60154" y="805051"/>
                  </a:lnTo>
                  <a:lnTo>
                    <a:pt x="87615" y="805699"/>
                  </a:lnTo>
                  <a:lnTo>
                    <a:pt x="146546" y="793701"/>
                  </a:lnTo>
                  <a:lnTo>
                    <a:pt x="198537" y="777017"/>
                  </a:lnTo>
                  <a:lnTo>
                    <a:pt x="256599" y="756839"/>
                  </a:lnTo>
                  <a:lnTo>
                    <a:pt x="301371" y="747707"/>
                  </a:lnTo>
                  <a:lnTo>
                    <a:pt x="351740" y="743650"/>
                  </a:lnTo>
                  <a:lnTo>
                    <a:pt x="409651" y="734086"/>
                  </a:lnTo>
                  <a:lnTo>
                    <a:pt x="453185" y="729980"/>
                  </a:lnTo>
                  <a:lnTo>
                    <a:pt x="498433" y="726631"/>
                  </a:lnTo>
                  <a:lnTo>
                    <a:pt x="551125" y="717703"/>
                  </a:lnTo>
                  <a:lnTo>
                    <a:pt x="604655" y="714381"/>
                  </a:lnTo>
                  <a:lnTo>
                    <a:pt x="663680" y="713396"/>
                  </a:lnTo>
                  <a:lnTo>
                    <a:pt x="717419" y="713167"/>
                  </a:lnTo>
                  <a:lnTo>
                    <a:pt x="764661" y="713064"/>
                  </a:lnTo>
                  <a:lnTo>
                    <a:pt x="825519" y="713007"/>
                  </a:lnTo>
                  <a:lnTo>
                    <a:pt x="882145" y="712988"/>
                  </a:lnTo>
                  <a:lnTo>
                    <a:pt x="923695" y="712985"/>
                  </a:lnTo>
                  <a:lnTo>
                    <a:pt x="977710" y="712982"/>
                  </a:lnTo>
                  <a:lnTo>
                    <a:pt x="1025077" y="712982"/>
                  </a:lnTo>
                  <a:lnTo>
                    <a:pt x="1086003" y="712982"/>
                  </a:lnTo>
                  <a:lnTo>
                    <a:pt x="1142649" y="712982"/>
                  </a:lnTo>
                  <a:lnTo>
                    <a:pt x="1184205" y="712982"/>
                  </a:lnTo>
                  <a:lnTo>
                    <a:pt x="1238221" y="712982"/>
                  </a:lnTo>
                  <a:lnTo>
                    <a:pt x="1285589" y="712982"/>
                  </a:lnTo>
                  <a:lnTo>
                    <a:pt x="1330000" y="712982"/>
                  </a:lnTo>
                  <a:lnTo>
                    <a:pt x="1380208" y="712982"/>
                  </a:lnTo>
                  <a:lnTo>
                    <a:pt x="1428929" y="712982"/>
                  </a:lnTo>
                  <a:lnTo>
                    <a:pt x="1474451" y="712982"/>
                  </a:lnTo>
                  <a:lnTo>
                    <a:pt x="1534339" y="712982"/>
                  </a:lnTo>
                  <a:lnTo>
                    <a:pt x="1596982" y="712982"/>
                  </a:lnTo>
                  <a:lnTo>
                    <a:pt x="1623300" y="7129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9693819" y="12397752"/>
              <a:ext cx="438726" cy="836351"/>
            </a:xfrm>
            <a:custGeom>
              <a:avLst/>
              <a:gdLst/>
              <a:ahLst/>
              <a:cxnLst/>
              <a:rect l="0" t="0" r="0" b="0"/>
              <a:pathLst>
                <a:path w="438726" h="836351">
                  <a:moveTo>
                    <a:pt x="0" y="13679"/>
                  </a:moveTo>
                  <a:lnTo>
                    <a:pt x="35886" y="4255"/>
                  </a:lnTo>
                  <a:lnTo>
                    <a:pt x="92054" y="1238"/>
                  </a:lnTo>
                  <a:lnTo>
                    <a:pt x="155416" y="344"/>
                  </a:lnTo>
                  <a:lnTo>
                    <a:pt x="213462" y="79"/>
                  </a:lnTo>
                  <a:lnTo>
                    <a:pt x="269254" y="0"/>
                  </a:lnTo>
                  <a:lnTo>
                    <a:pt x="322857" y="1500"/>
                  </a:lnTo>
                  <a:lnTo>
                    <a:pt x="382687" y="14884"/>
                  </a:lnTo>
                  <a:lnTo>
                    <a:pt x="396808" y="19053"/>
                  </a:lnTo>
                  <a:lnTo>
                    <a:pt x="407744" y="26402"/>
                  </a:lnTo>
                  <a:lnTo>
                    <a:pt x="423959" y="46756"/>
                  </a:lnTo>
                  <a:lnTo>
                    <a:pt x="434374" y="98467"/>
                  </a:lnTo>
                  <a:lnTo>
                    <a:pt x="436810" y="140231"/>
                  </a:lnTo>
                  <a:lnTo>
                    <a:pt x="438181" y="202505"/>
                  </a:lnTo>
                  <a:lnTo>
                    <a:pt x="438588" y="263615"/>
                  </a:lnTo>
                  <a:lnTo>
                    <a:pt x="438683" y="307577"/>
                  </a:lnTo>
                  <a:lnTo>
                    <a:pt x="438725" y="352508"/>
                  </a:lnTo>
                  <a:lnTo>
                    <a:pt x="434681" y="401930"/>
                  </a:lnTo>
                  <a:lnTo>
                    <a:pt x="429329" y="451318"/>
                  </a:lnTo>
                  <a:lnTo>
                    <a:pt x="426951" y="493581"/>
                  </a:lnTo>
                  <a:lnTo>
                    <a:pt x="421831" y="536741"/>
                  </a:lnTo>
                  <a:lnTo>
                    <a:pt x="414446" y="599801"/>
                  </a:lnTo>
                  <a:lnTo>
                    <a:pt x="412718" y="641333"/>
                  </a:lnTo>
                  <a:lnTo>
                    <a:pt x="411951" y="690262"/>
                  </a:lnTo>
                  <a:lnTo>
                    <a:pt x="404240" y="747360"/>
                  </a:lnTo>
                  <a:lnTo>
                    <a:pt x="399585" y="800503"/>
                  </a:lnTo>
                  <a:lnTo>
                    <a:pt x="397625" y="83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40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533400"/>
            <a:ext cx="43622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1c. Do problems 1, 3, 6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282700"/>
            <a:ext cx="8097647" cy="1216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14300" y="13335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50" y="2514600"/>
            <a:ext cx="3086100" cy="3670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58050"/>
            <a:ext cx="6805041" cy="953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431800" y="73279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12331700"/>
            <a:ext cx="404043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2c. Do problem 8 on the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250934" y="168910"/>
            <a:ext cx="941579" cy="491872"/>
          </a:xfrm>
          <a:custGeom>
            <a:avLst/>
            <a:gdLst/>
            <a:ahLst/>
            <a:cxnLst/>
            <a:rect l="0" t="0" r="0" b="0"/>
            <a:pathLst>
              <a:path w="941579" h="491872">
                <a:moveTo>
                  <a:pt x="0" y="0"/>
                </a:moveTo>
                <a:lnTo>
                  <a:pt x="941578" y="0"/>
                </a:lnTo>
                <a:lnTo>
                  <a:pt x="941578" y="491871"/>
                </a:lnTo>
                <a:lnTo>
                  <a:pt x="0" y="49187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846312" y="668909"/>
            <a:ext cx="716662" cy="393574"/>
          </a:xfrm>
          <a:custGeom>
            <a:avLst/>
            <a:gdLst/>
            <a:ahLst/>
            <a:cxnLst/>
            <a:rect l="0" t="0" r="0" b="0"/>
            <a:pathLst>
              <a:path w="716662" h="393574">
                <a:moveTo>
                  <a:pt x="0" y="0"/>
                </a:moveTo>
                <a:lnTo>
                  <a:pt x="716661" y="0"/>
                </a:lnTo>
                <a:lnTo>
                  <a:pt x="716661" y="393573"/>
                </a:lnTo>
                <a:lnTo>
                  <a:pt x="0" y="39357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536813" y="6746875"/>
            <a:ext cx="1630046" cy="491872"/>
          </a:xfrm>
          <a:custGeom>
            <a:avLst/>
            <a:gdLst/>
            <a:ahLst/>
            <a:cxnLst/>
            <a:rect l="0" t="0" r="0" b="0"/>
            <a:pathLst>
              <a:path w="1630046" h="491872">
                <a:moveTo>
                  <a:pt x="0" y="0"/>
                </a:moveTo>
                <a:lnTo>
                  <a:pt x="1630045" y="0"/>
                </a:lnTo>
                <a:lnTo>
                  <a:pt x="1630045" y="491871"/>
                </a:lnTo>
                <a:lnTo>
                  <a:pt x="0" y="49187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66123" y="12242800"/>
            <a:ext cx="295149" cy="463805"/>
          </a:xfrm>
          <a:custGeom>
            <a:avLst/>
            <a:gdLst/>
            <a:ahLst/>
            <a:cxnLst/>
            <a:rect l="0" t="0" r="0" b="0"/>
            <a:pathLst>
              <a:path w="295149" h="463805">
                <a:moveTo>
                  <a:pt x="0" y="0"/>
                </a:moveTo>
                <a:lnTo>
                  <a:pt x="295148" y="0"/>
                </a:lnTo>
                <a:lnTo>
                  <a:pt x="295148" y="463804"/>
                </a:lnTo>
                <a:lnTo>
                  <a:pt x="0" y="46380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70391" y="2511532"/>
            <a:ext cx="1329988" cy="1014630"/>
            <a:chOff x="2070391" y="2511532"/>
            <a:chExt cx="1329988" cy="1014630"/>
          </a:xfrm>
        </p:grpSpPr>
        <p:sp>
          <p:nvSpPr>
            <p:cNvPr id="13" name="Freeform 12"/>
            <p:cNvSpPr/>
            <p:nvPr/>
          </p:nvSpPr>
          <p:spPr>
            <a:xfrm>
              <a:off x="2070391" y="2772045"/>
              <a:ext cx="109691" cy="287936"/>
            </a:xfrm>
            <a:custGeom>
              <a:avLst/>
              <a:gdLst/>
              <a:ahLst/>
              <a:cxnLst/>
              <a:rect l="0" t="0" r="0" b="0"/>
              <a:pathLst>
                <a:path w="109691" h="287936">
                  <a:moveTo>
                    <a:pt x="0" y="0"/>
                  </a:moveTo>
                  <a:lnTo>
                    <a:pt x="19084" y="57252"/>
                  </a:lnTo>
                  <a:lnTo>
                    <a:pt x="36722" y="119588"/>
                  </a:lnTo>
                  <a:lnTo>
                    <a:pt x="58939" y="177492"/>
                  </a:lnTo>
                  <a:lnTo>
                    <a:pt x="84938" y="240221"/>
                  </a:lnTo>
                  <a:lnTo>
                    <a:pt x="10969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84103" y="2744623"/>
              <a:ext cx="137113" cy="781539"/>
            </a:xfrm>
            <a:custGeom>
              <a:avLst/>
              <a:gdLst/>
              <a:ahLst/>
              <a:cxnLst/>
              <a:rect l="0" t="0" r="0" b="0"/>
              <a:pathLst>
                <a:path w="137113" h="781539">
                  <a:moveTo>
                    <a:pt x="137112" y="0"/>
                  </a:moveTo>
                  <a:lnTo>
                    <a:pt x="127689" y="35886"/>
                  </a:lnTo>
                  <a:lnTo>
                    <a:pt x="123148" y="95100"/>
                  </a:lnTo>
                  <a:lnTo>
                    <a:pt x="116686" y="149417"/>
                  </a:lnTo>
                  <a:lnTo>
                    <a:pt x="112799" y="209105"/>
                  </a:lnTo>
                  <a:lnTo>
                    <a:pt x="109548" y="266611"/>
                  </a:lnTo>
                  <a:lnTo>
                    <a:pt x="103025" y="312481"/>
                  </a:lnTo>
                  <a:lnTo>
                    <a:pt x="95047" y="365369"/>
                  </a:lnTo>
                  <a:lnTo>
                    <a:pt x="86424" y="419852"/>
                  </a:lnTo>
                  <a:lnTo>
                    <a:pt x="77513" y="464380"/>
                  </a:lnTo>
                  <a:lnTo>
                    <a:pt x="68474" y="512608"/>
                  </a:lnTo>
                  <a:lnTo>
                    <a:pt x="59379" y="561464"/>
                  </a:lnTo>
                  <a:lnTo>
                    <a:pt x="45693" y="621707"/>
                  </a:lnTo>
                  <a:lnTo>
                    <a:pt x="30466" y="672227"/>
                  </a:lnTo>
                  <a:lnTo>
                    <a:pt x="10381" y="729513"/>
                  </a:lnTo>
                  <a:lnTo>
                    <a:pt x="0" y="7815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58327" y="2912015"/>
              <a:ext cx="150824" cy="10854"/>
            </a:xfrm>
            <a:custGeom>
              <a:avLst/>
              <a:gdLst/>
              <a:ahLst/>
              <a:cxnLst/>
              <a:rect l="0" t="0" r="0" b="0"/>
              <a:pathLst>
                <a:path w="150824" h="10854">
                  <a:moveTo>
                    <a:pt x="0" y="10853"/>
                  </a:moveTo>
                  <a:lnTo>
                    <a:pt x="48807" y="0"/>
                  </a:lnTo>
                  <a:lnTo>
                    <a:pt x="94189" y="2051"/>
                  </a:lnTo>
                  <a:lnTo>
                    <a:pt x="150823" y="108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58327" y="3046269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48807" y="2859"/>
                  </a:lnTo>
                  <a:lnTo>
                    <a:pt x="98252" y="8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30893" y="2617977"/>
              <a:ext cx="148460" cy="551694"/>
            </a:xfrm>
            <a:custGeom>
              <a:avLst/>
              <a:gdLst/>
              <a:ahLst/>
              <a:cxnLst/>
              <a:rect l="0" t="0" r="0" b="0"/>
              <a:pathLst>
                <a:path w="148460" h="551694">
                  <a:moveTo>
                    <a:pt x="148459" y="99223"/>
                  </a:moveTo>
                  <a:lnTo>
                    <a:pt x="133544" y="43626"/>
                  </a:lnTo>
                  <a:lnTo>
                    <a:pt x="129375" y="30166"/>
                  </a:lnTo>
                  <a:lnTo>
                    <a:pt x="122025" y="19669"/>
                  </a:lnTo>
                  <a:lnTo>
                    <a:pt x="101671" y="3943"/>
                  </a:lnTo>
                  <a:lnTo>
                    <a:pt x="77390" y="0"/>
                  </a:lnTo>
                  <a:lnTo>
                    <a:pt x="51364" y="4850"/>
                  </a:lnTo>
                  <a:lnTo>
                    <a:pt x="24562" y="17161"/>
                  </a:lnTo>
                  <a:lnTo>
                    <a:pt x="15587" y="27757"/>
                  </a:lnTo>
                  <a:lnTo>
                    <a:pt x="5614" y="55781"/>
                  </a:lnTo>
                  <a:lnTo>
                    <a:pt x="0" y="113097"/>
                  </a:lnTo>
                  <a:lnTo>
                    <a:pt x="6812" y="156171"/>
                  </a:lnTo>
                  <a:lnTo>
                    <a:pt x="18472" y="200707"/>
                  </a:lnTo>
                  <a:lnTo>
                    <a:pt x="28733" y="245891"/>
                  </a:lnTo>
                  <a:lnTo>
                    <a:pt x="38371" y="295427"/>
                  </a:lnTo>
                  <a:lnTo>
                    <a:pt x="46210" y="346389"/>
                  </a:lnTo>
                  <a:lnTo>
                    <a:pt x="49694" y="394430"/>
                  </a:lnTo>
                  <a:lnTo>
                    <a:pt x="51655" y="457023"/>
                  </a:lnTo>
                  <a:lnTo>
                    <a:pt x="52236" y="514163"/>
                  </a:lnTo>
                  <a:lnTo>
                    <a:pt x="52481" y="5516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05128" y="2951138"/>
              <a:ext cx="233092" cy="26576"/>
            </a:xfrm>
            <a:custGeom>
              <a:avLst/>
              <a:gdLst/>
              <a:ahLst/>
              <a:cxnLst/>
              <a:rect l="0" t="0" r="0" b="0"/>
              <a:pathLst>
                <a:path w="233092" h="26576">
                  <a:moveTo>
                    <a:pt x="0" y="12864"/>
                  </a:moveTo>
                  <a:lnTo>
                    <a:pt x="59660" y="2011"/>
                  </a:lnTo>
                  <a:lnTo>
                    <a:pt x="111116" y="0"/>
                  </a:lnTo>
                  <a:lnTo>
                    <a:pt x="160895" y="3466"/>
                  </a:lnTo>
                  <a:lnTo>
                    <a:pt x="200527" y="14142"/>
                  </a:lnTo>
                  <a:lnTo>
                    <a:pt x="233091" y="265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19694" y="2511532"/>
              <a:ext cx="133883" cy="740406"/>
            </a:xfrm>
            <a:custGeom>
              <a:avLst/>
              <a:gdLst/>
              <a:ahLst/>
              <a:cxnLst/>
              <a:rect l="0" t="0" r="0" b="0"/>
              <a:pathLst>
                <a:path w="133883" h="740406">
                  <a:moveTo>
                    <a:pt x="120171" y="0"/>
                  </a:moveTo>
                  <a:lnTo>
                    <a:pt x="86279" y="48807"/>
                  </a:lnTo>
                  <a:lnTo>
                    <a:pt x="51183" y="108497"/>
                  </a:lnTo>
                  <a:lnTo>
                    <a:pt x="29581" y="165822"/>
                  </a:lnTo>
                  <a:lnTo>
                    <a:pt x="16818" y="216545"/>
                  </a:lnTo>
                  <a:lnTo>
                    <a:pt x="10835" y="268645"/>
                  </a:lnTo>
                  <a:lnTo>
                    <a:pt x="0" y="332030"/>
                  </a:lnTo>
                  <a:lnTo>
                    <a:pt x="1790" y="380728"/>
                  </a:lnTo>
                  <a:lnTo>
                    <a:pt x="11969" y="436291"/>
                  </a:lnTo>
                  <a:lnTo>
                    <a:pt x="21807" y="483366"/>
                  </a:lnTo>
                  <a:lnTo>
                    <a:pt x="36336" y="529679"/>
                  </a:lnTo>
                  <a:lnTo>
                    <a:pt x="54367" y="591300"/>
                  </a:lnTo>
                  <a:lnTo>
                    <a:pt x="76637" y="640873"/>
                  </a:lnTo>
                  <a:lnTo>
                    <a:pt x="109936" y="697046"/>
                  </a:lnTo>
                  <a:lnTo>
                    <a:pt x="133882" y="7404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180999" y="2813179"/>
              <a:ext cx="219380" cy="329069"/>
            </a:xfrm>
            <a:custGeom>
              <a:avLst/>
              <a:gdLst/>
              <a:ahLst/>
              <a:cxnLst/>
              <a:rect l="0" t="0" r="0" b="0"/>
              <a:pathLst>
                <a:path w="219380" h="329069">
                  <a:moveTo>
                    <a:pt x="0" y="0"/>
                  </a:moveTo>
                  <a:lnTo>
                    <a:pt x="18977" y="55597"/>
                  </a:lnTo>
                  <a:lnTo>
                    <a:pt x="58593" y="117117"/>
                  </a:lnTo>
                  <a:lnTo>
                    <a:pt x="99484" y="177004"/>
                  </a:lnTo>
                  <a:lnTo>
                    <a:pt x="146112" y="239359"/>
                  </a:lnTo>
                  <a:lnTo>
                    <a:pt x="201085" y="296823"/>
                  </a:lnTo>
                  <a:lnTo>
                    <a:pt x="211248" y="311183"/>
                  </a:lnTo>
                  <a:lnTo>
                    <a:pt x="219379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80999" y="2813179"/>
              <a:ext cx="150824" cy="342781"/>
            </a:xfrm>
            <a:custGeom>
              <a:avLst/>
              <a:gdLst/>
              <a:ahLst/>
              <a:cxnLst/>
              <a:rect l="0" t="0" r="0" b="0"/>
              <a:pathLst>
                <a:path w="150824" h="342781">
                  <a:moveTo>
                    <a:pt x="150823" y="0"/>
                  </a:moveTo>
                  <a:lnTo>
                    <a:pt x="131845" y="48807"/>
                  </a:lnTo>
                  <a:lnTo>
                    <a:pt x="108129" y="98252"/>
                  </a:lnTo>
                  <a:lnTo>
                    <a:pt x="85867" y="151497"/>
                  </a:lnTo>
                  <a:lnTo>
                    <a:pt x="65560" y="201805"/>
                  </a:lnTo>
                  <a:lnTo>
                    <a:pt x="31401" y="259749"/>
                  </a:lnTo>
                  <a:lnTo>
                    <a:pt x="5188" y="320843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55223" y="2580088"/>
            <a:ext cx="725184" cy="712984"/>
            <a:chOff x="3455223" y="2580088"/>
            <a:chExt cx="725184" cy="712984"/>
          </a:xfrm>
        </p:grpSpPr>
        <p:sp>
          <p:nvSpPr>
            <p:cNvPr id="23" name="Freeform 22"/>
            <p:cNvSpPr/>
            <p:nvPr/>
          </p:nvSpPr>
          <p:spPr>
            <a:xfrm>
              <a:off x="3455223" y="2924139"/>
              <a:ext cx="205669" cy="12441"/>
            </a:xfrm>
            <a:custGeom>
              <a:avLst/>
              <a:gdLst/>
              <a:ahLst/>
              <a:cxnLst/>
              <a:rect l="0" t="0" r="0" b="0"/>
              <a:pathLst>
                <a:path w="205669" h="12441">
                  <a:moveTo>
                    <a:pt x="0" y="12440"/>
                  </a:moveTo>
                  <a:lnTo>
                    <a:pt x="45309" y="3017"/>
                  </a:lnTo>
                  <a:lnTo>
                    <a:pt x="102970" y="0"/>
                  </a:lnTo>
                  <a:lnTo>
                    <a:pt x="156280" y="629"/>
                  </a:lnTo>
                  <a:lnTo>
                    <a:pt x="205668" y="12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29049" y="2799467"/>
              <a:ext cx="274623" cy="342781"/>
            </a:xfrm>
            <a:custGeom>
              <a:avLst/>
              <a:gdLst/>
              <a:ahLst/>
              <a:cxnLst/>
              <a:rect l="0" t="0" r="0" b="0"/>
              <a:pathLst>
                <a:path w="274623" h="342781">
                  <a:moveTo>
                    <a:pt x="137510" y="0"/>
                  </a:moveTo>
                  <a:lnTo>
                    <a:pt x="159346" y="7279"/>
                  </a:lnTo>
                  <a:lnTo>
                    <a:pt x="194762" y="33642"/>
                  </a:lnTo>
                  <a:lnTo>
                    <a:pt x="235205" y="92919"/>
                  </a:lnTo>
                  <a:lnTo>
                    <a:pt x="252617" y="137729"/>
                  </a:lnTo>
                  <a:lnTo>
                    <a:pt x="256929" y="187400"/>
                  </a:lnTo>
                  <a:lnTo>
                    <a:pt x="252539" y="217354"/>
                  </a:lnTo>
                  <a:lnTo>
                    <a:pt x="226945" y="267192"/>
                  </a:lnTo>
                  <a:lnTo>
                    <a:pt x="190416" y="305995"/>
                  </a:lnTo>
                  <a:lnTo>
                    <a:pt x="143368" y="329511"/>
                  </a:lnTo>
                  <a:lnTo>
                    <a:pt x="83554" y="338849"/>
                  </a:lnTo>
                  <a:lnTo>
                    <a:pt x="52083" y="332908"/>
                  </a:lnTo>
                  <a:lnTo>
                    <a:pt x="27939" y="318587"/>
                  </a:lnTo>
                  <a:lnTo>
                    <a:pt x="7052" y="296988"/>
                  </a:lnTo>
                  <a:lnTo>
                    <a:pt x="1787" y="284830"/>
                  </a:lnTo>
                  <a:lnTo>
                    <a:pt x="0" y="259133"/>
                  </a:lnTo>
                  <a:lnTo>
                    <a:pt x="4703" y="248929"/>
                  </a:lnTo>
                  <a:lnTo>
                    <a:pt x="22116" y="233528"/>
                  </a:lnTo>
                  <a:lnTo>
                    <a:pt x="64893" y="216293"/>
                  </a:lnTo>
                  <a:lnTo>
                    <a:pt x="94571" y="214453"/>
                  </a:lnTo>
                  <a:lnTo>
                    <a:pt x="150865" y="225685"/>
                  </a:lnTo>
                  <a:lnTo>
                    <a:pt x="204472" y="244098"/>
                  </a:lnTo>
                  <a:lnTo>
                    <a:pt x="236232" y="268514"/>
                  </a:lnTo>
                  <a:lnTo>
                    <a:pt x="261893" y="302494"/>
                  </a:lnTo>
                  <a:lnTo>
                    <a:pt x="274622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21404" y="2580088"/>
              <a:ext cx="259003" cy="712984"/>
            </a:xfrm>
            <a:custGeom>
              <a:avLst/>
              <a:gdLst/>
              <a:ahLst/>
              <a:cxnLst/>
              <a:rect l="0" t="0" r="0" b="0"/>
              <a:pathLst>
                <a:path w="259003" h="712984">
                  <a:moveTo>
                    <a:pt x="0" y="0"/>
                  </a:moveTo>
                  <a:lnTo>
                    <a:pt x="23416" y="31316"/>
                  </a:lnTo>
                  <a:lnTo>
                    <a:pt x="76266" y="77608"/>
                  </a:lnTo>
                  <a:lnTo>
                    <a:pt x="134065" y="127452"/>
                  </a:lnTo>
                  <a:lnTo>
                    <a:pt x="167694" y="173860"/>
                  </a:lnTo>
                  <a:lnTo>
                    <a:pt x="198479" y="227729"/>
                  </a:lnTo>
                  <a:lnTo>
                    <a:pt x="221311" y="276698"/>
                  </a:lnTo>
                  <a:lnTo>
                    <a:pt x="243311" y="325739"/>
                  </a:lnTo>
                  <a:lnTo>
                    <a:pt x="252868" y="359582"/>
                  </a:lnTo>
                  <a:lnTo>
                    <a:pt x="257115" y="405092"/>
                  </a:lnTo>
                  <a:lnTo>
                    <a:pt x="259002" y="451726"/>
                  </a:lnTo>
                  <a:lnTo>
                    <a:pt x="256002" y="512680"/>
                  </a:lnTo>
                  <a:lnTo>
                    <a:pt x="241402" y="563749"/>
                  </a:lnTo>
                  <a:lnTo>
                    <a:pt x="217779" y="617475"/>
                  </a:lnTo>
                  <a:lnTo>
                    <a:pt x="191483" y="667926"/>
                  </a:lnTo>
                  <a:lnTo>
                    <a:pt x="174988" y="692958"/>
                  </a:lnTo>
                  <a:lnTo>
                    <a:pt x="150823" y="7129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72038" y="8259628"/>
            <a:ext cx="1288854" cy="918652"/>
            <a:chOff x="2372038" y="8259628"/>
            <a:chExt cx="1288854" cy="918652"/>
          </a:xfrm>
        </p:grpSpPr>
        <p:sp>
          <p:nvSpPr>
            <p:cNvPr id="27" name="Freeform 26"/>
            <p:cNvSpPr/>
            <p:nvPr/>
          </p:nvSpPr>
          <p:spPr>
            <a:xfrm>
              <a:off x="2372038" y="8492718"/>
              <a:ext cx="137113" cy="301647"/>
            </a:xfrm>
            <a:custGeom>
              <a:avLst/>
              <a:gdLst/>
              <a:ahLst/>
              <a:cxnLst/>
              <a:rect l="0" t="0" r="0" b="0"/>
              <a:pathLst>
                <a:path w="137113" h="301647">
                  <a:moveTo>
                    <a:pt x="0" y="0"/>
                  </a:moveTo>
                  <a:lnTo>
                    <a:pt x="18977" y="55597"/>
                  </a:lnTo>
                  <a:lnTo>
                    <a:pt x="44036" y="109838"/>
                  </a:lnTo>
                  <a:lnTo>
                    <a:pt x="66199" y="158145"/>
                  </a:lnTo>
                  <a:lnTo>
                    <a:pt x="92064" y="211054"/>
                  </a:lnTo>
                  <a:lnTo>
                    <a:pt x="117154" y="269532"/>
                  </a:lnTo>
                  <a:lnTo>
                    <a:pt x="137112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68016" y="8424162"/>
              <a:ext cx="178247" cy="754118"/>
            </a:xfrm>
            <a:custGeom>
              <a:avLst/>
              <a:gdLst/>
              <a:ahLst/>
              <a:cxnLst/>
              <a:rect l="0" t="0" r="0" b="0"/>
              <a:pathLst>
                <a:path w="178247" h="754118">
                  <a:moveTo>
                    <a:pt x="178246" y="0"/>
                  </a:moveTo>
                  <a:lnTo>
                    <a:pt x="163331" y="56933"/>
                  </a:lnTo>
                  <a:lnTo>
                    <a:pt x="150467" y="119957"/>
                  </a:lnTo>
                  <a:lnTo>
                    <a:pt x="141069" y="181288"/>
                  </a:lnTo>
                  <a:lnTo>
                    <a:pt x="135824" y="225302"/>
                  </a:lnTo>
                  <a:lnTo>
                    <a:pt x="123336" y="270255"/>
                  </a:lnTo>
                  <a:lnTo>
                    <a:pt x="111692" y="315625"/>
                  </a:lnTo>
                  <a:lnTo>
                    <a:pt x="99916" y="362704"/>
                  </a:lnTo>
                  <a:lnTo>
                    <a:pt x="84525" y="414097"/>
                  </a:lnTo>
                  <a:lnTo>
                    <a:pt x="67528" y="463345"/>
                  </a:lnTo>
                  <a:lnTo>
                    <a:pt x="51341" y="510624"/>
                  </a:lnTo>
                  <a:lnTo>
                    <a:pt x="39069" y="557029"/>
                  </a:lnTo>
                  <a:lnTo>
                    <a:pt x="28536" y="603044"/>
                  </a:lnTo>
                  <a:lnTo>
                    <a:pt x="18777" y="650410"/>
                  </a:lnTo>
                  <a:lnTo>
                    <a:pt x="9361" y="701931"/>
                  </a:lnTo>
                  <a:lnTo>
                    <a:pt x="0" y="7541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28529" y="8629830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0" y="0"/>
                  </a:moveTo>
                  <a:lnTo>
                    <a:pt x="59660" y="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728529" y="8698386"/>
              <a:ext cx="150824" cy="13713"/>
            </a:xfrm>
            <a:custGeom>
              <a:avLst/>
              <a:gdLst/>
              <a:ahLst/>
              <a:cxnLst/>
              <a:rect l="0" t="0" r="0" b="0"/>
              <a:pathLst>
                <a:path w="150824" h="13713">
                  <a:moveTo>
                    <a:pt x="0" y="13712"/>
                  </a:moveTo>
                  <a:lnTo>
                    <a:pt x="51685" y="12189"/>
                  </a:lnTo>
                  <a:lnTo>
                    <a:pt x="109066" y="2859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058474" y="8286335"/>
              <a:ext cx="149948" cy="508030"/>
            </a:xfrm>
            <a:custGeom>
              <a:avLst/>
              <a:gdLst/>
              <a:ahLst/>
              <a:cxnLst/>
              <a:rect l="0" t="0" r="0" b="0"/>
              <a:pathLst>
                <a:path w="149948" h="508030">
                  <a:moveTo>
                    <a:pt x="149947" y="28137"/>
                  </a:moveTo>
                  <a:lnTo>
                    <a:pt x="135389" y="6301"/>
                  </a:lnTo>
                  <a:lnTo>
                    <a:pt x="126531" y="1392"/>
                  </a:lnTo>
                  <a:lnTo>
                    <a:pt x="104500" y="0"/>
                  </a:lnTo>
                  <a:lnTo>
                    <a:pt x="83537" y="8522"/>
                  </a:lnTo>
                  <a:lnTo>
                    <a:pt x="64063" y="23990"/>
                  </a:lnTo>
                  <a:lnTo>
                    <a:pt x="37493" y="58394"/>
                  </a:lnTo>
                  <a:lnTo>
                    <a:pt x="14095" y="115027"/>
                  </a:lnTo>
                  <a:lnTo>
                    <a:pt x="3560" y="170682"/>
                  </a:lnTo>
                  <a:lnTo>
                    <a:pt x="1096" y="213368"/>
                  </a:lnTo>
                  <a:lnTo>
                    <a:pt x="0" y="257730"/>
                  </a:lnTo>
                  <a:lnTo>
                    <a:pt x="6663" y="318252"/>
                  </a:lnTo>
                  <a:lnTo>
                    <a:pt x="10092" y="360206"/>
                  </a:lnTo>
                  <a:lnTo>
                    <a:pt x="12022" y="422588"/>
                  </a:lnTo>
                  <a:lnTo>
                    <a:pt x="12594" y="471541"/>
                  </a:lnTo>
                  <a:lnTo>
                    <a:pt x="12835" y="5080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961619" y="8588696"/>
              <a:ext cx="219381" cy="82269"/>
            </a:xfrm>
            <a:custGeom>
              <a:avLst/>
              <a:gdLst/>
              <a:ahLst/>
              <a:cxnLst/>
              <a:rect l="0" t="0" r="0" b="0"/>
              <a:pathLst>
                <a:path w="219381" h="82269">
                  <a:moveTo>
                    <a:pt x="0" y="82268"/>
                  </a:moveTo>
                  <a:lnTo>
                    <a:pt x="23417" y="61898"/>
                  </a:lnTo>
                  <a:lnTo>
                    <a:pt x="83546" y="36891"/>
                  </a:lnTo>
                  <a:lnTo>
                    <a:pt x="146788" y="18347"/>
                  </a:lnTo>
                  <a:lnTo>
                    <a:pt x="196746" y="4076"/>
                  </a:lnTo>
                  <a:lnTo>
                    <a:pt x="2193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94029" y="8259628"/>
              <a:ext cx="106350" cy="630716"/>
            </a:xfrm>
            <a:custGeom>
              <a:avLst/>
              <a:gdLst/>
              <a:ahLst/>
              <a:cxnLst/>
              <a:rect l="0" t="0" r="0" b="0"/>
              <a:pathLst>
                <a:path w="106350" h="630716">
                  <a:moveTo>
                    <a:pt x="106349" y="0"/>
                  </a:moveTo>
                  <a:lnTo>
                    <a:pt x="76519" y="59659"/>
                  </a:lnTo>
                  <a:lnTo>
                    <a:pt x="49167" y="121643"/>
                  </a:lnTo>
                  <a:lnTo>
                    <a:pt x="29093" y="179422"/>
                  </a:lnTo>
                  <a:lnTo>
                    <a:pt x="15072" y="233270"/>
                  </a:lnTo>
                  <a:lnTo>
                    <a:pt x="5858" y="280397"/>
                  </a:lnTo>
                  <a:lnTo>
                    <a:pt x="748" y="331813"/>
                  </a:lnTo>
                  <a:lnTo>
                    <a:pt x="0" y="380562"/>
                  </a:lnTo>
                  <a:lnTo>
                    <a:pt x="9667" y="436750"/>
                  </a:lnTo>
                  <a:lnTo>
                    <a:pt x="31152" y="498763"/>
                  </a:lnTo>
                  <a:lnTo>
                    <a:pt x="56815" y="554885"/>
                  </a:lnTo>
                  <a:lnTo>
                    <a:pt x="88721" y="607442"/>
                  </a:lnTo>
                  <a:lnTo>
                    <a:pt x="106349" y="6307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496356" y="8492718"/>
              <a:ext cx="150825" cy="287936"/>
            </a:xfrm>
            <a:custGeom>
              <a:avLst/>
              <a:gdLst/>
              <a:ahLst/>
              <a:cxnLst/>
              <a:rect l="0" t="0" r="0" b="0"/>
              <a:pathLst>
                <a:path w="150825" h="287936">
                  <a:moveTo>
                    <a:pt x="0" y="0"/>
                  </a:moveTo>
                  <a:lnTo>
                    <a:pt x="30890" y="57252"/>
                  </a:lnTo>
                  <a:lnTo>
                    <a:pt x="61003" y="119588"/>
                  </a:lnTo>
                  <a:lnTo>
                    <a:pt x="96293" y="181555"/>
                  </a:lnTo>
                  <a:lnTo>
                    <a:pt x="125325" y="244747"/>
                  </a:lnTo>
                  <a:lnTo>
                    <a:pt x="150824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55223" y="8465296"/>
              <a:ext cx="205669" cy="397626"/>
            </a:xfrm>
            <a:custGeom>
              <a:avLst/>
              <a:gdLst/>
              <a:ahLst/>
              <a:cxnLst/>
              <a:rect l="0" t="0" r="0" b="0"/>
              <a:pathLst>
                <a:path w="205669" h="397626">
                  <a:moveTo>
                    <a:pt x="205668" y="0"/>
                  </a:moveTo>
                  <a:lnTo>
                    <a:pt x="175838" y="59659"/>
                  </a:lnTo>
                  <a:lnTo>
                    <a:pt x="141206" y="121643"/>
                  </a:lnTo>
                  <a:lnTo>
                    <a:pt x="106840" y="178570"/>
                  </a:lnTo>
                  <a:lnTo>
                    <a:pt x="82269" y="229124"/>
                  </a:lnTo>
                  <a:lnTo>
                    <a:pt x="50895" y="287152"/>
                  </a:lnTo>
                  <a:lnTo>
                    <a:pt x="24385" y="346688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98003" y="8341895"/>
            <a:ext cx="246802" cy="356492"/>
            <a:chOff x="3798003" y="8341895"/>
            <a:chExt cx="246802" cy="356492"/>
          </a:xfrm>
        </p:grpSpPr>
        <p:sp>
          <p:nvSpPr>
            <p:cNvPr id="37" name="Freeform 36"/>
            <p:cNvSpPr/>
            <p:nvPr/>
          </p:nvSpPr>
          <p:spPr>
            <a:xfrm>
              <a:off x="3962537" y="8341895"/>
              <a:ext cx="13712" cy="356492"/>
            </a:xfrm>
            <a:custGeom>
              <a:avLst/>
              <a:gdLst/>
              <a:ahLst/>
              <a:cxnLst/>
              <a:rect l="0" t="0" r="0" b="0"/>
              <a:pathLst>
                <a:path w="13712" h="356492">
                  <a:moveTo>
                    <a:pt x="13711" y="0"/>
                  </a:moveTo>
                  <a:lnTo>
                    <a:pt x="4288" y="45309"/>
                  </a:lnTo>
                  <a:lnTo>
                    <a:pt x="1271" y="104494"/>
                  </a:lnTo>
                  <a:lnTo>
                    <a:pt x="565" y="148006"/>
                  </a:lnTo>
                  <a:lnTo>
                    <a:pt x="251" y="192736"/>
                  </a:lnTo>
                  <a:lnTo>
                    <a:pt x="112" y="236484"/>
                  </a:lnTo>
                  <a:lnTo>
                    <a:pt x="33" y="293849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98003" y="8520140"/>
              <a:ext cx="246802" cy="41135"/>
            </a:xfrm>
            <a:custGeom>
              <a:avLst/>
              <a:gdLst/>
              <a:ahLst/>
              <a:cxnLst/>
              <a:rect l="0" t="0" r="0" b="0"/>
              <a:pathLst>
                <a:path w="246802" h="41135">
                  <a:moveTo>
                    <a:pt x="0" y="41134"/>
                  </a:moveTo>
                  <a:lnTo>
                    <a:pt x="59660" y="30282"/>
                  </a:lnTo>
                  <a:lnTo>
                    <a:pt x="115179" y="24207"/>
                  </a:lnTo>
                  <a:lnTo>
                    <a:pt x="175809" y="12759"/>
                  </a:lnTo>
                  <a:lnTo>
                    <a:pt x="220181" y="3781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219467" y="8149938"/>
            <a:ext cx="897728" cy="795250"/>
            <a:chOff x="4219467" y="8149938"/>
            <a:chExt cx="897728" cy="795250"/>
          </a:xfrm>
        </p:grpSpPr>
        <p:sp>
          <p:nvSpPr>
            <p:cNvPr id="40" name="Freeform 39"/>
            <p:cNvSpPr/>
            <p:nvPr/>
          </p:nvSpPr>
          <p:spPr>
            <a:xfrm>
              <a:off x="4219467" y="8369549"/>
              <a:ext cx="289951" cy="461120"/>
            </a:xfrm>
            <a:custGeom>
              <a:avLst/>
              <a:gdLst/>
              <a:ahLst/>
              <a:cxnLst/>
              <a:rect l="0" t="0" r="0" b="0"/>
              <a:pathLst>
                <a:path w="289951" h="461120">
                  <a:moveTo>
                    <a:pt x="154406" y="82036"/>
                  </a:moveTo>
                  <a:lnTo>
                    <a:pt x="132570" y="89315"/>
                  </a:lnTo>
                  <a:lnTo>
                    <a:pt x="113724" y="109138"/>
                  </a:lnTo>
                  <a:lnTo>
                    <a:pt x="84077" y="164239"/>
                  </a:lnTo>
                  <a:lnTo>
                    <a:pt x="54128" y="220658"/>
                  </a:lnTo>
                  <a:lnTo>
                    <a:pt x="37010" y="269700"/>
                  </a:lnTo>
                  <a:lnTo>
                    <a:pt x="23813" y="318425"/>
                  </a:lnTo>
                  <a:lnTo>
                    <a:pt x="20192" y="363819"/>
                  </a:lnTo>
                  <a:lnTo>
                    <a:pt x="25431" y="418931"/>
                  </a:lnTo>
                  <a:lnTo>
                    <a:pt x="31860" y="431556"/>
                  </a:lnTo>
                  <a:lnTo>
                    <a:pt x="51190" y="449648"/>
                  </a:lnTo>
                  <a:lnTo>
                    <a:pt x="79078" y="458704"/>
                  </a:lnTo>
                  <a:lnTo>
                    <a:pt x="95047" y="461119"/>
                  </a:lnTo>
                  <a:lnTo>
                    <a:pt x="120915" y="455677"/>
                  </a:lnTo>
                  <a:lnTo>
                    <a:pt x="156671" y="431421"/>
                  </a:lnTo>
                  <a:lnTo>
                    <a:pt x="202420" y="389557"/>
                  </a:lnTo>
                  <a:lnTo>
                    <a:pt x="231433" y="339380"/>
                  </a:lnTo>
                  <a:lnTo>
                    <a:pt x="259327" y="276270"/>
                  </a:lnTo>
                  <a:lnTo>
                    <a:pt x="279610" y="223885"/>
                  </a:lnTo>
                  <a:lnTo>
                    <a:pt x="287990" y="164860"/>
                  </a:lnTo>
                  <a:lnTo>
                    <a:pt x="289950" y="121385"/>
                  </a:lnTo>
                  <a:lnTo>
                    <a:pt x="286991" y="62210"/>
                  </a:lnTo>
                  <a:lnTo>
                    <a:pt x="283930" y="45967"/>
                  </a:lnTo>
                  <a:lnTo>
                    <a:pt x="268340" y="19793"/>
                  </a:lnTo>
                  <a:lnTo>
                    <a:pt x="257785" y="8548"/>
                  </a:lnTo>
                  <a:lnTo>
                    <a:pt x="244654" y="2575"/>
                  </a:lnTo>
                  <a:lnTo>
                    <a:pt x="213814" y="0"/>
                  </a:lnTo>
                  <a:lnTo>
                    <a:pt x="187919" y="7996"/>
                  </a:lnTo>
                  <a:lnTo>
                    <a:pt x="127504" y="48079"/>
                  </a:lnTo>
                  <a:lnTo>
                    <a:pt x="70101" y="110403"/>
                  </a:lnTo>
                  <a:lnTo>
                    <a:pt x="29361" y="166013"/>
                  </a:lnTo>
                  <a:lnTo>
                    <a:pt x="10375" y="217962"/>
                  </a:lnTo>
                  <a:lnTo>
                    <a:pt x="0" y="259246"/>
                  </a:lnTo>
                  <a:lnTo>
                    <a:pt x="2498" y="298923"/>
                  </a:lnTo>
                  <a:lnTo>
                    <a:pt x="13765" y="333824"/>
                  </a:lnTo>
                  <a:lnTo>
                    <a:pt x="44717" y="3836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10985" y="8766942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603832" y="8416883"/>
              <a:ext cx="287770" cy="340558"/>
            </a:xfrm>
            <a:custGeom>
              <a:avLst/>
              <a:gdLst/>
              <a:ahLst/>
              <a:cxnLst/>
              <a:rect l="0" t="0" r="0" b="0"/>
              <a:pathLst>
                <a:path w="287770" h="340558">
                  <a:moveTo>
                    <a:pt x="181377" y="7279"/>
                  </a:moveTo>
                  <a:lnTo>
                    <a:pt x="159541" y="0"/>
                  </a:lnTo>
                  <a:lnTo>
                    <a:pt x="116846" y="2753"/>
                  </a:lnTo>
                  <a:lnTo>
                    <a:pt x="72880" y="20496"/>
                  </a:lnTo>
                  <a:lnTo>
                    <a:pt x="30907" y="59607"/>
                  </a:lnTo>
                  <a:lnTo>
                    <a:pt x="4083" y="102512"/>
                  </a:lnTo>
                  <a:lnTo>
                    <a:pt x="0" y="130349"/>
                  </a:lnTo>
                  <a:lnTo>
                    <a:pt x="1044" y="144170"/>
                  </a:lnTo>
                  <a:lnTo>
                    <a:pt x="7833" y="151861"/>
                  </a:lnTo>
                  <a:lnTo>
                    <a:pt x="18454" y="155465"/>
                  </a:lnTo>
                  <a:lnTo>
                    <a:pt x="31628" y="156344"/>
                  </a:lnTo>
                  <a:lnTo>
                    <a:pt x="58454" y="149196"/>
                  </a:lnTo>
                  <a:lnTo>
                    <a:pt x="120194" y="127058"/>
                  </a:lnTo>
                  <a:lnTo>
                    <a:pt x="180346" y="127237"/>
                  </a:lnTo>
                  <a:lnTo>
                    <a:pt x="231854" y="136939"/>
                  </a:lnTo>
                  <a:lnTo>
                    <a:pt x="243974" y="143994"/>
                  </a:lnTo>
                  <a:lnTo>
                    <a:pt x="261504" y="164020"/>
                  </a:lnTo>
                  <a:lnTo>
                    <a:pt x="279938" y="200989"/>
                  </a:lnTo>
                  <a:lnTo>
                    <a:pt x="287769" y="248168"/>
                  </a:lnTo>
                  <a:lnTo>
                    <a:pt x="281476" y="274813"/>
                  </a:lnTo>
                  <a:lnTo>
                    <a:pt x="266999" y="296811"/>
                  </a:lnTo>
                  <a:lnTo>
                    <a:pt x="233154" y="324803"/>
                  </a:lnTo>
                  <a:lnTo>
                    <a:pt x="207436" y="337818"/>
                  </a:lnTo>
                  <a:lnTo>
                    <a:pt x="172646" y="340557"/>
                  </a:lnTo>
                  <a:lnTo>
                    <a:pt x="122422" y="333532"/>
                  </a:lnTo>
                  <a:lnTo>
                    <a:pt x="85399" y="3226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812632" y="8149938"/>
              <a:ext cx="304563" cy="795250"/>
            </a:xfrm>
            <a:custGeom>
              <a:avLst/>
              <a:gdLst/>
              <a:ahLst/>
              <a:cxnLst/>
              <a:rect l="0" t="0" r="0" b="0"/>
              <a:pathLst>
                <a:path w="304563" h="795250">
                  <a:moveTo>
                    <a:pt x="0" y="0"/>
                  </a:moveTo>
                  <a:lnTo>
                    <a:pt x="51344" y="48297"/>
                  </a:lnTo>
                  <a:lnTo>
                    <a:pt x="101712" y="82866"/>
                  </a:lnTo>
                  <a:lnTo>
                    <a:pt x="152407" y="126679"/>
                  </a:lnTo>
                  <a:lnTo>
                    <a:pt x="208641" y="181442"/>
                  </a:lnTo>
                  <a:lnTo>
                    <a:pt x="255732" y="235618"/>
                  </a:lnTo>
                  <a:lnTo>
                    <a:pt x="283302" y="296809"/>
                  </a:lnTo>
                  <a:lnTo>
                    <a:pt x="303490" y="350995"/>
                  </a:lnTo>
                  <a:lnTo>
                    <a:pt x="304562" y="403275"/>
                  </a:lnTo>
                  <a:lnTo>
                    <a:pt x="302510" y="457360"/>
                  </a:lnTo>
                  <a:lnTo>
                    <a:pt x="287345" y="511980"/>
                  </a:lnTo>
                  <a:lnTo>
                    <a:pt x="270833" y="566758"/>
                  </a:lnTo>
                  <a:lnTo>
                    <a:pt x="241734" y="621583"/>
                  </a:lnTo>
                  <a:lnTo>
                    <a:pt x="211445" y="683700"/>
                  </a:lnTo>
                  <a:lnTo>
                    <a:pt x="183173" y="735792"/>
                  </a:lnTo>
                  <a:lnTo>
                    <a:pt x="150823" y="795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55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482600"/>
            <a:ext cx="982091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 reflection flips the graph of a function across a line, such as the x- or y-axis. Just as in reflecting a figure, each point is reflected in the same distance from the line of reflection as the corresponding point of the original.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If reflecting a function over the y-axis the parent function f(x) becomes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f(-x).  For a reflection in the x-axis the parent function becomes -f(x).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492500"/>
            <a:ext cx="9436100" cy="901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01600" y="35560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22050"/>
            <a:ext cx="8636000" cy="81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41300" y="11353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" y="15240000"/>
            <a:ext cx="426055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3c. Do problems 15, 16 in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163179" y="1692529"/>
            <a:ext cx="2782444" cy="449581"/>
          </a:xfrm>
          <a:custGeom>
            <a:avLst/>
            <a:gdLst/>
            <a:ahLst/>
            <a:cxnLst/>
            <a:rect l="0" t="0" r="0" b="0"/>
            <a:pathLst>
              <a:path w="2782444" h="449581">
                <a:moveTo>
                  <a:pt x="0" y="0"/>
                </a:moveTo>
                <a:lnTo>
                  <a:pt x="2782443" y="0"/>
                </a:lnTo>
                <a:lnTo>
                  <a:pt x="2782443" y="449580"/>
                </a:lnTo>
                <a:lnTo>
                  <a:pt x="0" y="44958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668256" y="2996184"/>
            <a:ext cx="758826" cy="533909"/>
          </a:xfrm>
          <a:custGeom>
            <a:avLst/>
            <a:gdLst/>
            <a:ahLst/>
            <a:cxnLst/>
            <a:rect l="0" t="0" r="0" b="0"/>
            <a:pathLst>
              <a:path w="758826" h="533909">
                <a:moveTo>
                  <a:pt x="0" y="0"/>
                </a:moveTo>
                <a:lnTo>
                  <a:pt x="758825" y="0"/>
                </a:lnTo>
                <a:lnTo>
                  <a:pt x="758825" y="533908"/>
                </a:lnTo>
                <a:lnTo>
                  <a:pt x="0" y="53390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32848" y="3018790"/>
            <a:ext cx="843154" cy="519939"/>
          </a:xfrm>
          <a:custGeom>
            <a:avLst/>
            <a:gdLst/>
            <a:ahLst/>
            <a:cxnLst/>
            <a:rect l="0" t="0" r="0" b="0"/>
            <a:pathLst>
              <a:path w="843154" h="519939">
                <a:moveTo>
                  <a:pt x="0" y="0"/>
                </a:moveTo>
                <a:lnTo>
                  <a:pt x="843153" y="0"/>
                </a:lnTo>
                <a:lnTo>
                  <a:pt x="843153" y="519938"/>
                </a:lnTo>
                <a:lnTo>
                  <a:pt x="0" y="51993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725281" y="4856226"/>
            <a:ext cx="1728471" cy="576073"/>
          </a:xfrm>
          <a:custGeom>
            <a:avLst/>
            <a:gdLst/>
            <a:ahLst/>
            <a:cxnLst/>
            <a:rect l="0" t="0" r="0" b="0"/>
            <a:pathLst>
              <a:path w="1728471" h="576073">
                <a:moveTo>
                  <a:pt x="0" y="0"/>
                </a:moveTo>
                <a:lnTo>
                  <a:pt x="1728470" y="0"/>
                </a:lnTo>
                <a:lnTo>
                  <a:pt x="1728470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77075" y="10057511"/>
            <a:ext cx="3217927" cy="491872"/>
          </a:xfrm>
          <a:custGeom>
            <a:avLst/>
            <a:gdLst/>
            <a:ahLst/>
            <a:cxnLst/>
            <a:rect l="0" t="0" r="0" b="0"/>
            <a:pathLst>
              <a:path w="3217927" h="491872">
                <a:moveTo>
                  <a:pt x="0" y="0"/>
                </a:moveTo>
                <a:lnTo>
                  <a:pt x="3217926" y="0"/>
                </a:lnTo>
                <a:lnTo>
                  <a:pt x="3217926" y="491871"/>
                </a:lnTo>
                <a:lnTo>
                  <a:pt x="0" y="49187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733282" y="14085697"/>
            <a:ext cx="913385" cy="491872"/>
          </a:xfrm>
          <a:custGeom>
            <a:avLst/>
            <a:gdLst/>
            <a:ahLst/>
            <a:cxnLst/>
            <a:rect l="0" t="0" r="0" b="0"/>
            <a:pathLst>
              <a:path w="913385" h="491872">
                <a:moveTo>
                  <a:pt x="0" y="0"/>
                </a:moveTo>
                <a:lnTo>
                  <a:pt x="913384" y="0"/>
                </a:lnTo>
                <a:lnTo>
                  <a:pt x="913384" y="491871"/>
                </a:lnTo>
                <a:lnTo>
                  <a:pt x="0" y="49187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2639" y="2635511"/>
            <a:ext cx="4542882" cy="937274"/>
            <a:chOff x="132639" y="2635511"/>
            <a:chExt cx="4542882" cy="937274"/>
          </a:xfrm>
        </p:grpSpPr>
        <p:sp>
          <p:nvSpPr>
            <p:cNvPr id="14" name="Freeform 13"/>
            <p:cNvSpPr/>
            <p:nvPr/>
          </p:nvSpPr>
          <p:spPr>
            <a:xfrm>
              <a:off x="132639" y="2642795"/>
              <a:ext cx="374676" cy="507599"/>
            </a:xfrm>
            <a:custGeom>
              <a:avLst/>
              <a:gdLst/>
              <a:ahLst/>
              <a:cxnLst/>
              <a:rect l="0" t="0" r="0" b="0"/>
              <a:pathLst>
                <a:path w="374676" h="507599">
                  <a:moveTo>
                    <a:pt x="374675" y="30889"/>
                  </a:moveTo>
                  <a:lnTo>
                    <a:pt x="317423" y="0"/>
                  </a:lnTo>
                  <a:lnTo>
                    <a:pt x="263426" y="70"/>
                  </a:lnTo>
                  <a:lnTo>
                    <a:pt x="206463" y="9739"/>
                  </a:lnTo>
                  <a:lnTo>
                    <a:pt x="150990" y="36810"/>
                  </a:lnTo>
                  <a:lnTo>
                    <a:pt x="90122" y="94803"/>
                  </a:lnTo>
                  <a:lnTo>
                    <a:pt x="58627" y="130232"/>
                  </a:lnTo>
                  <a:lnTo>
                    <a:pt x="33565" y="182377"/>
                  </a:lnTo>
                  <a:lnTo>
                    <a:pt x="13944" y="236689"/>
                  </a:lnTo>
                  <a:lnTo>
                    <a:pt x="0" y="277730"/>
                  </a:lnTo>
                  <a:lnTo>
                    <a:pt x="778" y="333394"/>
                  </a:lnTo>
                  <a:lnTo>
                    <a:pt x="10956" y="363894"/>
                  </a:lnTo>
                  <a:lnTo>
                    <a:pt x="49596" y="422859"/>
                  </a:lnTo>
                  <a:lnTo>
                    <a:pt x="74802" y="445298"/>
                  </a:lnTo>
                  <a:lnTo>
                    <a:pt x="128224" y="472117"/>
                  </a:lnTo>
                  <a:lnTo>
                    <a:pt x="182788" y="492085"/>
                  </a:lnTo>
                  <a:lnTo>
                    <a:pt x="241640" y="506637"/>
                  </a:lnTo>
                  <a:lnTo>
                    <a:pt x="247309" y="5075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6802" y="2635511"/>
              <a:ext cx="616046" cy="413101"/>
            </a:xfrm>
            <a:custGeom>
              <a:avLst/>
              <a:gdLst/>
              <a:ahLst/>
              <a:cxnLst/>
              <a:rect l="0" t="0" r="0" b="0"/>
              <a:pathLst>
                <a:path w="616046" h="413101">
                  <a:moveTo>
                    <a:pt x="560287" y="413100"/>
                  </a:moveTo>
                  <a:lnTo>
                    <a:pt x="594731" y="354481"/>
                  </a:lnTo>
                  <a:lnTo>
                    <a:pt x="609727" y="309632"/>
                  </a:lnTo>
                  <a:lnTo>
                    <a:pt x="614848" y="249454"/>
                  </a:lnTo>
                  <a:lnTo>
                    <a:pt x="616045" y="205710"/>
                  </a:lnTo>
                  <a:lnTo>
                    <a:pt x="602162" y="145536"/>
                  </a:lnTo>
                  <a:lnTo>
                    <a:pt x="578751" y="103670"/>
                  </a:lnTo>
                  <a:lnTo>
                    <a:pt x="525447" y="43278"/>
                  </a:lnTo>
                  <a:lnTo>
                    <a:pt x="490850" y="22758"/>
                  </a:lnTo>
                  <a:lnTo>
                    <a:pt x="451654" y="7030"/>
                  </a:lnTo>
                  <a:lnTo>
                    <a:pt x="389258" y="0"/>
                  </a:lnTo>
                  <a:lnTo>
                    <a:pt x="327436" y="5196"/>
                  </a:lnTo>
                  <a:lnTo>
                    <a:pt x="270524" y="16384"/>
                  </a:lnTo>
                  <a:lnTo>
                    <a:pt x="207645" y="35336"/>
                  </a:lnTo>
                  <a:lnTo>
                    <a:pt x="151213" y="62778"/>
                  </a:lnTo>
                  <a:lnTo>
                    <a:pt x="123574" y="76531"/>
                  </a:lnTo>
                  <a:lnTo>
                    <a:pt x="62146" y="128313"/>
                  </a:lnTo>
                  <a:lnTo>
                    <a:pt x="40080" y="163907"/>
                  </a:lnTo>
                  <a:lnTo>
                    <a:pt x="18976" y="218403"/>
                  </a:lnTo>
                  <a:lnTo>
                    <a:pt x="4199" y="270019"/>
                  </a:lnTo>
                  <a:lnTo>
                    <a:pt x="0" y="2849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55034" y="3180999"/>
              <a:ext cx="213998" cy="282584"/>
            </a:xfrm>
            <a:custGeom>
              <a:avLst/>
              <a:gdLst/>
              <a:ahLst/>
              <a:cxnLst/>
              <a:rect l="0" t="0" r="0" b="0"/>
              <a:pathLst>
                <a:path w="213998" h="282584">
                  <a:moveTo>
                    <a:pt x="0" y="0"/>
                  </a:moveTo>
                  <a:lnTo>
                    <a:pt x="9423" y="35886"/>
                  </a:lnTo>
                  <a:lnTo>
                    <a:pt x="15487" y="90530"/>
                  </a:lnTo>
                  <a:lnTo>
                    <a:pt x="32180" y="147516"/>
                  </a:lnTo>
                  <a:lnTo>
                    <a:pt x="40004" y="208920"/>
                  </a:lnTo>
                  <a:lnTo>
                    <a:pt x="48247" y="248273"/>
                  </a:lnTo>
                  <a:lnTo>
                    <a:pt x="47399" y="247782"/>
                  </a:lnTo>
                  <a:lnTo>
                    <a:pt x="45311" y="242885"/>
                  </a:lnTo>
                  <a:lnTo>
                    <a:pt x="41958" y="181816"/>
                  </a:lnTo>
                  <a:lnTo>
                    <a:pt x="44425" y="129198"/>
                  </a:lnTo>
                  <a:lnTo>
                    <a:pt x="55800" y="98555"/>
                  </a:lnTo>
                  <a:lnTo>
                    <a:pt x="75074" y="77826"/>
                  </a:lnTo>
                  <a:lnTo>
                    <a:pt x="86613" y="70166"/>
                  </a:lnTo>
                  <a:lnTo>
                    <a:pt x="131967" y="59384"/>
                  </a:lnTo>
                  <a:lnTo>
                    <a:pt x="158185" y="64987"/>
                  </a:lnTo>
                  <a:lnTo>
                    <a:pt x="179994" y="79157"/>
                  </a:lnTo>
                  <a:lnTo>
                    <a:pt x="199843" y="100690"/>
                  </a:lnTo>
                  <a:lnTo>
                    <a:pt x="210696" y="133620"/>
                  </a:lnTo>
                  <a:lnTo>
                    <a:pt x="213997" y="170599"/>
                  </a:lnTo>
                  <a:lnTo>
                    <a:pt x="210385" y="202270"/>
                  </a:lnTo>
                  <a:lnTo>
                    <a:pt x="199639" y="227517"/>
                  </a:lnTo>
                  <a:lnTo>
                    <a:pt x="183183" y="248895"/>
                  </a:lnTo>
                  <a:lnTo>
                    <a:pt x="160635" y="268552"/>
                  </a:lnTo>
                  <a:lnTo>
                    <a:pt x="131316" y="279321"/>
                  </a:lnTo>
                  <a:lnTo>
                    <a:pt x="102543" y="282583"/>
                  </a:lnTo>
                  <a:lnTo>
                    <a:pt x="68556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06036" y="3293009"/>
              <a:ext cx="105490" cy="148617"/>
            </a:xfrm>
            <a:custGeom>
              <a:avLst/>
              <a:gdLst/>
              <a:ahLst/>
              <a:cxnLst/>
              <a:rect l="0" t="0" r="0" b="0"/>
              <a:pathLst>
                <a:path w="105490" h="148617">
                  <a:moveTo>
                    <a:pt x="23222" y="66235"/>
                  </a:moveTo>
                  <a:lnTo>
                    <a:pt x="45058" y="51678"/>
                  </a:lnTo>
                  <a:lnTo>
                    <a:pt x="51491" y="41295"/>
                  </a:lnTo>
                  <a:lnTo>
                    <a:pt x="58638" y="13509"/>
                  </a:lnTo>
                  <a:lnTo>
                    <a:pt x="54450" y="5186"/>
                  </a:lnTo>
                  <a:lnTo>
                    <a:pt x="45564" y="1160"/>
                  </a:lnTo>
                  <a:lnTo>
                    <a:pt x="33546" y="0"/>
                  </a:lnTo>
                  <a:lnTo>
                    <a:pt x="24011" y="3797"/>
                  </a:lnTo>
                  <a:lnTo>
                    <a:pt x="9353" y="20203"/>
                  </a:lnTo>
                  <a:lnTo>
                    <a:pt x="1824" y="46792"/>
                  </a:lnTo>
                  <a:lnTo>
                    <a:pt x="0" y="77399"/>
                  </a:lnTo>
                  <a:lnTo>
                    <a:pt x="4268" y="106237"/>
                  </a:lnTo>
                  <a:lnTo>
                    <a:pt x="15306" y="130225"/>
                  </a:lnTo>
                  <a:lnTo>
                    <a:pt x="22515" y="140888"/>
                  </a:lnTo>
                  <a:lnTo>
                    <a:pt x="33415" y="146473"/>
                  </a:lnTo>
                  <a:lnTo>
                    <a:pt x="61776" y="148616"/>
                  </a:lnTo>
                  <a:lnTo>
                    <a:pt x="82506" y="144490"/>
                  </a:lnTo>
                  <a:lnTo>
                    <a:pt x="105489" y="1347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8840" y="3249555"/>
              <a:ext cx="134643" cy="194662"/>
            </a:xfrm>
            <a:custGeom>
              <a:avLst/>
              <a:gdLst/>
              <a:ahLst/>
              <a:cxnLst/>
              <a:rect l="0" t="0" r="0" b="0"/>
              <a:pathLst>
                <a:path w="134643" h="194662">
                  <a:moveTo>
                    <a:pt x="24952" y="0"/>
                  </a:moveTo>
                  <a:lnTo>
                    <a:pt x="5868" y="57252"/>
                  </a:lnTo>
                  <a:lnTo>
                    <a:pt x="0" y="111249"/>
                  </a:lnTo>
                  <a:lnTo>
                    <a:pt x="6753" y="145422"/>
                  </a:lnTo>
                  <a:lnTo>
                    <a:pt x="12819" y="160934"/>
                  </a:lnTo>
                  <a:lnTo>
                    <a:pt x="31748" y="182231"/>
                  </a:lnTo>
                  <a:lnTo>
                    <a:pt x="43194" y="190043"/>
                  </a:lnTo>
                  <a:lnTo>
                    <a:pt x="68099" y="194661"/>
                  </a:lnTo>
                  <a:lnTo>
                    <a:pt x="81139" y="193760"/>
                  </a:lnTo>
                  <a:lnTo>
                    <a:pt x="91356" y="188588"/>
                  </a:lnTo>
                  <a:lnTo>
                    <a:pt x="134642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58327" y="3304399"/>
              <a:ext cx="107963" cy="122937"/>
            </a:xfrm>
            <a:custGeom>
              <a:avLst/>
              <a:gdLst/>
              <a:ahLst/>
              <a:cxnLst/>
              <a:rect l="0" t="0" r="0" b="0"/>
              <a:pathLst>
                <a:path w="107963" h="122937">
                  <a:moveTo>
                    <a:pt x="0" y="27423"/>
                  </a:moveTo>
                  <a:lnTo>
                    <a:pt x="14915" y="83020"/>
                  </a:lnTo>
                  <a:lnTo>
                    <a:pt x="19084" y="96481"/>
                  </a:lnTo>
                  <a:lnTo>
                    <a:pt x="26433" y="106978"/>
                  </a:lnTo>
                  <a:lnTo>
                    <a:pt x="46788" y="122703"/>
                  </a:lnTo>
                  <a:lnTo>
                    <a:pt x="57091" y="122936"/>
                  </a:lnTo>
                  <a:lnTo>
                    <a:pt x="67006" y="118521"/>
                  </a:lnTo>
                  <a:lnTo>
                    <a:pt x="95519" y="90470"/>
                  </a:lnTo>
                  <a:lnTo>
                    <a:pt x="104813" y="78595"/>
                  </a:lnTo>
                  <a:lnTo>
                    <a:pt x="107962" y="66108"/>
                  </a:lnTo>
                  <a:lnTo>
                    <a:pt x="103335" y="40046"/>
                  </a:lnTo>
                  <a:lnTo>
                    <a:pt x="96313" y="29744"/>
                  </a:lnTo>
                  <a:lnTo>
                    <a:pt x="76322" y="14236"/>
                  </a:lnTo>
                  <a:lnTo>
                    <a:pt x="274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09150" y="3275209"/>
              <a:ext cx="246803" cy="140757"/>
            </a:xfrm>
            <a:custGeom>
              <a:avLst/>
              <a:gdLst/>
              <a:ahLst/>
              <a:cxnLst/>
              <a:rect l="0" t="0" r="0" b="0"/>
              <a:pathLst>
                <a:path w="246803" h="140757">
                  <a:moveTo>
                    <a:pt x="0" y="15479"/>
                  </a:moveTo>
                  <a:lnTo>
                    <a:pt x="14915" y="75139"/>
                  </a:lnTo>
                  <a:lnTo>
                    <a:pt x="32231" y="137123"/>
                  </a:lnTo>
                  <a:lnTo>
                    <a:pt x="33675" y="140756"/>
                  </a:lnTo>
                  <a:lnTo>
                    <a:pt x="28546" y="87405"/>
                  </a:lnTo>
                  <a:lnTo>
                    <a:pt x="35034" y="43900"/>
                  </a:lnTo>
                  <a:lnTo>
                    <a:pt x="53884" y="9343"/>
                  </a:lnTo>
                  <a:lnTo>
                    <a:pt x="63345" y="5295"/>
                  </a:lnTo>
                  <a:lnTo>
                    <a:pt x="74223" y="5643"/>
                  </a:lnTo>
                  <a:lnTo>
                    <a:pt x="86045" y="8922"/>
                  </a:lnTo>
                  <a:lnTo>
                    <a:pt x="107306" y="24752"/>
                  </a:lnTo>
                  <a:lnTo>
                    <a:pt x="125388" y="47023"/>
                  </a:lnTo>
                  <a:lnTo>
                    <a:pt x="149410" y="98561"/>
                  </a:lnTo>
                  <a:lnTo>
                    <a:pt x="156289" y="114867"/>
                  </a:lnTo>
                  <a:lnTo>
                    <a:pt x="142081" y="51658"/>
                  </a:lnTo>
                  <a:lnTo>
                    <a:pt x="139320" y="13785"/>
                  </a:lnTo>
                  <a:lnTo>
                    <a:pt x="143155" y="3685"/>
                  </a:lnTo>
                  <a:lnTo>
                    <a:pt x="150281" y="0"/>
                  </a:lnTo>
                  <a:lnTo>
                    <a:pt x="159603" y="589"/>
                  </a:lnTo>
                  <a:lnTo>
                    <a:pt x="178085" y="13432"/>
                  </a:lnTo>
                  <a:lnTo>
                    <a:pt x="194932" y="34374"/>
                  </a:lnTo>
                  <a:lnTo>
                    <a:pt x="222224" y="85059"/>
                  </a:lnTo>
                  <a:lnTo>
                    <a:pt x="246802" y="1251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97085" y="3235584"/>
              <a:ext cx="273771" cy="178506"/>
            </a:xfrm>
            <a:custGeom>
              <a:avLst/>
              <a:gdLst/>
              <a:ahLst/>
              <a:cxnLst/>
              <a:rect l="0" t="0" r="0" b="0"/>
              <a:pathLst>
                <a:path w="273771" h="178506">
                  <a:moveTo>
                    <a:pt x="0" y="137371"/>
                  </a:moveTo>
                  <a:lnTo>
                    <a:pt x="49974" y="99203"/>
                  </a:lnTo>
                  <a:lnTo>
                    <a:pt x="70329" y="65632"/>
                  </a:lnTo>
                  <a:lnTo>
                    <a:pt x="72899" y="39978"/>
                  </a:lnTo>
                  <a:lnTo>
                    <a:pt x="71451" y="26739"/>
                  </a:lnTo>
                  <a:lnTo>
                    <a:pt x="65916" y="19436"/>
                  </a:lnTo>
                  <a:lnTo>
                    <a:pt x="57655" y="16090"/>
                  </a:lnTo>
                  <a:lnTo>
                    <a:pt x="47578" y="15384"/>
                  </a:lnTo>
                  <a:lnTo>
                    <a:pt x="37812" y="19483"/>
                  </a:lnTo>
                  <a:lnTo>
                    <a:pt x="18837" y="36226"/>
                  </a:lnTo>
                  <a:lnTo>
                    <a:pt x="8372" y="62964"/>
                  </a:lnTo>
                  <a:lnTo>
                    <a:pt x="5581" y="78626"/>
                  </a:lnTo>
                  <a:lnTo>
                    <a:pt x="10606" y="108215"/>
                  </a:lnTo>
                  <a:lnTo>
                    <a:pt x="16211" y="122504"/>
                  </a:lnTo>
                  <a:lnTo>
                    <a:pt x="34627" y="142444"/>
                  </a:lnTo>
                  <a:lnTo>
                    <a:pt x="45937" y="149894"/>
                  </a:lnTo>
                  <a:lnTo>
                    <a:pt x="74753" y="154109"/>
                  </a:lnTo>
                  <a:lnTo>
                    <a:pt x="135628" y="144402"/>
                  </a:lnTo>
                  <a:lnTo>
                    <a:pt x="159812" y="128308"/>
                  </a:lnTo>
                  <a:lnTo>
                    <a:pt x="179194" y="105921"/>
                  </a:lnTo>
                  <a:lnTo>
                    <a:pt x="192886" y="80736"/>
                  </a:lnTo>
                  <a:lnTo>
                    <a:pt x="195925" y="54309"/>
                  </a:lnTo>
                  <a:lnTo>
                    <a:pt x="190674" y="28852"/>
                  </a:lnTo>
                  <a:lnTo>
                    <a:pt x="178183" y="7381"/>
                  </a:lnTo>
                  <a:lnTo>
                    <a:pt x="169063" y="1960"/>
                  </a:lnTo>
                  <a:lnTo>
                    <a:pt x="146742" y="0"/>
                  </a:lnTo>
                  <a:lnTo>
                    <a:pt x="142009" y="6180"/>
                  </a:lnTo>
                  <a:lnTo>
                    <a:pt x="141900" y="16394"/>
                  </a:lnTo>
                  <a:lnTo>
                    <a:pt x="144875" y="29298"/>
                  </a:lnTo>
                  <a:lnTo>
                    <a:pt x="151428" y="39423"/>
                  </a:lnTo>
                  <a:lnTo>
                    <a:pt x="207553" y="79202"/>
                  </a:lnTo>
                  <a:lnTo>
                    <a:pt x="257838" y="106866"/>
                  </a:lnTo>
                  <a:lnTo>
                    <a:pt x="273543" y="128384"/>
                  </a:lnTo>
                  <a:lnTo>
                    <a:pt x="273770" y="138997"/>
                  </a:lnTo>
                  <a:lnTo>
                    <a:pt x="269351" y="149119"/>
                  </a:lnTo>
                  <a:lnTo>
                    <a:pt x="261834" y="158915"/>
                  </a:lnTo>
                  <a:lnTo>
                    <a:pt x="241295" y="169798"/>
                  </a:lnTo>
                  <a:lnTo>
                    <a:pt x="205668" y="1785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63266" y="3194496"/>
              <a:ext cx="233091" cy="219594"/>
            </a:xfrm>
            <a:custGeom>
              <a:avLst/>
              <a:gdLst/>
              <a:ahLst/>
              <a:cxnLst/>
              <a:rect l="0" t="0" r="0" b="0"/>
              <a:pathLst>
                <a:path w="233091" h="219594">
                  <a:moveTo>
                    <a:pt x="0" y="13925"/>
                  </a:moveTo>
                  <a:lnTo>
                    <a:pt x="4062" y="69522"/>
                  </a:lnTo>
                  <a:lnTo>
                    <a:pt x="19084" y="123763"/>
                  </a:lnTo>
                  <a:lnTo>
                    <a:pt x="38245" y="176966"/>
                  </a:lnTo>
                  <a:lnTo>
                    <a:pt x="53053" y="198616"/>
                  </a:lnTo>
                  <a:lnTo>
                    <a:pt x="58221" y="197991"/>
                  </a:lnTo>
                  <a:lnTo>
                    <a:pt x="61666" y="189957"/>
                  </a:lnTo>
                  <a:lnTo>
                    <a:pt x="63970" y="163765"/>
                  </a:lnTo>
                  <a:lnTo>
                    <a:pt x="57099" y="101584"/>
                  </a:lnTo>
                  <a:lnTo>
                    <a:pt x="59575" y="47007"/>
                  </a:lnTo>
                  <a:lnTo>
                    <a:pt x="62569" y="31410"/>
                  </a:lnTo>
                  <a:lnTo>
                    <a:pt x="69135" y="19487"/>
                  </a:lnTo>
                  <a:lnTo>
                    <a:pt x="88618" y="2178"/>
                  </a:lnTo>
                  <a:lnTo>
                    <a:pt x="100212" y="0"/>
                  </a:lnTo>
                  <a:lnTo>
                    <a:pt x="125283" y="5705"/>
                  </a:lnTo>
                  <a:lnTo>
                    <a:pt x="135320" y="14539"/>
                  </a:lnTo>
                  <a:lnTo>
                    <a:pt x="156724" y="56087"/>
                  </a:lnTo>
                  <a:lnTo>
                    <a:pt x="172715" y="105468"/>
                  </a:lnTo>
                  <a:lnTo>
                    <a:pt x="188626" y="148199"/>
                  </a:lnTo>
                  <a:lnTo>
                    <a:pt x="216464" y="190707"/>
                  </a:lnTo>
                  <a:lnTo>
                    <a:pt x="233090" y="2195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19143" y="3190738"/>
              <a:ext cx="141749" cy="149164"/>
            </a:xfrm>
            <a:custGeom>
              <a:avLst/>
              <a:gdLst/>
              <a:ahLst/>
              <a:cxnLst/>
              <a:rect l="0" t="0" r="0" b="0"/>
              <a:pathLst>
                <a:path w="141749" h="149164">
                  <a:moveTo>
                    <a:pt x="4636" y="113661"/>
                  </a:moveTo>
                  <a:lnTo>
                    <a:pt x="26472" y="99104"/>
                  </a:lnTo>
                  <a:lnTo>
                    <a:pt x="41255" y="75706"/>
                  </a:lnTo>
                  <a:lnTo>
                    <a:pt x="51380" y="44995"/>
                  </a:lnTo>
                  <a:lnTo>
                    <a:pt x="55880" y="11032"/>
                  </a:lnTo>
                  <a:lnTo>
                    <a:pt x="54033" y="2585"/>
                  </a:lnTo>
                  <a:lnTo>
                    <a:pt x="49755" y="0"/>
                  </a:lnTo>
                  <a:lnTo>
                    <a:pt x="43856" y="1324"/>
                  </a:lnTo>
                  <a:lnTo>
                    <a:pt x="20996" y="25024"/>
                  </a:lnTo>
                  <a:lnTo>
                    <a:pt x="2204" y="60992"/>
                  </a:lnTo>
                  <a:lnTo>
                    <a:pt x="0" y="87206"/>
                  </a:lnTo>
                  <a:lnTo>
                    <a:pt x="1546" y="100595"/>
                  </a:lnTo>
                  <a:lnTo>
                    <a:pt x="15450" y="123597"/>
                  </a:lnTo>
                  <a:lnTo>
                    <a:pt x="25556" y="133996"/>
                  </a:lnTo>
                  <a:lnTo>
                    <a:pt x="53036" y="145551"/>
                  </a:lnTo>
                  <a:lnTo>
                    <a:pt x="84039" y="149163"/>
                  </a:lnTo>
                  <a:lnTo>
                    <a:pt x="141748" y="1410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98558" y="3153576"/>
              <a:ext cx="149119" cy="419209"/>
            </a:xfrm>
            <a:custGeom>
              <a:avLst/>
              <a:gdLst/>
              <a:ahLst/>
              <a:cxnLst/>
              <a:rect l="0" t="0" r="0" b="0"/>
              <a:pathLst>
                <a:path w="149119" h="419209">
                  <a:moveTo>
                    <a:pt x="30889" y="0"/>
                  </a:moveTo>
                  <a:lnTo>
                    <a:pt x="10519" y="34363"/>
                  </a:lnTo>
                  <a:lnTo>
                    <a:pt x="0" y="64531"/>
                  </a:lnTo>
                  <a:lnTo>
                    <a:pt x="69" y="115776"/>
                  </a:lnTo>
                  <a:lnTo>
                    <a:pt x="10082" y="143372"/>
                  </a:lnTo>
                  <a:lnTo>
                    <a:pt x="17018" y="154997"/>
                  </a:lnTo>
                  <a:lnTo>
                    <a:pt x="24688" y="159699"/>
                  </a:lnTo>
                  <a:lnTo>
                    <a:pt x="32849" y="159788"/>
                  </a:lnTo>
                  <a:lnTo>
                    <a:pt x="41336" y="156799"/>
                  </a:lnTo>
                  <a:lnTo>
                    <a:pt x="54829" y="141292"/>
                  </a:lnTo>
                  <a:lnTo>
                    <a:pt x="64381" y="117641"/>
                  </a:lnTo>
                  <a:lnTo>
                    <a:pt x="68235" y="71589"/>
                  </a:lnTo>
                  <a:lnTo>
                    <a:pt x="63737" y="42482"/>
                  </a:lnTo>
                  <a:lnTo>
                    <a:pt x="61928" y="38986"/>
                  </a:lnTo>
                  <a:lnTo>
                    <a:pt x="59919" y="51351"/>
                  </a:lnTo>
                  <a:lnTo>
                    <a:pt x="66066" y="99853"/>
                  </a:lnTo>
                  <a:lnTo>
                    <a:pt x="81792" y="162591"/>
                  </a:lnTo>
                  <a:lnTo>
                    <a:pt x="96584" y="208139"/>
                  </a:lnTo>
                  <a:lnTo>
                    <a:pt x="119587" y="267000"/>
                  </a:lnTo>
                  <a:lnTo>
                    <a:pt x="142653" y="325236"/>
                  </a:lnTo>
                  <a:lnTo>
                    <a:pt x="149118" y="367991"/>
                  </a:lnTo>
                  <a:lnTo>
                    <a:pt x="146271" y="385487"/>
                  </a:lnTo>
                  <a:lnTo>
                    <a:pt x="130921" y="413051"/>
                  </a:lnTo>
                  <a:lnTo>
                    <a:pt x="121952" y="418573"/>
                  </a:lnTo>
                  <a:lnTo>
                    <a:pt x="112926" y="419208"/>
                  </a:lnTo>
                  <a:lnTo>
                    <a:pt x="103862" y="416584"/>
                  </a:lnTo>
                  <a:lnTo>
                    <a:pt x="96296" y="408741"/>
                  </a:lnTo>
                  <a:lnTo>
                    <a:pt x="73206" y="352368"/>
                  </a:lnTo>
                  <a:lnTo>
                    <a:pt x="62724" y="300425"/>
                  </a:lnTo>
                  <a:lnTo>
                    <a:pt x="63319" y="267588"/>
                  </a:lnTo>
                  <a:lnTo>
                    <a:pt x="85733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81734" y="3208421"/>
              <a:ext cx="190494" cy="189445"/>
            </a:xfrm>
            <a:custGeom>
              <a:avLst/>
              <a:gdLst/>
              <a:ahLst/>
              <a:cxnLst/>
              <a:rect l="0" t="0" r="0" b="0"/>
              <a:pathLst>
                <a:path w="190494" h="189445">
                  <a:moveTo>
                    <a:pt x="53381" y="0"/>
                  </a:moveTo>
                  <a:lnTo>
                    <a:pt x="15213" y="45447"/>
                  </a:lnTo>
                  <a:lnTo>
                    <a:pt x="3477" y="98103"/>
                  </a:lnTo>
                  <a:lnTo>
                    <a:pt x="0" y="154669"/>
                  </a:lnTo>
                  <a:lnTo>
                    <a:pt x="4083" y="168622"/>
                  </a:lnTo>
                  <a:lnTo>
                    <a:pt x="11375" y="179447"/>
                  </a:lnTo>
                  <a:lnTo>
                    <a:pt x="20806" y="188188"/>
                  </a:lnTo>
                  <a:lnTo>
                    <a:pt x="30141" y="189444"/>
                  </a:lnTo>
                  <a:lnTo>
                    <a:pt x="39411" y="185711"/>
                  </a:lnTo>
                  <a:lnTo>
                    <a:pt x="48638" y="178652"/>
                  </a:lnTo>
                  <a:lnTo>
                    <a:pt x="62953" y="154559"/>
                  </a:lnTo>
                  <a:lnTo>
                    <a:pt x="75514" y="106734"/>
                  </a:lnTo>
                  <a:lnTo>
                    <a:pt x="77277" y="89437"/>
                  </a:lnTo>
                  <a:lnTo>
                    <a:pt x="79976" y="85524"/>
                  </a:lnTo>
                  <a:lnTo>
                    <a:pt x="83299" y="90532"/>
                  </a:lnTo>
                  <a:lnTo>
                    <a:pt x="105507" y="150388"/>
                  </a:lnTo>
                  <a:lnTo>
                    <a:pt x="120221" y="171451"/>
                  </a:lnTo>
                  <a:lnTo>
                    <a:pt x="129934" y="176763"/>
                  </a:lnTo>
                  <a:lnTo>
                    <a:pt x="190493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72227" y="3071309"/>
              <a:ext cx="82268" cy="342781"/>
            </a:xfrm>
            <a:custGeom>
              <a:avLst/>
              <a:gdLst/>
              <a:ahLst/>
              <a:cxnLst/>
              <a:rect l="0" t="0" r="0" b="0"/>
              <a:pathLst>
                <a:path w="82268" h="342781">
                  <a:moveTo>
                    <a:pt x="0" y="0"/>
                  </a:moveTo>
                  <a:lnTo>
                    <a:pt x="4062" y="59660"/>
                  </a:lnTo>
                  <a:lnTo>
                    <a:pt x="14915" y="119241"/>
                  </a:lnTo>
                  <a:lnTo>
                    <a:pt x="23387" y="165733"/>
                  </a:lnTo>
                  <a:lnTo>
                    <a:pt x="36722" y="226167"/>
                  </a:lnTo>
                  <a:lnTo>
                    <a:pt x="51845" y="279621"/>
                  </a:lnTo>
                  <a:lnTo>
                    <a:pt x="82267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1093" y="3249555"/>
              <a:ext cx="137113" cy="41134"/>
            </a:xfrm>
            <a:custGeom>
              <a:avLst/>
              <a:gdLst/>
              <a:ahLst/>
              <a:cxnLst/>
              <a:rect l="0" t="0" r="0" b="0"/>
              <a:pathLst>
                <a:path w="137113" h="41134">
                  <a:moveTo>
                    <a:pt x="0" y="41133"/>
                  </a:moveTo>
                  <a:lnTo>
                    <a:pt x="21836" y="26576"/>
                  </a:lnTo>
                  <a:lnTo>
                    <a:pt x="79584" y="14729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50472" y="3222132"/>
              <a:ext cx="27424" cy="150824"/>
            </a:xfrm>
            <a:custGeom>
              <a:avLst/>
              <a:gdLst/>
              <a:ahLst/>
              <a:cxnLst/>
              <a:rect l="0" t="0" r="0" b="0"/>
              <a:pathLst>
                <a:path w="27424" h="150824">
                  <a:moveTo>
                    <a:pt x="0" y="0"/>
                  </a:moveTo>
                  <a:lnTo>
                    <a:pt x="9423" y="53209"/>
                  </a:lnTo>
                  <a:lnTo>
                    <a:pt x="16927" y="115855"/>
                  </a:lnTo>
                  <a:lnTo>
                    <a:pt x="27423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95628" y="3180999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60162" y="3235844"/>
              <a:ext cx="82268" cy="155423"/>
            </a:xfrm>
            <a:custGeom>
              <a:avLst/>
              <a:gdLst/>
              <a:ahLst/>
              <a:cxnLst/>
              <a:rect l="0" t="0" r="0" b="0"/>
              <a:pathLst>
                <a:path w="82268" h="155423">
                  <a:moveTo>
                    <a:pt x="0" y="0"/>
                  </a:moveTo>
                  <a:lnTo>
                    <a:pt x="14915" y="55597"/>
                  </a:lnTo>
                  <a:lnTo>
                    <a:pt x="32230" y="109837"/>
                  </a:lnTo>
                  <a:lnTo>
                    <a:pt x="53053" y="150867"/>
                  </a:lnTo>
                  <a:lnTo>
                    <a:pt x="59744" y="155422"/>
                  </a:lnTo>
                  <a:lnTo>
                    <a:pt x="65728" y="153889"/>
                  </a:lnTo>
                  <a:lnTo>
                    <a:pt x="71242" y="148296"/>
                  </a:lnTo>
                  <a:lnTo>
                    <a:pt x="73304" y="125832"/>
                  </a:lnTo>
                  <a:lnTo>
                    <a:pt x="74025" y="78925"/>
                  </a:lnTo>
                  <a:lnTo>
                    <a:pt x="79826" y="34557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20068" y="3190738"/>
              <a:ext cx="155453" cy="154796"/>
            </a:xfrm>
            <a:custGeom>
              <a:avLst/>
              <a:gdLst/>
              <a:ahLst/>
              <a:cxnLst/>
              <a:rect l="0" t="0" r="0" b="0"/>
              <a:pathLst>
                <a:path w="155453" h="154796">
                  <a:moveTo>
                    <a:pt x="18339" y="113661"/>
                  </a:moveTo>
                  <a:lnTo>
                    <a:pt x="32897" y="99104"/>
                  </a:lnTo>
                  <a:lnTo>
                    <a:pt x="49229" y="60936"/>
                  </a:lnTo>
                  <a:lnTo>
                    <a:pt x="56438" y="11032"/>
                  </a:lnTo>
                  <a:lnTo>
                    <a:pt x="54403" y="2585"/>
                  </a:lnTo>
                  <a:lnTo>
                    <a:pt x="49999" y="0"/>
                  </a:lnTo>
                  <a:lnTo>
                    <a:pt x="44017" y="1324"/>
                  </a:lnTo>
                  <a:lnTo>
                    <a:pt x="29244" y="14983"/>
                  </a:lnTo>
                  <a:lnTo>
                    <a:pt x="14045" y="37811"/>
                  </a:lnTo>
                  <a:lnTo>
                    <a:pt x="2212" y="68270"/>
                  </a:lnTo>
                  <a:lnTo>
                    <a:pt x="0" y="98058"/>
                  </a:lnTo>
                  <a:lnTo>
                    <a:pt x="1542" y="112400"/>
                  </a:lnTo>
                  <a:lnTo>
                    <a:pt x="7142" y="123485"/>
                  </a:lnTo>
                  <a:lnTo>
                    <a:pt x="25551" y="139864"/>
                  </a:lnTo>
                  <a:lnTo>
                    <a:pt x="53030" y="148159"/>
                  </a:lnTo>
                  <a:lnTo>
                    <a:pt x="102760" y="152828"/>
                  </a:lnTo>
                  <a:lnTo>
                    <a:pt x="155452" y="1547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5570" y="3235844"/>
            <a:ext cx="1161840" cy="411337"/>
            <a:chOff x="195570" y="3235844"/>
            <a:chExt cx="1161840" cy="411337"/>
          </a:xfrm>
        </p:grpSpPr>
        <p:sp>
          <p:nvSpPr>
            <p:cNvPr id="33" name="Freeform 32"/>
            <p:cNvSpPr/>
            <p:nvPr/>
          </p:nvSpPr>
          <p:spPr>
            <a:xfrm>
              <a:off x="195570" y="3273655"/>
              <a:ext cx="202056" cy="291258"/>
            </a:xfrm>
            <a:custGeom>
              <a:avLst/>
              <a:gdLst/>
              <a:ahLst/>
              <a:cxnLst/>
              <a:rect l="0" t="0" r="0" b="0"/>
              <a:pathLst>
                <a:path w="202056" h="291258">
                  <a:moveTo>
                    <a:pt x="10098" y="113012"/>
                  </a:moveTo>
                  <a:lnTo>
                    <a:pt x="24656" y="127570"/>
                  </a:lnTo>
                  <a:lnTo>
                    <a:pt x="33514" y="130335"/>
                  </a:lnTo>
                  <a:lnTo>
                    <a:pt x="67818" y="126947"/>
                  </a:lnTo>
                  <a:lnTo>
                    <a:pt x="105405" y="114771"/>
                  </a:lnTo>
                  <a:lnTo>
                    <a:pt x="136516" y="91019"/>
                  </a:lnTo>
                  <a:lnTo>
                    <a:pt x="155661" y="68198"/>
                  </a:lnTo>
                  <a:lnTo>
                    <a:pt x="160461" y="55713"/>
                  </a:lnTo>
                  <a:lnTo>
                    <a:pt x="161732" y="29654"/>
                  </a:lnTo>
                  <a:lnTo>
                    <a:pt x="156892" y="19353"/>
                  </a:lnTo>
                  <a:lnTo>
                    <a:pt x="139325" y="3846"/>
                  </a:lnTo>
                  <a:lnTo>
                    <a:pt x="112221" y="0"/>
                  </a:lnTo>
                  <a:lnTo>
                    <a:pt x="82908" y="4893"/>
                  </a:lnTo>
                  <a:lnTo>
                    <a:pt x="59724" y="17224"/>
                  </a:lnTo>
                  <a:lnTo>
                    <a:pt x="29542" y="48575"/>
                  </a:lnTo>
                  <a:lnTo>
                    <a:pt x="8580" y="86810"/>
                  </a:lnTo>
                  <a:lnTo>
                    <a:pt x="0" y="134363"/>
                  </a:lnTo>
                  <a:lnTo>
                    <a:pt x="4736" y="179769"/>
                  </a:lnTo>
                  <a:lnTo>
                    <a:pt x="15840" y="204128"/>
                  </a:lnTo>
                  <a:lnTo>
                    <a:pt x="32455" y="225111"/>
                  </a:lnTo>
                  <a:lnTo>
                    <a:pt x="67505" y="252530"/>
                  </a:lnTo>
                  <a:lnTo>
                    <a:pt x="124356" y="276216"/>
                  </a:lnTo>
                  <a:lnTo>
                    <a:pt x="167861" y="286801"/>
                  </a:lnTo>
                  <a:lnTo>
                    <a:pt x="202055" y="2912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1336" y="3318111"/>
              <a:ext cx="95979" cy="167723"/>
            </a:xfrm>
            <a:custGeom>
              <a:avLst/>
              <a:gdLst/>
              <a:ahLst/>
              <a:cxnLst/>
              <a:rect l="0" t="0" r="0" b="0"/>
              <a:pathLst>
                <a:path w="95979" h="167723">
                  <a:moveTo>
                    <a:pt x="0" y="27422"/>
                  </a:moveTo>
                  <a:lnTo>
                    <a:pt x="19084" y="84674"/>
                  </a:lnTo>
                  <a:lnTo>
                    <a:pt x="47668" y="137587"/>
                  </a:lnTo>
                  <a:lnTo>
                    <a:pt x="64859" y="164746"/>
                  </a:lnTo>
                  <a:lnTo>
                    <a:pt x="70661" y="167722"/>
                  </a:lnTo>
                  <a:lnTo>
                    <a:pt x="74530" y="163613"/>
                  </a:lnTo>
                  <a:lnTo>
                    <a:pt x="90671" y="106239"/>
                  </a:lnTo>
                  <a:lnTo>
                    <a:pt x="94930" y="43611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8440" y="3333303"/>
              <a:ext cx="160832" cy="172987"/>
            </a:xfrm>
            <a:custGeom>
              <a:avLst/>
              <a:gdLst/>
              <a:ahLst/>
              <a:cxnLst/>
              <a:rect l="0" t="0" r="0" b="0"/>
              <a:pathLst>
                <a:path w="160832" h="172987">
                  <a:moveTo>
                    <a:pt x="37430" y="108209"/>
                  </a:moveTo>
                  <a:lnTo>
                    <a:pt x="56515" y="50956"/>
                  </a:lnTo>
                  <a:lnTo>
                    <a:pt x="57084" y="24871"/>
                  </a:lnTo>
                  <a:lnTo>
                    <a:pt x="55103" y="11517"/>
                  </a:lnTo>
                  <a:lnTo>
                    <a:pt x="49212" y="4137"/>
                  </a:lnTo>
                  <a:lnTo>
                    <a:pt x="40715" y="741"/>
                  </a:lnTo>
                  <a:lnTo>
                    <a:pt x="30479" y="0"/>
                  </a:lnTo>
                  <a:lnTo>
                    <a:pt x="22132" y="4077"/>
                  </a:lnTo>
                  <a:lnTo>
                    <a:pt x="8795" y="20794"/>
                  </a:lnTo>
                  <a:lnTo>
                    <a:pt x="0" y="63180"/>
                  </a:lnTo>
                  <a:lnTo>
                    <a:pt x="4673" y="107054"/>
                  </a:lnTo>
                  <a:lnTo>
                    <a:pt x="19825" y="131056"/>
                  </a:lnTo>
                  <a:lnTo>
                    <a:pt x="41793" y="150356"/>
                  </a:lnTo>
                  <a:lnTo>
                    <a:pt x="66792" y="164012"/>
                  </a:lnTo>
                  <a:lnTo>
                    <a:pt x="113840" y="172986"/>
                  </a:lnTo>
                  <a:lnTo>
                    <a:pt x="136391" y="171023"/>
                  </a:lnTo>
                  <a:lnTo>
                    <a:pt x="160831" y="1630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6694" y="3263266"/>
              <a:ext cx="82268" cy="183567"/>
            </a:xfrm>
            <a:custGeom>
              <a:avLst/>
              <a:gdLst/>
              <a:ahLst/>
              <a:cxnLst/>
              <a:rect l="0" t="0" r="0" b="0"/>
              <a:pathLst>
                <a:path w="82268" h="183567">
                  <a:moveTo>
                    <a:pt x="0" y="109689"/>
                  </a:moveTo>
                  <a:lnTo>
                    <a:pt x="20369" y="144052"/>
                  </a:lnTo>
                  <a:lnTo>
                    <a:pt x="30889" y="174221"/>
                  </a:lnTo>
                  <a:lnTo>
                    <a:pt x="31257" y="181656"/>
                  </a:lnTo>
                  <a:lnTo>
                    <a:pt x="28455" y="183566"/>
                  </a:lnTo>
                  <a:lnTo>
                    <a:pt x="23540" y="181793"/>
                  </a:lnTo>
                  <a:lnTo>
                    <a:pt x="20264" y="174516"/>
                  </a:lnTo>
                  <a:lnTo>
                    <a:pt x="15005" y="119053"/>
                  </a:lnTo>
                  <a:lnTo>
                    <a:pt x="17333" y="87952"/>
                  </a:lnTo>
                  <a:lnTo>
                    <a:pt x="51955" y="26065"/>
                  </a:lnTo>
                  <a:lnTo>
                    <a:pt x="65240" y="11584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77517" y="3290688"/>
              <a:ext cx="82268" cy="164536"/>
            </a:xfrm>
            <a:custGeom>
              <a:avLst/>
              <a:gdLst/>
              <a:ahLst/>
              <a:cxnLst/>
              <a:rect l="0" t="0" r="0" b="0"/>
              <a:pathLst>
                <a:path w="82268" h="164536">
                  <a:moveTo>
                    <a:pt x="0" y="0"/>
                  </a:moveTo>
                  <a:lnTo>
                    <a:pt x="4062" y="55597"/>
                  </a:lnTo>
                  <a:lnTo>
                    <a:pt x="19084" y="109839"/>
                  </a:lnTo>
                  <a:lnTo>
                    <a:pt x="35904" y="133116"/>
                  </a:lnTo>
                  <a:lnTo>
                    <a:pt x="62944" y="155225"/>
                  </a:lnTo>
                  <a:lnTo>
                    <a:pt x="82267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87207" y="3235844"/>
              <a:ext cx="27423" cy="411337"/>
            </a:xfrm>
            <a:custGeom>
              <a:avLst/>
              <a:gdLst/>
              <a:ahLst/>
              <a:cxnLst/>
              <a:rect l="0" t="0" r="0" b="0"/>
              <a:pathLst>
                <a:path w="27423" h="411337">
                  <a:moveTo>
                    <a:pt x="27422" y="0"/>
                  </a:moveTo>
                  <a:lnTo>
                    <a:pt x="25898" y="45308"/>
                  </a:lnTo>
                  <a:lnTo>
                    <a:pt x="17999" y="102970"/>
                  </a:lnTo>
                  <a:lnTo>
                    <a:pt x="14981" y="159327"/>
                  </a:lnTo>
                  <a:lnTo>
                    <a:pt x="12564" y="213096"/>
                  </a:lnTo>
                  <a:lnTo>
                    <a:pt x="4399" y="260174"/>
                  </a:lnTo>
                  <a:lnTo>
                    <a:pt x="1303" y="312041"/>
                  </a:lnTo>
                  <a:lnTo>
                    <a:pt x="386" y="362956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20297" y="3290688"/>
              <a:ext cx="137113" cy="205669"/>
            </a:xfrm>
            <a:custGeom>
              <a:avLst/>
              <a:gdLst/>
              <a:ahLst/>
              <a:cxnLst/>
              <a:rect l="0" t="0" r="0" b="0"/>
              <a:pathLst>
                <a:path w="137113" h="205669">
                  <a:moveTo>
                    <a:pt x="0" y="0"/>
                  </a:moveTo>
                  <a:lnTo>
                    <a:pt x="46774" y="59215"/>
                  </a:lnTo>
                  <a:lnTo>
                    <a:pt x="91549" y="112372"/>
                  </a:lnTo>
                  <a:lnTo>
                    <a:pt x="124952" y="163541"/>
                  </a:lnTo>
                  <a:lnTo>
                    <a:pt x="137112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192874" y="3249555"/>
              <a:ext cx="164536" cy="287936"/>
            </a:xfrm>
            <a:custGeom>
              <a:avLst/>
              <a:gdLst/>
              <a:ahLst/>
              <a:cxnLst/>
              <a:rect l="0" t="0" r="0" b="0"/>
              <a:pathLst>
                <a:path w="164536" h="287936">
                  <a:moveTo>
                    <a:pt x="164535" y="0"/>
                  </a:moveTo>
                  <a:lnTo>
                    <a:pt x="138172" y="57252"/>
                  </a:lnTo>
                  <a:lnTo>
                    <a:pt x="95517" y="119655"/>
                  </a:lnTo>
                  <a:lnTo>
                    <a:pt x="51738" y="179558"/>
                  </a:lnTo>
                  <a:lnTo>
                    <a:pt x="24552" y="237412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 41"/>
          <p:cNvSpPr/>
          <p:nvPr/>
        </p:nvSpPr>
        <p:spPr>
          <a:xfrm>
            <a:off x="8711868" y="2613375"/>
            <a:ext cx="665598" cy="627522"/>
          </a:xfrm>
          <a:custGeom>
            <a:avLst/>
            <a:gdLst/>
            <a:ahLst/>
            <a:cxnLst/>
            <a:rect l="0" t="0" r="0" b="0"/>
            <a:pathLst>
              <a:path w="665598" h="627522">
                <a:moveTo>
                  <a:pt x="323814" y="19176"/>
                </a:moveTo>
                <a:lnTo>
                  <a:pt x="269081" y="20699"/>
                </a:lnTo>
                <a:lnTo>
                  <a:pt x="211449" y="31646"/>
                </a:lnTo>
                <a:lnTo>
                  <a:pt x="171521" y="55033"/>
                </a:lnTo>
                <a:lnTo>
                  <a:pt x="111520" y="108986"/>
                </a:lnTo>
                <a:lnTo>
                  <a:pt x="74462" y="148355"/>
                </a:lnTo>
                <a:lnTo>
                  <a:pt x="46828" y="198563"/>
                </a:lnTo>
                <a:lnTo>
                  <a:pt x="21349" y="247018"/>
                </a:lnTo>
                <a:lnTo>
                  <a:pt x="6569" y="289544"/>
                </a:lnTo>
                <a:lnTo>
                  <a:pt x="0" y="338913"/>
                </a:lnTo>
                <a:lnTo>
                  <a:pt x="1143" y="391325"/>
                </a:lnTo>
                <a:lnTo>
                  <a:pt x="9776" y="443565"/>
                </a:lnTo>
                <a:lnTo>
                  <a:pt x="28847" y="492173"/>
                </a:lnTo>
                <a:lnTo>
                  <a:pt x="72559" y="547807"/>
                </a:lnTo>
                <a:lnTo>
                  <a:pt x="131384" y="585958"/>
                </a:lnTo>
                <a:lnTo>
                  <a:pt x="182499" y="609281"/>
                </a:lnTo>
                <a:lnTo>
                  <a:pt x="226590" y="625840"/>
                </a:lnTo>
                <a:lnTo>
                  <a:pt x="254704" y="627521"/>
                </a:lnTo>
                <a:lnTo>
                  <a:pt x="308416" y="623966"/>
                </a:lnTo>
                <a:lnTo>
                  <a:pt x="355057" y="620087"/>
                </a:lnTo>
                <a:lnTo>
                  <a:pt x="401177" y="608207"/>
                </a:lnTo>
                <a:lnTo>
                  <a:pt x="447067" y="592770"/>
                </a:lnTo>
                <a:lnTo>
                  <a:pt x="503539" y="566949"/>
                </a:lnTo>
                <a:lnTo>
                  <a:pt x="557196" y="523649"/>
                </a:lnTo>
                <a:lnTo>
                  <a:pt x="599337" y="480507"/>
                </a:lnTo>
                <a:lnTo>
                  <a:pt x="627974" y="425491"/>
                </a:lnTo>
                <a:lnTo>
                  <a:pt x="649565" y="370117"/>
                </a:lnTo>
                <a:lnTo>
                  <a:pt x="659025" y="327496"/>
                </a:lnTo>
                <a:lnTo>
                  <a:pt x="663230" y="283163"/>
                </a:lnTo>
                <a:lnTo>
                  <a:pt x="665597" y="222657"/>
                </a:lnTo>
                <a:lnTo>
                  <a:pt x="651741" y="166135"/>
                </a:lnTo>
                <a:lnTo>
                  <a:pt x="628338" y="110793"/>
                </a:lnTo>
                <a:lnTo>
                  <a:pt x="602107" y="70358"/>
                </a:lnTo>
                <a:lnTo>
                  <a:pt x="560480" y="39081"/>
                </a:lnTo>
                <a:lnTo>
                  <a:pt x="502272" y="17794"/>
                </a:lnTo>
                <a:lnTo>
                  <a:pt x="458989" y="6882"/>
                </a:lnTo>
                <a:lnTo>
                  <a:pt x="417408" y="0"/>
                </a:lnTo>
                <a:lnTo>
                  <a:pt x="365256" y="4692"/>
                </a:lnTo>
                <a:lnTo>
                  <a:pt x="305962" y="17254"/>
                </a:lnTo>
                <a:lnTo>
                  <a:pt x="256570" y="41120"/>
                </a:lnTo>
                <a:lnTo>
                  <a:pt x="204018" y="76460"/>
                </a:lnTo>
                <a:lnTo>
                  <a:pt x="152899" y="117400"/>
                </a:lnTo>
                <a:lnTo>
                  <a:pt x="117102" y="167448"/>
                </a:lnTo>
                <a:lnTo>
                  <a:pt x="88721" y="220872"/>
                </a:lnTo>
                <a:lnTo>
                  <a:pt x="71510" y="272249"/>
                </a:lnTo>
                <a:lnTo>
                  <a:pt x="63301" y="32082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266019" y="3180999"/>
            <a:ext cx="3634293" cy="589406"/>
            <a:chOff x="6266019" y="3180999"/>
            <a:chExt cx="3634293" cy="589406"/>
          </a:xfrm>
        </p:grpSpPr>
        <p:sp>
          <p:nvSpPr>
            <p:cNvPr id="43" name="Freeform 42"/>
            <p:cNvSpPr/>
            <p:nvPr/>
          </p:nvSpPr>
          <p:spPr>
            <a:xfrm>
              <a:off x="6389420" y="3180999"/>
              <a:ext cx="41135" cy="397625"/>
            </a:xfrm>
            <a:custGeom>
              <a:avLst/>
              <a:gdLst/>
              <a:ahLst/>
              <a:cxnLst/>
              <a:rect l="0" t="0" r="0" b="0"/>
              <a:pathLst>
                <a:path w="41135" h="397625">
                  <a:moveTo>
                    <a:pt x="0" y="0"/>
                  </a:moveTo>
                  <a:lnTo>
                    <a:pt x="1523" y="54732"/>
                  </a:lnTo>
                  <a:lnTo>
                    <a:pt x="9422" y="115411"/>
                  </a:lnTo>
                  <a:lnTo>
                    <a:pt x="13964" y="171138"/>
                  </a:lnTo>
                  <a:lnTo>
                    <a:pt x="22757" y="220320"/>
                  </a:lnTo>
                  <a:lnTo>
                    <a:pt x="27563" y="280258"/>
                  </a:lnTo>
                  <a:lnTo>
                    <a:pt x="36436" y="335765"/>
                  </a:lnTo>
                  <a:lnTo>
                    <a:pt x="41134" y="3976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266019" y="3331822"/>
              <a:ext cx="274225" cy="79410"/>
            </a:xfrm>
            <a:custGeom>
              <a:avLst/>
              <a:gdLst/>
              <a:ahLst/>
              <a:cxnLst/>
              <a:rect l="0" t="0" r="0" b="0"/>
              <a:pathLst>
                <a:path w="274225" h="79410">
                  <a:moveTo>
                    <a:pt x="0" y="68556"/>
                  </a:moveTo>
                  <a:lnTo>
                    <a:pt x="48807" y="79409"/>
                  </a:lnTo>
                  <a:lnTo>
                    <a:pt x="94190" y="77358"/>
                  </a:lnTo>
                  <a:lnTo>
                    <a:pt x="140645" y="67101"/>
                  </a:lnTo>
                  <a:lnTo>
                    <a:pt x="203658" y="49987"/>
                  </a:lnTo>
                  <a:lnTo>
                    <a:pt x="261772" y="9742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32344" y="3180999"/>
              <a:ext cx="199857" cy="397625"/>
            </a:xfrm>
            <a:custGeom>
              <a:avLst/>
              <a:gdLst/>
              <a:ahLst/>
              <a:cxnLst/>
              <a:rect l="0" t="0" r="0" b="0"/>
              <a:pathLst>
                <a:path w="199857" h="397625">
                  <a:moveTo>
                    <a:pt x="7899" y="0"/>
                  </a:moveTo>
                  <a:lnTo>
                    <a:pt x="0" y="43785"/>
                  </a:lnTo>
                  <a:lnTo>
                    <a:pt x="9950" y="107053"/>
                  </a:lnTo>
                  <a:lnTo>
                    <a:pt x="22218" y="158167"/>
                  </a:lnTo>
                  <a:lnTo>
                    <a:pt x="35502" y="221555"/>
                  </a:lnTo>
                  <a:lnTo>
                    <a:pt x="49087" y="280455"/>
                  </a:lnTo>
                  <a:lnTo>
                    <a:pt x="67325" y="341302"/>
                  </a:lnTo>
                  <a:lnTo>
                    <a:pt x="68845" y="346365"/>
                  </a:lnTo>
                  <a:lnTo>
                    <a:pt x="56569" y="295855"/>
                  </a:lnTo>
                  <a:lnTo>
                    <a:pt x="51266" y="241869"/>
                  </a:lnTo>
                  <a:lnTo>
                    <a:pt x="56973" y="194558"/>
                  </a:lnTo>
                  <a:lnTo>
                    <a:pt x="75592" y="151594"/>
                  </a:lnTo>
                  <a:lnTo>
                    <a:pt x="100405" y="117197"/>
                  </a:lnTo>
                  <a:lnTo>
                    <a:pt x="109180" y="113171"/>
                  </a:lnTo>
                  <a:lnTo>
                    <a:pt x="118076" y="113534"/>
                  </a:lnTo>
                  <a:lnTo>
                    <a:pt x="127055" y="116823"/>
                  </a:lnTo>
                  <a:lnTo>
                    <a:pt x="141093" y="132665"/>
                  </a:lnTo>
                  <a:lnTo>
                    <a:pt x="162519" y="180075"/>
                  </a:lnTo>
                  <a:lnTo>
                    <a:pt x="176774" y="234479"/>
                  </a:lnTo>
                  <a:lnTo>
                    <a:pt x="190647" y="291563"/>
                  </a:lnTo>
                  <a:lnTo>
                    <a:pt x="197127" y="347071"/>
                  </a:lnTo>
                  <a:lnTo>
                    <a:pt x="199856" y="3976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762840" y="3297469"/>
              <a:ext cx="147607" cy="261633"/>
            </a:xfrm>
            <a:custGeom>
              <a:avLst/>
              <a:gdLst/>
              <a:ahLst/>
              <a:cxnLst/>
              <a:rect l="0" t="0" r="0" b="0"/>
              <a:pathLst>
                <a:path w="147607" h="261633">
                  <a:moveTo>
                    <a:pt x="24205" y="171465"/>
                  </a:moveTo>
                  <a:lnTo>
                    <a:pt x="46041" y="164186"/>
                  </a:lnTo>
                  <a:lnTo>
                    <a:pt x="60825" y="148425"/>
                  </a:lnTo>
                  <a:lnTo>
                    <a:pt x="82728" y="93787"/>
                  </a:lnTo>
                  <a:lnTo>
                    <a:pt x="97067" y="49424"/>
                  </a:lnTo>
                  <a:lnTo>
                    <a:pt x="94166" y="21246"/>
                  </a:lnTo>
                  <a:lnTo>
                    <a:pt x="89127" y="7334"/>
                  </a:lnTo>
                  <a:lnTo>
                    <a:pt x="79674" y="1105"/>
                  </a:lnTo>
                  <a:lnTo>
                    <a:pt x="67278" y="0"/>
                  </a:lnTo>
                  <a:lnTo>
                    <a:pt x="52921" y="2310"/>
                  </a:lnTo>
                  <a:lnTo>
                    <a:pt x="41825" y="8421"/>
                  </a:lnTo>
                  <a:lnTo>
                    <a:pt x="25435" y="27398"/>
                  </a:lnTo>
                  <a:lnTo>
                    <a:pt x="7642" y="63777"/>
                  </a:lnTo>
                  <a:lnTo>
                    <a:pt x="0" y="110781"/>
                  </a:lnTo>
                  <a:lnTo>
                    <a:pt x="5015" y="163302"/>
                  </a:lnTo>
                  <a:lnTo>
                    <a:pt x="23428" y="210180"/>
                  </a:lnTo>
                  <a:lnTo>
                    <a:pt x="55459" y="245736"/>
                  </a:lnTo>
                  <a:lnTo>
                    <a:pt x="84815" y="257796"/>
                  </a:lnTo>
                  <a:lnTo>
                    <a:pt x="113605" y="261632"/>
                  </a:lnTo>
                  <a:lnTo>
                    <a:pt x="147606" y="2537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92713" y="3359244"/>
              <a:ext cx="226971" cy="203851"/>
            </a:xfrm>
            <a:custGeom>
              <a:avLst/>
              <a:gdLst/>
              <a:ahLst/>
              <a:cxnLst/>
              <a:rect l="0" t="0" r="0" b="0"/>
              <a:pathLst>
                <a:path w="226971" h="203851">
                  <a:moveTo>
                    <a:pt x="0" y="0"/>
                  </a:moveTo>
                  <a:lnTo>
                    <a:pt x="1524" y="51685"/>
                  </a:lnTo>
                  <a:lnTo>
                    <a:pt x="14915" y="109066"/>
                  </a:lnTo>
                  <a:lnTo>
                    <a:pt x="24911" y="135312"/>
                  </a:lnTo>
                  <a:lnTo>
                    <a:pt x="39509" y="157133"/>
                  </a:lnTo>
                  <a:lnTo>
                    <a:pt x="47668" y="159600"/>
                  </a:lnTo>
                  <a:lnTo>
                    <a:pt x="56154" y="156674"/>
                  </a:lnTo>
                  <a:lnTo>
                    <a:pt x="64858" y="150154"/>
                  </a:lnTo>
                  <a:lnTo>
                    <a:pt x="78592" y="126658"/>
                  </a:lnTo>
                  <a:lnTo>
                    <a:pt x="86728" y="106567"/>
                  </a:lnTo>
                  <a:lnTo>
                    <a:pt x="86764" y="107608"/>
                  </a:lnTo>
                  <a:lnTo>
                    <a:pt x="85265" y="112873"/>
                  </a:lnTo>
                  <a:lnTo>
                    <a:pt x="90434" y="149396"/>
                  </a:lnTo>
                  <a:lnTo>
                    <a:pt x="108893" y="191534"/>
                  </a:lnTo>
                  <a:lnTo>
                    <a:pt x="118299" y="199292"/>
                  </a:lnTo>
                  <a:lnTo>
                    <a:pt x="129140" y="202941"/>
                  </a:lnTo>
                  <a:lnTo>
                    <a:pt x="140938" y="203850"/>
                  </a:lnTo>
                  <a:lnTo>
                    <a:pt x="166235" y="196735"/>
                  </a:lnTo>
                  <a:lnTo>
                    <a:pt x="179379" y="190572"/>
                  </a:lnTo>
                  <a:lnTo>
                    <a:pt x="202109" y="167474"/>
                  </a:lnTo>
                  <a:lnTo>
                    <a:pt x="219321" y="136895"/>
                  </a:lnTo>
                  <a:lnTo>
                    <a:pt x="226970" y="102992"/>
                  </a:lnTo>
                  <a:lnTo>
                    <a:pt x="222245" y="71673"/>
                  </a:lnTo>
                  <a:lnTo>
                    <a:pt x="209988" y="45566"/>
                  </a:lnTo>
                  <a:lnTo>
                    <a:pt x="178245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53225" y="3290688"/>
              <a:ext cx="205670" cy="301648"/>
            </a:xfrm>
            <a:custGeom>
              <a:avLst/>
              <a:gdLst/>
              <a:ahLst/>
              <a:cxnLst/>
              <a:rect l="0" t="0" r="0" b="0"/>
              <a:pathLst>
                <a:path w="205670" h="301648">
                  <a:moveTo>
                    <a:pt x="0" y="0"/>
                  </a:moveTo>
                  <a:lnTo>
                    <a:pt x="4063" y="55597"/>
                  </a:lnTo>
                  <a:lnTo>
                    <a:pt x="14916" y="108390"/>
                  </a:lnTo>
                  <a:lnTo>
                    <a:pt x="23387" y="153292"/>
                  </a:lnTo>
                  <a:lnTo>
                    <a:pt x="36722" y="211309"/>
                  </a:lnTo>
                  <a:lnTo>
                    <a:pt x="45774" y="243215"/>
                  </a:lnTo>
                  <a:lnTo>
                    <a:pt x="48798" y="245934"/>
                  </a:lnTo>
                  <a:lnTo>
                    <a:pt x="52158" y="228643"/>
                  </a:lnTo>
                  <a:lnTo>
                    <a:pt x="55837" y="166421"/>
                  </a:lnTo>
                  <a:lnTo>
                    <a:pt x="67158" y="114989"/>
                  </a:lnTo>
                  <a:lnTo>
                    <a:pt x="81138" y="84623"/>
                  </a:lnTo>
                  <a:lnTo>
                    <a:pt x="92179" y="76220"/>
                  </a:lnTo>
                  <a:lnTo>
                    <a:pt x="120697" y="70947"/>
                  </a:lnTo>
                  <a:lnTo>
                    <a:pt x="132263" y="76244"/>
                  </a:lnTo>
                  <a:lnTo>
                    <a:pt x="149176" y="98380"/>
                  </a:lnTo>
                  <a:lnTo>
                    <a:pt x="167263" y="145103"/>
                  </a:lnTo>
                  <a:lnTo>
                    <a:pt x="182271" y="197541"/>
                  </a:lnTo>
                  <a:lnTo>
                    <a:pt x="189087" y="251673"/>
                  </a:lnTo>
                  <a:lnTo>
                    <a:pt x="205669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13738" y="3372955"/>
              <a:ext cx="85627" cy="163663"/>
            </a:xfrm>
            <a:custGeom>
              <a:avLst/>
              <a:gdLst/>
              <a:ahLst/>
              <a:cxnLst/>
              <a:rect l="0" t="0" r="0" b="0"/>
              <a:pathLst>
                <a:path w="85627" h="163663">
                  <a:moveTo>
                    <a:pt x="13712" y="27423"/>
                  </a:moveTo>
                  <a:lnTo>
                    <a:pt x="4288" y="72732"/>
                  </a:lnTo>
                  <a:lnTo>
                    <a:pt x="1906" y="111038"/>
                  </a:lnTo>
                  <a:lnTo>
                    <a:pt x="8973" y="141266"/>
                  </a:lnTo>
                  <a:lnTo>
                    <a:pt x="15123" y="153593"/>
                  </a:lnTo>
                  <a:lnTo>
                    <a:pt x="23793" y="160287"/>
                  </a:lnTo>
                  <a:lnTo>
                    <a:pt x="34144" y="163226"/>
                  </a:lnTo>
                  <a:lnTo>
                    <a:pt x="45615" y="163662"/>
                  </a:lnTo>
                  <a:lnTo>
                    <a:pt x="54785" y="159383"/>
                  </a:lnTo>
                  <a:lnTo>
                    <a:pt x="69037" y="142440"/>
                  </a:lnTo>
                  <a:lnTo>
                    <a:pt x="85626" y="107206"/>
                  </a:lnTo>
                  <a:lnTo>
                    <a:pt x="83253" y="77101"/>
                  </a:lnTo>
                  <a:lnTo>
                    <a:pt x="78354" y="60542"/>
                  </a:lnTo>
                  <a:lnTo>
                    <a:pt x="60724" y="3808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596005" y="3235844"/>
              <a:ext cx="95980" cy="342780"/>
            </a:xfrm>
            <a:custGeom>
              <a:avLst/>
              <a:gdLst/>
              <a:ahLst/>
              <a:cxnLst/>
              <a:rect l="0" t="0" r="0" b="0"/>
              <a:pathLst>
                <a:path w="95980" h="342780">
                  <a:moveTo>
                    <a:pt x="0" y="0"/>
                  </a:moveTo>
                  <a:lnTo>
                    <a:pt x="10947" y="56255"/>
                  </a:lnTo>
                  <a:lnTo>
                    <a:pt x="19084" y="102699"/>
                  </a:lnTo>
                  <a:lnTo>
                    <a:pt x="27780" y="149747"/>
                  </a:lnTo>
                  <a:lnTo>
                    <a:pt x="36722" y="194525"/>
                  </a:lnTo>
                  <a:lnTo>
                    <a:pt x="50322" y="252471"/>
                  </a:lnTo>
                  <a:lnTo>
                    <a:pt x="65523" y="297740"/>
                  </a:lnTo>
                  <a:lnTo>
                    <a:pt x="95979" y="3427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709182" y="3341562"/>
              <a:ext cx="119915" cy="227288"/>
            </a:xfrm>
            <a:custGeom>
              <a:avLst/>
              <a:gdLst/>
              <a:ahLst/>
              <a:cxnLst/>
              <a:rect l="0" t="0" r="0" b="0"/>
              <a:pathLst>
                <a:path w="119915" h="227288">
                  <a:moveTo>
                    <a:pt x="10224" y="113661"/>
                  </a:moveTo>
                  <a:lnTo>
                    <a:pt x="32061" y="99103"/>
                  </a:lnTo>
                  <a:lnTo>
                    <a:pt x="46844" y="75706"/>
                  </a:lnTo>
                  <a:lnTo>
                    <a:pt x="56969" y="44994"/>
                  </a:lnTo>
                  <a:lnTo>
                    <a:pt x="61468" y="11031"/>
                  </a:lnTo>
                  <a:lnTo>
                    <a:pt x="58098" y="2584"/>
                  </a:lnTo>
                  <a:lnTo>
                    <a:pt x="51282" y="0"/>
                  </a:lnTo>
                  <a:lnTo>
                    <a:pt x="42166" y="1323"/>
                  </a:lnTo>
                  <a:lnTo>
                    <a:pt x="34565" y="6776"/>
                  </a:lnTo>
                  <a:lnTo>
                    <a:pt x="22058" y="25023"/>
                  </a:lnTo>
                  <a:lnTo>
                    <a:pt x="3139" y="84923"/>
                  </a:lnTo>
                  <a:lnTo>
                    <a:pt x="0" y="135954"/>
                  </a:lnTo>
                  <a:lnTo>
                    <a:pt x="4665" y="166226"/>
                  </a:lnTo>
                  <a:lnTo>
                    <a:pt x="15878" y="190852"/>
                  </a:lnTo>
                  <a:lnTo>
                    <a:pt x="23134" y="201685"/>
                  </a:lnTo>
                  <a:lnTo>
                    <a:pt x="43384" y="217784"/>
                  </a:lnTo>
                  <a:lnTo>
                    <a:pt x="55184" y="224209"/>
                  </a:lnTo>
                  <a:lnTo>
                    <a:pt x="80481" y="227287"/>
                  </a:lnTo>
                  <a:lnTo>
                    <a:pt x="119914" y="22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938786" y="3180999"/>
              <a:ext cx="82268" cy="411337"/>
            </a:xfrm>
            <a:custGeom>
              <a:avLst/>
              <a:gdLst/>
              <a:ahLst/>
              <a:cxnLst/>
              <a:rect l="0" t="0" r="0" b="0"/>
              <a:pathLst>
                <a:path w="82268" h="411337">
                  <a:moveTo>
                    <a:pt x="0" y="0"/>
                  </a:moveTo>
                  <a:lnTo>
                    <a:pt x="1523" y="45309"/>
                  </a:lnTo>
                  <a:lnTo>
                    <a:pt x="10946" y="106017"/>
                  </a:lnTo>
                  <a:lnTo>
                    <a:pt x="19084" y="155285"/>
                  </a:lnTo>
                  <a:lnTo>
                    <a:pt x="27779" y="203589"/>
                  </a:lnTo>
                  <a:lnTo>
                    <a:pt x="36721" y="248924"/>
                  </a:lnTo>
                  <a:lnTo>
                    <a:pt x="50321" y="307184"/>
                  </a:lnTo>
                  <a:lnTo>
                    <a:pt x="68566" y="368587"/>
                  </a:lnTo>
                  <a:lnTo>
                    <a:pt x="82267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83940" y="3372955"/>
              <a:ext cx="178247" cy="90168"/>
            </a:xfrm>
            <a:custGeom>
              <a:avLst/>
              <a:gdLst/>
              <a:ahLst/>
              <a:cxnLst/>
              <a:rect l="0" t="0" r="0" b="0"/>
              <a:pathLst>
                <a:path w="178247" h="90168">
                  <a:moveTo>
                    <a:pt x="0" y="82268"/>
                  </a:moveTo>
                  <a:lnTo>
                    <a:pt x="42263" y="90167"/>
                  </a:lnTo>
                  <a:lnTo>
                    <a:pt x="69058" y="86794"/>
                  </a:lnTo>
                  <a:lnTo>
                    <a:pt x="109839" y="69052"/>
                  </a:lnTo>
                  <a:lnTo>
                    <a:pt x="143589" y="44497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062186" y="3263266"/>
              <a:ext cx="191958" cy="329070"/>
            </a:xfrm>
            <a:custGeom>
              <a:avLst/>
              <a:gdLst/>
              <a:ahLst/>
              <a:cxnLst/>
              <a:rect l="0" t="0" r="0" b="0"/>
              <a:pathLst>
                <a:path w="191958" h="329070">
                  <a:moveTo>
                    <a:pt x="0" y="0"/>
                  </a:moveTo>
                  <a:lnTo>
                    <a:pt x="1524" y="45309"/>
                  </a:lnTo>
                  <a:lnTo>
                    <a:pt x="10947" y="101448"/>
                  </a:lnTo>
                  <a:lnTo>
                    <a:pt x="23387" y="152951"/>
                  </a:lnTo>
                  <a:lnTo>
                    <a:pt x="32231" y="198997"/>
                  </a:lnTo>
                  <a:lnTo>
                    <a:pt x="53054" y="261752"/>
                  </a:lnTo>
                  <a:lnTo>
                    <a:pt x="73393" y="317464"/>
                  </a:lnTo>
                  <a:lnTo>
                    <a:pt x="69181" y="259851"/>
                  </a:lnTo>
                  <a:lnTo>
                    <a:pt x="70265" y="207165"/>
                  </a:lnTo>
                  <a:lnTo>
                    <a:pt x="81081" y="148558"/>
                  </a:lnTo>
                  <a:lnTo>
                    <a:pt x="94944" y="121378"/>
                  </a:lnTo>
                  <a:lnTo>
                    <a:pt x="102906" y="115958"/>
                  </a:lnTo>
                  <a:lnTo>
                    <a:pt x="111262" y="115392"/>
                  </a:lnTo>
                  <a:lnTo>
                    <a:pt x="119879" y="118062"/>
                  </a:lnTo>
                  <a:lnTo>
                    <a:pt x="127147" y="125935"/>
                  </a:lnTo>
                  <a:lnTo>
                    <a:pt x="149758" y="182357"/>
                  </a:lnTo>
                  <a:lnTo>
                    <a:pt x="164219" y="234308"/>
                  </a:lnTo>
                  <a:lnTo>
                    <a:pt x="178152" y="284234"/>
                  </a:lnTo>
                  <a:lnTo>
                    <a:pt x="191957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308988" y="3427800"/>
              <a:ext cx="13712" cy="178247"/>
            </a:xfrm>
            <a:custGeom>
              <a:avLst/>
              <a:gdLst/>
              <a:ahLst/>
              <a:cxnLst/>
              <a:rect l="0" t="0" r="0" b="0"/>
              <a:pathLst>
                <a:path w="13712" h="178247">
                  <a:moveTo>
                    <a:pt x="0" y="0"/>
                  </a:moveTo>
                  <a:lnTo>
                    <a:pt x="0" y="54732"/>
                  </a:lnTo>
                  <a:lnTo>
                    <a:pt x="1523" y="113888"/>
                  </a:lnTo>
                  <a:lnTo>
                    <a:pt x="10852" y="164179"/>
                  </a:lnTo>
                  <a:lnTo>
                    <a:pt x="13711" y="178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281566" y="3372955"/>
              <a:ext cx="1" cy="13713"/>
            </a:xfrm>
            <a:custGeom>
              <a:avLst/>
              <a:gdLst/>
              <a:ahLst/>
              <a:cxnLst/>
              <a:rect l="0" t="0" r="0" b="0"/>
              <a:pathLst>
                <a:path w="1" h="13713">
                  <a:moveTo>
                    <a:pt x="0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399871" y="3349125"/>
              <a:ext cx="329439" cy="421280"/>
            </a:xfrm>
            <a:custGeom>
              <a:avLst/>
              <a:gdLst/>
              <a:ahLst/>
              <a:cxnLst/>
              <a:rect l="0" t="0" r="0" b="0"/>
              <a:pathLst>
                <a:path w="329439" h="421280">
                  <a:moveTo>
                    <a:pt x="32518" y="119809"/>
                  </a:moveTo>
                  <a:lnTo>
                    <a:pt x="32518" y="148924"/>
                  </a:lnTo>
                  <a:lnTo>
                    <a:pt x="29471" y="154454"/>
                  </a:lnTo>
                  <a:lnTo>
                    <a:pt x="24393" y="155093"/>
                  </a:lnTo>
                  <a:lnTo>
                    <a:pt x="17961" y="152473"/>
                  </a:lnTo>
                  <a:lnTo>
                    <a:pt x="6751" y="137373"/>
                  </a:lnTo>
                  <a:lnTo>
                    <a:pt x="1629" y="126948"/>
                  </a:lnTo>
                  <a:lnTo>
                    <a:pt x="0" y="99114"/>
                  </a:lnTo>
                  <a:lnTo>
                    <a:pt x="11368" y="38871"/>
                  </a:lnTo>
                  <a:lnTo>
                    <a:pt x="31160" y="4080"/>
                  </a:lnTo>
                  <a:lnTo>
                    <a:pt x="40753" y="0"/>
                  </a:lnTo>
                  <a:lnTo>
                    <a:pt x="51720" y="326"/>
                  </a:lnTo>
                  <a:lnTo>
                    <a:pt x="63601" y="3590"/>
                  </a:lnTo>
                  <a:lnTo>
                    <a:pt x="73045" y="11861"/>
                  </a:lnTo>
                  <a:lnTo>
                    <a:pt x="87601" y="37300"/>
                  </a:lnTo>
                  <a:lnTo>
                    <a:pt x="97082" y="85882"/>
                  </a:lnTo>
                  <a:lnTo>
                    <a:pt x="111231" y="145947"/>
                  </a:lnTo>
                  <a:lnTo>
                    <a:pt x="119807" y="174083"/>
                  </a:lnTo>
                  <a:lnTo>
                    <a:pt x="128798" y="181890"/>
                  </a:lnTo>
                  <a:lnTo>
                    <a:pt x="140884" y="185572"/>
                  </a:lnTo>
                  <a:lnTo>
                    <a:pt x="155036" y="186503"/>
                  </a:lnTo>
                  <a:lnTo>
                    <a:pt x="167518" y="181030"/>
                  </a:lnTo>
                  <a:lnTo>
                    <a:pt x="189512" y="158698"/>
                  </a:lnTo>
                  <a:lnTo>
                    <a:pt x="211745" y="119144"/>
                  </a:lnTo>
                  <a:lnTo>
                    <a:pt x="220704" y="71200"/>
                  </a:lnTo>
                  <a:lnTo>
                    <a:pt x="216078" y="25678"/>
                  </a:lnTo>
                  <a:lnTo>
                    <a:pt x="211260" y="18968"/>
                  </a:lnTo>
                  <a:lnTo>
                    <a:pt x="205001" y="17542"/>
                  </a:lnTo>
                  <a:lnTo>
                    <a:pt x="197780" y="19638"/>
                  </a:lnTo>
                  <a:lnTo>
                    <a:pt x="185696" y="34155"/>
                  </a:lnTo>
                  <a:lnTo>
                    <a:pt x="176770" y="57365"/>
                  </a:lnTo>
                  <a:lnTo>
                    <a:pt x="172803" y="87994"/>
                  </a:lnTo>
                  <a:lnTo>
                    <a:pt x="176316" y="100122"/>
                  </a:lnTo>
                  <a:lnTo>
                    <a:pt x="183228" y="109732"/>
                  </a:lnTo>
                  <a:lnTo>
                    <a:pt x="192407" y="117661"/>
                  </a:lnTo>
                  <a:lnTo>
                    <a:pt x="201572" y="118377"/>
                  </a:lnTo>
                  <a:lnTo>
                    <a:pt x="210731" y="114284"/>
                  </a:lnTo>
                  <a:lnTo>
                    <a:pt x="227507" y="97548"/>
                  </a:lnTo>
                  <a:lnTo>
                    <a:pt x="242470" y="71572"/>
                  </a:lnTo>
                  <a:lnTo>
                    <a:pt x="242566" y="73940"/>
                  </a:lnTo>
                  <a:lnTo>
                    <a:pt x="241106" y="80089"/>
                  </a:lnTo>
                  <a:lnTo>
                    <a:pt x="260656" y="133743"/>
                  </a:lnTo>
                  <a:lnTo>
                    <a:pt x="283607" y="183691"/>
                  </a:lnTo>
                  <a:lnTo>
                    <a:pt x="309845" y="246349"/>
                  </a:lnTo>
                  <a:lnTo>
                    <a:pt x="323356" y="282692"/>
                  </a:lnTo>
                  <a:lnTo>
                    <a:pt x="329438" y="342931"/>
                  </a:lnTo>
                  <a:lnTo>
                    <a:pt x="325462" y="375891"/>
                  </a:lnTo>
                  <a:lnTo>
                    <a:pt x="314554" y="401712"/>
                  </a:lnTo>
                  <a:lnTo>
                    <a:pt x="307380" y="412864"/>
                  </a:lnTo>
                  <a:lnTo>
                    <a:pt x="296503" y="418774"/>
                  </a:lnTo>
                  <a:lnTo>
                    <a:pt x="268167" y="421279"/>
                  </a:lnTo>
                  <a:lnTo>
                    <a:pt x="255127" y="416768"/>
                  </a:lnTo>
                  <a:lnTo>
                    <a:pt x="232511" y="399567"/>
                  </a:lnTo>
                  <a:lnTo>
                    <a:pt x="209928" y="356909"/>
                  </a:lnTo>
                  <a:lnTo>
                    <a:pt x="206838" y="327259"/>
                  </a:lnTo>
                  <a:lnTo>
                    <a:pt x="217267" y="270984"/>
                  </a:lnTo>
                  <a:lnTo>
                    <a:pt x="236897" y="229603"/>
                  </a:lnTo>
                  <a:lnTo>
                    <a:pt x="257418" y="210247"/>
                  </a:lnTo>
                  <a:lnTo>
                    <a:pt x="277203" y="196567"/>
                  </a:lnTo>
                  <a:lnTo>
                    <a:pt x="293031" y="1746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857436" y="3249555"/>
              <a:ext cx="226903" cy="374181"/>
            </a:xfrm>
            <a:custGeom>
              <a:avLst/>
              <a:gdLst/>
              <a:ahLst/>
              <a:cxnLst/>
              <a:rect l="0" t="0" r="0" b="0"/>
              <a:pathLst>
                <a:path w="226903" h="374181">
                  <a:moveTo>
                    <a:pt x="0" y="0"/>
                  </a:moveTo>
                  <a:lnTo>
                    <a:pt x="1524" y="46832"/>
                  </a:lnTo>
                  <a:lnTo>
                    <a:pt x="7279" y="90894"/>
                  </a:lnTo>
                  <a:lnTo>
                    <a:pt x="19084" y="145254"/>
                  </a:lnTo>
                  <a:lnTo>
                    <a:pt x="27780" y="187958"/>
                  </a:lnTo>
                  <a:lnTo>
                    <a:pt x="38246" y="234360"/>
                  </a:lnTo>
                  <a:lnTo>
                    <a:pt x="59745" y="293220"/>
                  </a:lnTo>
                  <a:lnTo>
                    <a:pt x="73393" y="331142"/>
                  </a:lnTo>
                  <a:lnTo>
                    <a:pt x="58235" y="275083"/>
                  </a:lnTo>
                  <a:lnTo>
                    <a:pt x="48402" y="231821"/>
                  </a:lnTo>
                  <a:lnTo>
                    <a:pt x="50966" y="198502"/>
                  </a:lnTo>
                  <a:lnTo>
                    <a:pt x="61246" y="171506"/>
                  </a:lnTo>
                  <a:lnTo>
                    <a:pt x="68253" y="160042"/>
                  </a:lnTo>
                  <a:lnTo>
                    <a:pt x="77495" y="153922"/>
                  </a:lnTo>
                  <a:lnTo>
                    <a:pt x="99951" y="151185"/>
                  </a:lnTo>
                  <a:lnTo>
                    <a:pt x="138289" y="165488"/>
                  </a:lnTo>
                  <a:lnTo>
                    <a:pt x="201761" y="217248"/>
                  </a:lnTo>
                  <a:lnTo>
                    <a:pt x="212204" y="227099"/>
                  </a:lnTo>
                  <a:lnTo>
                    <a:pt x="223807" y="254295"/>
                  </a:lnTo>
                  <a:lnTo>
                    <a:pt x="226902" y="270079"/>
                  </a:lnTo>
                  <a:lnTo>
                    <a:pt x="222215" y="299804"/>
                  </a:lnTo>
                  <a:lnTo>
                    <a:pt x="208452" y="326726"/>
                  </a:lnTo>
                  <a:lnTo>
                    <a:pt x="187100" y="348848"/>
                  </a:lnTo>
                  <a:lnTo>
                    <a:pt x="142105" y="371154"/>
                  </a:lnTo>
                  <a:lnTo>
                    <a:pt x="124096" y="374180"/>
                  </a:lnTo>
                  <a:lnTo>
                    <a:pt x="109690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076815" y="3376275"/>
              <a:ext cx="123402" cy="177886"/>
            </a:xfrm>
            <a:custGeom>
              <a:avLst/>
              <a:gdLst/>
              <a:ahLst/>
              <a:cxnLst/>
              <a:rect l="0" t="0" r="0" b="0"/>
              <a:pathLst>
                <a:path w="123402" h="177886">
                  <a:moveTo>
                    <a:pt x="0" y="133793"/>
                  </a:moveTo>
                  <a:lnTo>
                    <a:pt x="45251" y="85495"/>
                  </a:lnTo>
                  <a:lnTo>
                    <a:pt x="67564" y="32337"/>
                  </a:lnTo>
                  <a:lnTo>
                    <a:pt x="72465" y="15881"/>
                  </a:lnTo>
                  <a:lnTo>
                    <a:pt x="71162" y="6434"/>
                  </a:lnTo>
                  <a:lnTo>
                    <a:pt x="65723" y="1659"/>
                  </a:lnTo>
                  <a:lnTo>
                    <a:pt x="57527" y="0"/>
                  </a:lnTo>
                  <a:lnTo>
                    <a:pt x="49016" y="3463"/>
                  </a:lnTo>
                  <a:lnTo>
                    <a:pt x="31434" y="19500"/>
                  </a:lnTo>
                  <a:lnTo>
                    <a:pt x="11684" y="54224"/>
                  </a:lnTo>
                  <a:lnTo>
                    <a:pt x="3462" y="100737"/>
                  </a:lnTo>
                  <a:lnTo>
                    <a:pt x="9664" y="131289"/>
                  </a:lnTo>
                  <a:lnTo>
                    <a:pt x="15583" y="145835"/>
                  </a:lnTo>
                  <a:lnTo>
                    <a:pt x="34348" y="166059"/>
                  </a:lnTo>
                  <a:lnTo>
                    <a:pt x="45751" y="173585"/>
                  </a:lnTo>
                  <a:lnTo>
                    <a:pt x="74671" y="177885"/>
                  </a:lnTo>
                  <a:lnTo>
                    <a:pt x="101743" y="174718"/>
                  </a:lnTo>
                  <a:lnTo>
                    <a:pt x="108962" y="171740"/>
                  </a:lnTo>
                  <a:lnTo>
                    <a:pt x="123401" y="1612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245638" y="3386667"/>
              <a:ext cx="109352" cy="151171"/>
            </a:xfrm>
            <a:custGeom>
              <a:avLst/>
              <a:gdLst/>
              <a:ahLst/>
              <a:cxnLst/>
              <a:rect l="0" t="0" r="0" b="0"/>
              <a:pathLst>
                <a:path w="109352" h="151171">
                  <a:moveTo>
                    <a:pt x="9423" y="0"/>
                  </a:moveTo>
                  <a:lnTo>
                    <a:pt x="0" y="35886"/>
                  </a:lnTo>
                  <a:lnTo>
                    <a:pt x="29" y="89007"/>
                  </a:lnTo>
                  <a:lnTo>
                    <a:pt x="10834" y="120302"/>
                  </a:lnTo>
                  <a:lnTo>
                    <a:pt x="21028" y="131999"/>
                  </a:lnTo>
                  <a:lnTo>
                    <a:pt x="48605" y="149058"/>
                  </a:lnTo>
                  <a:lnTo>
                    <a:pt x="61444" y="151170"/>
                  </a:lnTo>
                  <a:lnTo>
                    <a:pt x="73049" y="149531"/>
                  </a:lnTo>
                  <a:lnTo>
                    <a:pt x="83833" y="145391"/>
                  </a:lnTo>
                  <a:lnTo>
                    <a:pt x="99878" y="128604"/>
                  </a:lnTo>
                  <a:lnTo>
                    <a:pt x="106290" y="117728"/>
                  </a:lnTo>
                  <a:lnTo>
                    <a:pt x="109351" y="89395"/>
                  </a:lnTo>
                  <a:lnTo>
                    <a:pt x="108034" y="73307"/>
                  </a:lnTo>
                  <a:lnTo>
                    <a:pt x="94384" y="47308"/>
                  </a:lnTo>
                  <a:lnTo>
                    <a:pt x="64267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378462" y="3315020"/>
              <a:ext cx="233091" cy="187513"/>
            </a:xfrm>
            <a:custGeom>
              <a:avLst/>
              <a:gdLst/>
              <a:ahLst/>
              <a:cxnLst/>
              <a:rect l="0" t="0" r="0" b="0"/>
              <a:pathLst>
                <a:path w="233091" h="187513">
                  <a:moveTo>
                    <a:pt x="0" y="126492"/>
                  </a:moveTo>
                  <a:lnTo>
                    <a:pt x="30889" y="183744"/>
                  </a:lnTo>
                  <a:lnTo>
                    <a:pt x="31257" y="187512"/>
                  </a:lnTo>
                  <a:lnTo>
                    <a:pt x="28455" y="185453"/>
                  </a:lnTo>
                  <a:lnTo>
                    <a:pt x="23541" y="179510"/>
                  </a:lnTo>
                  <a:lnTo>
                    <a:pt x="16623" y="142032"/>
                  </a:lnTo>
                  <a:lnTo>
                    <a:pt x="14574" y="85053"/>
                  </a:lnTo>
                  <a:lnTo>
                    <a:pt x="18857" y="69920"/>
                  </a:lnTo>
                  <a:lnTo>
                    <a:pt x="26282" y="58308"/>
                  </a:lnTo>
                  <a:lnTo>
                    <a:pt x="35803" y="49043"/>
                  </a:lnTo>
                  <a:lnTo>
                    <a:pt x="45197" y="45913"/>
                  </a:lnTo>
                  <a:lnTo>
                    <a:pt x="54507" y="46874"/>
                  </a:lnTo>
                  <a:lnTo>
                    <a:pt x="63760" y="50561"/>
                  </a:lnTo>
                  <a:lnTo>
                    <a:pt x="78105" y="66846"/>
                  </a:lnTo>
                  <a:lnTo>
                    <a:pt x="104571" y="127665"/>
                  </a:lnTo>
                  <a:lnTo>
                    <a:pt x="115621" y="157309"/>
                  </a:lnTo>
                  <a:lnTo>
                    <a:pt x="110771" y="102638"/>
                  </a:lnTo>
                  <a:lnTo>
                    <a:pt x="110010" y="51714"/>
                  </a:lnTo>
                  <a:lnTo>
                    <a:pt x="117957" y="20131"/>
                  </a:lnTo>
                  <a:lnTo>
                    <a:pt x="124342" y="5310"/>
                  </a:lnTo>
                  <a:lnTo>
                    <a:pt x="131645" y="0"/>
                  </a:lnTo>
                  <a:lnTo>
                    <a:pt x="139561" y="1030"/>
                  </a:lnTo>
                  <a:lnTo>
                    <a:pt x="147885" y="6287"/>
                  </a:lnTo>
                  <a:lnTo>
                    <a:pt x="161197" y="28379"/>
                  </a:lnTo>
                  <a:lnTo>
                    <a:pt x="181319" y="75077"/>
                  </a:lnTo>
                  <a:lnTo>
                    <a:pt x="208137" y="138172"/>
                  </a:lnTo>
                  <a:lnTo>
                    <a:pt x="233090" y="18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638974" y="3267309"/>
              <a:ext cx="261338" cy="270182"/>
            </a:xfrm>
            <a:custGeom>
              <a:avLst/>
              <a:gdLst/>
              <a:ahLst/>
              <a:cxnLst/>
              <a:rect l="0" t="0" r="0" b="0"/>
              <a:pathLst>
                <a:path w="261338" h="270182">
                  <a:moveTo>
                    <a:pt x="0" y="146780"/>
                  </a:moveTo>
                  <a:lnTo>
                    <a:pt x="21837" y="139502"/>
                  </a:lnTo>
                  <a:lnTo>
                    <a:pt x="40683" y="123740"/>
                  </a:lnTo>
                  <a:lnTo>
                    <a:pt x="77608" y="76381"/>
                  </a:lnTo>
                  <a:lnTo>
                    <a:pt x="80685" y="64808"/>
                  </a:lnTo>
                  <a:lnTo>
                    <a:pt x="79689" y="54045"/>
                  </a:lnTo>
                  <a:lnTo>
                    <a:pt x="75979" y="43823"/>
                  </a:lnTo>
                  <a:lnTo>
                    <a:pt x="71981" y="41579"/>
                  </a:lnTo>
                  <a:lnTo>
                    <a:pt x="67792" y="44653"/>
                  </a:lnTo>
                  <a:lnTo>
                    <a:pt x="42845" y="89705"/>
                  </a:lnTo>
                  <a:lnTo>
                    <a:pt x="38340" y="122429"/>
                  </a:lnTo>
                  <a:lnTo>
                    <a:pt x="39272" y="139687"/>
                  </a:lnTo>
                  <a:lnTo>
                    <a:pt x="45986" y="149669"/>
                  </a:lnTo>
                  <a:lnTo>
                    <a:pt x="56557" y="154800"/>
                  </a:lnTo>
                  <a:lnTo>
                    <a:pt x="69698" y="156697"/>
                  </a:lnTo>
                  <a:lnTo>
                    <a:pt x="117307" y="144809"/>
                  </a:lnTo>
                  <a:lnTo>
                    <a:pt x="144053" y="126099"/>
                  </a:lnTo>
                  <a:lnTo>
                    <a:pt x="164573" y="101025"/>
                  </a:lnTo>
                  <a:lnTo>
                    <a:pt x="178770" y="69569"/>
                  </a:lnTo>
                  <a:lnTo>
                    <a:pt x="182034" y="35275"/>
                  </a:lnTo>
                  <a:lnTo>
                    <a:pt x="180772" y="17599"/>
                  </a:lnTo>
                  <a:lnTo>
                    <a:pt x="175360" y="7338"/>
                  </a:lnTo>
                  <a:lnTo>
                    <a:pt x="167180" y="2021"/>
                  </a:lnTo>
                  <a:lnTo>
                    <a:pt x="157158" y="0"/>
                  </a:lnTo>
                  <a:lnTo>
                    <a:pt x="147429" y="1699"/>
                  </a:lnTo>
                  <a:lnTo>
                    <a:pt x="128494" y="11713"/>
                  </a:lnTo>
                  <a:lnTo>
                    <a:pt x="125273" y="20172"/>
                  </a:lnTo>
                  <a:lnTo>
                    <a:pt x="129819" y="41759"/>
                  </a:lnTo>
                  <a:lnTo>
                    <a:pt x="146058" y="62525"/>
                  </a:lnTo>
                  <a:lnTo>
                    <a:pt x="205324" y="109955"/>
                  </a:lnTo>
                  <a:lnTo>
                    <a:pt x="255296" y="155887"/>
                  </a:lnTo>
                  <a:lnTo>
                    <a:pt x="260082" y="166562"/>
                  </a:lnTo>
                  <a:lnTo>
                    <a:pt x="261337" y="190612"/>
                  </a:lnTo>
                  <a:lnTo>
                    <a:pt x="256493" y="201900"/>
                  </a:lnTo>
                  <a:lnTo>
                    <a:pt x="210612" y="251334"/>
                  </a:lnTo>
                  <a:lnTo>
                    <a:pt x="196186" y="261804"/>
                  </a:lnTo>
                  <a:lnTo>
                    <a:pt x="178246" y="270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915352" y="3893981"/>
            <a:ext cx="1080115" cy="657305"/>
            <a:chOff x="8915352" y="3893981"/>
            <a:chExt cx="1080115" cy="657305"/>
          </a:xfrm>
        </p:grpSpPr>
        <p:sp>
          <p:nvSpPr>
            <p:cNvPr id="64" name="Freeform 63"/>
            <p:cNvSpPr/>
            <p:nvPr/>
          </p:nvSpPr>
          <p:spPr>
            <a:xfrm>
              <a:off x="8915352" y="4135562"/>
              <a:ext cx="202598" cy="238312"/>
            </a:xfrm>
            <a:custGeom>
              <a:avLst/>
              <a:gdLst/>
              <a:ahLst/>
              <a:cxnLst/>
              <a:rect l="0" t="0" r="0" b="0"/>
              <a:pathLst>
                <a:path w="202598" h="238312">
                  <a:moveTo>
                    <a:pt x="38063" y="128622"/>
                  </a:moveTo>
                  <a:lnTo>
                    <a:pt x="57146" y="185874"/>
                  </a:lnTo>
                  <a:lnTo>
                    <a:pt x="70293" y="225313"/>
                  </a:lnTo>
                  <a:lnTo>
                    <a:pt x="67166" y="232693"/>
                  </a:lnTo>
                  <a:lnTo>
                    <a:pt x="58989" y="236089"/>
                  </a:lnTo>
                  <a:lnTo>
                    <a:pt x="47443" y="236830"/>
                  </a:lnTo>
                  <a:lnTo>
                    <a:pt x="38222" y="232753"/>
                  </a:lnTo>
                  <a:lnTo>
                    <a:pt x="23915" y="216036"/>
                  </a:lnTo>
                  <a:lnTo>
                    <a:pt x="7294" y="173650"/>
                  </a:lnTo>
                  <a:lnTo>
                    <a:pt x="0" y="115218"/>
                  </a:lnTo>
                  <a:lnTo>
                    <a:pt x="5117" y="64219"/>
                  </a:lnTo>
                  <a:lnTo>
                    <a:pt x="16283" y="20163"/>
                  </a:lnTo>
                  <a:lnTo>
                    <a:pt x="25066" y="10612"/>
                  </a:lnTo>
                  <a:lnTo>
                    <a:pt x="51075" y="0"/>
                  </a:lnTo>
                  <a:lnTo>
                    <a:pt x="65019" y="1740"/>
                  </a:lnTo>
                  <a:lnTo>
                    <a:pt x="92700" y="15861"/>
                  </a:lnTo>
                  <a:lnTo>
                    <a:pt x="126701" y="56786"/>
                  </a:lnTo>
                  <a:lnTo>
                    <a:pt x="156063" y="115786"/>
                  </a:lnTo>
                  <a:lnTo>
                    <a:pt x="179330" y="165275"/>
                  </a:lnTo>
                  <a:lnTo>
                    <a:pt x="197550" y="215590"/>
                  </a:lnTo>
                  <a:lnTo>
                    <a:pt x="202597" y="2383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180715" y="4072717"/>
              <a:ext cx="156615" cy="220515"/>
            </a:xfrm>
            <a:custGeom>
              <a:avLst/>
              <a:gdLst/>
              <a:ahLst/>
              <a:cxnLst/>
              <a:rect l="0" t="0" r="0" b="0"/>
              <a:pathLst>
                <a:path w="156615" h="220515">
                  <a:moveTo>
                    <a:pt x="5790" y="150333"/>
                  </a:moveTo>
                  <a:lnTo>
                    <a:pt x="43958" y="104886"/>
                  </a:lnTo>
                  <a:lnTo>
                    <a:pt x="53224" y="75797"/>
                  </a:lnTo>
                  <a:lnTo>
                    <a:pt x="55817" y="42556"/>
                  </a:lnTo>
                  <a:lnTo>
                    <a:pt x="51892" y="7470"/>
                  </a:lnTo>
                  <a:lnTo>
                    <a:pt x="47189" y="246"/>
                  </a:lnTo>
                  <a:lnTo>
                    <a:pt x="41007" y="0"/>
                  </a:lnTo>
                  <a:lnTo>
                    <a:pt x="33838" y="4407"/>
                  </a:lnTo>
                  <a:lnTo>
                    <a:pt x="21810" y="25555"/>
                  </a:lnTo>
                  <a:lnTo>
                    <a:pt x="6474" y="75783"/>
                  </a:lnTo>
                  <a:lnTo>
                    <a:pt x="0" y="115676"/>
                  </a:lnTo>
                  <a:lnTo>
                    <a:pt x="2201" y="153719"/>
                  </a:lnTo>
                  <a:lnTo>
                    <a:pt x="12320" y="182815"/>
                  </a:lnTo>
                  <a:lnTo>
                    <a:pt x="19284" y="194840"/>
                  </a:lnTo>
                  <a:lnTo>
                    <a:pt x="39209" y="212263"/>
                  </a:lnTo>
                  <a:lnTo>
                    <a:pt x="50922" y="219042"/>
                  </a:lnTo>
                  <a:lnTo>
                    <a:pt x="63300" y="220514"/>
                  </a:lnTo>
                  <a:lnTo>
                    <a:pt x="89242" y="214025"/>
                  </a:lnTo>
                  <a:lnTo>
                    <a:pt x="144582" y="173786"/>
                  </a:lnTo>
                  <a:lnTo>
                    <a:pt x="156614" y="1640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327323" y="4044804"/>
              <a:ext cx="170930" cy="506482"/>
            </a:xfrm>
            <a:custGeom>
              <a:avLst/>
              <a:gdLst/>
              <a:ahLst/>
              <a:cxnLst/>
              <a:rect l="0" t="0" r="0" b="0"/>
              <a:pathLst>
                <a:path w="170930" h="506482">
                  <a:moveTo>
                    <a:pt x="23716" y="0"/>
                  </a:moveTo>
                  <a:lnTo>
                    <a:pt x="8802" y="48808"/>
                  </a:lnTo>
                  <a:lnTo>
                    <a:pt x="0" y="98253"/>
                  </a:lnTo>
                  <a:lnTo>
                    <a:pt x="988" y="130505"/>
                  </a:lnTo>
                  <a:lnTo>
                    <a:pt x="11584" y="154997"/>
                  </a:lnTo>
                  <a:lnTo>
                    <a:pt x="18675" y="159699"/>
                  </a:lnTo>
                  <a:lnTo>
                    <a:pt x="26449" y="159788"/>
                  </a:lnTo>
                  <a:lnTo>
                    <a:pt x="34678" y="156800"/>
                  </a:lnTo>
                  <a:lnTo>
                    <a:pt x="40166" y="147191"/>
                  </a:lnTo>
                  <a:lnTo>
                    <a:pt x="46261" y="116201"/>
                  </a:lnTo>
                  <a:lnTo>
                    <a:pt x="42415" y="70486"/>
                  </a:lnTo>
                  <a:lnTo>
                    <a:pt x="39229" y="66796"/>
                  </a:lnTo>
                  <a:lnTo>
                    <a:pt x="35581" y="70430"/>
                  </a:lnTo>
                  <a:lnTo>
                    <a:pt x="31627" y="78946"/>
                  </a:lnTo>
                  <a:lnTo>
                    <a:pt x="31295" y="100596"/>
                  </a:lnTo>
                  <a:lnTo>
                    <a:pt x="43736" y="146606"/>
                  </a:lnTo>
                  <a:lnTo>
                    <a:pt x="62656" y="200356"/>
                  </a:lnTo>
                  <a:lnTo>
                    <a:pt x="82698" y="259464"/>
                  </a:lnTo>
                  <a:lnTo>
                    <a:pt x="111272" y="308615"/>
                  </a:lnTo>
                  <a:lnTo>
                    <a:pt x="141405" y="361772"/>
                  </a:lnTo>
                  <a:lnTo>
                    <a:pt x="162352" y="416117"/>
                  </a:lnTo>
                  <a:lnTo>
                    <a:pt x="170929" y="470814"/>
                  </a:lnTo>
                  <a:lnTo>
                    <a:pt x="167562" y="484504"/>
                  </a:lnTo>
                  <a:lnTo>
                    <a:pt x="160747" y="495155"/>
                  </a:lnTo>
                  <a:lnTo>
                    <a:pt x="151633" y="503779"/>
                  </a:lnTo>
                  <a:lnTo>
                    <a:pt x="142511" y="506481"/>
                  </a:lnTo>
                  <a:lnTo>
                    <a:pt x="133382" y="505235"/>
                  </a:lnTo>
                  <a:lnTo>
                    <a:pt x="115114" y="495726"/>
                  </a:lnTo>
                  <a:lnTo>
                    <a:pt x="96837" y="481344"/>
                  </a:lnTo>
                  <a:lnTo>
                    <a:pt x="69419" y="434280"/>
                  </a:lnTo>
                  <a:lnTo>
                    <a:pt x="49276" y="372092"/>
                  </a:lnTo>
                  <a:lnTo>
                    <a:pt x="48217" y="312702"/>
                  </a:lnTo>
                  <a:lnTo>
                    <a:pt x="61508" y="250509"/>
                  </a:lnTo>
                  <a:lnTo>
                    <a:pt x="78561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443272" y="4082327"/>
              <a:ext cx="154570" cy="174419"/>
            </a:xfrm>
            <a:custGeom>
              <a:avLst/>
              <a:gdLst/>
              <a:ahLst/>
              <a:cxnLst/>
              <a:rect l="0" t="0" r="0" b="0"/>
              <a:pathLst>
                <a:path w="154570" h="174419">
                  <a:moveTo>
                    <a:pt x="72301" y="17322"/>
                  </a:moveTo>
                  <a:lnTo>
                    <a:pt x="57744" y="2765"/>
                  </a:lnTo>
                  <a:lnTo>
                    <a:pt x="48886" y="0"/>
                  </a:lnTo>
                  <a:lnTo>
                    <a:pt x="26855" y="990"/>
                  </a:lnTo>
                  <a:lnTo>
                    <a:pt x="17629" y="7958"/>
                  </a:lnTo>
                  <a:lnTo>
                    <a:pt x="3314" y="31950"/>
                  </a:lnTo>
                  <a:lnTo>
                    <a:pt x="0" y="58863"/>
                  </a:lnTo>
                  <a:lnTo>
                    <a:pt x="10285" y="120660"/>
                  </a:lnTo>
                  <a:lnTo>
                    <a:pt x="29889" y="166263"/>
                  </a:lnTo>
                  <a:lnTo>
                    <a:pt x="39456" y="172985"/>
                  </a:lnTo>
                  <a:lnTo>
                    <a:pt x="50405" y="174418"/>
                  </a:lnTo>
                  <a:lnTo>
                    <a:pt x="62274" y="172327"/>
                  </a:lnTo>
                  <a:lnTo>
                    <a:pt x="70188" y="164839"/>
                  </a:lnTo>
                  <a:lnTo>
                    <a:pt x="78979" y="140269"/>
                  </a:lnTo>
                  <a:lnTo>
                    <a:pt x="76650" y="84897"/>
                  </a:lnTo>
                  <a:lnTo>
                    <a:pt x="66311" y="27526"/>
                  </a:lnTo>
                  <a:lnTo>
                    <a:pt x="63738" y="21078"/>
                  </a:lnTo>
                  <a:lnTo>
                    <a:pt x="62022" y="22873"/>
                  </a:lnTo>
                  <a:lnTo>
                    <a:pt x="60878" y="30163"/>
                  </a:lnTo>
                  <a:lnTo>
                    <a:pt x="73826" y="69539"/>
                  </a:lnTo>
                  <a:lnTo>
                    <a:pt x="96960" y="105243"/>
                  </a:lnTo>
                  <a:lnTo>
                    <a:pt x="107022" y="110976"/>
                  </a:lnTo>
                  <a:lnTo>
                    <a:pt x="154569" y="1133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549429" y="3893981"/>
              <a:ext cx="116969" cy="301648"/>
            </a:xfrm>
            <a:custGeom>
              <a:avLst/>
              <a:gdLst/>
              <a:ahLst/>
              <a:cxnLst/>
              <a:rect l="0" t="0" r="0" b="0"/>
              <a:pathLst>
                <a:path w="116969" h="301648">
                  <a:moveTo>
                    <a:pt x="7278" y="0"/>
                  </a:moveTo>
                  <a:lnTo>
                    <a:pt x="0" y="21837"/>
                  </a:lnTo>
                  <a:lnTo>
                    <a:pt x="4551" y="48807"/>
                  </a:lnTo>
                  <a:lnTo>
                    <a:pt x="25021" y="108497"/>
                  </a:lnTo>
                  <a:lnTo>
                    <a:pt x="39111" y="165028"/>
                  </a:lnTo>
                  <a:lnTo>
                    <a:pt x="60214" y="215463"/>
                  </a:lnTo>
                  <a:lnTo>
                    <a:pt x="93119" y="270404"/>
                  </a:lnTo>
                  <a:lnTo>
                    <a:pt x="116968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542996" y="4031093"/>
              <a:ext cx="95979" cy="68557"/>
            </a:xfrm>
            <a:custGeom>
              <a:avLst/>
              <a:gdLst/>
              <a:ahLst/>
              <a:cxnLst/>
              <a:rect l="0" t="0" r="0" b="0"/>
              <a:pathLst>
                <a:path w="95979" h="68557">
                  <a:moveTo>
                    <a:pt x="0" y="68556"/>
                  </a:moveTo>
                  <a:lnTo>
                    <a:pt x="23416" y="48187"/>
                  </a:lnTo>
                  <a:lnTo>
                    <a:pt x="82837" y="1060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693819" y="4044804"/>
              <a:ext cx="41135" cy="109691"/>
            </a:xfrm>
            <a:custGeom>
              <a:avLst/>
              <a:gdLst/>
              <a:ahLst/>
              <a:cxnLst/>
              <a:rect l="0" t="0" r="0" b="0"/>
              <a:pathLst>
                <a:path w="41135" h="109691">
                  <a:moveTo>
                    <a:pt x="0" y="0"/>
                  </a:moveTo>
                  <a:lnTo>
                    <a:pt x="14916" y="55598"/>
                  </a:lnTo>
                  <a:lnTo>
                    <a:pt x="27780" y="88077"/>
                  </a:lnTo>
                  <a:lnTo>
                    <a:pt x="41134" y="1096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638974" y="398996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776086" y="3976248"/>
              <a:ext cx="68558" cy="129578"/>
            </a:xfrm>
            <a:custGeom>
              <a:avLst/>
              <a:gdLst/>
              <a:ahLst/>
              <a:cxnLst/>
              <a:rect l="0" t="0" r="0" b="0"/>
              <a:pathLst>
                <a:path w="68558" h="129578">
                  <a:moveTo>
                    <a:pt x="0" y="68556"/>
                  </a:moveTo>
                  <a:lnTo>
                    <a:pt x="38168" y="125809"/>
                  </a:lnTo>
                  <a:lnTo>
                    <a:pt x="45251" y="129577"/>
                  </a:lnTo>
                  <a:lnTo>
                    <a:pt x="51496" y="127519"/>
                  </a:lnTo>
                  <a:lnTo>
                    <a:pt x="57183" y="121576"/>
                  </a:lnTo>
                  <a:lnTo>
                    <a:pt x="63502" y="98722"/>
                  </a:lnTo>
                  <a:lnTo>
                    <a:pt x="67059" y="51595"/>
                  </a:lnTo>
                  <a:lnTo>
                    <a:pt x="685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876740" y="3939115"/>
              <a:ext cx="118727" cy="123086"/>
            </a:xfrm>
            <a:custGeom>
              <a:avLst/>
              <a:gdLst/>
              <a:ahLst/>
              <a:cxnLst/>
              <a:rect l="0" t="0" r="0" b="0"/>
              <a:pathLst>
                <a:path w="118727" h="123086">
                  <a:moveTo>
                    <a:pt x="9036" y="78267"/>
                  </a:moveTo>
                  <a:lnTo>
                    <a:pt x="29406" y="54851"/>
                  </a:lnTo>
                  <a:lnTo>
                    <a:pt x="39926" y="32820"/>
                  </a:lnTo>
                  <a:lnTo>
                    <a:pt x="40293" y="22070"/>
                  </a:lnTo>
                  <a:lnTo>
                    <a:pt x="32577" y="2001"/>
                  </a:lnTo>
                  <a:lnTo>
                    <a:pt x="26253" y="0"/>
                  </a:lnTo>
                  <a:lnTo>
                    <a:pt x="18991" y="3237"/>
                  </a:lnTo>
                  <a:lnTo>
                    <a:pt x="11102" y="9966"/>
                  </a:lnTo>
                  <a:lnTo>
                    <a:pt x="2338" y="37754"/>
                  </a:lnTo>
                  <a:lnTo>
                    <a:pt x="0" y="55829"/>
                  </a:lnTo>
                  <a:lnTo>
                    <a:pt x="5528" y="84037"/>
                  </a:lnTo>
                  <a:lnTo>
                    <a:pt x="11268" y="95825"/>
                  </a:lnTo>
                  <a:lnTo>
                    <a:pt x="33895" y="112985"/>
                  </a:lnTo>
                  <a:lnTo>
                    <a:pt x="48461" y="119694"/>
                  </a:lnTo>
                  <a:lnTo>
                    <a:pt x="76832" y="123085"/>
                  </a:lnTo>
                  <a:lnTo>
                    <a:pt x="118726" y="11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90220" y="3944935"/>
            <a:ext cx="831913" cy="808962"/>
            <a:chOff x="2390220" y="3944935"/>
            <a:chExt cx="831913" cy="808962"/>
          </a:xfrm>
        </p:grpSpPr>
        <p:sp>
          <p:nvSpPr>
            <p:cNvPr id="75" name="Freeform 74"/>
            <p:cNvSpPr/>
            <p:nvPr/>
          </p:nvSpPr>
          <p:spPr>
            <a:xfrm>
              <a:off x="2390220" y="4114577"/>
              <a:ext cx="324599" cy="260364"/>
            </a:xfrm>
            <a:custGeom>
              <a:avLst/>
              <a:gdLst/>
              <a:ahLst/>
              <a:cxnLst/>
              <a:rect l="0" t="0" r="0" b="0"/>
              <a:pathLst>
                <a:path w="324599" h="260364">
                  <a:moveTo>
                    <a:pt x="324598" y="104583"/>
                  </a:moveTo>
                  <a:lnTo>
                    <a:pt x="269040" y="49025"/>
                  </a:lnTo>
                  <a:lnTo>
                    <a:pt x="233049" y="13034"/>
                  </a:lnTo>
                  <a:lnTo>
                    <a:pt x="206720" y="2956"/>
                  </a:lnTo>
                  <a:lnTo>
                    <a:pt x="173182" y="0"/>
                  </a:lnTo>
                  <a:lnTo>
                    <a:pt x="114522" y="6901"/>
                  </a:lnTo>
                  <a:lnTo>
                    <a:pt x="66842" y="20118"/>
                  </a:lnTo>
                  <a:lnTo>
                    <a:pt x="37888" y="34542"/>
                  </a:lnTo>
                  <a:lnTo>
                    <a:pt x="17910" y="55172"/>
                  </a:lnTo>
                  <a:lnTo>
                    <a:pt x="5476" y="81099"/>
                  </a:lnTo>
                  <a:lnTo>
                    <a:pt x="0" y="131479"/>
                  </a:lnTo>
                  <a:lnTo>
                    <a:pt x="4118" y="172397"/>
                  </a:lnTo>
                  <a:lnTo>
                    <a:pt x="11919" y="189402"/>
                  </a:lnTo>
                  <a:lnTo>
                    <a:pt x="36837" y="216422"/>
                  </a:lnTo>
                  <a:lnTo>
                    <a:pt x="85127" y="241485"/>
                  </a:lnTo>
                  <a:lnTo>
                    <a:pt x="138029" y="258560"/>
                  </a:lnTo>
                  <a:lnTo>
                    <a:pt x="170076" y="260363"/>
                  </a:lnTo>
                  <a:lnTo>
                    <a:pt x="227889" y="249106"/>
                  </a:lnTo>
                  <a:lnTo>
                    <a:pt x="262258" y="229333"/>
                  </a:lnTo>
                  <a:lnTo>
                    <a:pt x="291738" y="204177"/>
                  </a:lnTo>
                  <a:lnTo>
                    <a:pt x="302376" y="178301"/>
                  </a:lnTo>
                  <a:lnTo>
                    <a:pt x="305213" y="162868"/>
                  </a:lnTo>
                  <a:lnTo>
                    <a:pt x="300240" y="133534"/>
                  </a:lnTo>
                  <a:lnTo>
                    <a:pt x="290920" y="112879"/>
                  </a:lnTo>
                  <a:lnTo>
                    <a:pt x="288435" y="111637"/>
                  </a:lnTo>
                  <a:lnTo>
                    <a:pt x="283464" y="1182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495439" y="4424828"/>
              <a:ext cx="307523" cy="329069"/>
            </a:xfrm>
            <a:custGeom>
              <a:avLst/>
              <a:gdLst/>
              <a:ahLst/>
              <a:cxnLst/>
              <a:rect l="0" t="0" r="0" b="0"/>
              <a:pathLst>
                <a:path w="307523" h="329069">
                  <a:moveTo>
                    <a:pt x="260513" y="0"/>
                  </a:moveTo>
                  <a:lnTo>
                    <a:pt x="280882" y="35886"/>
                  </a:lnTo>
                  <a:lnTo>
                    <a:pt x="296340" y="90530"/>
                  </a:lnTo>
                  <a:lnTo>
                    <a:pt x="307522" y="147516"/>
                  </a:lnTo>
                  <a:lnTo>
                    <a:pt x="301017" y="207396"/>
                  </a:lnTo>
                  <a:lnTo>
                    <a:pt x="288163" y="234874"/>
                  </a:lnTo>
                  <a:lnTo>
                    <a:pt x="256518" y="267473"/>
                  </a:lnTo>
                  <a:lnTo>
                    <a:pt x="218195" y="296430"/>
                  </a:lnTo>
                  <a:lnTo>
                    <a:pt x="183305" y="306945"/>
                  </a:lnTo>
                  <a:lnTo>
                    <a:pt x="128962" y="316927"/>
                  </a:lnTo>
                  <a:lnTo>
                    <a:pt x="75790" y="325471"/>
                  </a:lnTo>
                  <a:lnTo>
                    <a:pt x="28042" y="328002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825702" y="3944935"/>
              <a:ext cx="177052" cy="617005"/>
            </a:xfrm>
            <a:custGeom>
              <a:avLst/>
              <a:gdLst/>
              <a:ahLst/>
              <a:cxnLst/>
              <a:rect l="0" t="0" r="0" b="0"/>
              <a:pathLst>
                <a:path w="177052" h="617005">
                  <a:moveTo>
                    <a:pt x="53650" y="0"/>
                  </a:moveTo>
                  <a:lnTo>
                    <a:pt x="38735" y="52870"/>
                  </a:lnTo>
                  <a:lnTo>
                    <a:pt x="25871" y="105042"/>
                  </a:lnTo>
                  <a:lnTo>
                    <a:pt x="12411" y="161634"/>
                  </a:lnTo>
                  <a:lnTo>
                    <a:pt x="4852" y="208950"/>
                  </a:lnTo>
                  <a:lnTo>
                    <a:pt x="1493" y="255370"/>
                  </a:lnTo>
                  <a:lnTo>
                    <a:pt x="0" y="301392"/>
                  </a:lnTo>
                  <a:lnTo>
                    <a:pt x="3222" y="362002"/>
                  </a:lnTo>
                  <a:lnTo>
                    <a:pt x="13825" y="412969"/>
                  </a:lnTo>
                  <a:lnTo>
                    <a:pt x="30678" y="466665"/>
                  </a:lnTo>
                  <a:lnTo>
                    <a:pt x="59031" y="517107"/>
                  </a:lnTo>
                  <a:lnTo>
                    <a:pt x="121391" y="578120"/>
                  </a:lnTo>
                  <a:lnTo>
                    <a:pt x="158214" y="608420"/>
                  </a:lnTo>
                  <a:lnTo>
                    <a:pt x="177051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947908" y="4178026"/>
              <a:ext cx="274225" cy="301647"/>
            </a:xfrm>
            <a:custGeom>
              <a:avLst/>
              <a:gdLst/>
              <a:ahLst/>
              <a:cxnLst/>
              <a:rect l="0" t="0" r="0" b="0"/>
              <a:pathLst>
                <a:path w="274225" h="301647">
                  <a:moveTo>
                    <a:pt x="0" y="0"/>
                  </a:moveTo>
                  <a:lnTo>
                    <a:pt x="7279" y="21836"/>
                  </a:lnTo>
                  <a:lnTo>
                    <a:pt x="45280" y="71684"/>
                  </a:lnTo>
                  <a:lnTo>
                    <a:pt x="96797" y="134570"/>
                  </a:lnTo>
                  <a:lnTo>
                    <a:pt x="153696" y="195910"/>
                  </a:lnTo>
                  <a:lnTo>
                    <a:pt x="208153" y="253755"/>
                  </a:lnTo>
                  <a:lnTo>
                    <a:pt x="262364" y="293233"/>
                  </a:lnTo>
                  <a:lnTo>
                    <a:pt x="27422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975331" y="4191737"/>
              <a:ext cx="109690" cy="329070"/>
            </a:xfrm>
            <a:custGeom>
              <a:avLst/>
              <a:gdLst/>
              <a:ahLst/>
              <a:cxnLst/>
              <a:rect l="0" t="0" r="0" b="0"/>
              <a:pathLst>
                <a:path w="109690" h="329070">
                  <a:moveTo>
                    <a:pt x="109689" y="0"/>
                  </a:moveTo>
                  <a:lnTo>
                    <a:pt x="94774" y="52870"/>
                  </a:lnTo>
                  <a:lnTo>
                    <a:pt x="81910" y="109104"/>
                  </a:lnTo>
                  <a:lnTo>
                    <a:pt x="68450" y="164361"/>
                  </a:lnTo>
                  <a:lnTo>
                    <a:pt x="50751" y="219328"/>
                  </a:lnTo>
                  <a:lnTo>
                    <a:pt x="30272" y="270146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Freeform 80"/>
          <p:cNvSpPr/>
          <p:nvPr/>
        </p:nvSpPr>
        <p:spPr>
          <a:xfrm>
            <a:off x="3153576" y="4013491"/>
            <a:ext cx="271435" cy="740406"/>
          </a:xfrm>
          <a:custGeom>
            <a:avLst/>
            <a:gdLst/>
            <a:ahLst/>
            <a:cxnLst/>
            <a:rect l="0" t="0" r="0" b="0"/>
            <a:pathLst>
              <a:path w="271435" h="740406">
                <a:moveTo>
                  <a:pt x="0" y="0"/>
                </a:moveTo>
                <a:lnTo>
                  <a:pt x="53209" y="12470"/>
                </a:lnTo>
                <a:lnTo>
                  <a:pt x="105989" y="35857"/>
                </a:lnTo>
                <a:lnTo>
                  <a:pt x="157175" y="69532"/>
                </a:lnTo>
                <a:lnTo>
                  <a:pt x="203312" y="113043"/>
                </a:lnTo>
                <a:lnTo>
                  <a:pt x="228330" y="151817"/>
                </a:lnTo>
                <a:lnTo>
                  <a:pt x="250432" y="205865"/>
                </a:lnTo>
                <a:lnTo>
                  <a:pt x="267945" y="266646"/>
                </a:lnTo>
                <a:lnTo>
                  <a:pt x="271434" y="317068"/>
                </a:lnTo>
                <a:lnTo>
                  <a:pt x="268921" y="370963"/>
                </a:lnTo>
                <a:lnTo>
                  <a:pt x="262727" y="422339"/>
                </a:lnTo>
                <a:lnTo>
                  <a:pt x="250674" y="483999"/>
                </a:lnTo>
                <a:lnTo>
                  <a:pt x="234408" y="534938"/>
                </a:lnTo>
                <a:lnTo>
                  <a:pt x="205043" y="593874"/>
                </a:lnTo>
                <a:lnTo>
                  <a:pt x="175865" y="652215"/>
                </a:lnTo>
                <a:lnTo>
                  <a:pt x="133934" y="708089"/>
                </a:lnTo>
                <a:lnTo>
                  <a:pt x="109690" y="7404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646262" y="4246582"/>
            <a:ext cx="93589" cy="507315"/>
          </a:xfrm>
          <a:custGeom>
            <a:avLst/>
            <a:gdLst/>
            <a:ahLst/>
            <a:cxnLst/>
            <a:rect l="0" t="0" r="0" b="0"/>
            <a:pathLst>
              <a:path w="93589" h="507315">
                <a:moveTo>
                  <a:pt x="0" y="0"/>
                </a:moveTo>
                <a:lnTo>
                  <a:pt x="19084" y="57252"/>
                </a:lnTo>
                <a:lnTo>
                  <a:pt x="38245" y="108642"/>
                </a:lnTo>
                <a:lnTo>
                  <a:pt x="71241" y="166503"/>
                </a:lnTo>
                <a:lnTo>
                  <a:pt x="86279" y="206251"/>
                </a:lnTo>
                <a:lnTo>
                  <a:pt x="87605" y="233350"/>
                </a:lnTo>
                <a:lnTo>
                  <a:pt x="86163" y="260628"/>
                </a:lnTo>
                <a:lnTo>
                  <a:pt x="93588" y="319443"/>
                </a:lnTo>
                <a:lnTo>
                  <a:pt x="91208" y="367350"/>
                </a:lnTo>
                <a:lnTo>
                  <a:pt x="76754" y="424484"/>
                </a:lnTo>
                <a:lnTo>
                  <a:pt x="47931" y="485404"/>
                </a:lnTo>
                <a:lnTo>
                  <a:pt x="41133" y="5073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3660891" y="4239170"/>
            <a:ext cx="205669" cy="130814"/>
            <a:chOff x="3660891" y="4239170"/>
            <a:chExt cx="205669" cy="130814"/>
          </a:xfrm>
        </p:grpSpPr>
        <p:sp>
          <p:nvSpPr>
            <p:cNvPr id="83" name="Freeform 82"/>
            <p:cNvSpPr/>
            <p:nvPr/>
          </p:nvSpPr>
          <p:spPr>
            <a:xfrm>
              <a:off x="3660891" y="4239170"/>
              <a:ext cx="205669" cy="34835"/>
            </a:xfrm>
            <a:custGeom>
              <a:avLst/>
              <a:gdLst/>
              <a:ahLst/>
              <a:cxnLst/>
              <a:rect l="0" t="0" r="0" b="0"/>
              <a:pathLst>
                <a:path w="205669" h="34835">
                  <a:moveTo>
                    <a:pt x="0" y="34834"/>
                  </a:moveTo>
                  <a:lnTo>
                    <a:pt x="48807" y="19919"/>
                  </a:lnTo>
                  <a:lnTo>
                    <a:pt x="98252" y="11118"/>
                  </a:lnTo>
                  <a:lnTo>
                    <a:pt x="147434" y="4447"/>
                  </a:lnTo>
                  <a:lnTo>
                    <a:pt x="173692" y="0"/>
                  </a:lnTo>
                  <a:lnTo>
                    <a:pt x="205668" y="74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674602" y="4369983"/>
              <a:ext cx="191958" cy="1"/>
            </a:xfrm>
            <a:custGeom>
              <a:avLst/>
              <a:gdLst/>
              <a:ahLst/>
              <a:cxnLst/>
              <a:rect l="0" t="0" r="0" b="0"/>
              <a:pathLst>
                <a:path w="191958" h="1">
                  <a:moveTo>
                    <a:pt x="0" y="0"/>
                  </a:moveTo>
                  <a:lnTo>
                    <a:pt x="59660" y="0"/>
                  </a:lnTo>
                  <a:lnTo>
                    <a:pt x="111116" y="0"/>
                  </a:lnTo>
                  <a:lnTo>
                    <a:pt x="156832" y="0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099649" y="3986069"/>
            <a:ext cx="1525927" cy="617005"/>
            <a:chOff x="4099649" y="3986069"/>
            <a:chExt cx="1525927" cy="617005"/>
          </a:xfrm>
        </p:grpSpPr>
        <p:sp>
          <p:nvSpPr>
            <p:cNvPr id="86" name="Freeform 85"/>
            <p:cNvSpPr/>
            <p:nvPr/>
          </p:nvSpPr>
          <p:spPr>
            <a:xfrm>
              <a:off x="4099649" y="4072148"/>
              <a:ext cx="220504" cy="417891"/>
            </a:xfrm>
            <a:custGeom>
              <a:avLst/>
              <a:gdLst/>
              <a:ahLst/>
              <a:cxnLst/>
              <a:rect l="0" t="0" r="0" b="0"/>
              <a:pathLst>
                <a:path w="220504" h="417891">
                  <a:moveTo>
                    <a:pt x="41134" y="23611"/>
                  </a:moveTo>
                  <a:lnTo>
                    <a:pt x="62970" y="9053"/>
                  </a:lnTo>
                  <a:lnTo>
                    <a:pt x="105665" y="0"/>
                  </a:lnTo>
                  <a:lnTo>
                    <a:pt x="135323" y="6008"/>
                  </a:lnTo>
                  <a:lnTo>
                    <a:pt x="162216" y="20358"/>
                  </a:lnTo>
                  <a:lnTo>
                    <a:pt x="192963" y="54132"/>
                  </a:lnTo>
                  <a:lnTo>
                    <a:pt x="206623" y="79833"/>
                  </a:lnTo>
                  <a:lnTo>
                    <a:pt x="209648" y="106490"/>
                  </a:lnTo>
                  <a:lnTo>
                    <a:pt x="204390" y="133572"/>
                  </a:lnTo>
                  <a:lnTo>
                    <a:pt x="184300" y="172991"/>
                  </a:lnTo>
                  <a:lnTo>
                    <a:pt x="167733" y="194613"/>
                  </a:lnTo>
                  <a:lnTo>
                    <a:pt x="133997" y="216638"/>
                  </a:lnTo>
                  <a:lnTo>
                    <a:pt x="87777" y="232812"/>
                  </a:lnTo>
                  <a:lnTo>
                    <a:pt x="78323" y="231634"/>
                  </a:lnTo>
                  <a:lnTo>
                    <a:pt x="73544" y="226278"/>
                  </a:lnTo>
                  <a:lnTo>
                    <a:pt x="71881" y="218137"/>
                  </a:lnTo>
                  <a:lnTo>
                    <a:pt x="78390" y="214234"/>
                  </a:lnTo>
                  <a:lnTo>
                    <a:pt x="105935" y="213959"/>
                  </a:lnTo>
                  <a:lnTo>
                    <a:pt x="135443" y="227040"/>
                  </a:lnTo>
                  <a:lnTo>
                    <a:pt x="173689" y="260101"/>
                  </a:lnTo>
                  <a:lnTo>
                    <a:pt x="213909" y="312217"/>
                  </a:lnTo>
                  <a:lnTo>
                    <a:pt x="220503" y="343329"/>
                  </a:lnTo>
                  <a:lnTo>
                    <a:pt x="220129" y="360157"/>
                  </a:lnTo>
                  <a:lnTo>
                    <a:pt x="215309" y="372899"/>
                  </a:lnTo>
                  <a:lnTo>
                    <a:pt x="197765" y="391120"/>
                  </a:lnTo>
                  <a:lnTo>
                    <a:pt x="162193" y="409943"/>
                  </a:lnTo>
                  <a:lnTo>
                    <a:pt x="115429" y="417890"/>
                  </a:lnTo>
                  <a:lnTo>
                    <a:pt x="55979" y="409628"/>
                  </a:lnTo>
                  <a:lnTo>
                    <a:pt x="0" y="3938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411241" y="3986069"/>
              <a:ext cx="154590" cy="548449"/>
            </a:xfrm>
            <a:custGeom>
              <a:avLst/>
              <a:gdLst/>
              <a:ahLst/>
              <a:cxnLst/>
              <a:rect l="0" t="0" r="0" b="0"/>
              <a:pathLst>
                <a:path w="154590" h="548449">
                  <a:moveTo>
                    <a:pt x="140878" y="0"/>
                  </a:moveTo>
                  <a:lnTo>
                    <a:pt x="119042" y="14558"/>
                  </a:lnTo>
                  <a:lnTo>
                    <a:pt x="81663" y="67143"/>
                  </a:lnTo>
                  <a:lnTo>
                    <a:pt x="44939" y="123122"/>
                  </a:lnTo>
                  <a:lnTo>
                    <a:pt x="15623" y="178191"/>
                  </a:lnTo>
                  <a:lnTo>
                    <a:pt x="0" y="219363"/>
                  </a:lnTo>
                  <a:lnTo>
                    <a:pt x="280" y="282344"/>
                  </a:lnTo>
                  <a:lnTo>
                    <a:pt x="10012" y="344340"/>
                  </a:lnTo>
                  <a:lnTo>
                    <a:pt x="29823" y="394024"/>
                  </a:lnTo>
                  <a:lnTo>
                    <a:pt x="72744" y="454854"/>
                  </a:lnTo>
                  <a:lnTo>
                    <a:pt x="118081" y="510393"/>
                  </a:lnTo>
                  <a:lnTo>
                    <a:pt x="154589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524696" y="4260293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0"/>
                  </a:moveTo>
                  <a:lnTo>
                    <a:pt x="53209" y="1523"/>
                  </a:lnTo>
                  <a:lnTo>
                    <a:pt x="115856" y="10852"/>
                  </a:lnTo>
                  <a:lnTo>
                    <a:pt x="150824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757787" y="4205448"/>
              <a:ext cx="191958" cy="219381"/>
            </a:xfrm>
            <a:custGeom>
              <a:avLst/>
              <a:gdLst/>
              <a:ahLst/>
              <a:cxnLst/>
              <a:rect l="0" t="0" r="0" b="0"/>
              <a:pathLst>
                <a:path w="191958" h="219381">
                  <a:moveTo>
                    <a:pt x="0" y="0"/>
                  </a:moveTo>
                  <a:lnTo>
                    <a:pt x="29830" y="48807"/>
                  </a:lnTo>
                  <a:lnTo>
                    <a:pt x="48298" y="78061"/>
                  </a:lnTo>
                  <a:lnTo>
                    <a:pt x="103354" y="138665"/>
                  </a:lnTo>
                  <a:lnTo>
                    <a:pt x="154653" y="190958"/>
                  </a:lnTo>
                  <a:lnTo>
                    <a:pt x="191957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771498" y="4246582"/>
              <a:ext cx="82268" cy="246802"/>
            </a:xfrm>
            <a:custGeom>
              <a:avLst/>
              <a:gdLst/>
              <a:ahLst/>
              <a:cxnLst/>
              <a:rect l="0" t="0" r="0" b="0"/>
              <a:pathLst>
                <a:path w="82268" h="246802">
                  <a:moveTo>
                    <a:pt x="82267" y="0"/>
                  </a:moveTo>
                  <a:lnTo>
                    <a:pt x="56500" y="59659"/>
                  </a:lnTo>
                  <a:lnTo>
                    <a:pt x="37562" y="111116"/>
                  </a:lnTo>
                  <a:lnTo>
                    <a:pt x="16716" y="160894"/>
                  </a:lnTo>
                  <a:lnTo>
                    <a:pt x="4953" y="204590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53765" y="3986069"/>
              <a:ext cx="183800" cy="617005"/>
            </a:xfrm>
            <a:custGeom>
              <a:avLst/>
              <a:gdLst/>
              <a:ahLst/>
              <a:cxnLst/>
              <a:rect l="0" t="0" r="0" b="0"/>
              <a:pathLst>
                <a:path w="183800" h="617005">
                  <a:moveTo>
                    <a:pt x="0" y="0"/>
                  </a:moveTo>
                  <a:lnTo>
                    <a:pt x="32839" y="24940"/>
                  </a:lnTo>
                  <a:lnTo>
                    <a:pt x="79275" y="81325"/>
                  </a:lnTo>
                  <a:lnTo>
                    <a:pt x="118239" y="136926"/>
                  </a:lnTo>
                  <a:lnTo>
                    <a:pt x="138799" y="185469"/>
                  </a:lnTo>
                  <a:lnTo>
                    <a:pt x="159395" y="247044"/>
                  </a:lnTo>
                  <a:lnTo>
                    <a:pt x="173507" y="301549"/>
                  </a:lnTo>
                  <a:lnTo>
                    <a:pt x="182742" y="348831"/>
                  </a:lnTo>
                  <a:lnTo>
                    <a:pt x="183799" y="396251"/>
                  </a:lnTo>
                  <a:lnTo>
                    <a:pt x="180714" y="441195"/>
                  </a:lnTo>
                  <a:lnTo>
                    <a:pt x="175930" y="499234"/>
                  </a:lnTo>
                  <a:lnTo>
                    <a:pt x="152623" y="560563"/>
                  </a:lnTo>
                  <a:lnTo>
                    <a:pt x="137112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237679" y="4191737"/>
              <a:ext cx="7900" cy="342781"/>
            </a:xfrm>
            <a:custGeom>
              <a:avLst/>
              <a:gdLst/>
              <a:ahLst/>
              <a:cxnLst/>
              <a:rect l="0" t="0" r="0" b="0"/>
              <a:pathLst>
                <a:path w="7900" h="342781">
                  <a:moveTo>
                    <a:pt x="0" y="0"/>
                  </a:moveTo>
                  <a:lnTo>
                    <a:pt x="0" y="45309"/>
                  </a:lnTo>
                  <a:lnTo>
                    <a:pt x="0" y="104495"/>
                  </a:lnTo>
                  <a:lnTo>
                    <a:pt x="0" y="148006"/>
                  </a:lnTo>
                  <a:lnTo>
                    <a:pt x="0" y="192736"/>
                  </a:lnTo>
                  <a:lnTo>
                    <a:pt x="1523" y="236484"/>
                  </a:lnTo>
                  <a:lnTo>
                    <a:pt x="7899" y="292326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073145" y="4342561"/>
              <a:ext cx="287936" cy="41134"/>
            </a:xfrm>
            <a:custGeom>
              <a:avLst/>
              <a:gdLst/>
              <a:ahLst/>
              <a:cxnLst/>
              <a:rect l="0" t="0" r="0" b="0"/>
              <a:pathLst>
                <a:path w="287936" h="41134">
                  <a:moveTo>
                    <a:pt x="0" y="41133"/>
                  </a:moveTo>
                  <a:lnTo>
                    <a:pt x="45308" y="39610"/>
                  </a:lnTo>
                  <a:lnTo>
                    <a:pt x="102970" y="31710"/>
                  </a:lnTo>
                  <a:lnTo>
                    <a:pt x="159327" y="28693"/>
                  </a:lnTo>
                  <a:lnTo>
                    <a:pt x="213096" y="26275"/>
                  </a:lnTo>
                  <a:lnTo>
                    <a:pt x="255604" y="16587"/>
                  </a:lnTo>
                  <a:lnTo>
                    <a:pt x="2879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47369" y="4136892"/>
              <a:ext cx="278207" cy="397626"/>
            </a:xfrm>
            <a:custGeom>
              <a:avLst/>
              <a:gdLst/>
              <a:ahLst/>
              <a:cxnLst/>
              <a:rect l="0" t="0" r="0" b="0"/>
              <a:pathLst>
                <a:path w="278207" h="397626">
                  <a:moveTo>
                    <a:pt x="109689" y="0"/>
                  </a:moveTo>
                  <a:lnTo>
                    <a:pt x="138804" y="7279"/>
                  </a:lnTo>
                  <a:lnTo>
                    <a:pt x="161223" y="23040"/>
                  </a:lnTo>
                  <a:lnTo>
                    <a:pt x="171468" y="33642"/>
                  </a:lnTo>
                  <a:lnTo>
                    <a:pt x="176774" y="45280"/>
                  </a:lnTo>
                  <a:lnTo>
                    <a:pt x="178607" y="70399"/>
                  </a:lnTo>
                  <a:lnTo>
                    <a:pt x="166218" y="96798"/>
                  </a:lnTo>
                  <a:lnTo>
                    <a:pt x="145478" y="120718"/>
                  </a:lnTo>
                  <a:lnTo>
                    <a:pt x="121025" y="136428"/>
                  </a:lnTo>
                  <a:lnTo>
                    <a:pt x="118769" y="141226"/>
                  </a:lnTo>
                  <a:lnTo>
                    <a:pt x="123360" y="144425"/>
                  </a:lnTo>
                  <a:lnTo>
                    <a:pt x="174513" y="156838"/>
                  </a:lnTo>
                  <a:lnTo>
                    <a:pt x="218273" y="176812"/>
                  </a:lnTo>
                  <a:lnTo>
                    <a:pt x="242247" y="201476"/>
                  </a:lnTo>
                  <a:lnTo>
                    <a:pt x="275186" y="259685"/>
                  </a:lnTo>
                  <a:lnTo>
                    <a:pt x="278206" y="291630"/>
                  </a:lnTo>
                  <a:lnTo>
                    <a:pt x="276878" y="308680"/>
                  </a:lnTo>
                  <a:lnTo>
                    <a:pt x="269900" y="321570"/>
                  </a:lnTo>
                  <a:lnTo>
                    <a:pt x="245895" y="339955"/>
                  </a:lnTo>
                  <a:lnTo>
                    <a:pt x="198120" y="358871"/>
                  </a:lnTo>
                  <a:lnTo>
                    <a:pt x="145371" y="374124"/>
                  </a:lnTo>
                  <a:lnTo>
                    <a:pt x="98425" y="388292"/>
                  </a:lnTo>
                  <a:lnTo>
                    <a:pt x="41012" y="394860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403595" y="4636307"/>
            <a:ext cx="2519645" cy="921984"/>
            <a:chOff x="3403595" y="4636307"/>
            <a:chExt cx="2519645" cy="921984"/>
          </a:xfrm>
        </p:grpSpPr>
        <p:sp>
          <p:nvSpPr>
            <p:cNvPr id="96" name="Freeform 95"/>
            <p:cNvSpPr/>
            <p:nvPr/>
          </p:nvSpPr>
          <p:spPr>
            <a:xfrm>
              <a:off x="3633469" y="4863586"/>
              <a:ext cx="274224" cy="13712"/>
            </a:xfrm>
            <a:custGeom>
              <a:avLst/>
              <a:gdLst/>
              <a:ahLst/>
              <a:cxnLst/>
              <a:rect l="0" t="0" r="0" b="0"/>
              <a:pathLst>
                <a:path w="274224" h="13712">
                  <a:moveTo>
                    <a:pt x="0" y="0"/>
                  </a:moveTo>
                  <a:lnTo>
                    <a:pt x="45308" y="9423"/>
                  </a:lnTo>
                  <a:lnTo>
                    <a:pt x="102970" y="10917"/>
                  </a:lnTo>
                  <a:lnTo>
                    <a:pt x="159327" y="3911"/>
                  </a:lnTo>
                  <a:lnTo>
                    <a:pt x="213096" y="2682"/>
                  </a:lnTo>
                  <a:lnTo>
                    <a:pt x="274223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647180" y="5055543"/>
              <a:ext cx="233091" cy="13712"/>
            </a:xfrm>
            <a:custGeom>
              <a:avLst/>
              <a:gdLst/>
              <a:ahLst/>
              <a:cxnLst/>
              <a:rect l="0" t="0" r="0" b="0"/>
              <a:pathLst>
                <a:path w="233091" h="13712">
                  <a:moveTo>
                    <a:pt x="0" y="0"/>
                  </a:moveTo>
                  <a:lnTo>
                    <a:pt x="35886" y="9423"/>
                  </a:lnTo>
                  <a:lnTo>
                    <a:pt x="92053" y="12441"/>
                  </a:lnTo>
                  <a:lnTo>
                    <a:pt x="155415" y="13334"/>
                  </a:lnTo>
                  <a:lnTo>
                    <a:pt x="215942" y="13637"/>
                  </a:lnTo>
                  <a:lnTo>
                    <a:pt x="23309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072227" y="4883485"/>
              <a:ext cx="233091" cy="21235"/>
            </a:xfrm>
            <a:custGeom>
              <a:avLst/>
              <a:gdLst/>
              <a:ahLst/>
              <a:cxnLst/>
              <a:rect l="0" t="0" r="0" b="0"/>
              <a:pathLst>
                <a:path w="233091" h="21235">
                  <a:moveTo>
                    <a:pt x="0" y="21234"/>
                  </a:moveTo>
                  <a:lnTo>
                    <a:pt x="35886" y="11812"/>
                  </a:lnTo>
                  <a:lnTo>
                    <a:pt x="90530" y="7270"/>
                  </a:lnTo>
                  <a:lnTo>
                    <a:pt x="145993" y="0"/>
                  </a:lnTo>
                  <a:lnTo>
                    <a:pt x="207140" y="5586"/>
                  </a:lnTo>
                  <a:lnTo>
                    <a:pt x="233090" y="75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01296" y="4767607"/>
              <a:ext cx="253951" cy="351141"/>
            </a:xfrm>
            <a:custGeom>
              <a:avLst/>
              <a:gdLst/>
              <a:ahLst/>
              <a:cxnLst/>
              <a:rect l="0" t="0" r="0" b="0"/>
              <a:pathLst>
                <a:path w="253951" h="351141">
                  <a:moveTo>
                    <a:pt x="109689" y="0"/>
                  </a:moveTo>
                  <a:lnTo>
                    <a:pt x="166941" y="26364"/>
                  </a:lnTo>
                  <a:lnTo>
                    <a:pt x="184901" y="46757"/>
                  </a:lnTo>
                  <a:lnTo>
                    <a:pt x="191823" y="58594"/>
                  </a:lnTo>
                  <a:lnTo>
                    <a:pt x="195452" y="83934"/>
                  </a:lnTo>
                  <a:lnTo>
                    <a:pt x="194287" y="97089"/>
                  </a:lnTo>
                  <a:lnTo>
                    <a:pt x="180805" y="119833"/>
                  </a:lnTo>
                  <a:lnTo>
                    <a:pt x="159578" y="138573"/>
                  </a:lnTo>
                  <a:lnTo>
                    <a:pt x="134909" y="151981"/>
                  </a:lnTo>
                  <a:lnTo>
                    <a:pt x="129550" y="151595"/>
                  </a:lnTo>
                  <a:lnTo>
                    <a:pt x="129023" y="146767"/>
                  </a:lnTo>
                  <a:lnTo>
                    <a:pt x="131719" y="138979"/>
                  </a:lnTo>
                  <a:lnTo>
                    <a:pt x="139611" y="133786"/>
                  </a:lnTo>
                  <a:lnTo>
                    <a:pt x="164629" y="128017"/>
                  </a:lnTo>
                  <a:lnTo>
                    <a:pt x="176785" y="129525"/>
                  </a:lnTo>
                  <a:lnTo>
                    <a:pt x="198417" y="139326"/>
                  </a:lnTo>
                  <a:lnTo>
                    <a:pt x="235004" y="169253"/>
                  </a:lnTo>
                  <a:lnTo>
                    <a:pt x="249175" y="202180"/>
                  </a:lnTo>
                  <a:lnTo>
                    <a:pt x="253950" y="239158"/>
                  </a:lnTo>
                  <a:lnTo>
                    <a:pt x="250994" y="270827"/>
                  </a:lnTo>
                  <a:lnTo>
                    <a:pt x="243503" y="284147"/>
                  </a:lnTo>
                  <a:lnTo>
                    <a:pt x="203844" y="317452"/>
                  </a:lnTo>
                  <a:lnTo>
                    <a:pt x="153499" y="343570"/>
                  </a:lnTo>
                  <a:lnTo>
                    <a:pt x="99987" y="351140"/>
                  </a:lnTo>
                  <a:lnTo>
                    <a:pt x="48584" y="345934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16653" y="4891008"/>
              <a:ext cx="191958" cy="191958"/>
            </a:xfrm>
            <a:custGeom>
              <a:avLst/>
              <a:gdLst/>
              <a:ahLst/>
              <a:cxnLst/>
              <a:rect l="0" t="0" r="0" b="0"/>
              <a:pathLst>
                <a:path w="191958" h="191958">
                  <a:moveTo>
                    <a:pt x="0" y="0"/>
                  </a:moveTo>
                  <a:lnTo>
                    <a:pt x="33893" y="55597"/>
                  </a:lnTo>
                  <a:lnTo>
                    <a:pt x="95308" y="112554"/>
                  </a:lnTo>
                  <a:lnTo>
                    <a:pt x="154934" y="167432"/>
                  </a:lnTo>
                  <a:lnTo>
                    <a:pt x="191957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716653" y="4891008"/>
              <a:ext cx="123402" cy="233092"/>
            </a:xfrm>
            <a:custGeom>
              <a:avLst/>
              <a:gdLst/>
              <a:ahLst/>
              <a:cxnLst/>
              <a:rect l="0" t="0" r="0" b="0"/>
              <a:pathLst>
                <a:path w="123402" h="233092">
                  <a:moveTo>
                    <a:pt x="123401" y="0"/>
                  </a:moveTo>
                  <a:lnTo>
                    <a:pt x="97634" y="59660"/>
                  </a:lnTo>
                  <a:lnTo>
                    <a:pt x="70745" y="121644"/>
                  </a:lnTo>
                  <a:lnTo>
                    <a:pt x="31172" y="180873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100567" y="4808741"/>
              <a:ext cx="13712" cy="246803"/>
            </a:xfrm>
            <a:custGeom>
              <a:avLst/>
              <a:gdLst/>
              <a:ahLst/>
              <a:cxnLst/>
              <a:rect l="0" t="0" r="0" b="0"/>
              <a:pathLst>
                <a:path w="13712" h="246803">
                  <a:moveTo>
                    <a:pt x="0" y="0"/>
                  </a:moveTo>
                  <a:lnTo>
                    <a:pt x="0" y="53208"/>
                  </a:lnTo>
                  <a:lnTo>
                    <a:pt x="1524" y="104465"/>
                  </a:lnTo>
                  <a:lnTo>
                    <a:pt x="10852" y="167565"/>
                  </a:lnTo>
                  <a:lnTo>
                    <a:pt x="12864" y="212152"/>
                  </a:lnTo>
                  <a:lnTo>
                    <a:pt x="13711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49744" y="4932895"/>
              <a:ext cx="274225" cy="26670"/>
            </a:xfrm>
            <a:custGeom>
              <a:avLst/>
              <a:gdLst/>
              <a:ahLst/>
              <a:cxnLst/>
              <a:rect l="0" t="0" r="0" b="0"/>
              <a:pathLst>
                <a:path w="274225" h="26670">
                  <a:moveTo>
                    <a:pt x="0" y="26669"/>
                  </a:moveTo>
                  <a:lnTo>
                    <a:pt x="43785" y="7824"/>
                  </a:lnTo>
                  <a:lnTo>
                    <a:pt x="93548" y="1788"/>
                  </a:lnTo>
                  <a:lnTo>
                    <a:pt x="148410" y="0"/>
                  </a:lnTo>
                  <a:lnTo>
                    <a:pt x="209185" y="993"/>
                  </a:lnTo>
                  <a:lnTo>
                    <a:pt x="260022" y="10144"/>
                  </a:lnTo>
                  <a:lnTo>
                    <a:pt x="274224" y="129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251390" y="4746618"/>
              <a:ext cx="345992" cy="396941"/>
            </a:xfrm>
            <a:custGeom>
              <a:avLst/>
              <a:gdLst/>
              <a:ahLst/>
              <a:cxnLst/>
              <a:rect l="0" t="0" r="0" b="0"/>
              <a:pathLst>
                <a:path w="345992" h="396941">
                  <a:moveTo>
                    <a:pt x="137112" y="7278"/>
                  </a:moveTo>
                  <a:lnTo>
                    <a:pt x="158948" y="0"/>
                  </a:lnTo>
                  <a:lnTo>
                    <a:pt x="181857" y="489"/>
                  </a:lnTo>
                  <a:lnTo>
                    <a:pt x="207273" y="7308"/>
                  </a:lnTo>
                  <a:lnTo>
                    <a:pt x="256768" y="36512"/>
                  </a:lnTo>
                  <a:lnTo>
                    <a:pt x="267157" y="45049"/>
                  </a:lnTo>
                  <a:lnTo>
                    <a:pt x="272560" y="55311"/>
                  </a:lnTo>
                  <a:lnTo>
                    <a:pt x="274500" y="78900"/>
                  </a:lnTo>
                  <a:lnTo>
                    <a:pt x="259748" y="117876"/>
                  </a:lnTo>
                  <a:lnTo>
                    <a:pt x="240368" y="136669"/>
                  </a:lnTo>
                  <a:lnTo>
                    <a:pt x="188063" y="163178"/>
                  </a:lnTo>
                  <a:lnTo>
                    <a:pt x="223575" y="163618"/>
                  </a:lnTo>
                  <a:lnTo>
                    <a:pt x="248667" y="171218"/>
                  </a:lnTo>
                  <a:lnTo>
                    <a:pt x="302015" y="200923"/>
                  </a:lnTo>
                  <a:lnTo>
                    <a:pt x="326186" y="219790"/>
                  </a:lnTo>
                  <a:lnTo>
                    <a:pt x="342007" y="243410"/>
                  </a:lnTo>
                  <a:lnTo>
                    <a:pt x="345991" y="273205"/>
                  </a:lnTo>
                  <a:lnTo>
                    <a:pt x="344921" y="289682"/>
                  </a:lnTo>
                  <a:lnTo>
                    <a:pt x="331544" y="320178"/>
                  </a:lnTo>
                  <a:lnTo>
                    <a:pt x="321578" y="334708"/>
                  </a:lnTo>
                  <a:lnTo>
                    <a:pt x="294255" y="354916"/>
                  </a:lnTo>
                  <a:lnTo>
                    <a:pt x="244611" y="374857"/>
                  </a:lnTo>
                  <a:lnTo>
                    <a:pt x="191308" y="390415"/>
                  </a:lnTo>
                  <a:lnTo>
                    <a:pt x="155105" y="396940"/>
                  </a:lnTo>
                  <a:lnTo>
                    <a:pt x="101987" y="392049"/>
                  </a:lnTo>
                  <a:lnTo>
                    <a:pt x="42321" y="376747"/>
                  </a:lnTo>
                  <a:lnTo>
                    <a:pt x="0" y="363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403595" y="4636307"/>
              <a:ext cx="2519645" cy="921984"/>
            </a:xfrm>
            <a:custGeom>
              <a:avLst/>
              <a:gdLst/>
              <a:ahLst/>
              <a:cxnLst/>
              <a:rect l="0" t="0" r="0" b="0"/>
              <a:pathLst>
                <a:path w="2519645" h="921984">
                  <a:moveTo>
                    <a:pt x="2519644" y="7899"/>
                  </a:moveTo>
                  <a:lnTo>
                    <a:pt x="2477382" y="0"/>
                  </a:lnTo>
                  <a:lnTo>
                    <a:pt x="2415317" y="5888"/>
                  </a:lnTo>
                  <a:lnTo>
                    <a:pt x="2356699" y="7303"/>
                  </a:lnTo>
                  <a:lnTo>
                    <a:pt x="2296673" y="11786"/>
                  </a:lnTo>
                  <a:lnTo>
                    <a:pt x="2251441" y="17244"/>
                  </a:lnTo>
                  <a:lnTo>
                    <a:pt x="2200869" y="19670"/>
                  </a:lnTo>
                  <a:lnTo>
                    <a:pt x="2156048" y="24811"/>
                  </a:lnTo>
                  <a:lnTo>
                    <a:pt x="2111244" y="30650"/>
                  </a:lnTo>
                  <a:lnTo>
                    <a:pt x="2055784" y="33246"/>
                  </a:lnTo>
                  <a:lnTo>
                    <a:pt x="1995587" y="38462"/>
                  </a:lnTo>
                  <a:lnTo>
                    <a:pt x="1937856" y="44335"/>
                  </a:lnTo>
                  <a:lnTo>
                    <a:pt x="1891885" y="46945"/>
                  </a:lnTo>
                  <a:lnTo>
                    <a:pt x="1831744" y="48414"/>
                  </a:lnTo>
                  <a:lnTo>
                    <a:pt x="1775330" y="48850"/>
                  </a:lnTo>
                  <a:lnTo>
                    <a:pt x="1720020" y="48979"/>
                  </a:lnTo>
                  <a:lnTo>
                    <a:pt x="1665037" y="49017"/>
                  </a:lnTo>
                  <a:lnTo>
                    <a:pt x="1610151" y="56307"/>
                  </a:lnTo>
                  <a:lnTo>
                    <a:pt x="1555295" y="60837"/>
                  </a:lnTo>
                  <a:lnTo>
                    <a:pt x="1500446" y="62179"/>
                  </a:lnTo>
                  <a:lnTo>
                    <a:pt x="1445600" y="62577"/>
                  </a:lnTo>
                  <a:lnTo>
                    <a:pt x="1390755" y="62695"/>
                  </a:lnTo>
                  <a:lnTo>
                    <a:pt x="1335910" y="62730"/>
                  </a:lnTo>
                  <a:lnTo>
                    <a:pt x="1281065" y="62740"/>
                  </a:lnTo>
                  <a:lnTo>
                    <a:pt x="1226221" y="62743"/>
                  </a:lnTo>
                  <a:lnTo>
                    <a:pt x="1164097" y="62744"/>
                  </a:lnTo>
                  <a:lnTo>
                    <a:pt x="1104726" y="62745"/>
                  </a:lnTo>
                  <a:lnTo>
                    <a:pt x="1048540" y="62745"/>
                  </a:lnTo>
                  <a:lnTo>
                    <a:pt x="993297" y="62745"/>
                  </a:lnTo>
                  <a:lnTo>
                    <a:pt x="938335" y="62745"/>
                  </a:lnTo>
                  <a:lnTo>
                    <a:pt x="883455" y="62745"/>
                  </a:lnTo>
                  <a:lnTo>
                    <a:pt x="835879" y="55466"/>
                  </a:lnTo>
                  <a:lnTo>
                    <a:pt x="785557" y="50939"/>
                  </a:lnTo>
                  <a:lnTo>
                    <a:pt x="732053" y="49598"/>
                  </a:lnTo>
                  <a:lnTo>
                    <a:pt x="687679" y="49285"/>
                  </a:lnTo>
                  <a:lnTo>
                    <a:pt x="642057" y="47621"/>
                  </a:lnTo>
                  <a:lnTo>
                    <a:pt x="586108" y="39643"/>
                  </a:lnTo>
                  <a:lnTo>
                    <a:pt x="539023" y="37242"/>
                  </a:lnTo>
                  <a:lnTo>
                    <a:pt x="487627" y="36175"/>
                  </a:lnTo>
                  <a:lnTo>
                    <a:pt x="435838" y="35701"/>
                  </a:lnTo>
                  <a:lnTo>
                    <a:pt x="387431" y="35490"/>
                  </a:lnTo>
                  <a:lnTo>
                    <a:pt x="340525" y="39459"/>
                  </a:lnTo>
                  <a:lnTo>
                    <a:pt x="295810" y="44778"/>
                  </a:lnTo>
                  <a:lnTo>
                    <a:pt x="237899" y="49296"/>
                  </a:lnTo>
                  <a:lnTo>
                    <a:pt x="191118" y="61130"/>
                  </a:lnTo>
                  <a:lnTo>
                    <a:pt x="149834" y="84780"/>
                  </a:lnTo>
                  <a:lnTo>
                    <a:pt x="119151" y="120055"/>
                  </a:lnTo>
                  <a:lnTo>
                    <a:pt x="105506" y="146108"/>
                  </a:lnTo>
                  <a:lnTo>
                    <a:pt x="96537" y="193749"/>
                  </a:lnTo>
                  <a:lnTo>
                    <a:pt x="86602" y="253738"/>
                  </a:lnTo>
                  <a:lnTo>
                    <a:pt x="82407" y="301501"/>
                  </a:lnTo>
                  <a:lnTo>
                    <a:pt x="79018" y="348627"/>
                  </a:lnTo>
                  <a:lnTo>
                    <a:pt x="68546" y="406948"/>
                  </a:lnTo>
                  <a:lnTo>
                    <a:pt x="60163" y="459986"/>
                  </a:lnTo>
                  <a:lnTo>
                    <a:pt x="51358" y="515044"/>
                  </a:lnTo>
                  <a:lnTo>
                    <a:pt x="42367" y="565413"/>
                  </a:lnTo>
                  <a:lnTo>
                    <a:pt x="30264" y="620988"/>
                  </a:lnTo>
                  <a:lnTo>
                    <a:pt x="24477" y="676896"/>
                  </a:lnTo>
                  <a:lnTo>
                    <a:pt x="13791" y="739503"/>
                  </a:lnTo>
                  <a:lnTo>
                    <a:pt x="2499" y="797325"/>
                  </a:lnTo>
                  <a:lnTo>
                    <a:pt x="0" y="851529"/>
                  </a:lnTo>
                  <a:lnTo>
                    <a:pt x="4815" y="882543"/>
                  </a:lnTo>
                  <a:lnTo>
                    <a:pt x="11278" y="894165"/>
                  </a:lnTo>
                  <a:lnTo>
                    <a:pt x="30648" y="911141"/>
                  </a:lnTo>
                  <a:lnTo>
                    <a:pt x="58554" y="919702"/>
                  </a:lnTo>
                  <a:lnTo>
                    <a:pt x="91269" y="921983"/>
                  </a:lnTo>
                  <a:lnTo>
                    <a:pt x="145471" y="914702"/>
                  </a:lnTo>
                  <a:lnTo>
                    <a:pt x="187283" y="907065"/>
                  </a:lnTo>
                  <a:lnTo>
                    <a:pt x="239382" y="902656"/>
                  </a:lnTo>
                  <a:lnTo>
                    <a:pt x="291991" y="899172"/>
                  </a:lnTo>
                  <a:lnTo>
                    <a:pt x="348828" y="890169"/>
                  </a:lnTo>
                  <a:lnTo>
                    <a:pt x="403585" y="886824"/>
                  </a:lnTo>
                  <a:lnTo>
                    <a:pt x="458405" y="885833"/>
                  </a:lnTo>
                  <a:lnTo>
                    <a:pt x="514765" y="885540"/>
                  </a:lnTo>
                  <a:lnTo>
                    <a:pt x="557082" y="885471"/>
                  </a:lnTo>
                  <a:lnTo>
                    <a:pt x="601280" y="885441"/>
                  </a:lnTo>
                  <a:lnTo>
                    <a:pt x="646315" y="883904"/>
                  </a:lnTo>
                  <a:lnTo>
                    <a:pt x="691722" y="878142"/>
                  </a:lnTo>
                  <a:lnTo>
                    <a:pt x="737294" y="874566"/>
                  </a:lnTo>
                  <a:lnTo>
                    <a:pt x="784463" y="872977"/>
                  </a:lnTo>
                  <a:lnTo>
                    <a:pt x="835895" y="872270"/>
                  </a:lnTo>
                  <a:lnTo>
                    <a:pt x="889224" y="871956"/>
                  </a:lnTo>
                  <a:lnTo>
                    <a:pt x="943395" y="871817"/>
                  </a:lnTo>
                  <a:lnTo>
                    <a:pt x="997940" y="871755"/>
                  </a:lnTo>
                  <a:lnTo>
                    <a:pt x="1056715" y="871727"/>
                  </a:lnTo>
                  <a:lnTo>
                    <a:pt x="1116861" y="871715"/>
                  </a:lnTo>
                  <a:lnTo>
                    <a:pt x="1174062" y="871710"/>
                  </a:lnTo>
                  <a:lnTo>
                    <a:pt x="1234016" y="871707"/>
                  </a:lnTo>
                  <a:lnTo>
                    <a:pt x="1294686" y="871706"/>
                  </a:lnTo>
                  <a:lnTo>
                    <a:pt x="1352121" y="871706"/>
                  </a:lnTo>
                  <a:lnTo>
                    <a:pt x="1412178" y="875768"/>
                  </a:lnTo>
                  <a:lnTo>
                    <a:pt x="1472895" y="881128"/>
                  </a:lnTo>
                  <a:lnTo>
                    <a:pt x="1530350" y="883510"/>
                  </a:lnTo>
                  <a:lnTo>
                    <a:pt x="1586354" y="884569"/>
                  </a:lnTo>
                  <a:lnTo>
                    <a:pt x="1641715" y="885040"/>
                  </a:lnTo>
                  <a:lnTo>
                    <a:pt x="1696789" y="885249"/>
                  </a:lnTo>
                  <a:lnTo>
                    <a:pt x="1747673" y="889405"/>
                  </a:lnTo>
                  <a:lnTo>
                    <a:pt x="1795679" y="894807"/>
                  </a:lnTo>
                  <a:lnTo>
                    <a:pt x="1842406" y="897207"/>
                  </a:lnTo>
                  <a:lnTo>
                    <a:pt x="1888565" y="902337"/>
                  </a:lnTo>
                  <a:lnTo>
                    <a:pt x="1934471" y="908171"/>
                  </a:lnTo>
                  <a:lnTo>
                    <a:pt x="1980265" y="910764"/>
                  </a:lnTo>
                  <a:lnTo>
                    <a:pt x="2034314" y="919503"/>
                  </a:lnTo>
                  <a:lnTo>
                    <a:pt x="2096570" y="915735"/>
                  </a:lnTo>
                  <a:lnTo>
                    <a:pt x="2155782" y="912174"/>
                  </a:lnTo>
                  <a:lnTo>
                    <a:pt x="2193901" y="905942"/>
                  </a:lnTo>
                  <a:lnTo>
                    <a:pt x="2223031" y="889968"/>
                  </a:lnTo>
                  <a:lnTo>
                    <a:pt x="2244610" y="867635"/>
                  </a:lnTo>
                  <a:lnTo>
                    <a:pt x="2270877" y="816056"/>
                  </a:lnTo>
                  <a:lnTo>
                    <a:pt x="2279586" y="786034"/>
                  </a:lnTo>
                  <a:lnTo>
                    <a:pt x="2286012" y="729353"/>
                  </a:lnTo>
                  <a:lnTo>
                    <a:pt x="2295365" y="680735"/>
                  </a:lnTo>
                  <a:lnTo>
                    <a:pt x="2300336" y="629936"/>
                  </a:lnTo>
                  <a:lnTo>
                    <a:pt x="2314893" y="566990"/>
                  </a:lnTo>
                  <a:lnTo>
                    <a:pt x="2323896" y="514305"/>
                  </a:lnTo>
                  <a:lnTo>
                    <a:pt x="2329049" y="478247"/>
                  </a:lnTo>
                  <a:lnTo>
                    <a:pt x="2346034" y="423686"/>
                  </a:lnTo>
                  <a:lnTo>
                    <a:pt x="2353944" y="368926"/>
                  </a:lnTo>
                  <a:lnTo>
                    <a:pt x="2365259" y="315629"/>
                  </a:lnTo>
                  <a:lnTo>
                    <a:pt x="2378261" y="265645"/>
                  </a:lnTo>
                  <a:lnTo>
                    <a:pt x="2387235" y="219955"/>
                  </a:lnTo>
                  <a:lnTo>
                    <a:pt x="2393574" y="157399"/>
                  </a:lnTo>
                  <a:lnTo>
                    <a:pt x="2395057" y="127157"/>
                  </a:lnTo>
                  <a:lnTo>
                    <a:pt x="2396243" y="901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5340" y="11708561"/>
            <a:ext cx="898943" cy="877517"/>
            <a:chOff x="2895340" y="11708561"/>
            <a:chExt cx="898943" cy="877517"/>
          </a:xfrm>
        </p:grpSpPr>
        <p:sp>
          <p:nvSpPr>
            <p:cNvPr id="107" name="Freeform 106"/>
            <p:cNvSpPr/>
            <p:nvPr/>
          </p:nvSpPr>
          <p:spPr>
            <a:xfrm>
              <a:off x="2895340" y="11859383"/>
              <a:ext cx="217104" cy="548450"/>
            </a:xfrm>
            <a:custGeom>
              <a:avLst/>
              <a:gdLst/>
              <a:ahLst/>
              <a:cxnLst/>
              <a:rect l="0" t="0" r="0" b="0"/>
              <a:pathLst>
                <a:path w="217104" h="548450">
                  <a:moveTo>
                    <a:pt x="25146" y="0"/>
                  </a:moveTo>
                  <a:lnTo>
                    <a:pt x="21084" y="59659"/>
                  </a:lnTo>
                  <a:lnTo>
                    <a:pt x="17247" y="92025"/>
                  </a:lnTo>
                  <a:lnTo>
                    <a:pt x="22128" y="138988"/>
                  </a:lnTo>
                  <a:lnTo>
                    <a:pt x="24252" y="201315"/>
                  </a:lnTo>
                  <a:lnTo>
                    <a:pt x="24749" y="250961"/>
                  </a:lnTo>
                  <a:lnTo>
                    <a:pt x="24969" y="303495"/>
                  </a:lnTo>
                  <a:lnTo>
                    <a:pt x="25067" y="355790"/>
                  </a:lnTo>
                  <a:lnTo>
                    <a:pt x="25111" y="404423"/>
                  </a:lnTo>
                  <a:lnTo>
                    <a:pt x="25136" y="467349"/>
                  </a:lnTo>
                  <a:lnTo>
                    <a:pt x="25143" y="524589"/>
                  </a:lnTo>
                  <a:lnTo>
                    <a:pt x="22097" y="534065"/>
                  </a:lnTo>
                  <a:lnTo>
                    <a:pt x="17019" y="537336"/>
                  </a:lnTo>
                  <a:lnTo>
                    <a:pt x="10587" y="536469"/>
                  </a:lnTo>
                  <a:lnTo>
                    <a:pt x="6299" y="528274"/>
                  </a:lnTo>
                  <a:lnTo>
                    <a:pt x="264" y="481870"/>
                  </a:lnTo>
                  <a:lnTo>
                    <a:pt x="0" y="428850"/>
                  </a:lnTo>
                  <a:lnTo>
                    <a:pt x="10416" y="374545"/>
                  </a:lnTo>
                  <a:lnTo>
                    <a:pt x="32123" y="319861"/>
                  </a:lnTo>
                  <a:lnTo>
                    <a:pt x="57852" y="266587"/>
                  </a:lnTo>
                  <a:lnTo>
                    <a:pt x="86296" y="222703"/>
                  </a:lnTo>
                  <a:lnTo>
                    <a:pt x="110215" y="200036"/>
                  </a:lnTo>
                  <a:lnTo>
                    <a:pt x="122992" y="194296"/>
                  </a:lnTo>
                  <a:lnTo>
                    <a:pt x="149377" y="191981"/>
                  </a:lnTo>
                  <a:lnTo>
                    <a:pt x="172276" y="200094"/>
                  </a:lnTo>
                  <a:lnTo>
                    <a:pt x="182648" y="206522"/>
                  </a:lnTo>
                  <a:lnTo>
                    <a:pt x="189562" y="216902"/>
                  </a:lnTo>
                  <a:lnTo>
                    <a:pt x="199294" y="262149"/>
                  </a:lnTo>
                  <a:lnTo>
                    <a:pt x="202177" y="323122"/>
                  </a:lnTo>
                  <a:lnTo>
                    <a:pt x="202852" y="367051"/>
                  </a:lnTo>
                  <a:lnTo>
                    <a:pt x="203152" y="411967"/>
                  </a:lnTo>
                  <a:lnTo>
                    <a:pt x="207383" y="471953"/>
                  </a:lnTo>
                  <a:lnTo>
                    <a:pt x="214223" y="514611"/>
                  </a:lnTo>
                  <a:lnTo>
                    <a:pt x="217103" y="5484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195247" y="11708561"/>
              <a:ext cx="177709" cy="877517"/>
            </a:xfrm>
            <a:custGeom>
              <a:avLst/>
              <a:gdLst/>
              <a:ahLst/>
              <a:cxnLst/>
              <a:rect l="0" t="0" r="0" b="0"/>
              <a:pathLst>
                <a:path w="177709" h="877517">
                  <a:moveTo>
                    <a:pt x="95441" y="0"/>
                  </a:moveTo>
                  <a:lnTo>
                    <a:pt x="82972" y="45308"/>
                  </a:lnTo>
                  <a:lnTo>
                    <a:pt x="62631" y="101447"/>
                  </a:lnTo>
                  <a:lnTo>
                    <a:pt x="46279" y="149904"/>
                  </a:lnTo>
                  <a:lnTo>
                    <a:pt x="31785" y="202179"/>
                  </a:lnTo>
                  <a:lnTo>
                    <a:pt x="17842" y="256262"/>
                  </a:lnTo>
                  <a:lnTo>
                    <a:pt x="5586" y="310882"/>
                  </a:lnTo>
                  <a:lnTo>
                    <a:pt x="1277" y="367183"/>
                  </a:lnTo>
                  <a:lnTo>
                    <a:pt x="0" y="429907"/>
                  </a:lnTo>
                  <a:lnTo>
                    <a:pt x="1145" y="486240"/>
                  </a:lnTo>
                  <a:lnTo>
                    <a:pt x="10456" y="534079"/>
                  </a:lnTo>
                  <a:lnTo>
                    <a:pt x="22864" y="584647"/>
                  </a:lnTo>
                  <a:lnTo>
                    <a:pt x="44767" y="643451"/>
                  </a:lnTo>
                  <a:lnTo>
                    <a:pt x="70705" y="699078"/>
                  </a:lnTo>
                  <a:lnTo>
                    <a:pt x="102968" y="757124"/>
                  </a:lnTo>
                  <a:lnTo>
                    <a:pt x="137282" y="814083"/>
                  </a:lnTo>
                  <a:lnTo>
                    <a:pt x="177708" y="8775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359244" y="12051340"/>
              <a:ext cx="219380" cy="287937"/>
            </a:xfrm>
            <a:custGeom>
              <a:avLst/>
              <a:gdLst/>
              <a:ahLst/>
              <a:cxnLst/>
              <a:rect l="0" t="0" r="0" b="0"/>
              <a:pathLst>
                <a:path w="219380" h="287937">
                  <a:moveTo>
                    <a:pt x="0" y="0"/>
                  </a:moveTo>
                  <a:lnTo>
                    <a:pt x="14915" y="55598"/>
                  </a:lnTo>
                  <a:lnTo>
                    <a:pt x="39510" y="109839"/>
                  </a:lnTo>
                  <a:lnTo>
                    <a:pt x="86718" y="167413"/>
                  </a:lnTo>
                  <a:lnTo>
                    <a:pt x="141987" y="222524"/>
                  </a:lnTo>
                  <a:lnTo>
                    <a:pt x="199031" y="269465"/>
                  </a:lnTo>
                  <a:lnTo>
                    <a:pt x="219379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359244" y="12051340"/>
              <a:ext cx="164536" cy="342781"/>
            </a:xfrm>
            <a:custGeom>
              <a:avLst/>
              <a:gdLst/>
              <a:ahLst/>
              <a:cxnLst/>
              <a:rect l="0" t="0" r="0" b="0"/>
              <a:pathLst>
                <a:path w="164536" h="342781">
                  <a:moveTo>
                    <a:pt x="164535" y="0"/>
                  </a:moveTo>
                  <a:lnTo>
                    <a:pt x="144165" y="23417"/>
                  </a:lnTo>
                  <a:lnTo>
                    <a:pt x="119829" y="74536"/>
                  </a:lnTo>
                  <a:lnTo>
                    <a:pt x="93411" y="135584"/>
                  </a:lnTo>
                  <a:lnTo>
                    <a:pt x="71012" y="185071"/>
                  </a:lnTo>
                  <a:lnTo>
                    <a:pt x="45078" y="238328"/>
                  </a:lnTo>
                  <a:lnTo>
                    <a:pt x="19964" y="29845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523779" y="11777116"/>
              <a:ext cx="270504" cy="726695"/>
            </a:xfrm>
            <a:custGeom>
              <a:avLst/>
              <a:gdLst/>
              <a:ahLst/>
              <a:cxnLst/>
              <a:rect l="0" t="0" r="0" b="0"/>
              <a:pathLst>
                <a:path w="270504" h="726695">
                  <a:moveTo>
                    <a:pt x="0" y="0"/>
                  </a:moveTo>
                  <a:lnTo>
                    <a:pt x="43785" y="13994"/>
                  </a:lnTo>
                  <a:lnTo>
                    <a:pt x="92024" y="46803"/>
                  </a:lnTo>
                  <a:lnTo>
                    <a:pt x="145980" y="103588"/>
                  </a:lnTo>
                  <a:lnTo>
                    <a:pt x="186429" y="152326"/>
                  </a:lnTo>
                  <a:lnTo>
                    <a:pt x="212814" y="205964"/>
                  </a:lnTo>
                  <a:lnTo>
                    <a:pt x="236759" y="260571"/>
                  </a:lnTo>
                  <a:lnTo>
                    <a:pt x="251479" y="294055"/>
                  </a:lnTo>
                  <a:lnTo>
                    <a:pt x="263099" y="344484"/>
                  </a:lnTo>
                  <a:lnTo>
                    <a:pt x="269279" y="402444"/>
                  </a:lnTo>
                  <a:lnTo>
                    <a:pt x="270503" y="457659"/>
                  </a:lnTo>
                  <a:lnTo>
                    <a:pt x="262626" y="515962"/>
                  </a:lnTo>
                  <a:lnTo>
                    <a:pt x="250644" y="569630"/>
                  </a:lnTo>
                  <a:lnTo>
                    <a:pt x="232946" y="629483"/>
                  </a:lnTo>
                  <a:lnTo>
                    <a:pt x="214780" y="685317"/>
                  </a:lnTo>
                  <a:lnTo>
                    <a:pt x="191957" y="7266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962537" y="12065051"/>
            <a:ext cx="274225" cy="150825"/>
            <a:chOff x="3962537" y="12065051"/>
            <a:chExt cx="274225" cy="150825"/>
          </a:xfrm>
        </p:grpSpPr>
        <p:sp>
          <p:nvSpPr>
            <p:cNvPr id="113" name="Freeform 112"/>
            <p:cNvSpPr/>
            <p:nvPr/>
          </p:nvSpPr>
          <p:spPr>
            <a:xfrm>
              <a:off x="3962537" y="12065051"/>
              <a:ext cx="233092" cy="13713"/>
            </a:xfrm>
            <a:custGeom>
              <a:avLst/>
              <a:gdLst/>
              <a:ahLst/>
              <a:cxnLst/>
              <a:rect l="0" t="0" r="0" b="0"/>
              <a:pathLst>
                <a:path w="233092" h="13713">
                  <a:moveTo>
                    <a:pt x="0" y="0"/>
                  </a:moveTo>
                  <a:lnTo>
                    <a:pt x="59660" y="0"/>
                  </a:lnTo>
                  <a:lnTo>
                    <a:pt x="111117" y="0"/>
                  </a:lnTo>
                  <a:lnTo>
                    <a:pt x="164958" y="4063"/>
                  </a:lnTo>
                  <a:lnTo>
                    <a:pt x="207317" y="10852"/>
                  </a:lnTo>
                  <a:lnTo>
                    <a:pt x="233091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03671" y="12202164"/>
              <a:ext cx="233091" cy="13712"/>
            </a:xfrm>
            <a:custGeom>
              <a:avLst/>
              <a:gdLst/>
              <a:ahLst/>
              <a:cxnLst/>
              <a:rect l="0" t="0" r="0" b="0"/>
              <a:pathLst>
                <a:path w="233091" h="13712">
                  <a:moveTo>
                    <a:pt x="0" y="0"/>
                  </a:moveTo>
                  <a:lnTo>
                    <a:pt x="48807" y="10853"/>
                  </a:lnTo>
                  <a:lnTo>
                    <a:pt x="98252" y="12863"/>
                  </a:lnTo>
                  <a:lnTo>
                    <a:pt x="151497" y="13459"/>
                  </a:lnTo>
                  <a:lnTo>
                    <a:pt x="197742" y="13636"/>
                  </a:lnTo>
                  <a:lnTo>
                    <a:pt x="23309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387585" y="11667427"/>
            <a:ext cx="1657199" cy="726694"/>
            <a:chOff x="4387585" y="11667427"/>
            <a:chExt cx="1657199" cy="726694"/>
          </a:xfrm>
        </p:grpSpPr>
        <p:sp>
          <p:nvSpPr>
            <p:cNvPr id="116" name="Freeform 115"/>
            <p:cNvSpPr/>
            <p:nvPr/>
          </p:nvSpPr>
          <p:spPr>
            <a:xfrm>
              <a:off x="4387585" y="12010206"/>
              <a:ext cx="246802" cy="41135"/>
            </a:xfrm>
            <a:custGeom>
              <a:avLst/>
              <a:gdLst/>
              <a:ahLst/>
              <a:cxnLst/>
              <a:rect l="0" t="0" r="0" b="0"/>
              <a:pathLst>
                <a:path w="246802" h="41135">
                  <a:moveTo>
                    <a:pt x="0" y="41134"/>
                  </a:moveTo>
                  <a:lnTo>
                    <a:pt x="55597" y="37073"/>
                  </a:lnTo>
                  <a:lnTo>
                    <a:pt x="109837" y="22051"/>
                  </a:lnTo>
                  <a:lnTo>
                    <a:pt x="158145" y="8904"/>
                  </a:lnTo>
                  <a:lnTo>
                    <a:pt x="211054" y="2638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731845" y="11708561"/>
              <a:ext cx="259033" cy="685560"/>
            </a:xfrm>
            <a:custGeom>
              <a:avLst/>
              <a:gdLst/>
              <a:ahLst/>
              <a:cxnLst/>
              <a:rect l="0" t="0" r="0" b="0"/>
              <a:pathLst>
                <a:path w="259033" h="685560">
                  <a:moveTo>
                    <a:pt x="108209" y="0"/>
                  </a:moveTo>
                  <a:lnTo>
                    <a:pt x="70041" y="45446"/>
                  </a:lnTo>
                  <a:lnTo>
                    <a:pt x="44188" y="99876"/>
                  </a:lnTo>
                  <a:lnTo>
                    <a:pt x="21530" y="156209"/>
                  </a:lnTo>
                  <a:lnTo>
                    <a:pt x="6015" y="207771"/>
                  </a:lnTo>
                  <a:lnTo>
                    <a:pt x="1851" y="253829"/>
                  </a:lnTo>
                  <a:lnTo>
                    <a:pt x="0" y="304769"/>
                  </a:lnTo>
                  <a:lnTo>
                    <a:pt x="2224" y="356355"/>
                  </a:lnTo>
                  <a:lnTo>
                    <a:pt x="13370" y="404674"/>
                  </a:lnTo>
                  <a:lnTo>
                    <a:pt x="36774" y="452864"/>
                  </a:lnTo>
                  <a:lnTo>
                    <a:pt x="70285" y="500998"/>
                  </a:lnTo>
                  <a:lnTo>
                    <a:pt x="122554" y="560911"/>
                  </a:lnTo>
                  <a:lnTo>
                    <a:pt x="183281" y="623271"/>
                  </a:lnTo>
                  <a:lnTo>
                    <a:pt x="231264" y="667406"/>
                  </a:lnTo>
                  <a:lnTo>
                    <a:pt x="259032" y="6855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867477" y="11904582"/>
              <a:ext cx="233387" cy="311294"/>
            </a:xfrm>
            <a:custGeom>
              <a:avLst/>
              <a:gdLst/>
              <a:ahLst/>
              <a:cxnLst/>
              <a:rect l="0" t="0" r="0" b="0"/>
              <a:pathLst>
                <a:path w="233387" h="311294">
                  <a:moveTo>
                    <a:pt x="0" y="23357"/>
                  </a:moveTo>
                  <a:lnTo>
                    <a:pt x="14557" y="8800"/>
                  </a:lnTo>
                  <a:lnTo>
                    <a:pt x="37955" y="1652"/>
                  </a:lnTo>
                  <a:lnTo>
                    <a:pt x="68666" y="0"/>
                  </a:lnTo>
                  <a:lnTo>
                    <a:pt x="118693" y="9157"/>
                  </a:lnTo>
                  <a:lnTo>
                    <a:pt x="148731" y="22632"/>
                  </a:lnTo>
                  <a:lnTo>
                    <a:pt x="184058" y="54627"/>
                  </a:lnTo>
                  <a:lnTo>
                    <a:pt x="189738" y="67055"/>
                  </a:lnTo>
                  <a:lnTo>
                    <a:pt x="191986" y="93053"/>
                  </a:lnTo>
                  <a:lnTo>
                    <a:pt x="177408" y="133384"/>
                  </a:lnTo>
                  <a:lnTo>
                    <a:pt x="153791" y="167002"/>
                  </a:lnTo>
                  <a:lnTo>
                    <a:pt x="128274" y="178608"/>
                  </a:lnTo>
                  <a:lnTo>
                    <a:pt x="108808" y="182242"/>
                  </a:lnTo>
                  <a:lnTo>
                    <a:pt x="120470" y="178780"/>
                  </a:lnTo>
                  <a:lnTo>
                    <a:pt x="154017" y="182822"/>
                  </a:lnTo>
                  <a:lnTo>
                    <a:pt x="192903" y="208226"/>
                  </a:lnTo>
                  <a:lnTo>
                    <a:pt x="226092" y="237420"/>
                  </a:lnTo>
                  <a:lnTo>
                    <a:pt x="231471" y="248333"/>
                  </a:lnTo>
                  <a:lnTo>
                    <a:pt x="233386" y="272648"/>
                  </a:lnTo>
                  <a:lnTo>
                    <a:pt x="228717" y="282483"/>
                  </a:lnTo>
                  <a:lnTo>
                    <a:pt x="211341" y="297472"/>
                  </a:lnTo>
                  <a:lnTo>
                    <a:pt x="168585" y="307198"/>
                  </a:lnTo>
                  <a:lnTo>
                    <a:pt x="117322" y="310079"/>
                  </a:lnTo>
                  <a:lnTo>
                    <a:pt x="85659" y="310754"/>
                  </a:lnTo>
                  <a:lnTo>
                    <a:pt x="41133" y="311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100567" y="12037629"/>
              <a:ext cx="287936" cy="178247"/>
            </a:xfrm>
            <a:custGeom>
              <a:avLst/>
              <a:gdLst/>
              <a:ahLst/>
              <a:cxnLst/>
              <a:rect l="0" t="0" r="0" b="0"/>
              <a:pathLst>
                <a:path w="287936" h="178247">
                  <a:moveTo>
                    <a:pt x="0" y="0"/>
                  </a:moveTo>
                  <a:lnTo>
                    <a:pt x="57252" y="26363"/>
                  </a:lnTo>
                  <a:lnTo>
                    <a:pt x="110165" y="60109"/>
                  </a:lnTo>
                  <a:lnTo>
                    <a:pt x="164628" y="96116"/>
                  </a:lnTo>
                  <a:lnTo>
                    <a:pt x="219398" y="132568"/>
                  </a:lnTo>
                  <a:lnTo>
                    <a:pt x="268960" y="170124"/>
                  </a:lnTo>
                  <a:lnTo>
                    <a:pt x="287935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169123" y="12023918"/>
              <a:ext cx="82268" cy="246802"/>
            </a:xfrm>
            <a:custGeom>
              <a:avLst/>
              <a:gdLst/>
              <a:ahLst/>
              <a:cxnLst/>
              <a:rect l="0" t="0" r="0" b="0"/>
              <a:pathLst>
                <a:path w="82268" h="246802">
                  <a:moveTo>
                    <a:pt x="82267" y="0"/>
                  </a:moveTo>
                  <a:lnTo>
                    <a:pt x="63183" y="57252"/>
                  </a:lnTo>
                  <a:lnTo>
                    <a:pt x="45545" y="110165"/>
                  </a:lnTo>
                  <a:lnTo>
                    <a:pt x="27391" y="164627"/>
                  </a:lnTo>
                  <a:lnTo>
                    <a:pt x="9135" y="219397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70769" y="11941651"/>
              <a:ext cx="54846" cy="205669"/>
            </a:xfrm>
            <a:custGeom>
              <a:avLst/>
              <a:gdLst/>
              <a:ahLst/>
              <a:cxnLst/>
              <a:rect l="0" t="0" r="0" b="0"/>
              <a:pathLst>
                <a:path w="54846" h="205669">
                  <a:moveTo>
                    <a:pt x="0" y="0"/>
                  </a:moveTo>
                  <a:lnTo>
                    <a:pt x="25768" y="55597"/>
                  </a:lnTo>
                  <a:lnTo>
                    <a:pt x="45378" y="117117"/>
                  </a:lnTo>
                  <a:lnTo>
                    <a:pt x="52040" y="169951"/>
                  </a:lnTo>
                  <a:lnTo>
                    <a:pt x="54845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361080" y="12037629"/>
              <a:ext cx="246802" cy="13713"/>
            </a:xfrm>
            <a:custGeom>
              <a:avLst/>
              <a:gdLst/>
              <a:ahLst/>
              <a:cxnLst/>
              <a:rect l="0" t="0" r="0" b="0"/>
              <a:pathLst>
                <a:path w="246802" h="13713">
                  <a:moveTo>
                    <a:pt x="0" y="13711"/>
                  </a:moveTo>
                  <a:lnTo>
                    <a:pt x="53208" y="13712"/>
                  </a:lnTo>
                  <a:lnTo>
                    <a:pt x="105988" y="12188"/>
                  </a:lnTo>
                  <a:lnTo>
                    <a:pt x="160221" y="4289"/>
                  </a:lnTo>
                  <a:lnTo>
                    <a:pt x="220953" y="848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662726" y="11896906"/>
              <a:ext cx="221532" cy="332681"/>
            </a:xfrm>
            <a:custGeom>
              <a:avLst/>
              <a:gdLst/>
              <a:ahLst/>
              <a:cxnLst/>
              <a:rect l="0" t="0" r="0" b="0"/>
              <a:pathLst>
                <a:path w="221532" h="332681">
                  <a:moveTo>
                    <a:pt x="0" y="17322"/>
                  </a:moveTo>
                  <a:lnTo>
                    <a:pt x="14558" y="2765"/>
                  </a:lnTo>
                  <a:lnTo>
                    <a:pt x="23416" y="0"/>
                  </a:lnTo>
                  <a:lnTo>
                    <a:pt x="45447" y="990"/>
                  </a:lnTo>
                  <a:lnTo>
                    <a:pt x="83546" y="17392"/>
                  </a:lnTo>
                  <a:lnTo>
                    <a:pt x="102133" y="37159"/>
                  </a:lnTo>
                  <a:lnTo>
                    <a:pt x="109222" y="48828"/>
                  </a:lnTo>
                  <a:lnTo>
                    <a:pt x="113037" y="73982"/>
                  </a:lnTo>
                  <a:lnTo>
                    <a:pt x="111921" y="87088"/>
                  </a:lnTo>
                  <a:lnTo>
                    <a:pt x="98494" y="113839"/>
                  </a:lnTo>
                  <a:lnTo>
                    <a:pt x="77291" y="137916"/>
                  </a:lnTo>
                  <a:lnTo>
                    <a:pt x="52633" y="153694"/>
                  </a:lnTo>
                  <a:lnTo>
                    <a:pt x="47277" y="155464"/>
                  </a:lnTo>
                  <a:lnTo>
                    <a:pt x="46753" y="153597"/>
                  </a:lnTo>
                  <a:lnTo>
                    <a:pt x="49450" y="149306"/>
                  </a:lnTo>
                  <a:lnTo>
                    <a:pt x="75083" y="135987"/>
                  </a:lnTo>
                  <a:lnTo>
                    <a:pt x="118902" y="129672"/>
                  </a:lnTo>
                  <a:lnTo>
                    <a:pt x="148824" y="136319"/>
                  </a:lnTo>
                  <a:lnTo>
                    <a:pt x="187302" y="157192"/>
                  </a:lnTo>
                  <a:lnTo>
                    <a:pt x="197994" y="165414"/>
                  </a:lnTo>
                  <a:lnTo>
                    <a:pt x="213937" y="190799"/>
                  </a:lnTo>
                  <a:lnTo>
                    <a:pt x="220321" y="206099"/>
                  </a:lnTo>
                  <a:lnTo>
                    <a:pt x="221531" y="220871"/>
                  </a:lnTo>
                  <a:lnTo>
                    <a:pt x="214749" y="249471"/>
                  </a:lnTo>
                  <a:lnTo>
                    <a:pt x="193801" y="283988"/>
                  </a:lnTo>
                  <a:lnTo>
                    <a:pt x="172972" y="299867"/>
                  </a:lnTo>
                  <a:lnTo>
                    <a:pt x="122359" y="322474"/>
                  </a:lnTo>
                  <a:lnTo>
                    <a:pt x="63498" y="330664"/>
                  </a:lnTo>
                  <a:lnTo>
                    <a:pt x="41134" y="332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717571" y="11667427"/>
              <a:ext cx="327213" cy="644427"/>
            </a:xfrm>
            <a:custGeom>
              <a:avLst/>
              <a:gdLst/>
              <a:ahLst/>
              <a:cxnLst/>
              <a:rect l="0" t="0" r="0" b="0"/>
              <a:pathLst>
                <a:path w="327213" h="644427">
                  <a:moveTo>
                    <a:pt x="0" y="0"/>
                  </a:moveTo>
                  <a:lnTo>
                    <a:pt x="59660" y="14914"/>
                  </a:lnTo>
                  <a:lnTo>
                    <a:pt x="107054" y="31842"/>
                  </a:lnTo>
                  <a:lnTo>
                    <a:pt x="164014" y="64858"/>
                  </a:lnTo>
                  <a:lnTo>
                    <a:pt x="217753" y="111668"/>
                  </a:lnTo>
                  <a:lnTo>
                    <a:pt x="259289" y="168989"/>
                  </a:lnTo>
                  <a:lnTo>
                    <a:pt x="289555" y="231261"/>
                  </a:lnTo>
                  <a:lnTo>
                    <a:pt x="310204" y="289097"/>
                  </a:lnTo>
                  <a:lnTo>
                    <a:pt x="322802" y="339908"/>
                  </a:lnTo>
                  <a:lnTo>
                    <a:pt x="327212" y="393558"/>
                  </a:lnTo>
                  <a:lnTo>
                    <a:pt x="326996" y="448048"/>
                  </a:lnTo>
                  <a:lnTo>
                    <a:pt x="317960" y="502788"/>
                  </a:lnTo>
                  <a:lnTo>
                    <a:pt x="305634" y="556078"/>
                  </a:lnTo>
                  <a:lnTo>
                    <a:pt x="291883" y="611740"/>
                  </a:lnTo>
                  <a:lnTo>
                    <a:pt x="287935" y="644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756892" y="12565087"/>
            <a:ext cx="2563973" cy="1172310"/>
            <a:chOff x="3756892" y="12565087"/>
            <a:chExt cx="2563973" cy="1172310"/>
          </a:xfrm>
        </p:grpSpPr>
        <p:sp>
          <p:nvSpPr>
            <p:cNvPr id="126" name="Freeform 125"/>
            <p:cNvSpPr/>
            <p:nvPr/>
          </p:nvSpPr>
          <p:spPr>
            <a:xfrm>
              <a:off x="3989960" y="12942568"/>
              <a:ext cx="219380" cy="13713"/>
            </a:xfrm>
            <a:custGeom>
              <a:avLst/>
              <a:gdLst/>
              <a:ahLst/>
              <a:cxnLst/>
              <a:rect l="0" t="0" r="0" b="0"/>
              <a:pathLst>
                <a:path w="219380" h="13713">
                  <a:moveTo>
                    <a:pt x="0" y="0"/>
                  </a:moveTo>
                  <a:lnTo>
                    <a:pt x="48807" y="10852"/>
                  </a:lnTo>
                  <a:lnTo>
                    <a:pt x="98252" y="12864"/>
                  </a:lnTo>
                  <a:lnTo>
                    <a:pt x="151497" y="13461"/>
                  </a:lnTo>
                  <a:lnTo>
                    <a:pt x="193680" y="13637"/>
                  </a:lnTo>
                  <a:lnTo>
                    <a:pt x="219379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976248" y="13107102"/>
              <a:ext cx="233092" cy="13714"/>
            </a:xfrm>
            <a:custGeom>
              <a:avLst/>
              <a:gdLst/>
              <a:ahLst/>
              <a:cxnLst/>
              <a:rect l="0" t="0" r="0" b="0"/>
              <a:pathLst>
                <a:path w="233092" h="13714">
                  <a:moveTo>
                    <a:pt x="0" y="13713"/>
                  </a:moveTo>
                  <a:lnTo>
                    <a:pt x="45309" y="4290"/>
                  </a:lnTo>
                  <a:lnTo>
                    <a:pt x="106018" y="1272"/>
                  </a:lnTo>
                  <a:lnTo>
                    <a:pt x="155285" y="566"/>
                  </a:lnTo>
                  <a:lnTo>
                    <a:pt x="191401" y="251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401296" y="12847438"/>
              <a:ext cx="205669" cy="12864"/>
            </a:xfrm>
            <a:custGeom>
              <a:avLst/>
              <a:gdLst/>
              <a:ahLst/>
              <a:cxnLst/>
              <a:rect l="0" t="0" r="0" b="0"/>
              <a:pathLst>
                <a:path w="205669" h="12864">
                  <a:moveTo>
                    <a:pt x="0" y="12863"/>
                  </a:moveTo>
                  <a:lnTo>
                    <a:pt x="59659" y="2012"/>
                  </a:lnTo>
                  <a:lnTo>
                    <a:pt x="111116" y="0"/>
                  </a:lnTo>
                  <a:lnTo>
                    <a:pt x="160894" y="3465"/>
                  </a:lnTo>
                  <a:lnTo>
                    <a:pt x="205668" y="128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661808" y="12723189"/>
              <a:ext cx="297305" cy="485435"/>
            </a:xfrm>
            <a:custGeom>
              <a:avLst/>
              <a:gdLst/>
              <a:ahLst/>
              <a:cxnLst/>
              <a:rect l="0" t="0" r="0" b="0"/>
              <a:pathLst>
                <a:path w="297305" h="485435">
                  <a:moveTo>
                    <a:pt x="82268" y="0"/>
                  </a:moveTo>
                  <a:lnTo>
                    <a:pt x="139520" y="26363"/>
                  </a:lnTo>
                  <a:lnTo>
                    <a:pt x="171681" y="58593"/>
                  </a:lnTo>
                  <a:lnTo>
                    <a:pt x="182946" y="87995"/>
                  </a:lnTo>
                  <a:lnTo>
                    <a:pt x="185949" y="104368"/>
                  </a:lnTo>
                  <a:lnTo>
                    <a:pt x="181162" y="130684"/>
                  </a:lnTo>
                  <a:lnTo>
                    <a:pt x="153262" y="179685"/>
                  </a:lnTo>
                  <a:lnTo>
                    <a:pt x="132102" y="198182"/>
                  </a:lnTo>
                  <a:lnTo>
                    <a:pt x="120061" y="205247"/>
                  </a:lnTo>
                  <a:lnTo>
                    <a:pt x="118127" y="208435"/>
                  </a:lnTo>
                  <a:lnTo>
                    <a:pt x="122933" y="209036"/>
                  </a:lnTo>
                  <a:lnTo>
                    <a:pt x="174430" y="206334"/>
                  </a:lnTo>
                  <a:lnTo>
                    <a:pt x="218249" y="213144"/>
                  </a:lnTo>
                  <a:lnTo>
                    <a:pt x="260178" y="232089"/>
                  </a:lnTo>
                  <a:lnTo>
                    <a:pt x="279662" y="252450"/>
                  </a:lnTo>
                  <a:lnTo>
                    <a:pt x="291876" y="278258"/>
                  </a:lnTo>
                  <a:lnTo>
                    <a:pt x="297304" y="310040"/>
                  </a:lnTo>
                  <a:lnTo>
                    <a:pt x="291592" y="340417"/>
                  </a:lnTo>
                  <a:lnTo>
                    <a:pt x="271245" y="379151"/>
                  </a:lnTo>
                  <a:lnTo>
                    <a:pt x="237073" y="419536"/>
                  </a:lnTo>
                  <a:lnTo>
                    <a:pt x="180613" y="455331"/>
                  </a:lnTo>
                  <a:lnTo>
                    <a:pt x="119806" y="478652"/>
                  </a:lnTo>
                  <a:lnTo>
                    <a:pt x="86764" y="485434"/>
                  </a:lnTo>
                  <a:lnTo>
                    <a:pt x="56844" y="483371"/>
                  </a:lnTo>
                  <a:lnTo>
                    <a:pt x="32373" y="473312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963455" y="12887723"/>
              <a:ext cx="233091" cy="233093"/>
            </a:xfrm>
            <a:custGeom>
              <a:avLst/>
              <a:gdLst/>
              <a:ahLst/>
              <a:cxnLst/>
              <a:rect l="0" t="0" r="0" b="0"/>
              <a:pathLst>
                <a:path w="233091" h="233093">
                  <a:moveTo>
                    <a:pt x="0" y="0"/>
                  </a:moveTo>
                  <a:lnTo>
                    <a:pt x="38168" y="57253"/>
                  </a:lnTo>
                  <a:lnTo>
                    <a:pt x="84390" y="110167"/>
                  </a:lnTo>
                  <a:lnTo>
                    <a:pt x="137531" y="160566"/>
                  </a:lnTo>
                  <a:lnTo>
                    <a:pt x="194777" y="208192"/>
                  </a:lnTo>
                  <a:lnTo>
                    <a:pt x="233090" y="2330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936032" y="12860301"/>
              <a:ext cx="219381" cy="329070"/>
            </a:xfrm>
            <a:custGeom>
              <a:avLst/>
              <a:gdLst/>
              <a:ahLst/>
              <a:cxnLst/>
              <a:rect l="0" t="0" r="0" b="0"/>
              <a:pathLst>
                <a:path w="219381" h="329070">
                  <a:moveTo>
                    <a:pt x="219380" y="0"/>
                  </a:moveTo>
                  <a:lnTo>
                    <a:pt x="189550" y="48808"/>
                  </a:lnTo>
                  <a:lnTo>
                    <a:pt x="154919" y="101219"/>
                  </a:lnTo>
                  <a:lnTo>
                    <a:pt x="120552" y="153222"/>
                  </a:lnTo>
                  <a:lnTo>
                    <a:pt x="88702" y="209594"/>
                  </a:lnTo>
                  <a:lnTo>
                    <a:pt x="50643" y="262869"/>
                  </a:lnTo>
                  <a:lnTo>
                    <a:pt x="17847" y="307697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251390" y="12942568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53209" y="0"/>
                  </a:lnTo>
                  <a:lnTo>
                    <a:pt x="105989" y="0"/>
                  </a:lnTo>
                  <a:lnTo>
                    <a:pt x="162167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511903" y="12719258"/>
              <a:ext cx="321756" cy="470113"/>
            </a:xfrm>
            <a:custGeom>
              <a:avLst/>
              <a:gdLst/>
              <a:ahLst/>
              <a:cxnLst/>
              <a:rect l="0" t="0" r="0" b="0"/>
              <a:pathLst>
                <a:path w="321756" h="470113">
                  <a:moveTo>
                    <a:pt x="95978" y="17642"/>
                  </a:moveTo>
                  <a:lnTo>
                    <a:pt x="117815" y="3085"/>
                  </a:lnTo>
                  <a:lnTo>
                    <a:pt x="144786" y="0"/>
                  </a:lnTo>
                  <a:lnTo>
                    <a:pt x="174039" y="5231"/>
                  </a:lnTo>
                  <a:lnTo>
                    <a:pt x="234643" y="34591"/>
                  </a:lnTo>
                  <a:lnTo>
                    <a:pt x="253078" y="52597"/>
                  </a:lnTo>
                  <a:lnTo>
                    <a:pt x="260126" y="63797"/>
                  </a:lnTo>
                  <a:lnTo>
                    <a:pt x="263896" y="88430"/>
                  </a:lnTo>
                  <a:lnTo>
                    <a:pt x="262768" y="101397"/>
                  </a:lnTo>
                  <a:lnTo>
                    <a:pt x="249328" y="127993"/>
                  </a:lnTo>
                  <a:lnTo>
                    <a:pt x="216065" y="164598"/>
                  </a:lnTo>
                  <a:lnTo>
                    <a:pt x="159810" y="212136"/>
                  </a:lnTo>
                  <a:lnTo>
                    <a:pt x="135012" y="224946"/>
                  </a:lnTo>
                  <a:lnTo>
                    <a:pt x="131142" y="225924"/>
                  </a:lnTo>
                  <a:lnTo>
                    <a:pt x="139029" y="218886"/>
                  </a:lnTo>
                  <a:lnTo>
                    <a:pt x="176444" y="212351"/>
                  </a:lnTo>
                  <a:lnTo>
                    <a:pt x="226124" y="217693"/>
                  </a:lnTo>
                  <a:lnTo>
                    <a:pt x="272160" y="228925"/>
                  </a:lnTo>
                  <a:lnTo>
                    <a:pt x="296666" y="245610"/>
                  </a:lnTo>
                  <a:lnTo>
                    <a:pt x="307467" y="256459"/>
                  </a:lnTo>
                  <a:lnTo>
                    <a:pt x="319468" y="288824"/>
                  </a:lnTo>
                  <a:lnTo>
                    <a:pt x="321755" y="325554"/>
                  </a:lnTo>
                  <a:lnTo>
                    <a:pt x="312615" y="357113"/>
                  </a:lnTo>
                  <a:lnTo>
                    <a:pt x="294333" y="382311"/>
                  </a:lnTo>
                  <a:lnTo>
                    <a:pt x="254283" y="413627"/>
                  </a:lnTo>
                  <a:lnTo>
                    <a:pt x="193435" y="444228"/>
                  </a:lnTo>
                  <a:lnTo>
                    <a:pt x="135881" y="463420"/>
                  </a:lnTo>
                  <a:lnTo>
                    <a:pt x="85119" y="468129"/>
                  </a:lnTo>
                  <a:lnTo>
                    <a:pt x="25559" y="469721"/>
                  </a:lnTo>
                  <a:lnTo>
                    <a:pt x="0" y="470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756892" y="12565087"/>
              <a:ext cx="2563973" cy="1172310"/>
            </a:xfrm>
            <a:custGeom>
              <a:avLst/>
              <a:gdLst/>
              <a:ahLst/>
              <a:cxnLst/>
              <a:rect l="0" t="0" r="0" b="0"/>
              <a:pathLst>
                <a:path w="2563973" h="1172310">
                  <a:moveTo>
                    <a:pt x="2563972" y="7279"/>
                  </a:moveTo>
                  <a:lnTo>
                    <a:pt x="2542136" y="0"/>
                  </a:lnTo>
                  <a:lnTo>
                    <a:pt x="2492162" y="2753"/>
                  </a:lnTo>
                  <a:lnTo>
                    <a:pt x="2436390" y="5938"/>
                  </a:lnTo>
                  <a:lnTo>
                    <a:pt x="2373993" y="14160"/>
                  </a:lnTo>
                  <a:lnTo>
                    <a:pt x="2329729" y="17953"/>
                  </a:lnTo>
                  <a:lnTo>
                    <a:pt x="2270109" y="24152"/>
                  </a:lnTo>
                  <a:lnTo>
                    <a:pt x="2211311" y="31575"/>
                  </a:lnTo>
                  <a:lnTo>
                    <a:pt x="2160432" y="34835"/>
                  </a:lnTo>
                  <a:lnTo>
                    <a:pt x="2102272" y="41363"/>
                  </a:lnTo>
                  <a:lnTo>
                    <a:pt x="2053063" y="45280"/>
                  </a:lnTo>
                  <a:lnTo>
                    <a:pt x="2006309" y="47021"/>
                  </a:lnTo>
                  <a:lnTo>
                    <a:pt x="1949982" y="47794"/>
                  </a:lnTo>
                  <a:lnTo>
                    <a:pt x="1901587" y="48138"/>
                  </a:lnTo>
                  <a:lnTo>
                    <a:pt x="1840083" y="48332"/>
                  </a:lnTo>
                  <a:lnTo>
                    <a:pt x="1783264" y="48390"/>
                  </a:lnTo>
                  <a:lnTo>
                    <a:pt x="1727835" y="48407"/>
                  </a:lnTo>
                  <a:lnTo>
                    <a:pt x="1672816" y="48412"/>
                  </a:lnTo>
                  <a:lnTo>
                    <a:pt x="1617921" y="48414"/>
                  </a:lnTo>
                  <a:lnTo>
                    <a:pt x="1563061" y="48414"/>
                  </a:lnTo>
                  <a:lnTo>
                    <a:pt x="1508211" y="48414"/>
                  </a:lnTo>
                  <a:lnTo>
                    <a:pt x="1453365" y="48414"/>
                  </a:lnTo>
                  <a:lnTo>
                    <a:pt x="1398520" y="44351"/>
                  </a:lnTo>
                  <a:lnTo>
                    <a:pt x="1339612" y="37560"/>
                  </a:lnTo>
                  <a:lnTo>
                    <a:pt x="1277978" y="35549"/>
                  </a:lnTo>
                  <a:lnTo>
                    <a:pt x="1221121" y="34952"/>
                  </a:lnTo>
                  <a:lnTo>
                    <a:pt x="1165680" y="34775"/>
                  </a:lnTo>
                  <a:lnTo>
                    <a:pt x="1110659" y="30660"/>
                  </a:lnTo>
                  <a:lnTo>
                    <a:pt x="1069484" y="25287"/>
                  </a:lnTo>
                  <a:lnTo>
                    <a:pt x="1015636" y="22899"/>
                  </a:lnTo>
                  <a:lnTo>
                    <a:pt x="968344" y="21838"/>
                  </a:lnTo>
                  <a:lnTo>
                    <a:pt x="907460" y="17179"/>
                  </a:lnTo>
                  <a:lnTo>
                    <a:pt x="850825" y="10213"/>
                  </a:lnTo>
                  <a:lnTo>
                    <a:pt x="809273" y="8583"/>
                  </a:lnTo>
                  <a:lnTo>
                    <a:pt x="755258" y="7859"/>
                  </a:lnTo>
                  <a:lnTo>
                    <a:pt x="707891" y="7537"/>
                  </a:lnTo>
                  <a:lnTo>
                    <a:pt x="646964" y="11417"/>
                  </a:lnTo>
                  <a:lnTo>
                    <a:pt x="604408" y="16735"/>
                  </a:lnTo>
                  <a:lnTo>
                    <a:pt x="549947" y="19098"/>
                  </a:lnTo>
                  <a:lnTo>
                    <a:pt x="488445" y="27708"/>
                  </a:lnTo>
                  <a:lnTo>
                    <a:pt x="444071" y="31593"/>
                  </a:lnTo>
                  <a:lnTo>
                    <a:pt x="398450" y="34843"/>
                  </a:lnTo>
                  <a:lnTo>
                    <a:pt x="342501" y="45239"/>
                  </a:lnTo>
                  <a:lnTo>
                    <a:pt x="295416" y="53604"/>
                  </a:lnTo>
                  <a:lnTo>
                    <a:pt x="232075" y="59599"/>
                  </a:lnTo>
                  <a:lnTo>
                    <a:pt x="174713" y="68654"/>
                  </a:lnTo>
                  <a:lnTo>
                    <a:pt x="111682" y="96310"/>
                  </a:lnTo>
                  <a:lnTo>
                    <a:pt x="83140" y="113372"/>
                  </a:lnTo>
                  <a:lnTo>
                    <a:pt x="48655" y="154666"/>
                  </a:lnTo>
                  <a:lnTo>
                    <a:pt x="26419" y="212775"/>
                  </a:lnTo>
                  <a:lnTo>
                    <a:pt x="19346" y="256036"/>
                  </a:lnTo>
                  <a:lnTo>
                    <a:pt x="16203" y="300653"/>
                  </a:lnTo>
                  <a:lnTo>
                    <a:pt x="14806" y="345874"/>
                  </a:lnTo>
                  <a:lnTo>
                    <a:pt x="10122" y="391365"/>
                  </a:lnTo>
                  <a:lnTo>
                    <a:pt x="4486" y="435450"/>
                  </a:lnTo>
                  <a:lnTo>
                    <a:pt x="1313" y="497576"/>
                  </a:lnTo>
                  <a:lnTo>
                    <a:pt x="571" y="546640"/>
                  </a:lnTo>
                  <a:lnTo>
                    <a:pt x="241" y="602979"/>
                  </a:lnTo>
                  <a:lnTo>
                    <a:pt x="94" y="662042"/>
                  </a:lnTo>
                  <a:lnTo>
                    <a:pt x="29" y="718761"/>
                  </a:lnTo>
                  <a:lnTo>
                    <a:pt x="0" y="774440"/>
                  </a:lnTo>
                  <a:lnTo>
                    <a:pt x="1511" y="829655"/>
                  </a:lnTo>
                  <a:lnTo>
                    <a:pt x="7260" y="884664"/>
                  </a:lnTo>
                  <a:lnTo>
                    <a:pt x="14894" y="935518"/>
                  </a:lnTo>
                  <a:lnTo>
                    <a:pt x="23365" y="981990"/>
                  </a:lnTo>
                  <a:lnTo>
                    <a:pt x="36699" y="1040889"/>
                  </a:lnTo>
                  <a:lnTo>
                    <a:pt x="58916" y="1102508"/>
                  </a:lnTo>
                  <a:lnTo>
                    <a:pt x="66692" y="1116776"/>
                  </a:lnTo>
                  <a:lnTo>
                    <a:pt x="87520" y="1136689"/>
                  </a:lnTo>
                  <a:lnTo>
                    <a:pt x="138131" y="1161888"/>
                  </a:lnTo>
                  <a:lnTo>
                    <a:pt x="193089" y="1169518"/>
                  </a:lnTo>
                  <a:lnTo>
                    <a:pt x="250337" y="1171780"/>
                  </a:lnTo>
                  <a:lnTo>
                    <a:pt x="295588" y="1172309"/>
                  </a:lnTo>
                  <a:lnTo>
                    <a:pt x="346168" y="1171020"/>
                  </a:lnTo>
                  <a:lnTo>
                    <a:pt x="399118" y="1165369"/>
                  </a:lnTo>
                  <a:lnTo>
                    <a:pt x="458482" y="1153623"/>
                  </a:lnTo>
                  <a:lnTo>
                    <a:pt x="512296" y="1147772"/>
                  </a:lnTo>
                  <a:lnTo>
                    <a:pt x="566836" y="1146037"/>
                  </a:lnTo>
                  <a:lnTo>
                    <a:pt x="621590" y="1138246"/>
                  </a:lnTo>
                  <a:lnTo>
                    <a:pt x="676408" y="1126288"/>
                  </a:lnTo>
                  <a:lnTo>
                    <a:pt x="731245" y="1120375"/>
                  </a:lnTo>
                  <a:lnTo>
                    <a:pt x="793366" y="1111345"/>
                  </a:lnTo>
                  <a:lnTo>
                    <a:pt x="837564" y="1103299"/>
                  </a:lnTo>
                  <a:lnTo>
                    <a:pt x="882600" y="1094645"/>
                  </a:lnTo>
                  <a:lnTo>
                    <a:pt x="928007" y="1085720"/>
                  </a:lnTo>
                  <a:lnTo>
                    <a:pt x="973578" y="1076677"/>
                  </a:lnTo>
                  <a:lnTo>
                    <a:pt x="1020747" y="1067579"/>
                  </a:lnTo>
                  <a:lnTo>
                    <a:pt x="1072180" y="1058455"/>
                  </a:lnTo>
                  <a:lnTo>
                    <a:pt x="1125509" y="1053386"/>
                  </a:lnTo>
                  <a:lnTo>
                    <a:pt x="1179680" y="1049609"/>
                  </a:lnTo>
                  <a:lnTo>
                    <a:pt x="1234225" y="1042853"/>
                  </a:lnTo>
                  <a:lnTo>
                    <a:pt x="1288937" y="1034771"/>
                  </a:lnTo>
                  <a:lnTo>
                    <a:pt x="1343722" y="1027624"/>
                  </a:lnTo>
                  <a:lnTo>
                    <a:pt x="1398541" y="1024448"/>
                  </a:lnTo>
                  <a:lnTo>
                    <a:pt x="1453374" y="1018974"/>
                  </a:lnTo>
                  <a:lnTo>
                    <a:pt x="1508213" y="1012987"/>
                  </a:lnTo>
                  <a:lnTo>
                    <a:pt x="1563056" y="1010325"/>
                  </a:lnTo>
                  <a:lnTo>
                    <a:pt x="1617900" y="1009143"/>
                  </a:lnTo>
                  <a:lnTo>
                    <a:pt x="1671220" y="1008618"/>
                  </a:lnTo>
                  <a:lnTo>
                    <a:pt x="1720310" y="1008384"/>
                  </a:lnTo>
                  <a:lnTo>
                    <a:pt x="1783493" y="1008252"/>
                  </a:lnTo>
                  <a:lnTo>
                    <a:pt x="1826069" y="1008221"/>
                  </a:lnTo>
                  <a:lnTo>
                    <a:pt x="1888802" y="1004141"/>
                  </a:lnTo>
                  <a:lnTo>
                    <a:pt x="1945984" y="997346"/>
                  </a:lnTo>
                  <a:lnTo>
                    <a:pt x="2001521" y="995332"/>
                  </a:lnTo>
                  <a:lnTo>
                    <a:pt x="2064696" y="994736"/>
                  </a:lnTo>
                  <a:lnTo>
                    <a:pt x="2110505" y="993073"/>
                  </a:lnTo>
                  <a:lnTo>
                    <a:pt x="2163513" y="983573"/>
                  </a:lnTo>
                  <a:lnTo>
                    <a:pt x="2215612" y="969585"/>
                  </a:lnTo>
                  <a:lnTo>
                    <a:pt x="2270872" y="938332"/>
                  </a:lnTo>
                  <a:lnTo>
                    <a:pt x="2292023" y="917730"/>
                  </a:lnTo>
                  <a:lnTo>
                    <a:pt x="2321060" y="870349"/>
                  </a:lnTo>
                  <a:lnTo>
                    <a:pt x="2347438" y="808743"/>
                  </a:lnTo>
                  <a:lnTo>
                    <a:pt x="2360076" y="764665"/>
                  </a:lnTo>
                  <a:lnTo>
                    <a:pt x="2375756" y="704303"/>
                  </a:lnTo>
                  <a:lnTo>
                    <a:pt x="2385358" y="654261"/>
                  </a:lnTo>
                  <a:lnTo>
                    <a:pt x="2393180" y="596474"/>
                  </a:lnTo>
                  <a:lnTo>
                    <a:pt x="2396656" y="535242"/>
                  </a:lnTo>
                  <a:lnTo>
                    <a:pt x="2398201" y="484668"/>
                  </a:lnTo>
                  <a:lnTo>
                    <a:pt x="2403134" y="425999"/>
                  </a:lnTo>
                  <a:lnTo>
                    <a:pt x="2410181" y="375607"/>
                  </a:lnTo>
                  <a:lnTo>
                    <a:pt x="2412269" y="322081"/>
                  </a:lnTo>
                  <a:lnTo>
                    <a:pt x="2408826" y="271689"/>
                  </a:lnTo>
                  <a:lnTo>
                    <a:pt x="2402219" y="215624"/>
                  </a:lnTo>
                  <a:lnTo>
                    <a:pt x="2399150" y="168433"/>
                  </a:lnTo>
                  <a:lnTo>
                    <a:pt x="2392708" y="122067"/>
                  </a:lnTo>
                  <a:lnTo>
                    <a:pt x="2380516" y="67696"/>
                  </a:lnTo>
                  <a:lnTo>
                    <a:pt x="2358304" y="7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06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93700"/>
            <a:ext cx="9834753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 vertical stretch of the parent function f(x)=af(x) with a being greater than 1. A vertical compression of the parent function f(x)=af(x) with a being between 0 and 1.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11350"/>
            <a:ext cx="89916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27000" y="19431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73350"/>
            <a:ext cx="15748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6794500"/>
            <a:ext cx="8797036" cy="859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41300" y="68199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839700"/>
            <a:ext cx="433972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4c. Do problems 11, 12 on WS.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3rd period do also, 2, 4, 7, 9.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091295" y="1416558"/>
            <a:ext cx="1039877" cy="379350"/>
          </a:xfrm>
          <a:custGeom>
            <a:avLst/>
            <a:gdLst/>
            <a:ahLst/>
            <a:cxnLst/>
            <a:rect l="0" t="0" r="0" b="0"/>
            <a:pathLst>
              <a:path w="1039877" h="379350">
                <a:moveTo>
                  <a:pt x="0" y="0"/>
                </a:moveTo>
                <a:lnTo>
                  <a:pt x="1039876" y="0"/>
                </a:lnTo>
                <a:lnTo>
                  <a:pt x="1039876" y="379349"/>
                </a:lnTo>
                <a:lnTo>
                  <a:pt x="0" y="37934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44508" y="1313307"/>
            <a:ext cx="1180466" cy="477775"/>
          </a:xfrm>
          <a:custGeom>
            <a:avLst/>
            <a:gdLst/>
            <a:ahLst/>
            <a:cxnLst/>
            <a:rect l="0" t="0" r="0" b="0"/>
            <a:pathLst>
              <a:path w="1180466" h="477775">
                <a:moveTo>
                  <a:pt x="0" y="0"/>
                </a:moveTo>
                <a:lnTo>
                  <a:pt x="1180465" y="0"/>
                </a:lnTo>
                <a:lnTo>
                  <a:pt x="1180465" y="477774"/>
                </a:lnTo>
                <a:lnTo>
                  <a:pt x="0" y="47777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59215" y="1411605"/>
            <a:ext cx="1883030" cy="421514"/>
          </a:xfrm>
          <a:custGeom>
            <a:avLst/>
            <a:gdLst/>
            <a:ahLst/>
            <a:cxnLst/>
            <a:rect l="0" t="0" r="0" b="0"/>
            <a:pathLst>
              <a:path w="1883030" h="421514">
                <a:moveTo>
                  <a:pt x="0" y="0"/>
                </a:moveTo>
                <a:lnTo>
                  <a:pt x="1883029" y="0"/>
                </a:lnTo>
                <a:lnTo>
                  <a:pt x="1883029" y="421513"/>
                </a:lnTo>
                <a:lnTo>
                  <a:pt x="0" y="42151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949309" y="7493127"/>
            <a:ext cx="2107820" cy="519939"/>
          </a:xfrm>
          <a:custGeom>
            <a:avLst/>
            <a:gdLst/>
            <a:ahLst/>
            <a:cxnLst/>
            <a:rect l="0" t="0" r="0" b="0"/>
            <a:pathLst>
              <a:path w="2107820" h="519939">
                <a:moveTo>
                  <a:pt x="0" y="0"/>
                </a:moveTo>
                <a:lnTo>
                  <a:pt x="2107819" y="0"/>
                </a:lnTo>
                <a:lnTo>
                  <a:pt x="2107819" y="519938"/>
                </a:lnTo>
                <a:lnTo>
                  <a:pt x="0" y="51993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989187" y="12324461"/>
            <a:ext cx="997713" cy="435611"/>
          </a:xfrm>
          <a:custGeom>
            <a:avLst/>
            <a:gdLst/>
            <a:ahLst/>
            <a:cxnLst/>
            <a:rect l="0" t="0" r="0" b="0"/>
            <a:pathLst>
              <a:path w="997713" h="435611">
                <a:moveTo>
                  <a:pt x="0" y="0"/>
                </a:moveTo>
                <a:lnTo>
                  <a:pt x="997712" y="0"/>
                </a:lnTo>
                <a:lnTo>
                  <a:pt x="997712" y="435610"/>
                </a:lnTo>
                <a:lnTo>
                  <a:pt x="0" y="43561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806700"/>
            <a:ext cx="3068828" cy="3086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7823200"/>
            <a:ext cx="2873883" cy="29264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Freeform 15"/>
          <p:cNvSpPr/>
          <p:nvPr/>
        </p:nvSpPr>
        <p:spPr>
          <a:xfrm>
            <a:off x="918651" y="2934197"/>
            <a:ext cx="68557" cy="2947909"/>
          </a:xfrm>
          <a:custGeom>
            <a:avLst/>
            <a:gdLst/>
            <a:ahLst/>
            <a:cxnLst/>
            <a:rect l="0" t="0" r="0" b="0"/>
            <a:pathLst>
              <a:path w="68557" h="2947909">
                <a:moveTo>
                  <a:pt x="68556" y="0"/>
                </a:moveTo>
                <a:lnTo>
                  <a:pt x="57703" y="48808"/>
                </a:lnTo>
                <a:lnTo>
                  <a:pt x="51629" y="102315"/>
                </a:lnTo>
                <a:lnTo>
                  <a:pt x="45798" y="144499"/>
                </a:lnTo>
                <a:lnTo>
                  <a:pt x="43206" y="188638"/>
                </a:lnTo>
                <a:lnTo>
                  <a:pt x="37992" y="237709"/>
                </a:lnTo>
                <a:lnTo>
                  <a:pt x="32120" y="289988"/>
                </a:lnTo>
                <a:lnTo>
                  <a:pt x="29510" y="343692"/>
                </a:lnTo>
                <a:lnTo>
                  <a:pt x="28350" y="389906"/>
                </a:lnTo>
                <a:lnTo>
                  <a:pt x="27697" y="450182"/>
                </a:lnTo>
                <a:lnTo>
                  <a:pt x="27503" y="506637"/>
                </a:lnTo>
                <a:lnTo>
                  <a:pt x="23383" y="561959"/>
                </a:lnTo>
                <a:lnTo>
                  <a:pt x="16577" y="616945"/>
                </a:lnTo>
                <a:lnTo>
                  <a:pt x="14560" y="671831"/>
                </a:lnTo>
                <a:lnTo>
                  <a:pt x="13962" y="730751"/>
                </a:lnTo>
                <a:lnTo>
                  <a:pt x="13823" y="774201"/>
                </a:lnTo>
                <a:lnTo>
                  <a:pt x="13760" y="818903"/>
                </a:lnTo>
                <a:lnTo>
                  <a:pt x="13733" y="864162"/>
                </a:lnTo>
                <a:lnTo>
                  <a:pt x="12197" y="909668"/>
                </a:lnTo>
                <a:lnTo>
                  <a:pt x="6436" y="955284"/>
                </a:lnTo>
                <a:lnTo>
                  <a:pt x="6923" y="1000949"/>
                </a:lnTo>
                <a:lnTo>
                  <a:pt x="9170" y="1046636"/>
                </a:lnTo>
                <a:lnTo>
                  <a:pt x="5091" y="1092332"/>
                </a:lnTo>
                <a:lnTo>
                  <a:pt x="2262" y="1142095"/>
                </a:lnTo>
                <a:lnTo>
                  <a:pt x="1005" y="1193158"/>
                </a:lnTo>
                <a:lnTo>
                  <a:pt x="447" y="1241244"/>
                </a:lnTo>
                <a:lnTo>
                  <a:pt x="198" y="1288006"/>
                </a:lnTo>
                <a:lnTo>
                  <a:pt x="88" y="1335704"/>
                </a:lnTo>
                <a:lnTo>
                  <a:pt x="39" y="1387373"/>
                </a:lnTo>
                <a:lnTo>
                  <a:pt x="17" y="1436743"/>
                </a:lnTo>
                <a:lnTo>
                  <a:pt x="7" y="1484077"/>
                </a:lnTo>
                <a:lnTo>
                  <a:pt x="3" y="1530505"/>
                </a:lnTo>
                <a:lnTo>
                  <a:pt x="1" y="1580593"/>
                </a:lnTo>
                <a:lnTo>
                  <a:pt x="0" y="1631801"/>
                </a:lnTo>
                <a:lnTo>
                  <a:pt x="0" y="1679951"/>
                </a:lnTo>
                <a:lnTo>
                  <a:pt x="0" y="1726742"/>
                </a:lnTo>
                <a:lnTo>
                  <a:pt x="0" y="1772929"/>
                </a:lnTo>
                <a:lnTo>
                  <a:pt x="0" y="1818848"/>
                </a:lnTo>
                <a:lnTo>
                  <a:pt x="0" y="1864647"/>
                </a:lnTo>
                <a:lnTo>
                  <a:pt x="0" y="1910394"/>
                </a:lnTo>
                <a:lnTo>
                  <a:pt x="0" y="1956117"/>
                </a:lnTo>
                <a:lnTo>
                  <a:pt x="0" y="2001829"/>
                </a:lnTo>
                <a:lnTo>
                  <a:pt x="0" y="2047537"/>
                </a:lnTo>
                <a:lnTo>
                  <a:pt x="0" y="2093242"/>
                </a:lnTo>
                <a:lnTo>
                  <a:pt x="0" y="2154520"/>
                </a:lnTo>
                <a:lnTo>
                  <a:pt x="4062" y="2196651"/>
                </a:lnTo>
                <a:lnTo>
                  <a:pt x="10852" y="2259133"/>
                </a:lnTo>
                <a:lnTo>
                  <a:pt x="12864" y="2316241"/>
                </a:lnTo>
                <a:lnTo>
                  <a:pt x="17522" y="2371756"/>
                </a:lnTo>
                <a:lnTo>
                  <a:pt x="24489" y="2426799"/>
                </a:lnTo>
                <a:lnTo>
                  <a:pt x="30615" y="2481703"/>
                </a:lnTo>
                <a:lnTo>
                  <a:pt x="38017" y="2536565"/>
                </a:lnTo>
                <a:lnTo>
                  <a:pt x="41272" y="2577703"/>
                </a:lnTo>
                <a:lnTo>
                  <a:pt x="47796" y="2631534"/>
                </a:lnTo>
                <a:lnTo>
                  <a:pt x="51712" y="2686944"/>
                </a:lnTo>
                <a:lnTo>
                  <a:pt x="54976" y="2738992"/>
                </a:lnTo>
                <a:lnTo>
                  <a:pt x="61504" y="2782439"/>
                </a:lnTo>
                <a:lnTo>
                  <a:pt x="65422" y="2826123"/>
                </a:lnTo>
                <a:lnTo>
                  <a:pt x="67627" y="2889480"/>
                </a:lnTo>
                <a:lnTo>
                  <a:pt x="68556" y="29479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54116" y="2851930"/>
            <a:ext cx="3057599" cy="3359245"/>
            <a:chOff x="754116" y="2851930"/>
            <a:chExt cx="3057599" cy="3359245"/>
          </a:xfrm>
        </p:grpSpPr>
        <p:sp>
          <p:nvSpPr>
            <p:cNvPr id="17" name="Freeform 16"/>
            <p:cNvSpPr/>
            <p:nvPr/>
          </p:nvSpPr>
          <p:spPr>
            <a:xfrm>
              <a:off x="754116" y="2926923"/>
              <a:ext cx="3015072" cy="3106007"/>
            </a:xfrm>
            <a:custGeom>
              <a:avLst/>
              <a:gdLst/>
              <a:ahLst/>
              <a:cxnLst/>
              <a:rect l="0" t="0" r="0" b="0"/>
              <a:pathLst>
                <a:path w="3015072" h="3106007">
                  <a:moveTo>
                    <a:pt x="191957" y="48408"/>
                  </a:moveTo>
                  <a:lnTo>
                    <a:pt x="247554" y="44345"/>
                  </a:lnTo>
                  <a:lnTo>
                    <a:pt x="296283" y="37555"/>
                  </a:lnTo>
                  <a:lnTo>
                    <a:pt x="350840" y="31481"/>
                  </a:lnTo>
                  <a:lnTo>
                    <a:pt x="400013" y="24095"/>
                  </a:lnTo>
                  <a:lnTo>
                    <a:pt x="453177" y="21907"/>
                  </a:lnTo>
                  <a:lnTo>
                    <a:pt x="511587" y="21258"/>
                  </a:lnTo>
                  <a:lnTo>
                    <a:pt x="554917" y="21107"/>
                  </a:lnTo>
                  <a:lnTo>
                    <a:pt x="599566" y="21039"/>
                  </a:lnTo>
                  <a:lnTo>
                    <a:pt x="644802" y="21009"/>
                  </a:lnTo>
                  <a:lnTo>
                    <a:pt x="691821" y="20996"/>
                  </a:lnTo>
                  <a:lnTo>
                    <a:pt x="743187" y="20990"/>
                  </a:lnTo>
                  <a:lnTo>
                    <a:pt x="792424" y="20987"/>
                  </a:lnTo>
                  <a:lnTo>
                    <a:pt x="841221" y="20986"/>
                  </a:lnTo>
                  <a:lnTo>
                    <a:pt x="893378" y="20986"/>
                  </a:lnTo>
                  <a:lnTo>
                    <a:pt x="947029" y="20986"/>
                  </a:lnTo>
                  <a:lnTo>
                    <a:pt x="1002866" y="20985"/>
                  </a:lnTo>
                  <a:lnTo>
                    <a:pt x="1063230" y="20985"/>
                  </a:lnTo>
                  <a:lnTo>
                    <a:pt x="1121544" y="20985"/>
                  </a:lnTo>
                  <a:lnTo>
                    <a:pt x="1174883" y="20985"/>
                  </a:lnTo>
                  <a:lnTo>
                    <a:pt x="1218903" y="20985"/>
                  </a:lnTo>
                  <a:lnTo>
                    <a:pt x="1266905" y="20985"/>
                  </a:lnTo>
                  <a:lnTo>
                    <a:pt x="1315661" y="20985"/>
                  </a:lnTo>
                  <a:lnTo>
                    <a:pt x="1357644" y="20985"/>
                  </a:lnTo>
                  <a:lnTo>
                    <a:pt x="1404741" y="20985"/>
                  </a:lnTo>
                  <a:lnTo>
                    <a:pt x="1457666" y="20985"/>
                  </a:lnTo>
                  <a:lnTo>
                    <a:pt x="1516735" y="20985"/>
                  </a:lnTo>
                  <a:lnTo>
                    <a:pt x="1566348" y="20985"/>
                  </a:lnTo>
                  <a:lnTo>
                    <a:pt x="1624477" y="16923"/>
                  </a:lnTo>
                  <a:lnTo>
                    <a:pt x="1674709" y="10133"/>
                  </a:lnTo>
                  <a:lnTo>
                    <a:pt x="1714764" y="8545"/>
                  </a:lnTo>
                  <a:lnTo>
                    <a:pt x="1768113" y="7839"/>
                  </a:lnTo>
                  <a:lnTo>
                    <a:pt x="1827371" y="7525"/>
                  </a:lnTo>
                  <a:lnTo>
                    <a:pt x="1884686" y="7386"/>
                  </a:lnTo>
                  <a:lnTo>
                    <a:pt x="1930472" y="7324"/>
                  </a:lnTo>
                  <a:lnTo>
                    <a:pt x="1983322" y="7296"/>
                  </a:lnTo>
                  <a:lnTo>
                    <a:pt x="2040834" y="5760"/>
                  </a:lnTo>
                  <a:lnTo>
                    <a:pt x="2096865" y="0"/>
                  </a:lnTo>
                  <a:lnTo>
                    <a:pt x="2157964" y="2749"/>
                  </a:lnTo>
                  <a:lnTo>
                    <a:pt x="2212292" y="5933"/>
                  </a:lnTo>
                  <a:lnTo>
                    <a:pt x="2256859" y="6678"/>
                  </a:lnTo>
                  <a:lnTo>
                    <a:pt x="2304089" y="7009"/>
                  </a:lnTo>
                  <a:lnTo>
                    <a:pt x="2345393" y="7156"/>
                  </a:lnTo>
                  <a:lnTo>
                    <a:pt x="2392189" y="7222"/>
                  </a:lnTo>
                  <a:lnTo>
                    <a:pt x="2443456" y="7251"/>
                  </a:lnTo>
                  <a:lnTo>
                    <a:pt x="2496710" y="7264"/>
                  </a:lnTo>
                  <a:lnTo>
                    <a:pt x="2546786" y="7270"/>
                  </a:lnTo>
                  <a:lnTo>
                    <a:pt x="2595956" y="7272"/>
                  </a:lnTo>
                  <a:lnTo>
                    <a:pt x="2648279" y="7273"/>
                  </a:lnTo>
                  <a:lnTo>
                    <a:pt x="2697941" y="7274"/>
                  </a:lnTo>
                  <a:lnTo>
                    <a:pt x="2743880" y="7274"/>
                  </a:lnTo>
                  <a:lnTo>
                    <a:pt x="2804003" y="7274"/>
                  </a:lnTo>
                  <a:lnTo>
                    <a:pt x="2861936" y="7274"/>
                  </a:lnTo>
                  <a:lnTo>
                    <a:pt x="2923620" y="8798"/>
                  </a:lnTo>
                  <a:lnTo>
                    <a:pt x="2970673" y="19744"/>
                  </a:lnTo>
                  <a:lnTo>
                    <a:pt x="2994082" y="33637"/>
                  </a:lnTo>
                  <a:lnTo>
                    <a:pt x="3000019" y="44655"/>
                  </a:lnTo>
                  <a:lnTo>
                    <a:pt x="3002554" y="73146"/>
                  </a:lnTo>
                  <a:lnTo>
                    <a:pt x="2995415" y="123447"/>
                  </a:lnTo>
                  <a:lnTo>
                    <a:pt x="2979355" y="185616"/>
                  </a:lnTo>
                  <a:lnTo>
                    <a:pt x="2966028" y="237177"/>
                  </a:lnTo>
                  <a:lnTo>
                    <a:pt x="2952431" y="289525"/>
                  </a:lnTo>
                  <a:lnTo>
                    <a:pt x="2938250" y="352994"/>
                  </a:lnTo>
                  <a:lnTo>
                    <a:pt x="2931336" y="409833"/>
                  </a:lnTo>
                  <a:lnTo>
                    <a:pt x="2925308" y="454319"/>
                  </a:lnTo>
                  <a:lnTo>
                    <a:pt x="2922629" y="504560"/>
                  </a:lnTo>
                  <a:lnTo>
                    <a:pt x="2921439" y="557359"/>
                  </a:lnTo>
                  <a:lnTo>
                    <a:pt x="2920910" y="611294"/>
                  </a:lnTo>
                  <a:lnTo>
                    <a:pt x="2920674" y="665735"/>
                  </a:lnTo>
                  <a:lnTo>
                    <a:pt x="2920570" y="720400"/>
                  </a:lnTo>
                  <a:lnTo>
                    <a:pt x="2920523" y="775165"/>
                  </a:lnTo>
                  <a:lnTo>
                    <a:pt x="2920503" y="829975"/>
                  </a:lnTo>
                  <a:lnTo>
                    <a:pt x="2920493" y="876679"/>
                  </a:lnTo>
                  <a:lnTo>
                    <a:pt x="2920490" y="920796"/>
                  </a:lnTo>
                  <a:lnTo>
                    <a:pt x="2920488" y="970872"/>
                  </a:lnTo>
                  <a:lnTo>
                    <a:pt x="2924549" y="1015473"/>
                  </a:lnTo>
                  <a:lnTo>
                    <a:pt x="2928386" y="1060179"/>
                  </a:lnTo>
                  <a:lnTo>
                    <a:pt x="2925013" y="1115596"/>
                  </a:lnTo>
                  <a:lnTo>
                    <a:pt x="2929106" y="1177635"/>
                  </a:lnTo>
                  <a:lnTo>
                    <a:pt x="2932689" y="1232242"/>
                  </a:lnTo>
                  <a:lnTo>
                    <a:pt x="2926472" y="1287016"/>
                  </a:lnTo>
                  <a:lnTo>
                    <a:pt x="2922260" y="1341840"/>
                  </a:lnTo>
                  <a:lnTo>
                    <a:pt x="2921274" y="1390586"/>
                  </a:lnTo>
                  <a:lnTo>
                    <a:pt x="2920836" y="1443228"/>
                  </a:lnTo>
                  <a:lnTo>
                    <a:pt x="2920642" y="1486937"/>
                  </a:lnTo>
                  <a:lnTo>
                    <a:pt x="2920555" y="1538864"/>
                  </a:lnTo>
                  <a:lnTo>
                    <a:pt x="2918994" y="1591397"/>
                  </a:lnTo>
                  <a:lnTo>
                    <a:pt x="2912596" y="1648190"/>
                  </a:lnTo>
                  <a:lnTo>
                    <a:pt x="2917471" y="1705982"/>
                  </a:lnTo>
                  <a:lnTo>
                    <a:pt x="2919146" y="1754032"/>
                  </a:lnTo>
                  <a:lnTo>
                    <a:pt x="2919891" y="1805857"/>
                  </a:lnTo>
                  <a:lnTo>
                    <a:pt x="2921745" y="1854789"/>
                  </a:lnTo>
                  <a:lnTo>
                    <a:pt x="2929831" y="1912603"/>
                  </a:lnTo>
                  <a:lnTo>
                    <a:pt x="2932257" y="1960124"/>
                  </a:lnTo>
                  <a:lnTo>
                    <a:pt x="2940901" y="2016431"/>
                  </a:lnTo>
                  <a:lnTo>
                    <a:pt x="2944794" y="2059591"/>
                  </a:lnTo>
                  <a:lnTo>
                    <a:pt x="2948048" y="2104672"/>
                  </a:lnTo>
                  <a:lnTo>
                    <a:pt x="2956921" y="2158794"/>
                  </a:lnTo>
                  <a:lnTo>
                    <a:pt x="2961751" y="2218672"/>
                  </a:lnTo>
                  <a:lnTo>
                    <a:pt x="2970630" y="2269761"/>
                  </a:lnTo>
                  <a:lnTo>
                    <a:pt x="2975461" y="2328740"/>
                  </a:lnTo>
                  <a:lnTo>
                    <a:pt x="2984341" y="2379562"/>
                  </a:lnTo>
                  <a:lnTo>
                    <a:pt x="2989173" y="2439986"/>
                  </a:lnTo>
                  <a:lnTo>
                    <a:pt x="2998052" y="2497161"/>
                  </a:lnTo>
                  <a:lnTo>
                    <a:pt x="3002884" y="2552696"/>
                  </a:lnTo>
                  <a:lnTo>
                    <a:pt x="3011763" y="2607746"/>
                  </a:lnTo>
                  <a:lnTo>
                    <a:pt x="3015071" y="2662651"/>
                  </a:lnTo>
                  <a:lnTo>
                    <a:pt x="3013004" y="2714467"/>
                  </a:lnTo>
                  <a:lnTo>
                    <a:pt x="3001723" y="2739524"/>
                  </a:lnTo>
                  <a:lnTo>
                    <a:pt x="2978242" y="2770761"/>
                  </a:lnTo>
                  <a:lnTo>
                    <a:pt x="2944709" y="2792034"/>
                  </a:lnTo>
                  <a:lnTo>
                    <a:pt x="2892432" y="2812871"/>
                  </a:lnTo>
                  <a:lnTo>
                    <a:pt x="2838094" y="2831657"/>
                  </a:lnTo>
                  <a:lnTo>
                    <a:pt x="2776070" y="2850039"/>
                  </a:lnTo>
                  <a:lnTo>
                    <a:pt x="2723149" y="2856488"/>
                  </a:lnTo>
                  <a:lnTo>
                    <a:pt x="2661595" y="2865678"/>
                  </a:lnTo>
                  <a:lnTo>
                    <a:pt x="2617529" y="2873761"/>
                  </a:lnTo>
                  <a:lnTo>
                    <a:pt x="2572553" y="2882432"/>
                  </a:lnTo>
                  <a:lnTo>
                    <a:pt x="2527172" y="2891364"/>
                  </a:lnTo>
                  <a:lnTo>
                    <a:pt x="2473356" y="2904957"/>
                  </a:lnTo>
                  <a:lnTo>
                    <a:pt x="2430780" y="2914071"/>
                  </a:lnTo>
                  <a:lnTo>
                    <a:pt x="2379864" y="2921676"/>
                  </a:lnTo>
                  <a:lnTo>
                    <a:pt x="2321687" y="2925055"/>
                  </a:lnTo>
                  <a:lnTo>
                    <a:pt x="2276534" y="2930621"/>
                  </a:lnTo>
                  <a:lnTo>
                    <a:pt x="2235136" y="2938172"/>
                  </a:lnTo>
                  <a:lnTo>
                    <a:pt x="2181190" y="2946606"/>
                  </a:lnTo>
                  <a:lnTo>
                    <a:pt x="2121667" y="2951371"/>
                  </a:lnTo>
                  <a:lnTo>
                    <a:pt x="2064234" y="2955011"/>
                  </a:lnTo>
                  <a:lnTo>
                    <a:pt x="2018396" y="2961708"/>
                  </a:lnTo>
                  <a:lnTo>
                    <a:pt x="1958330" y="2966765"/>
                  </a:lnTo>
                  <a:lnTo>
                    <a:pt x="1901938" y="2975542"/>
                  </a:lnTo>
                  <a:lnTo>
                    <a:pt x="1852825" y="2979466"/>
                  </a:lnTo>
                  <a:lnTo>
                    <a:pt x="1800020" y="2981210"/>
                  </a:lnTo>
                  <a:lnTo>
                    <a:pt x="1756238" y="2981985"/>
                  </a:lnTo>
                  <a:lnTo>
                    <a:pt x="1697330" y="2989700"/>
                  </a:lnTo>
                  <a:lnTo>
                    <a:pt x="1647628" y="2993375"/>
                  </a:lnTo>
                  <a:lnTo>
                    <a:pt x="1594562" y="2995009"/>
                  </a:lnTo>
                  <a:lnTo>
                    <a:pt x="1550663" y="2995735"/>
                  </a:lnTo>
                  <a:lnTo>
                    <a:pt x="1491689" y="2996143"/>
                  </a:lnTo>
                  <a:lnTo>
                    <a:pt x="1435621" y="2996265"/>
                  </a:lnTo>
                  <a:lnTo>
                    <a:pt x="1386584" y="3000356"/>
                  </a:lnTo>
                  <a:lnTo>
                    <a:pt x="1333812" y="3005729"/>
                  </a:lnTo>
                  <a:lnTo>
                    <a:pt x="1290045" y="3008117"/>
                  </a:lnTo>
                  <a:lnTo>
                    <a:pt x="1238093" y="3009178"/>
                  </a:lnTo>
                  <a:lnTo>
                    <a:pt x="1179455" y="3009650"/>
                  </a:lnTo>
                  <a:lnTo>
                    <a:pt x="1117847" y="3009860"/>
                  </a:lnTo>
                  <a:lnTo>
                    <a:pt x="1067105" y="3009953"/>
                  </a:lnTo>
                  <a:lnTo>
                    <a:pt x="1019670" y="3009994"/>
                  </a:lnTo>
                  <a:lnTo>
                    <a:pt x="963040" y="3010013"/>
                  </a:lnTo>
                  <a:lnTo>
                    <a:pt x="900318" y="3017302"/>
                  </a:lnTo>
                  <a:lnTo>
                    <a:pt x="845509" y="3021832"/>
                  </a:lnTo>
                  <a:lnTo>
                    <a:pt x="800829" y="3022891"/>
                  </a:lnTo>
                  <a:lnTo>
                    <a:pt x="750502" y="3023362"/>
                  </a:lnTo>
                  <a:lnTo>
                    <a:pt x="697665" y="3023572"/>
                  </a:lnTo>
                  <a:lnTo>
                    <a:pt x="643713" y="3023664"/>
                  </a:lnTo>
                  <a:lnTo>
                    <a:pt x="589265" y="3025229"/>
                  </a:lnTo>
                  <a:lnTo>
                    <a:pt x="534596" y="3031002"/>
                  </a:lnTo>
                  <a:lnTo>
                    <a:pt x="479829" y="3034584"/>
                  </a:lnTo>
                  <a:lnTo>
                    <a:pt x="428066" y="3036176"/>
                  </a:lnTo>
                  <a:lnTo>
                    <a:pt x="364665" y="3037072"/>
                  </a:lnTo>
                  <a:lnTo>
                    <a:pt x="307284" y="3037338"/>
                  </a:lnTo>
                  <a:lnTo>
                    <a:pt x="253212" y="3038940"/>
                  </a:lnTo>
                  <a:lnTo>
                    <a:pt x="206044" y="3046863"/>
                  </a:lnTo>
                  <a:lnTo>
                    <a:pt x="154151" y="3051411"/>
                  </a:lnTo>
                  <a:lnTo>
                    <a:pt x="101704" y="3063253"/>
                  </a:lnTo>
                  <a:lnTo>
                    <a:pt x="42265" y="3089718"/>
                  </a:lnTo>
                  <a:lnTo>
                    <a:pt x="0" y="31060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9168" y="2906775"/>
              <a:ext cx="82156" cy="3208422"/>
            </a:xfrm>
            <a:custGeom>
              <a:avLst/>
              <a:gdLst/>
              <a:ahLst/>
              <a:cxnLst/>
              <a:rect l="0" t="0" r="0" b="0"/>
              <a:pathLst>
                <a:path w="82156" h="3208422">
                  <a:moveTo>
                    <a:pt x="54732" y="0"/>
                  </a:moveTo>
                  <a:lnTo>
                    <a:pt x="39817" y="48807"/>
                  </a:lnTo>
                  <a:lnTo>
                    <a:pt x="31015" y="102314"/>
                  </a:lnTo>
                  <a:lnTo>
                    <a:pt x="24345" y="162349"/>
                  </a:lnTo>
                  <a:lnTo>
                    <a:pt x="16783" y="222794"/>
                  </a:lnTo>
                  <a:lnTo>
                    <a:pt x="15014" y="268124"/>
                  </a:lnTo>
                  <a:lnTo>
                    <a:pt x="14227" y="318740"/>
                  </a:lnTo>
                  <a:lnTo>
                    <a:pt x="13878" y="371706"/>
                  </a:lnTo>
                  <a:lnTo>
                    <a:pt x="12199" y="421145"/>
                  </a:lnTo>
                  <a:lnTo>
                    <a:pt x="4212" y="476196"/>
                  </a:lnTo>
                  <a:lnTo>
                    <a:pt x="1169" y="530425"/>
                  </a:lnTo>
                  <a:lnTo>
                    <a:pt x="267" y="585088"/>
                  </a:lnTo>
                  <a:lnTo>
                    <a:pt x="0" y="639878"/>
                  </a:lnTo>
                  <a:lnTo>
                    <a:pt x="1444" y="694707"/>
                  </a:lnTo>
                  <a:lnTo>
                    <a:pt x="9320" y="749548"/>
                  </a:lnTo>
                  <a:lnTo>
                    <a:pt x="12331" y="805914"/>
                  </a:lnTo>
                  <a:lnTo>
                    <a:pt x="13035" y="848233"/>
                  </a:lnTo>
                  <a:lnTo>
                    <a:pt x="13348" y="892432"/>
                  </a:lnTo>
                  <a:lnTo>
                    <a:pt x="13487" y="937467"/>
                  </a:lnTo>
                  <a:lnTo>
                    <a:pt x="13549" y="982874"/>
                  </a:lnTo>
                  <a:lnTo>
                    <a:pt x="13576" y="1028446"/>
                  </a:lnTo>
                  <a:lnTo>
                    <a:pt x="13589" y="1074091"/>
                  </a:lnTo>
                  <a:lnTo>
                    <a:pt x="13594" y="1119769"/>
                  </a:lnTo>
                  <a:lnTo>
                    <a:pt x="13597" y="1165461"/>
                  </a:lnTo>
                  <a:lnTo>
                    <a:pt x="13598" y="1211160"/>
                  </a:lnTo>
                  <a:lnTo>
                    <a:pt x="13598" y="1256862"/>
                  </a:lnTo>
                  <a:lnTo>
                    <a:pt x="13598" y="1302565"/>
                  </a:lnTo>
                  <a:lnTo>
                    <a:pt x="15122" y="1349792"/>
                  </a:lnTo>
                  <a:lnTo>
                    <a:pt x="20877" y="1401251"/>
                  </a:lnTo>
                  <a:lnTo>
                    <a:pt x="24451" y="1450528"/>
                  </a:lnTo>
                  <a:lnTo>
                    <a:pt x="26039" y="1497820"/>
                  </a:lnTo>
                  <a:lnTo>
                    <a:pt x="26745" y="1544230"/>
                  </a:lnTo>
                  <a:lnTo>
                    <a:pt x="31121" y="1594310"/>
                  </a:lnTo>
                  <a:lnTo>
                    <a:pt x="36621" y="1645515"/>
                  </a:lnTo>
                  <a:lnTo>
                    <a:pt x="39066" y="1693663"/>
                  </a:lnTo>
                  <a:lnTo>
                    <a:pt x="40152" y="1744516"/>
                  </a:lnTo>
                  <a:lnTo>
                    <a:pt x="40635" y="1796063"/>
                  </a:lnTo>
                  <a:lnTo>
                    <a:pt x="40849" y="1844364"/>
                  </a:lnTo>
                  <a:lnTo>
                    <a:pt x="40945" y="1895285"/>
                  </a:lnTo>
                  <a:lnTo>
                    <a:pt x="40987" y="1946862"/>
                  </a:lnTo>
                  <a:lnTo>
                    <a:pt x="41006" y="1995177"/>
                  </a:lnTo>
                  <a:lnTo>
                    <a:pt x="45077" y="2042041"/>
                  </a:lnTo>
                  <a:lnTo>
                    <a:pt x="50441" y="2089784"/>
                  </a:lnTo>
                  <a:lnTo>
                    <a:pt x="52825" y="2141472"/>
                  </a:lnTo>
                  <a:lnTo>
                    <a:pt x="53885" y="2190851"/>
                  </a:lnTo>
                  <a:lnTo>
                    <a:pt x="55879" y="2238189"/>
                  </a:lnTo>
                  <a:lnTo>
                    <a:pt x="61844" y="2284619"/>
                  </a:lnTo>
                  <a:lnTo>
                    <a:pt x="65510" y="2330646"/>
                  </a:lnTo>
                  <a:lnTo>
                    <a:pt x="67140" y="2376493"/>
                  </a:lnTo>
                  <a:lnTo>
                    <a:pt x="67864" y="2422261"/>
                  </a:lnTo>
                  <a:lnTo>
                    <a:pt x="68186" y="2467993"/>
                  </a:lnTo>
                  <a:lnTo>
                    <a:pt x="68329" y="2512186"/>
                  </a:lnTo>
                  <a:lnTo>
                    <a:pt x="68409" y="2572850"/>
                  </a:lnTo>
                  <a:lnTo>
                    <a:pt x="68428" y="2616173"/>
                  </a:lnTo>
                  <a:lnTo>
                    <a:pt x="75718" y="2676110"/>
                  </a:lnTo>
                  <a:lnTo>
                    <a:pt x="75231" y="2717927"/>
                  </a:lnTo>
                  <a:lnTo>
                    <a:pt x="70455" y="2780232"/>
                  </a:lnTo>
                  <a:lnTo>
                    <a:pt x="73102" y="2837288"/>
                  </a:lnTo>
                  <a:lnTo>
                    <a:pt x="79472" y="2892788"/>
                  </a:lnTo>
                  <a:lnTo>
                    <a:pt x="81360" y="2947827"/>
                  </a:lnTo>
                  <a:lnTo>
                    <a:pt x="81919" y="3002729"/>
                  </a:lnTo>
                  <a:lnTo>
                    <a:pt x="78022" y="3057591"/>
                  </a:lnTo>
                  <a:lnTo>
                    <a:pt x="74224" y="3092634"/>
                  </a:lnTo>
                  <a:lnTo>
                    <a:pt x="79128" y="3139582"/>
                  </a:lnTo>
                  <a:lnTo>
                    <a:pt x="81557" y="3193017"/>
                  </a:lnTo>
                  <a:lnTo>
                    <a:pt x="82155" y="32084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99460" y="2851930"/>
              <a:ext cx="68557" cy="3359245"/>
            </a:xfrm>
            <a:custGeom>
              <a:avLst/>
              <a:gdLst/>
              <a:ahLst/>
              <a:cxnLst/>
              <a:rect l="0" t="0" r="0" b="0"/>
              <a:pathLst>
                <a:path w="68557" h="3359245">
                  <a:moveTo>
                    <a:pt x="0" y="0"/>
                  </a:moveTo>
                  <a:lnTo>
                    <a:pt x="10853" y="48807"/>
                  </a:lnTo>
                  <a:lnTo>
                    <a:pt x="12864" y="102314"/>
                  </a:lnTo>
                  <a:lnTo>
                    <a:pt x="13335" y="144498"/>
                  </a:lnTo>
                  <a:lnTo>
                    <a:pt x="13544" y="188638"/>
                  </a:lnTo>
                  <a:lnTo>
                    <a:pt x="20941" y="241756"/>
                  </a:lnTo>
                  <a:lnTo>
                    <a:pt x="28604" y="288232"/>
                  </a:lnTo>
                  <a:lnTo>
                    <a:pt x="35565" y="344435"/>
                  </a:lnTo>
                  <a:lnTo>
                    <a:pt x="38659" y="404962"/>
                  </a:lnTo>
                  <a:lnTo>
                    <a:pt x="44096" y="451160"/>
                  </a:lnTo>
                  <a:lnTo>
                    <a:pt x="51660" y="506926"/>
                  </a:lnTo>
                  <a:lnTo>
                    <a:pt x="53901" y="566107"/>
                  </a:lnTo>
                  <a:lnTo>
                    <a:pt x="54565" y="627822"/>
                  </a:lnTo>
                  <a:lnTo>
                    <a:pt x="54762" y="688765"/>
                  </a:lnTo>
                  <a:lnTo>
                    <a:pt x="54808" y="732688"/>
                  </a:lnTo>
                  <a:lnTo>
                    <a:pt x="54829" y="777601"/>
                  </a:lnTo>
                  <a:lnTo>
                    <a:pt x="54838" y="827016"/>
                  </a:lnTo>
                  <a:lnTo>
                    <a:pt x="54842" y="877924"/>
                  </a:lnTo>
                  <a:lnTo>
                    <a:pt x="54844" y="925941"/>
                  </a:lnTo>
                  <a:lnTo>
                    <a:pt x="54844" y="972673"/>
                  </a:lnTo>
                  <a:lnTo>
                    <a:pt x="53321" y="1020357"/>
                  </a:lnTo>
                  <a:lnTo>
                    <a:pt x="47566" y="1072019"/>
                  </a:lnTo>
                  <a:lnTo>
                    <a:pt x="43993" y="1125450"/>
                  </a:lnTo>
                  <a:lnTo>
                    <a:pt x="42404" y="1179666"/>
                  </a:lnTo>
                  <a:lnTo>
                    <a:pt x="41699" y="1234231"/>
                  </a:lnTo>
                  <a:lnTo>
                    <a:pt x="41385" y="1288952"/>
                  </a:lnTo>
                  <a:lnTo>
                    <a:pt x="41245" y="1343742"/>
                  </a:lnTo>
                  <a:lnTo>
                    <a:pt x="41183" y="1398562"/>
                  </a:lnTo>
                  <a:lnTo>
                    <a:pt x="37093" y="1449333"/>
                  </a:lnTo>
                  <a:lnTo>
                    <a:pt x="31721" y="1498813"/>
                  </a:lnTo>
                  <a:lnTo>
                    <a:pt x="29333" y="1551273"/>
                  </a:lnTo>
                  <a:lnTo>
                    <a:pt x="28272" y="1605058"/>
                  </a:lnTo>
                  <a:lnTo>
                    <a:pt x="27800" y="1660955"/>
                  </a:lnTo>
                  <a:lnTo>
                    <a:pt x="27590" y="1721346"/>
                  </a:lnTo>
                  <a:lnTo>
                    <a:pt x="27497" y="1779672"/>
                  </a:lnTo>
                  <a:lnTo>
                    <a:pt x="27456" y="1836063"/>
                  </a:lnTo>
                  <a:lnTo>
                    <a:pt x="27437" y="1891596"/>
                  </a:lnTo>
                  <a:lnTo>
                    <a:pt x="27429" y="1946746"/>
                  </a:lnTo>
                  <a:lnTo>
                    <a:pt x="27426" y="2000203"/>
                  </a:lnTo>
                  <a:lnTo>
                    <a:pt x="27424" y="2049353"/>
                  </a:lnTo>
                  <a:lnTo>
                    <a:pt x="27423" y="2100651"/>
                  </a:lnTo>
                  <a:lnTo>
                    <a:pt x="27423" y="2153919"/>
                  </a:lnTo>
                  <a:lnTo>
                    <a:pt x="27423" y="2208064"/>
                  </a:lnTo>
                  <a:lnTo>
                    <a:pt x="27423" y="2258535"/>
                  </a:lnTo>
                  <a:lnTo>
                    <a:pt x="27423" y="2307881"/>
                  </a:lnTo>
                  <a:lnTo>
                    <a:pt x="27423" y="2360282"/>
                  </a:lnTo>
                  <a:lnTo>
                    <a:pt x="27423" y="2409978"/>
                  </a:lnTo>
                  <a:lnTo>
                    <a:pt x="27423" y="2457456"/>
                  </a:lnTo>
                  <a:lnTo>
                    <a:pt x="27423" y="2503949"/>
                  </a:lnTo>
                  <a:lnTo>
                    <a:pt x="31485" y="2550003"/>
                  </a:lnTo>
                  <a:lnTo>
                    <a:pt x="36846" y="2595863"/>
                  </a:lnTo>
                  <a:lnTo>
                    <a:pt x="39228" y="2641636"/>
                  </a:lnTo>
                  <a:lnTo>
                    <a:pt x="47848" y="2702952"/>
                  </a:lnTo>
                  <a:lnTo>
                    <a:pt x="51735" y="2745092"/>
                  </a:lnTo>
                  <a:lnTo>
                    <a:pt x="53924" y="2807578"/>
                  </a:lnTo>
                  <a:lnTo>
                    <a:pt x="58635" y="2864688"/>
                  </a:lnTo>
                  <a:lnTo>
                    <a:pt x="65617" y="2924266"/>
                  </a:lnTo>
                  <a:lnTo>
                    <a:pt x="67685" y="2986099"/>
                  </a:lnTo>
                  <a:lnTo>
                    <a:pt x="68298" y="3043015"/>
                  </a:lnTo>
                  <a:lnTo>
                    <a:pt x="68480" y="3098473"/>
                  </a:lnTo>
                  <a:lnTo>
                    <a:pt x="68522" y="3139750"/>
                  </a:lnTo>
                  <a:lnTo>
                    <a:pt x="68541" y="3193643"/>
                  </a:lnTo>
                  <a:lnTo>
                    <a:pt x="68550" y="3249081"/>
                  </a:lnTo>
                  <a:lnTo>
                    <a:pt x="68553" y="3298095"/>
                  </a:lnTo>
                  <a:lnTo>
                    <a:pt x="68556" y="33592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1538" y="3372955"/>
              <a:ext cx="3030177" cy="178247"/>
            </a:xfrm>
            <a:custGeom>
              <a:avLst/>
              <a:gdLst/>
              <a:ahLst/>
              <a:cxnLst/>
              <a:rect l="0" t="0" r="0" b="0"/>
              <a:pathLst>
                <a:path w="3030177" h="178247">
                  <a:moveTo>
                    <a:pt x="0" y="0"/>
                  </a:moveTo>
                  <a:lnTo>
                    <a:pt x="35887" y="9423"/>
                  </a:lnTo>
                  <a:lnTo>
                    <a:pt x="92054" y="12441"/>
                  </a:lnTo>
                  <a:lnTo>
                    <a:pt x="134860" y="13147"/>
                  </a:lnTo>
                  <a:lnTo>
                    <a:pt x="183339" y="13461"/>
                  </a:lnTo>
                  <a:lnTo>
                    <a:pt x="230784" y="15124"/>
                  </a:lnTo>
                  <a:lnTo>
                    <a:pt x="289284" y="23102"/>
                  </a:lnTo>
                  <a:lnTo>
                    <a:pt x="342364" y="25503"/>
                  </a:lnTo>
                  <a:lnTo>
                    <a:pt x="389315" y="26569"/>
                  </a:lnTo>
                  <a:lnTo>
                    <a:pt x="450008" y="27170"/>
                  </a:lnTo>
                  <a:lnTo>
                    <a:pt x="506585" y="27348"/>
                  </a:lnTo>
                  <a:lnTo>
                    <a:pt x="561944" y="27401"/>
                  </a:lnTo>
                  <a:lnTo>
                    <a:pt x="621003" y="31479"/>
                  </a:lnTo>
                  <a:lnTo>
                    <a:pt x="682683" y="38274"/>
                  </a:lnTo>
                  <a:lnTo>
                    <a:pt x="743615" y="40287"/>
                  </a:lnTo>
                  <a:lnTo>
                    <a:pt x="805850" y="40883"/>
                  </a:lnTo>
                  <a:lnTo>
                    <a:pt x="866947" y="45122"/>
                  </a:lnTo>
                  <a:lnTo>
                    <a:pt x="910906" y="50524"/>
                  </a:lnTo>
                  <a:lnTo>
                    <a:pt x="955834" y="52925"/>
                  </a:lnTo>
                  <a:lnTo>
                    <a:pt x="1001194" y="53992"/>
                  </a:lnTo>
                  <a:lnTo>
                    <a:pt x="1046745" y="55990"/>
                  </a:lnTo>
                  <a:lnTo>
                    <a:pt x="1092381" y="61955"/>
                  </a:lnTo>
                  <a:lnTo>
                    <a:pt x="1142117" y="65623"/>
                  </a:lnTo>
                  <a:lnTo>
                    <a:pt x="1193168" y="67252"/>
                  </a:lnTo>
                  <a:lnTo>
                    <a:pt x="1241248" y="67977"/>
                  </a:lnTo>
                  <a:lnTo>
                    <a:pt x="1288009" y="68299"/>
                  </a:lnTo>
                  <a:lnTo>
                    <a:pt x="1334182" y="68442"/>
                  </a:lnTo>
                  <a:lnTo>
                    <a:pt x="1380095" y="68505"/>
                  </a:lnTo>
                  <a:lnTo>
                    <a:pt x="1429954" y="72597"/>
                  </a:lnTo>
                  <a:lnTo>
                    <a:pt x="1481059" y="77969"/>
                  </a:lnTo>
                  <a:lnTo>
                    <a:pt x="1529164" y="80357"/>
                  </a:lnTo>
                  <a:lnTo>
                    <a:pt x="1575935" y="81419"/>
                  </a:lnTo>
                  <a:lnTo>
                    <a:pt x="1622113" y="81890"/>
                  </a:lnTo>
                  <a:lnTo>
                    <a:pt x="1668028" y="82100"/>
                  </a:lnTo>
                  <a:lnTo>
                    <a:pt x="1717888" y="86256"/>
                  </a:lnTo>
                  <a:lnTo>
                    <a:pt x="1768994" y="91658"/>
                  </a:lnTo>
                  <a:lnTo>
                    <a:pt x="1817099" y="94059"/>
                  </a:lnTo>
                  <a:lnTo>
                    <a:pt x="1863870" y="95126"/>
                  </a:lnTo>
                  <a:lnTo>
                    <a:pt x="1910048" y="95600"/>
                  </a:lnTo>
                  <a:lnTo>
                    <a:pt x="1955963" y="95810"/>
                  </a:lnTo>
                  <a:lnTo>
                    <a:pt x="2001761" y="99967"/>
                  </a:lnTo>
                  <a:lnTo>
                    <a:pt x="2047507" y="105369"/>
                  </a:lnTo>
                  <a:lnTo>
                    <a:pt x="2093229" y="107769"/>
                  </a:lnTo>
                  <a:lnTo>
                    <a:pt x="2138941" y="108837"/>
                  </a:lnTo>
                  <a:lnTo>
                    <a:pt x="2184649" y="110834"/>
                  </a:lnTo>
                  <a:lnTo>
                    <a:pt x="2230355" y="116801"/>
                  </a:lnTo>
                  <a:lnTo>
                    <a:pt x="2291633" y="121446"/>
                  </a:lnTo>
                  <a:lnTo>
                    <a:pt x="2333763" y="122532"/>
                  </a:lnTo>
                  <a:lnTo>
                    <a:pt x="2396245" y="127207"/>
                  </a:lnTo>
                  <a:lnTo>
                    <a:pt x="2453353" y="134177"/>
                  </a:lnTo>
                  <a:lnTo>
                    <a:pt x="2508868" y="136243"/>
                  </a:lnTo>
                  <a:lnTo>
                    <a:pt x="2563912" y="140917"/>
                  </a:lnTo>
                  <a:lnTo>
                    <a:pt x="2618815" y="147889"/>
                  </a:lnTo>
                  <a:lnTo>
                    <a:pt x="2673677" y="149954"/>
                  </a:lnTo>
                  <a:lnTo>
                    <a:pt x="2724465" y="154629"/>
                  </a:lnTo>
                  <a:lnTo>
                    <a:pt x="2780646" y="161600"/>
                  </a:lnTo>
                  <a:lnTo>
                    <a:pt x="2842997" y="167728"/>
                  </a:lnTo>
                  <a:lnTo>
                    <a:pt x="2898542" y="175130"/>
                  </a:lnTo>
                  <a:lnTo>
                    <a:pt x="2959181" y="177323"/>
                  </a:lnTo>
                  <a:lnTo>
                    <a:pt x="3003554" y="177972"/>
                  </a:lnTo>
                  <a:lnTo>
                    <a:pt x="3030176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20297" y="3167287"/>
              <a:ext cx="205669" cy="164536"/>
            </a:xfrm>
            <a:custGeom>
              <a:avLst/>
              <a:gdLst/>
              <a:ahLst/>
              <a:cxnLst/>
              <a:rect l="0" t="0" r="0" b="0"/>
              <a:pathLst>
                <a:path w="205669" h="164536">
                  <a:moveTo>
                    <a:pt x="0" y="0"/>
                  </a:moveTo>
                  <a:lnTo>
                    <a:pt x="57252" y="26363"/>
                  </a:lnTo>
                  <a:lnTo>
                    <a:pt x="110165" y="61633"/>
                  </a:lnTo>
                  <a:lnTo>
                    <a:pt x="171029" y="117016"/>
                  </a:lnTo>
                  <a:lnTo>
                    <a:pt x="205668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34008" y="3085020"/>
              <a:ext cx="178247" cy="287936"/>
            </a:xfrm>
            <a:custGeom>
              <a:avLst/>
              <a:gdLst/>
              <a:ahLst/>
              <a:cxnLst/>
              <a:rect l="0" t="0" r="0" b="0"/>
              <a:pathLst>
                <a:path w="178247" h="287936">
                  <a:moveTo>
                    <a:pt x="178246" y="0"/>
                  </a:moveTo>
                  <a:lnTo>
                    <a:pt x="151883" y="57253"/>
                  </a:lnTo>
                  <a:lnTo>
                    <a:pt x="118137" y="118065"/>
                  </a:lnTo>
                  <a:lnTo>
                    <a:pt x="78068" y="170703"/>
                  </a:lnTo>
                  <a:lnTo>
                    <a:pt x="43952" y="221207"/>
                  </a:lnTo>
                  <a:lnTo>
                    <a:pt x="18609" y="262578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20367" y="3014692"/>
              <a:ext cx="85491" cy="371976"/>
            </a:xfrm>
            <a:custGeom>
              <a:avLst/>
              <a:gdLst/>
              <a:ahLst/>
              <a:cxnLst/>
              <a:rect l="0" t="0" r="0" b="0"/>
              <a:pathLst>
                <a:path w="85491" h="371976">
                  <a:moveTo>
                    <a:pt x="85490" y="70328"/>
                  </a:moveTo>
                  <a:lnTo>
                    <a:pt x="73020" y="39012"/>
                  </a:lnTo>
                  <a:lnTo>
                    <a:pt x="59127" y="20355"/>
                  </a:lnTo>
                  <a:lnTo>
                    <a:pt x="26897" y="0"/>
                  </a:lnTo>
                  <a:lnTo>
                    <a:pt x="17482" y="590"/>
                  </a:lnTo>
                  <a:lnTo>
                    <a:pt x="9682" y="5555"/>
                  </a:lnTo>
                  <a:lnTo>
                    <a:pt x="2959" y="13435"/>
                  </a:lnTo>
                  <a:lnTo>
                    <a:pt x="0" y="23258"/>
                  </a:lnTo>
                  <a:lnTo>
                    <a:pt x="775" y="46361"/>
                  </a:lnTo>
                  <a:lnTo>
                    <a:pt x="12162" y="101480"/>
                  </a:lnTo>
                  <a:lnTo>
                    <a:pt x="17044" y="159456"/>
                  </a:lnTo>
                  <a:lnTo>
                    <a:pt x="25938" y="217429"/>
                  </a:lnTo>
                  <a:lnTo>
                    <a:pt x="27727" y="279125"/>
                  </a:lnTo>
                  <a:lnTo>
                    <a:pt x="19517" y="338399"/>
                  </a:lnTo>
                  <a:lnTo>
                    <a:pt x="16934" y="3719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755034" y="3180999"/>
              <a:ext cx="219380" cy="41134"/>
            </a:xfrm>
            <a:custGeom>
              <a:avLst/>
              <a:gdLst/>
              <a:ahLst/>
              <a:cxnLst/>
              <a:rect l="0" t="0" r="0" b="0"/>
              <a:pathLst>
                <a:path w="219380" h="41134">
                  <a:moveTo>
                    <a:pt x="0" y="41133"/>
                  </a:moveTo>
                  <a:lnTo>
                    <a:pt x="48807" y="30281"/>
                  </a:lnTo>
                  <a:lnTo>
                    <a:pt x="98252" y="24206"/>
                  </a:lnTo>
                  <a:lnTo>
                    <a:pt x="151497" y="16821"/>
                  </a:lnTo>
                  <a:lnTo>
                    <a:pt x="193680" y="10570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77807" y="3030176"/>
              <a:ext cx="78874" cy="356492"/>
            </a:xfrm>
            <a:custGeom>
              <a:avLst/>
              <a:gdLst/>
              <a:ahLst/>
              <a:cxnLst/>
              <a:rect l="0" t="0" r="0" b="0"/>
              <a:pathLst>
                <a:path w="78874" h="356492">
                  <a:moveTo>
                    <a:pt x="51451" y="0"/>
                  </a:moveTo>
                  <a:lnTo>
                    <a:pt x="31081" y="45308"/>
                  </a:lnTo>
                  <a:lnTo>
                    <a:pt x="15623" y="101447"/>
                  </a:lnTo>
                  <a:lnTo>
                    <a:pt x="2918" y="151427"/>
                  </a:lnTo>
                  <a:lnTo>
                    <a:pt x="0" y="210079"/>
                  </a:lnTo>
                  <a:lnTo>
                    <a:pt x="9630" y="257757"/>
                  </a:lnTo>
                  <a:lnTo>
                    <a:pt x="39410" y="310750"/>
                  </a:lnTo>
                  <a:lnTo>
                    <a:pt x="78873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84103" y="3194710"/>
              <a:ext cx="137113" cy="164535"/>
            </a:xfrm>
            <a:custGeom>
              <a:avLst/>
              <a:gdLst/>
              <a:ahLst/>
              <a:cxnLst/>
              <a:rect l="0" t="0" r="0" b="0"/>
              <a:pathLst>
                <a:path w="137113" h="164535">
                  <a:moveTo>
                    <a:pt x="0" y="0"/>
                  </a:moveTo>
                  <a:lnTo>
                    <a:pt x="7278" y="21836"/>
                  </a:lnTo>
                  <a:lnTo>
                    <a:pt x="53546" y="83337"/>
                  </a:lnTo>
                  <a:lnTo>
                    <a:pt x="100377" y="138494"/>
                  </a:lnTo>
                  <a:lnTo>
                    <a:pt x="137112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097814" y="3235844"/>
              <a:ext cx="27423" cy="164535"/>
            </a:xfrm>
            <a:custGeom>
              <a:avLst/>
              <a:gdLst/>
              <a:ahLst/>
              <a:cxnLst/>
              <a:rect l="0" t="0" r="0" b="0"/>
              <a:pathLst>
                <a:path w="27423" h="164535">
                  <a:moveTo>
                    <a:pt x="27422" y="0"/>
                  </a:moveTo>
                  <a:lnTo>
                    <a:pt x="8576" y="45308"/>
                  </a:lnTo>
                  <a:lnTo>
                    <a:pt x="2541" y="101447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38947" y="3002753"/>
              <a:ext cx="173091" cy="411337"/>
            </a:xfrm>
            <a:custGeom>
              <a:avLst/>
              <a:gdLst/>
              <a:ahLst/>
              <a:cxnLst/>
              <a:rect l="0" t="0" r="0" b="0"/>
              <a:pathLst>
                <a:path w="173091" h="411337">
                  <a:moveTo>
                    <a:pt x="0" y="0"/>
                  </a:moveTo>
                  <a:lnTo>
                    <a:pt x="62387" y="29830"/>
                  </a:lnTo>
                  <a:lnTo>
                    <a:pt x="103901" y="64461"/>
                  </a:lnTo>
                  <a:lnTo>
                    <a:pt x="141442" y="122536"/>
                  </a:lnTo>
                  <a:lnTo>
                    <a:pt x="165987" y="174773"/>
                  </a:lnTo>
                  <a:lnTo>
                    <a:pt x="173090" y="228845"/>
                  </a:lnTo>
                  <a:lnTo>
                    <a:pt x="166223" y="281938"/>
                  </a:lnTo>
                  <a:lnTo>
                    <a:pt x="146192" y="341596"/>
                  </a:lnTo>
                  <a:lnTo>
                    <a:pt x="128960" y="368153"/>
                  </a:lnTo>
                  <a:lnTo>
                    <a:pt x="82268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636813" y="3071309"/>
              <a:ext cx="263023" cy="257941"/>
            </a:xfrm>
            <a:custGeom>
              <a:avLst/>
              <a:gdLst/>
              <a:ahLst/>
              <a:cxnLst/>
              <a:rect l="0" t="0" r="0" b="0"/>
              <a:pathLst>
                <a:path w="263023" h="257941">
                  <a:moveTo>
                    <a:pt x="215117" y="0"/>
                  </a:moveTo>
                  <a:lnTo>
                    <a:pt x="159520" y="4063"/>
                  </a:lnTo>
                  <a:lnTo>
                    <a:pt x="134039" y="12470"/>
                  </a:lnTo>
                  <a:lnTo>
                    <a:pt x="76055" y="58594"/>
                  </a:lnTo>
                  <a:lnTo>
                    <a:pt x="25822" y="110430"/>
                  </a:lnTo>
                  <a:lnTo>
                    <a:pt x="10124" y="137441"/>
                  </a:lnTo>
                  <a:lnTo>
                    <a:pt x="0" y="185622"/>
                  </a:lnTo>
                  <a:lnTo>
                    <a:pt x="9820" y="216564"/>
                  </a:lnTo>
                  <a:lnTo>
                    <a:pt x="18837" y="231213"/>
                  </a:lnTo>
                  <a:lnTo>
                    <a:pt x="30942" y="240980"/>
                  </a:lnTo>
                  <a:lnTo>
                    <a:pt x="60643" y="251831"/>
                  </a:lnTo>
                  <a:lnTo>
                    <a:pt x="111624" y="257940"/>
                  </a:lnTo>
                  <a:lnTo>
                    <a:pt x="165324" y="252472"/>
                  </a:lnTo>
                  <a:lnTo>
                    <a:pt x="227118" y="235452"/>
                  </a:lnTo>
                  <a:lnTo>
                    <a:pt x="255490" y="220937"/>
                  </a:lnTo>
                  <a:lnTo>
                    <a:pt x="261838" y="211277"/>
                  </a:lnTo>
                  <a:lnTo>
                    <a:pt x="263022" y="200267"/>
                  </a:lnTo>
                  <a:lnTo>
                    <a:pt x="260765" y="188356"/>
                  </a:lnTo>
                  <a:lnTo>
                    <a:pt x="253166" y="180415"/>
                  </a:lnTo>
                  <a:lnTo>
                    <a:pt x="228473" y="171592"/>
                  </a:lnTo>
                  <a:lnTo>
                    <a:pt x="180310" y="166626"/>
                  </a:lnTo>
                  <a:lnTo>
                    <a:pt x="134724" y="172433"/>
                  </a:lnTo>
                  <a:lnTo>
                    <a:pt x="118448" y="179725"/>
                  </a:lnTo>
                  <a:lnTo>
                    <a:pt x="105427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29355" y="3112443"/>
              <a:ext cx="232010" cy="479893"/>
            </a:xfrm>
            <a:custGeom>
              <a:avLst/>
              <a:gdLst/>
              <a:ahLst/>
              <a:cxnLst/>
              <a:rect l="0" t="0" r="0" b="0"/>
              <a:pathLst>
                <a:path w="232010" h="479893">
                  <a:moveTo>
                    <a:pt x="126597" y="0"/>
                  </a:moveTo>
                  <a:lnTo>
                    <a:pt x="76623" y="38168"/>
                  </a:lnTo>
                  <a:lnTo>
                    <a:pt x="31919" y="95336"/>
                  </a:lnTo>
                  <a:lnTo>
                    <a:pt x="10860" y="145893"/>
                  </a:lnTo>
                  <a:lnTo>
                    <a:pt x="0" y="176054"/>
                  </a:lnTo>
                  <a:lnTo>
                    <a:pt x="1065" y="188972"/>
                  </a:lnTo>
                  <a:lnTo>
                    <a:pt x="14437" y="211451"/>
                  </a:lnTo>
                  <a:lnTo>
                    <a:pt x="25924" y="218664"/>
                  </a:lnTo>
                  <a:lnTo>
                    <a:pt x="54939" y="226678"/>
                  </a:lnTo>
                  <a:lnTo>
                    <a:pt x="68160" y="225769"/>
                  </a:lnTo>
                  <a:lnTo>
                    <a:pt x="90976" y="216633"/>
                  </a:lnTo>
                  <a:lnTo>
                    <a:pt x="149130" y="168462"/>
                  </a:lnTo>
                  <a:lnTo>
                    <a:pt x="169498" y="134213"/>
                  </a:lnTo>
                  <a:lnTo>
                    <a:pt x="177902" y="87841"/>
                  </a:lnTo>
                  <a:lnTo>
                    <a:pt x="173114" y="42785"/>
                  </a:lnTo>
                  <a:lnTo>
                    <a:pt x="171319" y="39187"/>
                  </a:lnTo>
                  <a:lnTo>
                    <a:pt x="169325" y="51441"/>
                  </a:lnTo>
                  <a:lnTo>
                    <a:pt x="175481" y="92600"/>
                  </a:lnTo>
                  <a:lnTo>
                    <a:pt x="186917" y="117836"/>
                  </a:lnTo>
                  <a:lnTo>
                    <a:pt x="206424" y="157300"/>
                  </a:lnTo>
                  <a:lnTo>
                    <a:pt x="221852" y="207587"/>
                  </a:lnTo>
                  <a:lnTo>
                    <a:pt x="232009" y="261081"/>
                  </a:lnTo>
                  <a:lnTo>
                    <a:pt x="230956" y="311464"/>
                  </a:lnTo>
                  <a:lnTo>
                    <a:pt x="216933" y="359400"/>
                  </a:lnTo>
                  <a:lnTo>
                    <a:pt x="209673" y="376712"/>
                  </a:lnTo>
                  <a:lnTo>
                    <a:pt x="185356" y="404073"/>
                  </a:lnTo>
                  <a:lnTo>
                    <a:pt x="137405" y="436606"/>
                  </a:lnTo>
                  <a:lnTo>
                    <a:pt x="88665" y="461480"/>
                  </a:lnTo>
                  <a:lnTo>
                    <a:pt x="44329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49205" y="3030176"/>
              <a:ext cx="122105" cy="397625"/>
            </a:xfrm>
            <a:custGeom>
              <a:avLst/>
              <a:gdLst/>
              <a:ahLst/>
              <a:cxnLst/>
              <a:rect l="0" t="0" r="0" b="0"/>
              <a:pathLst>
                <a:path w="122105" h="397625">
                  <a:moveTo>
                    <a:pt x="39837" y="0"/>
                  </a:moveTo>
                  <a:lnTo>
                    <a:pt x="20859" y="48807"/>
                  </a:lnTo>
                  <a:lnTo>
                    <a:pt x="8551" y="82630"/>
                  </a:lnTo>
                  <a:lnTo>
                    <a:pt x="1621" y="146021"/>
                  </a:lnTo>
                  <a:lnTo>
                    <a:pt x="0" y="195916"/>
                  </a:lnTo>
                  <a:lnTo>
                    <a:pt x="3342" y="244499"/>
                  </a:lnTo>
                  <a:lnTo>
                    <a:pt x="17851" y="306550"/>
                  </a:lnTo>
                  <a:lnTo>
                    <a:pt x="41448" y="349819"/>
                  </a:lnTo>
                  <a:lnTo>
                    <a:pt x="50052" y="361184"/>
                  </a:lnTo>
                  <a:lnTo>
                    <a:pt x="75862" y="377874"/>
                  </a:lnTo>
                  <a:lnTo>
                    <a:pt x="122104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085020" y="3208421"/>
              <a:ext cx="219380" cy="178247"/>
            </a:xfrm>
            <a:custGeom>
              <a:avLst/>
              <a:gdLst/>
              <a:ahLst/>
              <a:cxnLst/>
              <a:rect l="0" t="0" r="0" b="0"/>
              <a:pathLst>
                <a:path w="219380" h="178247">
                  <a:moveTo>
                    <a:pt x="0" y="0"/>
                  </a:moveTo>
                  <a:lnTo>
                    <a:pt x="46774" y="59215"/>
                  </a:lnTo>
                  <a:lnTo>
                    <a:pt x="98828" y="105093"/>
                  </a:lnTo>
                  <a:lnTo>
                    <a:pt x="151386" y="140154"/>
                  </a:lnTo>
                  <a:lnTo>
                    <a:pt x="197654" y="163330"/>
                  </a:lnTo>
                  <a:lnTo>
                    <a:pt x="219379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39865" y="3194710"/>
              <a:ext cx="41135" cy="233091"/>
            </a:xfrm>
            <a:custGeom>
              <a:avLst/>
              <a:gdLst/>
              <a:ahLst/>
              <a:cxnLst/>
              <a:rect l="0" t="0" r="0" b="0"/>
              <a:pathLst>
                <a:path w="41135" h="233091">
                  <a:moveTo>
                    <a:pt x="41134" y="0"/>
                  </a:moveTo>
                  <a:lnTo>
                    <a:pt x="19297" y="21836"/>
                  </a:lnTo>
                  <a:lnTo>
                    <a:pt x="8577" y="48807"/>
                  </a:lnTo>
                  <a:lnTo>
                    <a:pt x="2541" y="98252"/>
                  </a:lnTo>
                  <a:lnTo>
                    <a:pt x="753" y="151497"/>
                  </a:lnTo>
                  <a:lnTo>
                    <a:pt x="223" y="197742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276977" y="3002753"/>
              <a:ext cx="174373" cy="521027"/>
            </a:xfrm>
            <a:custGeom>
              <a:avLst/>
              <a:gdLst/>
              <a:ahLst/>
              <a:cxnLst/>
              <a:rect l="0" t="0" r="0" b="0"/>
              <a:pathLst>
                <a:path w="174373" h="521027">
                  <a:moveTo>
                    <a:pt x="0" y="0"/>
                  </a:moveTo>
                  <a:lnTo>
                    <a:pt x="57252" y="38168"/>
                  </a:lnTo>
                  <a:lnTo>
                    <a:pt x="99219" y="74967"/>
                  </a:lnTo>
                  <a:lnTo>
                    <a:pt x="146078" y="137956"/>
                  </a:lnTo>
                  <a:lnTo>
                    <a:pt x="166345" y="193053"/>
                  </a:lnTo>
                  <a:lnTo>
                    <a:pt x="172957" y="235609"/>
                  </a:lnTo>
                  <a:lnTo>
                    <a:pt x="174372" y="281437"/>
                  </a:lnTo>
                  <a:lnTo>
                    <a:pt x="169922" y="332275"/>
                  </a:lnTo>
                  <a:lnTo>
                    <a:pt x="154741" y="385339"/>
                  </a:lnTo>
                  <a:lnTo>
                    <a:pt x="134283" y="436345"/>
                  </a:lnTo>
                  <a:lnTo>
                    <a:pt x="108682" y="493227"/>
                  </a:lnTo>
                  <a:lnTo>
                    <a:pt x="95978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5696" y="3522218"/>
            <a:ext cx="492355" cy="2126798"/>
            <a:chOff x="975696" y="3522218"/>
            <a:chExt cx="492355" cy="2126798"/>
          </a:xfrm>
        </p:grpSpPr>
        <p:sp>
          <p:nvSpPr>
            <p:cNvPr id="36" name="Freeform 35"/>
            <p:cNvSpPr/>
            <p:nvPr/>
          </p:nvSpPr>
          <p:spPr>
            <a:xfrm>
              <a:off x="975696" y="3667323"/>
              <a:ext cx="176046" cy="62125"/>
            </a:xfrm>
            <a:custGeom>
              <a:avLst/>
              <a:gdLst/>
              <a:ahLst/>
              <a:cxnLst/>
              <a:rect l="0" t="0" r="0" b="0"/>
              <a:pathLst>
                <a:path w="176046" h="62125">
                  <a:moveTo>
                    <a:pt x="25222" y="7279"/>
                  </a:moveTo>
                  <a:lnTo>
                    <a:pt x="3385" y="0"/>
                  </a:lnTo>
                  <a:lnTo>
                    <a:pt x="0" y="2427"/>
                  </a:lnTo>
                  <a:lnTo>
                    <a:pt x="790" y="8615"/>
                  </a:lnTo>
                  <a:lnTo>
                    <a:pt x="4363" y="17310"/>
                  </a:lnTo>
                  <a:lnTo>
                    <a:pt x="24584" y="31035"/>
                  </a:lnTo>
                  <a:lnTo>
                    <a:pt x="74292" y="47326"/>
                  </a:lnTo>
                  <a:lnTo>
                    <a:pt x="129138" y="57739"/>
                  </a:lnTo>
                  <a:lnTo>
                    <a:pt x="176045" y="621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78778" y="3522218"/>
              <a:ext cx="189273" cy="275786"/>
            </a:xfrm>
            <a:custGeom>
              <a:avLst/>
              <a:gdLst/>
              <a:ahLst/>
              <a:cxnLst/>
              <a:rect l="0" t="0" r="0" b="0"/>
              <a:pathLst>
                <a:path w="189273" h="275786">
                  <a:moveTo>
                    <a:pt x="106053" y="42694"/>
                  </a:moveTo>
                  <a:lnTo>
                    <a:pt x="91496" y="20858"/>
                  </a:lnTo>
                  <a:lnTo>
                    <a:pt x="72161" y="6075"/>
                  </a:lnTo>
                  <a:lnTo>
                    <a:pt x="60606" y="0"/>
                  </a:lnTo>
                  <a:lnTo>
                    <a:pt x="49856" y="520"/>
                  </a:lnTo>
                  <a:lnTo>
                    <a:pt x="29787" y="13286"/>
                  </a:lnTo>
                  <a:lnTo>
                    <a:pt x="8637" y="46168"/>
                  </a:lnTo>
                  <a:lnTo>
                    <a:pt x="0" y="92136"/>
                  </a:lnTo>
                  <a:lnTo>
                    <a:pt x="3358" y="101555"/>
                  </a:lnTo>
                  <a:lnTo>
                    <a:pt x="10168" y="106310"/>
                  </a:lnTo>
                  <a:lnTo>
                    <a:pt x="29921" y="107531"/>
                  </a:lnTo>
                  <a:lnTo>
                    <a:pt x="66738" y="102701"/>
                  </a:lnTo>
                  <a:lnTo>
                    <a:pt x="93150" y="106435"/>
                  </a:lnTo>
                  <a:lnTo>
                    <a:pt x="116061" y="117235"/>
                  </a:lnTo>
                  <a:lnTo>
                    <a:pt x="174284" y="166621"/>
                  </a:lnTo>
                  <a:lnTo>
                    <a:pt x="183533" y="175587"/>
                  </a:lnTo>
                  <a:lnTo>
                    <a:pt x="188176" y="186134"/>
                  </a:lnTo>
                  <a:lnTo>
                    <a:pt x="189272" y="210041"/>
                  </a:lnTo>
                  <a:lnTo>
                    <a:pt x="180618" y="231839"/>
                  </a:lnTo>
                  <a:lnTo>
                    <a:pt x="174045" y="241917"/>
                  </a:lnTo>
                  <a:lnTo>
                    <a:pt x="163569" y="248636"/>
                  </a:lnTo>
                  <a:lnTo>
                    <a:pt x="107032" y="263482"/>
                  </a:lnTo>
                  <a:lnTo>
                    <a:pt x="51209" y="2757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014629" y="4003671"/>
              <a:ext cx="178246" cy="27423"/>
            </a:xfrm>
            <a:custGeom>
              <a:avLst/>
              <a:gdLst/>
              <a:ahLst/>
              <a:cxnLst/>
              <a:rect l="0" t="0" r="0" b="0"/>
              <a:pathLst>
                <a:path w="178246" h="27423">
                  <a:moveTo>
                    <a:pt x="0" y="0"/>
                  </a:moveTo>
                  <a:lnTo>
                    <a:pt x="48807" y="10852"/>
                  </a:lnTo>
                  <a:lnTo>
                    <a:pt x="102315" y="16927"/>
                  </a:lnTo>
                  <a:lnTo>
                    <a:pt x="150161" y="24312"/>
                  </a:lnTo>
                  <a:lnTo>
                    <a:pt x="178245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50366" y="3921404"/>
              <a:ext cx="203022" cy="287936"/>
            </a:xfrm>
            <a:custGeom>
              <a:avLst/>
              <a:gdLst/>
              <a:ahLst/>
              <a:cxnLst/>
              <a:rect l="0" t="0" r="0" b="0"/>
              <a:pathLst>
                <a:path w="203022" h="287936">
                  <a:moveTo>
                    <a:pt x="93332" y="0"/>
                  </a:moveTo>
                  <a:lnTo>
                    <a:pt x="124647" y="23416"/>
                  </a:lnTo>
                  <a:lnTo>
                    <a:pt x="151023" y="59243"/>
                  </a:lnTo>
                  <a:lnTo>
                    <a:pt x="163661" y="90824"/>
                  </a:lnTo>
                  <a:lnTo>
                    <a:pt x="166230" y="121110"/>
                  </a:lnTo>
                  <a:lnTo>
                    <a:pt x="160771" y="149805"/>
                  </a:lnTo>
                  <a:lnTo>
                    <a:pt x="148188" y="177793"/>
                  </a:lnTo>
                  <a:lnTo>
                    <a:pt x="116695" y="211966"/>
                  </a:lnTo>
                  <a:lnTo>
                    <a:pt x="78418" y="234110"/>
                  </a:lnTo>
                  <a:lnTo>
                    <a:pt x="30852" y="243041"/>
                  </a:lnTo>
                  <a:lnTo>
                    <a:pt x="18162" y="239724"/>
                  </a:lnTo>
                  <a:lnTo>
                    <a:pt x="8179" y="232942"/>
                  </a:lnTo>
                  <a:lnTo>
                    <a:pt x="0" y="223851"/>
                  </a:lnTo>
                  <a:lnTo>
                    <a:pt x="641" y="214743"/>
                  </a:lnTo>
                  <a:lnTo>
                    <a:pt x="7163" y="205624"/>
                  </a:lnTo>
                  <a:lnTo>
                    <a:pt x="17604" y="196498"/>
                  </a:lnTo>
                  <a:lnTo>
                    <a:pt x="30659" y="191937"/>
                  </a:lnTo>
                  <a:lnTo>
                    <a:pt x="61414" y="190932"/>
                  </a:lnTo>
                  <a:lnTo>
                    <a:pt x="105711" y="198932"/>
                  </a:lnTo>
                  <a:lnTo>
                    <a:pt x="140503" y="218229"/>
                  </a:lnTo>
                  <a:lnTo>
                    <a:pt x="178033" y="252047"/>
                  </a:lnTo>
                  <a:lnTo>
                    <a:pt x="203021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156061" y="4346451"/>
              <a:ext cx="232987" cy="262331"/>
            </a:xfrm>
            <a:custGeom>
              <a:avLst/>
              <a:gdLst/>
              <a:ahLst/>
              <a:cxnLst/>
              <a:rect l="0" t="0" r="0" b="0"/>
              <a:pathLst>
                <a:path w="232987" h="262331">
                  <a:moveTo>
                    <a:pt x="119081" y="0"/>
                  </a:moveTo>
                  <a:lnTo>
                    <a:pt x="97188" y="24940"/>
                  </a:lnTo>
                  <a:lnTo>
                    <a:pt x="67585" y="85388"/>
                  </a:lnTo>
                  <a:lnTo>
                    <a:pt x="46616" y="148731"/>
                  </a:lnTo>
                  <a:lnTo>
                    <a:pt x="46997" y="198616"/>
                  </a:lnTo>
                  <a:lnTo>
                    <a:pt x="57082" y="225894"/>
                  </a:lnTo>
                  <a:lnTo>
                    <a:pt x="64037" y="237433"/>
                  </a:lnTo>
                  <a:lnTo>
                    <a:pt x="83953" y="254318"/>
                  </a:lnTo>
                  <a:lnTo>
                    <a:pt x="95662" y="260953"/>
                  </a:lnTo>
                  <a:lnTo>
                    <a:pt x="109562" y="262330"/>
                  </a:lnTo>
                  <a:lnTo>
                    <a:pt x="141257" y="255734"/>
                  </a:lnTo>
                  <a:lnTo>
                    <a:pt x="178804" y="234891"/>
                  </a:lnTo>
                  <a:lnTo>
                    <a:pt x="209226" y="202139"/>
                  </a:lnTo>
                  <a:lnTo>
                    <a:pt x="230258" y="156210"/>
                  </a:lnTo>
                  <a:lnTo>
                    <a:pt x="232986" y="125795"/>
                  </a:lnTo>
                  <a:lnTo>
                    <a:pt x="222324" y="69029"/>
                  </a:lnTo>
                  <a:lnTo>
                    <a:pt x="202654" y="34841"/>
                  </a:lnTo>
                  <a:lnTo>
                    <a:pt x="191555" y="27798"/>
                  </a:lnTo>
                  <a:lnTo>
                    <a:pt x="162971" y="19972"/>
                  </a:lnTo>
                  <a:lnTo>
                    <a:pt x="119898" y="22845"/>
                  </a:lnTo>
                  <a:lnTo>
                    <a:pt x="92021" y="37576"/>
                  </a:lnTo>
                  <a:lnTo>
                    <a:pt x="36885" y="84273"/>
                  </a:lnTo>
                  <a:lnTo>
                    <a:pt x="10259" y="123995"/>
                  </a:lnTo>
                  <a:lnTo>
                    <a:pt x="0" y="171989"/>
                  </a:lnTo>
                  <a:lnTo>
                    <a:pt x="5956" y="228807"/>
                  </a:lnTo>
                  <a:lnTo>
                    <a:pt x="9391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24318" y="4788204"/>
              <a:ext cx="227422" cy="394631"/>
            </a:xfrm>
            <a:custGeom>
              <a:avLst/>
              <a:gdLst/>
              <a:ahLst/>
              <a:cxnLst/>
              <a:rect l="0" t="0" r="0" b="0"/>
              <a:pathLst>
                <a:path w="227422" h="394631">
                  <a:moveTo>
                    <a:pt x="68556" y="65561"/>
                  </a:moveTo>
                  <a:lnTo>
                    <a:pt x="81026" y="24823"/>
                  </a:lnTo>
                  <a:lnTo>
                    <a:pt x="94919" y="3783"/>
                  </a:lnTo>
                  <a:lnTo>
                    <a:pt x="104413" y="0"/>
                  </a:lnTo>
                  <a:lnTo>
                    <a:pt x="115313" y="525"/>
                  </a:lnTo>
                  <a:lnTo>
                    <a:pt x="138088" y="9234"/>
                  </a:lnTo>
                  <a:lnTo>
                    <a:pt x="158367" y="23261"/>
                  </a:lnTo>
                  <a:lnTo>
                    <a:pt x="163470" y="32791"/>
                  </a:lnTo>
                  <a:lnTo>
                    <a:pt x="165077" y="55567"/>
                  </a:lnTo>
                  <a:lnTo>
                    <a:pt x="157417" y="94085"/>
                  </a:lnTo>
                  <a:lnTo>
                    <a:pt x="138220" y="127165"/>
                  </a:lnTo>
                  <a:lnTo>
                    <a:pt x="117800" y="142707"/>
                  </a:lnTo>
                  <a:lnTo>
                    <a:pt x="105956" y="148985"/>
                  </a:lnTo>
                  <a:lnTo>
                    <a:pt x="101107" y="150123"/>
                  </a:lnTo>
                  <a:lnTo>
                    <a:pt x="100921" y="147835"/>
                  </a:lnTo>
                  <a:lnTo>
                    <a:pt x="103844" y="143262"/>
                  </a:lnTo>
                  <a:lnTo>
                    <a:pt x="123342" y="138182"/>
                  </a:lnTo>
                  <a:lnTo>
                    <a:pt x="150797" y="137447"/>
                  </a:lnTo>
                  <a:lnTo>
                    <a:pt x="178234" y="142199"/>
                  </a:lnTo>
                  <a:lnTo>
                    <a:pt x="201601" y="157514"/>
                  </a:lnTo>
                  <a:lnTo>
                    <a:pt x="212097" y="167997"/>
                  </a:lnTo>
                  <a:lnTo>
                    <a:pt x="223760" y="195894"/>
                  </a:lnTo>
                  <a:lnTo>
                    <a:pt x="227421" y="228606"/>
                  </a:lnTo>
                  <a:lnTo>
                    <a:pt x="219392" y="279760"/>
                  </a:lnTo>
                  <a:lnTo>
                    <a:pt x="206182" y="310060"/>
                  </a:lnTo>
                  <a:lnTo>
                    <a:pt x="174336" y="345536"/>
                  </a:lnTo>
                  <a:lnTo>
                    <a:pt x="122629" y="373873"/>
                  </a:lnTo>
                  <a:lnTo>
                    <a:pt x="80515" y="387803"/>
                  </a:lnTo>
                  <a:lnTo>
                    <a:pt x="24651" y="393281"/>
                  </a:lnTo>
                  <a:lnTo>
                    <a:pt x="0" y="394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096896" y="5257823"/>
              <a:ext cx="194193" cy="391193"/>
            </a:xfrm>
            <a:custGeom>
              <a:avLst/>
              <a:gdLst/>
              <a:ahLst/>
              <a:cxnLst/>
              <a:rect l="0" t="0" r="0" b="0"/>
              <a:pathLst>
                <a:path w="194193" h="391193">
                  <a:moveTo>
                    <a:pt x="137112" y="7278"/>
                  </a:moveTo>
                  <a:lnTo>
                    <a:pt x="115276" y="0"/>
                  </a:lnTo>
                  <a:lnTo>
                    <a:pt x="92367" y="489"/>
                  </a:lnTo>
                  <a:lnTo>
                    <a:pt x="79860" y="2752"/>
                  </a:lnTo>
                  <a:lnTo>
                    <a:pt x="69998" y="8831"/>
                  </a:lnTo>
                  <a:lnTo>
                    <a:pt x="54978" y="27773"/>
                  </a:lnTo>
                  <a:lnTo>
                    <a:pt x="45236" y="71412"/>
                  </a:lnTo>
                  <a:lnTo>
                    <a:pt x="49628" y="122937"/>
                  </a:lnTo>
                  <a:lnTo>
                    <a:pt x="54414" y="131611"/>
                  </a:lnTo>
                  <a:lnTo>
                    <a:pt x="60651" y="134347"/>
                  </a:lnTo>
                  <a:lnTo>
                    <a:pt x="67857" y="133125"/>
                  </a:lnTo>
                  <a:lnTo>
                    <a:pt x="107113" y="138682"/>
                  </a:lnTo>
                  <a:lnTo>
                    <a:pt x="131904" y="149979"/>
                  </a:lnTo>
                  <a:lnTo>
                    <a:pt x="142781" y="157257"/>
                  </a:lnTo>
                  <a:lnTo>
                    <a:pt x="158929" y="177531"/>
                  </a:lnTo>
                  <a:lnTo>
                    <a:pt x="188988" y="227787"/>
                  </a:lnTo>
                  <a:lnTo>
                    <a:pt x="194192" y="258645"/>
                  </a:lnTo>
                  <a:lnTo>
                    <a:pt x="189903" y="291148"/>
                  </a:lnTo>
                  <a:lnTo>
                    <a:pt x="177841" y="320829"/>
                  </a:lnTo>
                  <a:lnTo>
                    <a:pt x="154198" y="341130"/>
                  </a:lnTo>
                  <a:lnTo>
                    <a:pt x="123377" y="353707"/>
                  </a:lnTo>
                  <a:lnTo>
                    <a:pt x="73289" y="362311"/>
                  </a:lnTo>
                  <a:lnTo>
                    <a:pt x="22771" y="378095"/>
                  </a:lnTo>
                  <a:lnTo>
                    <a:pt x="0" y="3911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13900" y="3520167"/>
            <a:ext cx="466446" cy="1127931"/>
            <a:chOff x="1713900" y="3520167"/>
            <a:chExt cx="466446" cy="1127931"/>
          </a:xfrm>
        </p:grpSpPr>
        <p:sp>
          <p:nvSpPr>
            <p:cNvPr id="44" name="Freeform 43"/>
            <p:cNvSpPr/>
            <p:nvPr/>
          </p:nvSpPr>
          <p:spPr>
            <a:xfrm>
              <a:off x="1892146" y="3520167"/>
              <a:ext cx="287936" cy="271571"/>
            </a:xfrm>
            <a:custGeom>
              <a:avLst/>
              <a:gdLst/>
              <a:ahLst/>
              <a:cxnLst/>
              <a:rect l="0" t="0" r="0" b="0"/>
              <a:pathLst>
                <a:path w="287936" h="271571">
                  <a:moveTo>
                    <a:pt x="0" y="17323"/>
                  </a:moveTo>
                  <a:lnTo>
                    <a:pt x="14557" y="2765"/>
                  </a:lnTo>
                  <a:lnTo>
                    <a:pt x="24939" y="0"/>
                  </a:lnTo>
                  <a:lnTo>
                    <a:pt x="52725" y="991"/>
                  </a:lnTo>
                  <a:lnTo>
                    <a:pt x="102629" y="17393"/>
                  </a:lnTo>
                  <a:lnTo>
                    <a:pt x="148731" y="48829"/>
                  </a:lnTo>
                  <a:lnTo>
                    <a:pt x="184058" y="87089"/>
                  </a:lnTo>
                  <a:lnTo>
                    <a:pt x="196063" y="117902"/>
                  </a:lnTo>
                  <a:lnTo>
                    <a:pt x="199265" y="134650"/>
                  </a:lnTo>
                  <a:lnTo>
                    <a:pt x="194697" y="165447"/>
                  </a:lnTo>
                  <a:lnTo>
                    <a:pt x="166938" y="222458"/>
                  </a:lnTo>
                  <a:lnTo>
                    <a:pt x="133761" y="256688"/>
                  </a:lnTo>
                  <a:lnTo>
                    <a:pt x="104138" y="268437"/>
                  </a:lnTo>
                  <a:lnTo>
                    <a:pt x="87707" y="271570"/>
                  </a:lnTo>
                  <a:lnTo>
                    <a:pt x="61325" y="266925"/>
                  </a:lnTo>
                  <a:lnTo>
                    <a:pt x="50024" y="261422"/>
                  </a:lnTo>
                  <a:lnTo>
                    <a:pt x="44014" y="251658"/>
                  </a:lnTo>
                  <a:lnTo>
                    <a:pt x="41398" y="224560"/>
                  </a:lnTo>
                  <a:lnTo>
                    <a:pt x="45880" y="211849"/>
                  </a:lnTo>
                  <a:lnTo>
                    <a:pt x="63048" y="189601"/>
                  </a:lnTo>
                  <a:lnTo>
                    <a:pt x="105688" y="167225"/>
                  </a:lnTo>
                  <a:lnTo>
                    <a:pt x="164195" y="165503"/>
                  </a:lnTo>
                  <a:lnTo>
                    <a:pt x="215216" y="181921"/>
                  </a:lnTo>
                  <a:lnTo>
                    <a:pt x="236826" y="201691"/>
                  </a:lnTo>
                  <a:lnTo>
                    <a:pt x="287935" y="2641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64723" y="3912845"/>
              <a:ext cx="255988" cy="312394"/>
            </a:xfrm>
            <a:custGeom>
              <a:avLst/>
              <a:gdLst/>
              <a:ahLst/>
              <a:cxnLst/>
              <a:rect l="0" t="0" r="0" b="0"/>
              <a:pathLst>
                <a:path w="255988" h="312394">
                  <a:moveTo>
                    <a:pt x="0" y="90826"/>
                  </a:moveTo>
                  <a:lnTo>
                    <a:pt x="7279" y="68989"/>
                  </a:lnTo>
                  <a:lnTo>
                    <a:pt x="23040" y="50144"/>
                  </a:lnTo>
                  <a:lnTo>
                    <a:pt x="70399" y="13218"/>
                  </a:lnTo>
                  <a:lnTo>
                    <a:pt x="100860" y="3012"/>
                  </a:lnTo>
                  <a:lnTo>
                    <a:pt x="134712" y="0"/>
                  </a:lnTo>
                  <a:lnTo>
                    <a:pt x="170069" y="3739"/>
                  </a:lnTo>
                  <a:lnTo>
                    <a:pt x="202034" y="18604"/>
                  </a:lnTo>
                  <a:lnTo>
                    <a:pt x="228429" y="40446"/>
                  </a:lnTo>
                  <a:lnTo>
                    <a:pt x="245238" y="65388"/>
                  </a:lnTo>
                  <a:lnTo>
                    <a:pt x="255987" y="112403"/>
                  </a:lnTo>
                  <a:lnTo>
                    <a:pt x="251893" y="164929"/>
                  </a:lnTo>
                  <a:lnTo>
                    <a:pt x="233753" y="211807"/>
                  </a:lnTo>
                  <a:lnTo>
                    <a:pt x="190903" y="267070"/>
                  </a:lnTo>
                  <a:lnTo>
                    <a:pt x="170668" y="289002"/>
                  </a:lnTo>
                  <a:lnTo>
                    <a:pt x="127588" y="311201"/>
                  </a:lnTo>
                  <a:lnTo>
                    <a:pt x="112481" y="312393"/>
                  </a:lnTo>
                  <a:lnTo>
                    <a:pt x="83508" y="305591"/>
                  </a:lnTo>
                  <a:lnTo>
                    <a:pt x="75477" y="294942"/>
                  </a:lnTo>
                  <a:lnTo>
                    <a:pt x="70617" y="262795"/>
                  </a:lnTo>
                  <a:lnTo>
                    <a:pt x="77597" y="231242"/>
                  </a:lnTo>
                  <a:lnTo>
                    <a:pt x="106905" y="173745"/>
                  </a:lnTo>
                  <a:lnTo>
                    <a:pt x="118498" y="164387"/>
                  </a:lnTo>
                  <a:lnTo>
                    <a:pt x="147629" y="153989"/>
                  </a:lnTo>
                  <a:lnTo>
                    <a:pt x="160881" y="154263"/>
                  </a:lnTo>
                  <a:lnTo>
                    <a:pt x="183732" y="162693"/>
                  </a:lnTo>
                  <a:lnTo>
                    <a:pt x="213726" y="184569"/>
                  </a:lnTo>
                  <a:lnTo>
                    <a:pt x="228547" y="209679"/>
                  </a:lnTo>
                  <a:lnTo>
                    <a:pt x="241393" y="249950"/>
                  </a:lnTo>
                  <a:lnTo>
                    <a:pt x="246802" y="2827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713900" y="4428718"/>
              <a:ext cx="219380" cy="68557"/>
            </a:xfrm>
            <a:custGeom>
              <a:avLst/>
              <a:gdLst/>
              <a:ahLst/>
              <a:cxnLst/>
              <a:rect l="0" t="0" r="0" b="0"/>
              <a:pathLst>
                <a:path w="219380" h="68557">
                  <a:moveTo>
                    <a:pt x="0" y="68556"/>
                  </a:moveTo>
                  <a:lnTo>
                    <a:pt x="45447" y="30388"/>
                  </a:lnTo>
                  <a:lnTo>
                    <a:pt x="83545" y="11374"/>
                  </a:lnTo>
                  <a:lnTo>
                    <a:pt x="131059" y="3370"/>
                  </a:lnTo>
                  <a:lnTo>
                    <a:pt x="183731" y="999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933279" y="4295418"/>
              <a:ext cx="247067" cy="352680"/>
            </a:xfrm>
            <a:custGeom>
              <a:avLst/>
              <a:gdLst/>
              <a:ahLst/>
              <a:cxnLst/>
              <a:rect l="0" t="0" r="0" b="0"/>
              <a:pathLst>
                <a:path w="247067" h="352680">
                  <a:moveTo>
                    <a:pt x="68556" y="23611"/>
                  </a:moveTo>
                  <a:lnTo>
                    <a:pt x="90393" y="9053"/>
                  </a:lnTo>
                  <a:lnTo>
                    <a:pt x="133088" y="0"/>
                  </a:lnTo>
                  <a:lnTo>
                    <a:pt x="158683" y="6007"/>
                  </a:lnTo>
                  <a:lnTo>
                    <a:pt x="169775" y="11875"/>
                  </a:lnTo>
                  <a:lnTo>
                    <a:pt x="177169" y="21881"/>
                  </a:lnTo>
                  <a:lnTo>
                    <a:pt x="185385" y="49249"/>
                  </a:lnTo>
                  <a:lnTo>
                    <a:pt x="180911" y="77662"/>
                  </a:lnTo>
                  <a:lnTo>
                    <a:pt x="167243" y="105525"/>
                  </a:lnTo>
                  <a:lnTo>
                    <a:pt x="133852" y="143860"/>
                  </a:lnTo>
                  <a:lnTo>
                    <a:pt x="108241" y="159829"/>
                  </a:lnTo>
                  <a:lnTo>
                    <a:pt x="102630" y="160127"/>
                  </a:lnTo>
                  <a:lnTo>
                    <a:pt x="101937" y="155755"/>
                  </a:lnTo>
                  <a:lnTo>
                    <a:pt x="104521" y="148270"/>
                  </a:lnTo>
                  <a:lnTo>
                    <a:pt x="119581" y="135891"/>
                  </a:lnTo>
                  <a:lnTo>
                    <a:pt x="166489" y="115530"/>
                  </a:lnTo>
                  <a:lnTo>
                    <a:pt x="179548" y="115360"/>
                  </a:lnTo>
                  <a:lnTo>
                    <a:pt x="206247" y="123295"/>
                  </a:lnTo>
                  <a:lnTo>
                    <a:pt x="239695" y="144894"/>
                  </a:lnTo>
                  <a:lnTo>
                    <a:pt x="245111" y="156264"/>
                  </a:lnTo>
                  <a:lnTo>
                    <a:pt x="247066" y="185148"/>
                  </a:lnTo>
                  <a:lnTo>
                    <a:pt x="238794" y="210172"/>
                  </a:lnTo>
                  <a:lnTo>
                    <a:pt x="208657" y="251065"/>
                  </a:lnTo>
                  <a:lnTo>
                    <a:pt x="145349" y="297694"/>
                  </a:lnTo>
                  <a:lnTo>
                    <a:pt x="94357" y="321153"/>
                  </a:lnTo>
                  <a:lnTo>
                    <a:pt x="44716" y="337752"/>
                  </a:lnTo>
                  <a:lnTo>
                    <a:pt x="0" y="3526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070391" y="4634386"/>
            <a:ext cx="13713" cy="315359"/>
          </a:xfrm>
          <a:custGeom>
            <a:avLst/>
            <a:gdLst/>
            <a:ahLst/>
            <a:cxnLst/>
            <a:rect l="0" t="0" r="0" b="0"/>
            <a:pathLst>
              <a:path w="13713" h="315359">
                <a:moveTo>
                  <a:pt x="13712" y="0"/>
                </a:moveTo>
                <a:lnTo>
                  <a:pt x="2859" y="59660"/>
                </a:lnTo>
                <a:lnTo>
                  <a:pt x="847" y="111116"/>
                </a:lnTo>
                <a:lnTo>
                  <a:pt x="251" y="169020"/>
                </a:lnTo>
                <a:lnTo>
                  <a:pt x="112" y="212232"/>
                </a:lnTo>
                <a:lnTo>
                  <a:pt x="34" y="273291"/>
                </a:lnTo>
                <a:lnTo>
                  <a:pt x="0" y="3153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782456" y="5169123"/>
            <a:ext cx="383915" cy="397626"/>
            <a:chOff x="1782456" y="5169123"/>
            <a:chExt cx="383915" cy="397626"/>
          </a:xfrm>
        </p:grpSpPr>
        <p:sp>
          <p:nvSpPr>
            <p:cNvPr id="50" name="Freeform 49"/>
            <p:cNvSpPr/>
            <p:nvPr/>
          </p:nvSpPr>
          <p:spPr>
            <a:xfrm>
              <a:off x="1782456" y="5319946"/>
              <a:ext cx="164536" cy="82268"/>
            </a:xfrm>
            <a:custGeom>
              <a:avLst/>
              <a:gdLst/>
              <a:ahLst/>
              <a:cxnLst/>
              <a:rect l="0" t="0" r="0" b="0"/>
              <a:pathLst>
                <a:path w="164536" h="82268">
                  <a:moveTo>
                    <a:pt x="0" y="82267"/>
                  </a:moveTo>
                  <a:lnTo>
                    <a:pt x="45447" y="44099"/>
                  </a:lnTo>
                  <a:lnTo>
                    <a:pt x="106254" y="1977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01835" y="5169123"/>
              <a:ext cx="133378" cy="397626"/>
            </a:xfrm>
            <a:custGeom>
              <a:avLst/>
              <a:gdLst/>
              <a:ahLst/>
              <a:cxnLst/>
              <a:rect l="0" t="0" r="0" b="0"/>
              <a:pathLst>
                <a:path w="133378" h="397626">
                  <a:moveTo>
                    <a:pt x="0" y="0"/>
                  </a:moveTo>
                  <a:lnTo>
                    <a:pt x="29116" y="0"/>
                  </a:lnTo>
                  <a:lnTo>
                    <a:pt x="69058" y="14557"/>
                  </a:lnTo>
                  <a:lnTo>
                    <a:pt x="102560" y="45447"/>
                  </a:lnTo>
                  <a:lnTo>
                    <a:pt x="124505" y="90824"/>
                  </a:lnTo>
                  <a:lnTo>
                    <a:pt x="133377" y="150142"/>
                  </a:lnTo>
                  <a:lnTo>
                    <a:pt x="131389" y="193685"/>
                  </a:lnTo>
                  <a:lnTo>
                    <a:pt x="121706" y="252900"/>
                  </a:lnTo>
                  <a:lnTo>
                    <a:pt x="110460" y="286075"/>
                  </a:lnTo>
                  <a:lnTo>
                    <a:pt x="70063" y="348901"/>
                  </a:lnTo>
                  <a:lnTo>
                    <a:pt x="49706" y="377602"/>
                  </a:lnTo>
                  <a:lnTo>
                    <a:pt x="41134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952802" y="5374565"/>
              <a:ext cx="213569" cy="164761"/>
            </a:xfrm>
            <a:custGeom>
              <a:avLst/>
              <a:gdLst/>
              <a:ahLst/>
              <a:cxnLst/>
              <a:rect l="0" t="0" r="0" b="0"/>
              <a:pathLst>
                <a:path w="213569" h="164761">
                  <a:moveTo>
                    <a:pt x="7900" y="151049"/>
                  </a:moveTo>
                  <a:lnTo>
                    <a:pt x="0" y="108787"/>
                  </a:lnTo>
                  <a:lnTo>
                    <a:pt x="9950" y="54848"/>
                  </a:lnTo>
                  <a:lnTo>
                    <a:pt x="13837" y="41211"/>
                  </a:lnTo>
                  <a:lnTo>
                    <a:pt x="30344" y="17934"/>
                  </a:lnTo>
                  <a:lnTo>
                    <a:pt x="41144" y="7461"/>
                  </a:lnTo>
                  <a:lnTo>
                    <a:pt x="54438" y="2002"/>
                  </a:lnTo>
                  <a:lnTo>
                    <a:pt x="85460" y="0"/>
                  </a:lnTo>
                  <a:lnTo>
                    <a:pt x="129906" y="14717"/>
                  </a:lnTo>
                  <a:lnTo>
                    <a:pt x="154041" y="38151"/>
                  </a:lnTo>
                  <a:lnTo>
                    <a:pt x="187083" y="95571"/>
                  </a:lnTo>
                  <a:lnTo>
                    <a:pt x="209027" y="152489"/>
                  </a:lnTo>
                  <a:lnTo>
                    <a:pt x="213568" y="164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09247" y="3510068"/>
            <a:ext cx="959688" cy="685561"/>
            <a:chOff x="2509247" y="3510068"/>
            <a:chExt cx="959688" cy="685561"/>
          </a:xfrm>
        </p:grpSpPr>
        <p:sp>
          <p:nvSpPr>
            <p:cNvPr id="54" name="Freeform 53"/>
            <p:cNvSpPr/>
            <p:nvPr/>
          </p:nvSpPr>
          <p:spPr>
            <a:xfrm>
              <a:off x="2509247" y="3551201"/>
              <a:ext cx="191861" cy="261663"/>
            </a:xfrm>
            <a:custGeom>
              <a:avLst/>
              <a:gdLst/>
              <a:ahLst/>
              <a:cxnLst/>
              <a:rect l="0" t="0" r="0" b="0"/>
              <a:pathLst>
                <a:path w="191861" h="261663">
                  <a:moveTo>
                    <a:pt x="54748" y="0"/>
                  </a:moveTo>
                  <a:lnTo>
                    <a:pt x="86063" y="12470"/>
                  </a:lnTo>
                  <a:lnTo>
                    <a:pt x="104721" y="26363"/>
                  </a:lnTo>
                  <a:lnTo>
                    <a:pt x="125077" y="58594"/>
                  </a:lnTo>
                  <a:lnTo>
                    <a:pt x="140756" y="104368"/>
                  </a:lnTo>
                  <a:lnTo>
                    <a:pt x="142232" y="134747"/>
                  </a:lnTo>
                  <a:lnTo>
                    <a:pt x="130767" y="191490"/>
                  </a:lnTo>
                  <a:lnTo>
                    <a:pt x="110957" y="225673"/>
                  </a:lnTo>
                  <a:lnTo>
                    <a:pt x="78512" y="255099"/>
                  </a:lnTo>
                  <a:lnTo>
                    <a:pt x="49059" y="261662"/>
                  </a:lnTo>
                  <a:lnTo>
                    <a:pt x="32674" y="261279"/>
                  </a:lnTo>
                  <a:lnTo>
                    <a:pt x="20227" y="256453"/>
                  </a:lnTo>
                  <a:lnTo>
                    <a:pt x="2334" y="238903"/>
                  </a:lnTo>
                  <a:lnTo>
                    <a:pt x="0" y="229348"/>
                  </a:lnTo>
                  <a:lnTo>
                    <a:pt x="1491" y="219932"/>
                  </a:lnTo>
                  <a:lnTo>
                    <a:pt x="5532" y="210607"/>
                  </a:lnTo>
                  <a:lnTo>
                    <a:pt x="22210" y="196183"/>
                  </a:lnTo>
                  <a:lnTo>
                    <a:pt x="70157" y="174510"/>
                  </a:lnTo>
                  <a:lnTo>
                    <a:pt x="117374" y="167490"/>
                  </a:lnTo>
                  <a:lnTo>
                    <a:pt x="144028" y="173974"/>
                  </a:lnTo>
                  <a:lnTo>
                    <a:pt x="155402" y="179968"/>
                  </a:lnTo>
                  <a:lnTo>
                    <a:pt x="172101" y="198816"/>
                  </a:lnTo>
                  <a:lnTo>
                    <a:pt x="186005" y="226998"/>
                  </a:lnTo>
                  <a:lnTo>
                    <a:pt x="19186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691501" y="3510068"/>
              <a:ext cx="64452" cy="370203"/>
            </a:xfrm>
            <a:custGeom>
              <a:avLst/>
              <a:gdLst/>
              <a:ahLst/>
              <a:cxnLst/>
              <a:rect l="0" t="0" r="0" b="0"/>
              <a:pathLst>
                <a:path w="64452" h="370203">
                  <a:moveTo>
                    <a:pt x="64451" y="0"/>
                  </a:moveTo>
                  <a:lnTo>
                    <a:pt x="38683" y="59659"/>
                  </a:lnTo>
                  <a:lnTo>
                    <a:pt x="23807" y="111116"/>
                  </a:lnTo>
                  <a:lnTo>
                    <a:pt x="9751" y="160894"/>
                  </a:lnTo>
                  <a:lnTo>
                    <a:pt x="0" y="208652"/>
                  </a:lnTo>
                  <a:lnTo>
                    <a:pt x="1174" y="257334"/>
                  </a:lnTo>
                  <a:lnTo>
                    <a:pt x="15219" y="314730"/>
                  </a:lnTo>
                  <a:lnTo>
                    <a:pt x="31905" y="338438"/>
                  </a:lnTo>
                  <a:lnTo>
                    <a:pt x="64451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69663" y="3633469"/>
              <a:ext cx="120437" cy="178246"/>
            </a:xfrm>
            <a:custGeom>
              <a:avLst/>
              <a:gdLst/>
              <a:ahLst/>
              <a:cxnLst/>
              <a:rect l="0" t="0" r="0" b="0"/>
              <a:pathLst>
                <a:path w="120437" h="178246">
                  <a:moveTo>
                    <a:pt x="0" y="0"/>
                  </a:moveTo>
                  <a:lnTo>
                    <a:pt x="29115" y="7278"/>
                  </a:lnTo>
                  <a:lnTo>
                    <a:pt x="39215" y="13993"/>
                  </a:lnTo>
                  <a:lnTo>
                    <a:pt x="54500" y="33641"/>
                  </a:lnTo>
                  <a:lnTo>
                    <a:pt x="56138" y="45279"/>
                  </a:lnTo>
                  <a:lnTo>
                    <a:pt x="49833" y="70398"/>
                  </a:lnTo>
                  <a:lnTo>
                    <a:pt x="32812" y="92734"/>
                  </a:lnTo>
                  <a:lnTo>
                    <a:pt x="17630" y="106724"/>
                  </a:lnTo>
                  <a:lnTo>
                    <a:pt x="17847" y="106189"/>
                  </a:lnTo>
                  <a:lnTo>
                    <a:pt x="21039" y="102785"/>
                  </a:lnTo>
                  <a:lnTo>
                    <a:pt x="47367" y="90716"/>
                  </a:lnTo>
                  <a:lnTo>
                    <a:pt x="71326" y="90085"/>
                  </a:lnTo>
                  <a:lnTo>
                    <a:pt x="95686" y="96406"/>
                  </a:lnTo>
                  <a:lnTo>
                    <a:pt x="116669" y="109371"/>
                  </a:lnTo>
                  <a:lnTo>
                    <a:pt x="120436" y="118618"/>
                  </a:lnTo>
                  <a:lnTo>
                    <a:pt x="119901" y="129353"/>
                  </a:lnTo>
                  <a:lnTo>
                    <a:pt x="116497" y="141080"/>
                  </a:lnTo>
                  <a:lnTo>
                    <a:pt x="100527" y="162235"/>
                  </a:lnTo>
                  <a:lnTo>
                    <a:pt x="89870" y="172142"/>
                  </a:lnTo>
                  <a:lnTo>
                    <a:pt x="79718" y="177223"/>
                  </a:lnTo>
                  <a:lnTo>
                    <a:pt x="41133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824507" y="3551201"/>
              <a:ext cx="114917" cy="329070"/>
            </a:xfrm>
            <a:custGeom>
              <a:avLst/>
              <a:gdLst/>
              <a:ahLst/>
              <a:cxnLst/>
              <a:rect l="0" t="0" r="0" b="0"/>
              <a:pathLst>
                <a:path w="114917" h="329070">
                  <a:moveTo>
                    <a:pt x="0" y="0"/>
                  </a:moveTo>
                  <a:lnTo>
                    <a:pt x="59215" y="62262"/>
                  </a:lnTo>
                  <a:lnTo>
                    <a:pt x="91877" y="121706"/>
                  </a:lnTo>
                  <a:lnTo>
                    <a:pt x="113450" y="177911"/>
                  </a:lnTo>
                  <a:lnTo>
                    <a:pt x="114916" y="205519"/>
                  </a:lnTo>
                  <a:lnTo>
                    <a:pt x="103444" y="260483"/>
                  </a:lnTo>
                  <a:lnTo>
                    <a:pt x="83633" y="294359"/>
                  </a:lnTo>
                  <a:lnTo>
                    <a:pt x="54845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30176" y="3647180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59659" y="2858"/>
                  </a:lnTo>
                  <a:lnTo>
                    <a:pt x="107053" y="8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057598" y="3715736"/>
              <a:ext cx="109690" cy="1"/>
            </a:xfrm>
            <a:custGeom>
              <a:avLst/>
              <a:gdLst/>
              <a:ahLst/>
              <a:cxnLst/>
              <a:rect l="0" t="0" r="0" b="0"/>
              <a:pathLst>
                <a:path w="109690" h="1">
                  <a:moveTo>
                    <a:pt x="0" y="0"/>
                  </a:moveTo>
                  <a:lnTo>
                    <a:pt x="59660" y="0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290688" y="3592335"/>
              <a:ext cx="178247" cy="208528"/>
            </a:xfrm>
            <a:custGeom>
              <a:avLst/>
              <a:gdLst/>
              <a:ahLst/>
              <a:cxnLst/>
              <a:rect l="0" t="0" r="0" b="0"/>
              <a:pathLst>
                <a:path w="178247" h="208528">
                  <a:moveTo>
                    <a:pt x="0" y="0"/>
                  </a:moveTo>
                  <a:lnTo>
                    <a:pt x="0" y="59660"/>
                  </a:lnTo>
                  <a:lnTo>
                    <a:pt x="4063" y="111116"/>
                  </a:lnTo>
                  <a:lnTo>
                    <a:pt x="18978" y="160894"/>
                  </a:lnTo>
                  <a:lnTo>
                    <a:pt x="26363" y="175819"/>
                  </a:lnTo>
                  <a:lnTo>
                    <a:pt x="46756" y="196464"/>
                  </a:lnTo>
                  <a:lnTo>
                    <a:pt x="58593" y="204103"/>
                  </a:lnTo>
                  <a:lnTo>
                    <a:pt x="83933" y="208527"/>
                  </a:lnTo>
                  <a:lnTo>
                    <a:pt x="137441" y="198953"/>
                  </a:lnTo>
                  <a:lnTo>
                    <a:pt x="147996" y="192051"/>
                  </a:lnTo>
                  <a:lnTo>
                    <a:pt x="178246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63168" y="3729447"/>
              <a:ext cx="50922" cy="150824"/>
            </a:xfrm>
            <a:custGeom>
              <a:avLst/>
              <a:gdLst/>
              <a:ahLst/>
              <a:cxnLst/>
              <a:rect l="0" t="0" r="0" b="0"/>
              <a:pathLst>
                <a:path w="50922" h="150824">
                  <a:moveTo>
                    <a:pt x="50921" y="0"/>
                  </a:moveTo>
                  <a:lnTo>
                    <a:pt x="29085" y="14557"/>
                  </a:lnTo>
                  <a:lnTo>
                    <a:pt x="14301" y="33892"/>
                  </a:lnTo>
                  <a:lnTo>
                    <a:pt x="4176" y="59244"/>
                  </a:lnTo>
                  <a:lnTo>
                    <a:pt x="0" y="104730"/>
                  </a:lnTo>
                  <a:lnTo>
                    <a:pt x="9787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09415" y="3962537"/>
              <a:ext cx="158764" cy="195709"/>
            </a:xfrm>
            <a:custGeom>
              <a:avLst/>
              <a:gdLst/>
              <a:ahLst/>
              <a:cxnLst/>
              <a:rect l="0" t="0" r="0" b="0"/>
              <a:pathLst>
                <a:path w="158764" h="195709">
                  <a:moveTo>
                    <a:pt x="95713" y="0"/>
                  </a:moveTo>
                  <a:lnTo>
                    <a:pt x="127029" y="12470"/>
                  </a:lnTo>
                  <a:lnTo>
                    <a:pt x="145687" y="26363"/>
                  </a:lnTo>
                  <a:lnTo>
                    <a:pt x="156010" y="50820"/>
                  </a:lnTo>
                  <a:lnTo>
                    <a:pt x="158763" y="65873"/>
                  </a:lnTo>
                  <a:lnTo>
                    <a:pt x="153697" y="98848"/>
                  </a:lnTo>
                  <a:lnTo>
                    <a:pt x="133714" y="143549"/>
                  </a:lnTo>
                  <a:lnTo>
                    <a:pt x="115649" y="164348"/>
                  </a:lnTo>
                  <a:lnTo>
                    <a:pt x="78261" y="184623"/>
                  </a:lnTo>
                  <a:lnTo>
                    <a:pt x="46315" y="195299"/>
                  </a:lnTo>
                  <a:lnTo>
                    <a:pt x="32312" y="195708"/>
                  </a:lnTo>
                  <a:lnTo>
                    <a:pt x="8627" y="188038"/>
                  </a:lnTo>
                  <a:lnTo>
                    <a:pt x="2616" y="178680"/>
                  </a:lnTo>
                  <a:lnTo>
                    <a:pt x="0" y="152032"/>
                  </a:lnTo>
                  <a:lnTo>
                    <a:pt x="7978" y="123938"/>
                  </a:lnTo>
                  <a:lnTo>
                    <a:pt x="14371" y="110048"/>
                  </a:lnTo>
                  <a:lnTo>
                    <a:pt x="37725" y="86489"/>
                  </a:lnTo>
                  <a:lnTo>
                    <a:pt x="52484" y="75941"/>
                  </a:lnTo>
                  <a:lnTo>
                    <a:pt x="81071" y="68284"/>
                  </a:lnTo>
                  <a:lnTo>
                    <a:pt x="95092" y="68374"/>
                  </a:lnTo>
                  <a:lnTo>
                    <a:pt x="118797" y="76601"/>
                  </a:lnTo>
                  <a:lnTo>
                    <a:pt x="129384" y="83060"/>
                  </a:lnTo>
                  <a:lnTo>
                    <a:pt x="136442" y="94983"/>
                  </a:lnTo>
                  <a:lnTo>
                    <a:pt x="147770" y="152602"/>
                  </a:lnTo>
                  <a:lnTo>
                    <a:pt x="150558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668392" y="3893981"/>
              <a:ext cx="73849" cy="287936"/>
            </a:xfrm>
            <a:custGeom>
              <a:avLst/>
              <a:gdLst/>
              <a:ahLst/>
              <a:cxnLst/>
              <a:rect l="0" t="0" r="0" b="0"/>
              <a:pathLst>
                <a:path w="73849" h="287936">
                  <a:moveTo>
                    <a:pt x="73848" y="0"/>
                  </a:moveTo>
                  <a:lnTo>
                    <a:pt x="44018" y="59660"/>
                  </a:lnTo>
                  <a:lnTo>
                    <a:pt x="16666" y="121644"/>
                  </a:lnTo>
                  <a:lnTo>
                    <a:pt x="1383" y="171293"/>
                  </a:lnTo>
                  <a:lnTo>
                    <a:pt x="0" y="202578"/>
                  </a:lnTo>
                  <a:lnTo>
                    <a:pt x="1764" y="217320"/>
                  </a:lnTo>
                  <a:lnTo>
                    <a:pt x="15912" y="241824"/>
                  </a:lnTo>
                  <a:lnTo>
                    <a:pt x="73848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783374" y="3968970"/>
              <a:ext cx="111353" cy="212947"/>
            </a:xfrm>
            <a:custGeom>
              <a:avLst/>
              <a:gdLst/>
              <a:ahLst/>
              <a:cxnLst/>
              <a:rect l="0" t="0" r="0" b="0"/>
              <a:pathLst>
                <a:path w="111353" h="212947">
                  <a:moveTo>
                    <a:pt x="0" y="7278"/>
                  </a:moveTo>
                  <a:lnTo>
                    <a:pt x="21836" y="0"/>
                  </a:lnTo>
                  <a:lnTo>
                    <a:pt x="31316" y="902"/>
                  </a:lnTo>
                  <a:lnTo>
                    <a:pt x="49973" y="10031"/>
                  </a:lnTo>
                  <a:lnTo>
                    <a:pt x="54644" y="18254"/>
                  </a:lnTo>
                  <a:lnTo>
                    <a:pt x="55771" y="39579"/>
                  </a:lnTo>
                  <a:lnTo>
                    <a:pt x="47131" y="60228"/>
                  </a:lnTo>
                  <a:lnTo>
                    <a:pt x="40562" y="70001"/>
                  </a:lnTo>
                  <a:lnTo>
                    <a:pt x="40752" y="73469"/>
                  </a:lnTo>
                  <a:lnTo>
                    <a:pt x="45450" y="72734"/>
                  </a:lnTo>
                  <a:lnTo>
                    <a:pt x="53152" y="69197"/>
                  </a:lnTo>
                  <a:lnTo>
                    <a:pt x="73897" y="69330"/>
                  </a:lnTo>
                  <a:lnTo>
                    <a:pt x="85828" y="71498"/>
                  </a:lnTo>
                  <a:lnTo>
                    <a:pt x="95305" y="77514"/>
                  </a:lnTo>
                  <a:lnTo>
                    <a:pt x="109898" y="96386"/>
                  </a:lnTo>
                  <a:lnTo>
                    <a:pt x="111352" y="107817"/>
                  </a:lnTo>
                  <a:lnTo>
                    <a:pt x="104843" y="132706"/>
                  </a:lnTo>
                  <a:lnTo>
                    <a:pt x="75836" y="174978"/>
                  </a:lnTo>
                  <a:lnTo>
                    <a:pt x="58588" y="194040"/>
                  </a:lnTo>
                  <a:lnTo>
                    <a:pt x="40766" y="204544"/>
                  </a:lnTo>
                  <a:lnTo>
                    <a:pt x="13711" y="2129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38219" y="3880270"/>
              <a:ext cx="114916" cy="315359"/>
            </a:xfrm>
            <a:custGeom>
              <a:avLst/>
              <a:gdLst/>
              <a:ahLst/>
              <a:cxnLst/>
              <a:rect l="0" t="0" r="0" b="0"/>
              <a:pathLst>
                <a:path w="114916" h="315359">
                  <a:moveTo>
                    <a:pt x="0" y="0"/>
                  </a:moveTo>
                  <a:lnTo>
                    <a:pt x="31316" y="23417"/>
                  </a:lnTo>
                  <a:lnTo>
                    <a:pt x="77607" y="76266"/>
                  </a:lnTo>
                  <a:lnTo>
                    <a:pt x="103296" y="124924"/>
                  </a:lnTo>
                  <a:lnTo>
                    <a:pt x="113449" y="151500"/>
                  </a:lnTo>
                  <a:lnTo>
                    <a:pt x="114915" y="178547"/>
                  </a:lnTo>
                  <a:lnTo>
                    <a:pt x="103443" y="233150"/>
                  </a:lnTo>
                  <a:lnTo>
                    <a:pt x="71194" y="293529"/>
                  </a:lnTo>
                  <a:lnTo>
                    <a:pt x="54845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989042" y="4017382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0" y="0"/>
                  </a:moveTo>
                  <a:lnTo>
                    <a:pt x="59660" y="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030176" y="4058515"/>
              <a:ext cx="95979" cy="27424"/>
            </a:xfrm>
            <a:custGeom>
              <a:avLst/>
              <a:gdLst/>
              <a:ahLst/>
              <a:cxnLst/>
              <a:rect l="0" t="0" r="0" b="0"/>
              <a:pathLst>
                <a:path w="95979" h="27424">
                  <a:moveTo>
                    <a:pt x="0" y="27423"/>
                  </a:moveTo>
                  <a:lnTo>
                    <a:pt x="57252" y="833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53843" y="3921404"/>
              <a:ext cx="126325" cy="219380"/>
            </a:xfrm>
            <a:custGeom>
              <a:avLst/>
              <a:gdLst/>
              <a:ahLst/>
              <a:cxnLst/>
              <a:rect l="0" t="0" r="0" b="0"/>
              <a:pathLst>
                <a:path w="126325" h="219380">
                  <a:moveTo>
                    <a:pt x="9423" y="0"/>
                  </a:moveTo>
                  <a:lnTo>
                    <a:pt x="0" y="45309"/>
                  </a:lnTo>
                  <a:lnTo>
                    <a:pt x="29" y="101447"/>
                  </a:lnTo>
                  <a:lnTo>
                    <a:pt x="17981" y="146857"/>
                  </a:lnTo>
                  <a:lnTo>
                    <a:pt x="34047" y="169881"/>
                  </a:lnTo>
                  <a:lnTo>
                    <a:pt x="45644" y="175716"/>
                  </a:lnTo>
                  <a:lnTo>
                    <a:pt x="74780" y="178137"/>
                  </a:lnTo>
                  <a:lnTo>
                    <a:pt x="99917" y="170072"/>
                  </a:lnTo>
                  <a:lnTo>
                    <a:pt x="110886" y="163656"/>
                  </a:lnTo>
                  <a:lnTo>
                    <a:pt x="118198" y="153284"/>
                  </a:lnTo>
                  <a:lnTo>
                    <a:pt x="126324" y="125510"/>
                  </a:lnTo>
                  <a:lnTo>
                    <a:pt x="123920" y="114142"/>
                  </a:lnTo>
                  <a:lnTo>
                    <a:pt x="117747" y="105041"/>
                  </a:lnTo>
                  <a:lnTo>
                    <a:pt x="109061" y="97450"/>
                  </a:lnTo>
                  <a:lnTo>
                    <a:pt x="98700" y="95435"/>
                  </a:lnTo>
                  <a:lnTo>
                    <a:pt x="75001" y="101323"/>
                  </a:lnTo>
                  <a:lnTo>
                    <a:pt x="57358" y="118159"/>
                  </a:lnTo>
                  <a:lnTo>
                    <a:pt x="50520" y="129046"/>
                  </a:lnTo>
                  <a:lnTo>
                    <a:pt x="39547" y="185736"/>
                  </a:lnTo>
                  <a:lnTo>
                    <a:pt x="36845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481727" y="4202060"/>
            <a:ext cx="1069475" cy="829952"/>
            <a:chOff x="2481727" y="4202060"/>
            <a:chExt cx="1069475" cy="829952"/>
          </a:xfrm>
        </p:grpSpPr>
        <p:sp>
          <p:nvSpPr>
            <p:cNvPr id="70" name="Freeform 69"/>
            <p:cNvSpPr/>
            <p:nvPr/>
          </p:nvSpPr>
          <p:spPr>
            <a:xfrm>
              <a:off x="2481727" y="4469852"/>
              <a:ext cx="164536" cy="13712"/>
            </a:xfrm>
            <a:custGeom>
              <a:avLst/>
              <a:gdLst/>
              <a:ahLst/>
              <a:cxnLst/>
              <a:rect l="0" t="0" r="0" b="0"/>
              <a:pathLst>
                <a:path w="164536" h="13712">
                  <a:moveTo>
                    <a:pt x="0" y="13711"/>
                  </a:moveTo>
                  <a:lnTo>
                    <a:pt x="59660" y="9648"/>
                  </a:lnTo>
                  <a:lnTo>
                    <a:pt x="111117" y="2858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673684" y="4319029"/>
              <a:ext cx="113673" cy="274225"/>
            </a:xfrm>
            <a:custGeom>
              <a:avLst/>
              <a:gdLst/>
              <a:ahLst/>
              <a:cxnLst/>
              <a:rect l="0" t="0" r="0" b="0"/>
              <a:pathLst>
                <a:path w="113673" h="274225">
                  <a:moveTo>
                    <a:pt x="27423" y="0"/>
                  </a:moveTo>
                  <a:lnTo>
                    <a:pt x="56538" y="0"/>
                  </a:lnTo>
                  <a:lnTo>
                    <a:pt x="68161" y="4570"/>
                  </a:lnTo>
                  <a:lnTo>
                    <a:pt x="89201" y="21836"/>
                  </a:lnTo>
                  <a:lnTo>
                    <a:pt x="92984" y="32839"/>
                  </a:lnTo>
                  <a:lnTo>
                    <a:pt x="89062" y="57252"/>
                  </a:lnTo>
                  <a:lnTo>
                    <a:pt x="69723" y="89412"/>
                  </a:lnTo>
                  <a:lnTo>
                    <a:pt x="70858" y="97695"/>
                  </a:lnTo>
                  <a:lnTo>
                    <a:pt x="77708" y="104740"/>
                  </a:lnTo>
                  <a:lnTo>
                    <a:pt x="88369" y="110960"/>
                  </a:lnTo>
                  <a:lnTo>
                    <a:pt x="104276" y="130059"/>
                  </a:lnTo>
                  <a:lnTo>
                    <a:pt x="110651" y="141551"/>
                  </a:lnTo>
                  <a:lnTo>
                    <a:pt x="113672" y="166507"/>
                  </a:lnTo>
                  <a:lnTo>
                    <a:pt x="112345" y="179560"/>
                  </a:lnTo>
                  <a:lnTo>
                    <a:pt x="98682" y="206252"/>
                  </a:lnTo>
                  <a:lnTo>
                    <a:pt x="65295" y="242912"/>
                  </a:lnTo>
                  <a:lnTo>
                    <a:pt x="41208" y="260307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827789" y="4250472"/>
              <a:ext cx="65276" cy="315359"/>
            </a:xfrm>
            <a:custGeom>
              <a:avLst/>
              <a:gdLst/>
              <a:ahLst/>
              <a:cxnLst/>
              <a:rect l="0" t="0" r="0" b="0"/>
              <a:pathLst>
                <a:path w="65276" h="315359">
                  <a:moveTo>
                    <a:pt x="37852" y="0"/>
                  </a:moveTo>
                  <a:lnTo>
                    <a:pt x="18768" y="57253"/>
                  </a:lnTo>
                  <a:lnTo>
                    <a:pt x="2654" y="111689"/>
                  </a:lnTo>
                  <a:lnTo>
                    <a:pt x="0" y="163435"/>
                  </a:lnTo>
                  <a:lnTo>
                    <a:pt x="9709" y="223286"/>
                  </a:lnTo>
                  <a:lnTo>
                    <a:pt x="31206" y="269795"/>
                  </a:lnTo>
                  <a:lnTo>
                    <a:pt x="65275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93064" y="4315417"/>
              <a:ext cx="125701" cy="250414"/>
            </a:xfrm>
            <a:custGeom>
              <a:avLst/>
              <a:gdLst/>
              <a:ahLst/>
              <a:cxnLst/>
              <a:rect l="0" t="0" r="0" b="0"/>
              <a:pathLst>
                <a:path w="125701" h="250414">
                  <a:moveTo>
                    <a:pt x="0" y="17323"/>
                  </a:moveTo>
                  <a:lnTo>
                    <a:pt x="14557" y="2765"/>
                  </a:lnTo>
                  <a:lnTo>
                    <a:pt x="23416" y="0"/>
                  </a:lnTo>
                  <a:lnTo>
                    <a:pt x="45446" y="991"/>
                  </a:lnTo>
                  <a:lnTo>
                    <a:pt x="54673" y="6435"/>
                  </a:lnTo>
                  <a:lnTo>
                    <a:pt x="68987" y="24672"/>
                  </a:lnTo>
                  <a:lnTo>
                    <a:pt x="72302" y="48011"/>
                  </a:lnTo>
                  <a:lnTo>
                    <a:pt x="71053" y="60634"/>
                  </a:lnTo>
                  <a:lnTo>
                    <a:pt x="61541" y="82784"/>
                  </a:lnTo>
                  <a:lnTo>
                    <a:pt x="53250" y="96691"/>
                  </a:lnTo>
                  <a:lnTo>
                    <a:pt x="55305" y="96134"/>
                  </a:lnTo>
                  <a:lnTo>
                    <a:pt x="59722" y="92715"/>
                  </a:lnTo>
                  <a:lnTo>
                    <a:pt x="95053" y="87904"/>
                  </a:lnTo>
                  <a:lnTo>
                    <a:pt x="106026" y="91799"/>
                  </a:lnTo>
                  <a:lnTo>
                    <a:pt x="122280" y="108315"/>
                  </a:lnTo>
                  <a:lnTo>
                    <a:pt x="125700" y="119118"/>
                  </a:lnTo>
                  <a:lnTo>
                    <a:pt x="125438" y="143309"/>
                  </a:lnTo>
                  <a:lnTo>
                    <a:pt x="109447" y="182623"/>
                  </a:lnTo>
                  <a:lnTo>
                    <a:pt x="85411" y="215939"/>
                  </a:lnTo>
                  <a:lnTo>
                    <a:pt x="27422" y="2504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961619" y="4264184"/>
              <a:ext cx="155160" cy="287936"/>
            </a:xfrm>
            <a:custGeom>
              <a:avLst/>
              <a:gdLst/>
              <a:ahLst/>
              <a:cxnLst/>
              <a:rect l="0" t="0" r="0" b="0"/>
              <a:pathLst>
                <a:path w="155160" h="287936">
                  <a:moveTo>
                    <a:pt x="0" y="0"/>
                  </a:moveTo>
                  <a:lnTo>
                    <a:pt x="50162" y="3046"/>
                  </a:lnTo>
                  <a:lnTo>
                    <a:pt x="73584" y="14557"/>
                  </a:lnTo>
                  <a:lnTo>
                    <a:pt x="132181" y="76266"/>
                  </a:lnTo>
                  <a:lnTo>
                    <a:pt x="152579" y="119253"/>
                  </a:lnTo>
                  <a:lnTo>
                    <a:pt x="155159" y="148980"/>
                  </a:lnTo>
                  <a:lnTo>
                    <a:pt x="149703" y="177426"/>
                  </a:lnTo>
                  <a:lnTo>
                    <a:pt x="125437" y="232928"/>
                  </a:lnTo>
                  <a:lnTo>
                    <a:pt x="95979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194710" y="4332740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5559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35844" y="4373873"/>
              <a:ext cx="123401" cy="41135"/>
            </a:xfrm>
            <a:custGeom>
              <a:avLst/>
              <a:gdLst/>
              <a:ahLst/>
              <a:cxnLst/>
              <a:rect l="0" t="0" r="0" b="0"/>
              <a:pathLst>
                <a:path w="123401" h="41135">
                  <a:moveTo>
                    <a:pt x="0" y="41134"/>
                  </a:moveTo>
                  <a:lnTo>
                    <a:pt x="21836" y="26576"/>
                  </a:lnTo>
                  <a:lnTo>
                    <a:pt x="78060" y="14729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413813" y="4202060"/>
              <a:ext cx="137389" cy="281504"/>
            </a:xfrm>
            <a:custGeom>
              <a:avLst/>
              <a:gdLst/>
              <a:ahLst/>
              <a:cxnLst/>
              <a:rect l="0" t="0" r="0" b="0"/>
              <a:pathLst>
                <a:path w="137389" h="281504">
                  <a:moveTo>
                    <a:pt x="137388" y="7279"/>
                  </a:moveTo>
                  <a:lnTo>
                    <a:pt x="115552" y="0"/>
                  </a:lnTo>
                  <a:lnTo>
                    <a:pt x="92644" y="489"/>
                  </a:lnTo>
                  <a:lnTo>
                    <a:pt x="40697" y="13216"/>
                  </a:lnTo>
                  <a:lnTo>
                    <a:pt x="17733" y="29723"/>
                  </a:lnTo>
                  <a:lnTo>
                    <a:pt x="7344" y="40523"/>
                  </a:lnTo>
                  <a:lnTo>
                    <a:pt x="1941" y="52293"/>
                  </a:lnTo>
                  <a:lnTo>
                    <a:pt x="0" y="77560"/>
                  </a:lnTo>
                  <a:lnTo>
                    <a:pt x="4663" y="87649"/>
                  </a:lnTo>
                  <a:lnTo>
                    <a:pt x="22031" y="102922"/>
                  </a:lnTo>
                  <a:lnTo>
                    <a:pt x="33061" y="106081"/>
                  </a:lnTo>
                  <a:lnTo>
                    <a:pt x="70421" y="103247"/>
                  </a:lnTo>
                  <a:lnTo>
                    <a:pt x="96961" y="96651"/>
                  </a:lnTo>
                  <a:lnTo>
                    <a:pt x="104342" y="89712"/>
                  </a:lnTo>
                  <a:lnTo>
                    <a:pt x="107741" y="80516"/>
                  </a:lnTo>
                  <a:lnTo>
                    <a:pt x="108482" y="69815"/>
                  </a:lnTo>
                  <a:lnTo>
                    <a:pt x="110500" y="67251"/>
                  </a:lnTo>
                  <a:lnTo>
                    <a:pt x="113369" y="70112"/>
                  </a:lnTo>
                  <a:lnTo>
                    <a:pt x="116805" y="76590"/>
                  </a:lnTo>
                  <a:lnTo>
                    <a:pt x="121641" y="122101"/>
                  </a:lnTo>
                  <a:lnTo>
                    <a:pt x="123073" y="176550"/>
                  </a:lnTo>
                  <a:lnTo>
                    <a:pt x="114135" y="237073"/>
                  </a:lnTo>
                  <a:lnTo>
                    <a:pt x="109966" y="281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618839" y="4744076"/>
              <a:ext cx="27424" cy="246802"/>
            </a:xfrm>
            <a:custGeom>
              <a:avLst/>
              <a:gdLst/>
              <a:ahLst/>
              <a:cxnLst/>
              <a:rect l="0" t="0" r="0" b="0"/>
              <a:pathLst>
                <a:path w="27424" h="246802">
                  <a:moveTo>
                    <a:pt x="27423" y="0"/>
                  </a:moveTo>
                  <a:lnTo>
                    <a:pt x="25899" y="45309"/>
                  </a:lnTo>
                  <a:lnTo>
                    <a:pt x="16476" y="104494"/>
                  </a:lnTo>
                  <a:lnTo>
                    <a:pt x="8339" y="148006"/>
                  </a:lnTo>
                  <a:lnTo>
                    <a:pt x="2471" y="208049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692348" y="4648097"/>
              <a:ext cx="91027" cy="383915"/>
            </a:xfrm>
            <a:custGeom>
              <a:avLst/>
              <a:gdLst/>
              <a:ahLst/>
              <a:cxnLst/>
              <a:rect l="0" t="0" r="0" b="0"/>
              <a:pathLst>
                <a:path w="91027" h="383915">
                  <a:moveTo>
                    <a:pt x="77315" y="0"/>
                  </a:moveTo>
                  <a:lnTo>
                    <a:pt x="51548" y="59660"/>
                  </a:lnTo>
                  <a:lnTo>
                    <a:pt x="32609" y="115179"/>
                  </a:lnTo>
                  <a:lnTo>
                    <a:pt x="11763" y="175810"/>
                  </a:lnTo>
                  <a:lnTo>
                    <a:pt x="0" y="232369"/>
                  </a:lnTo>
                  <a:lnTo>
                    <a:pt x="578" y="283659"/>
                  </a:lnTo>
                  <a:lnTo>
                    <a:pt x="8170" y="311934"/>
                  </a:lnTo>
                  <a:lnTo>
                    <a:pt x="21700" y="334657"/>
                  </a:lnTo>
                  <a:lnTo>
                    <a:pt x="53727" y="364580"/>
                  </a:lnTo>
                  <a:lnTo>
                    <a:pt x="91026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824507" y="4705143"/>
              <a:ext cx="109904" cy="272024"/>
            </a:xfrm>
            <a:custGeom>
              <a:avLst/>
              <a:gdLst/>
              <a:ahLst/>
              <a:cxnLst/>
              <a:rect l="0" t="0" r="0" b="0"/>
              <a:pathLst>
                <a:path w="109904" h="272024">
                  <a:moveTo>
                    <a:pt x="13712" y="25221"/>
                  </a:moveTo>
                  <a:lnTo>
                    <a:pt x="28269" y="3385"/>
                  </a:lnTo>
                  <a:lnTo>
                    <a:pt x="35604" y="0"/>
                  </a:lnTo>
                  <a:lnTo>
                    <a:pt x="43542" y="790"/>
                  </a:lnTo>
                  <a:lnTo>
                    <a:pt x="51880" y="4363"/>
                  </a:lnTo>
                  <a:lnTo>
                    <a:pt x="55915" y="12840"/>
                  </a:lnTo>
                  <a:lnTo>
                    <a:pt x="56337" y="38508"/>
                  </a:lnTo>
                  <a:lnTo>
                    <a:pt x="47383" y="62104"/>
                  </a:lnTo>
                  <a:lnTo>
                    <a:pt x="40730" y="72661"/>
                  </a:lnTo>
                  <a:lnTo>
                    <a:pt x="40864" y="76653"/>
                  </a:lnTo>
                  <a:lnTo>
                    <a:pt x="45525" y="76267"/>
                  </a:lnTo>
                  <a:lnTo>
                    <a:pt x="53202" y="72963"/>
                  </a:lnTo>
                  <a:lnTo>
                    <a:pt x="73920" y="73354"/>
                  </a:lnTo>
                  <a:lnTo>
                    <a:pt x="85843" y="75592"/>
                  </a:lnTo>
                  <a:lnTo>
                    <a:pt x="95316" y="83177"/>
                  </a:lnTo>
                  <a:lnTo>
                    <a:pt x="109903" y="107856"/>
                  </a:lnTo>
                  <a:lnTo>
                    <a:pt x="109277" y="139137"/>
                  </a:lnTo>
                  <a:lnTo>
                    <a:pt x="98842" y="170306"/>
                  </a:lnTo>
                  <a:lnTo>
                    <a:pt x="58589" y="224961"/>
                  </a:lnTo>
                  <a:lnTo>
                    <a:pt x="24213" y="259567"/>
                  </a:lnTo>
                  <a:lnTo>
                    <a:pt x="0" y="27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920486" y="4634386"/>
              <a:ext cx="101909" cy="356492"/>
            </a:xfrm>
            <a:custGeom>
              <a:avLst/>
              <a:gdLst/>
              <a:ahLst/>
              <a:cxnLst/>
              <a:rect l="0" t="0" r="0" b="0"/>
              <a:pathLst>
                <a:path w="101909" h="356492">
                  <a:moveTo>
                    <a:pt x="0" y="0"/>
                  </a:moveTo>
                  <a:lnTo>
                    <a:pt x="49973" y="38168"/>
                  </a:lnTo>
                  <a:lnTo>
                    <a:pt x="70329" y="71740"/>
                  </a:lnTo>
                  <a:lnTo>
                    <a:pt x="90855" y="134976"/>
                  </a:lnTo>
                  <a:lnTo>
                    <a:pt x="101908" y="188108"/>
                  </a:lnTo>
                  <a:lnTo>
                    <a:pt x="95366" y="242445"/>
                  </a:lnTo>
                  <a:lnTo>
                    <a:pt x="76330" y="295616"/>
                  </a:lnTo>
                  <a:lnTo>
                    <a:pt x="54845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126154" y="4679584"/>
              <a:ext cx="109691" cy="23359"/>
            </a:xfrm>
            <a:custGeom>
              <a:avLst/>
              <a:gdLst/>
              <a:ahLst/>
              <a:cxnLst/>
              <a:rect l="0" t="0" r="0" b="0"/>
              <a:pathLst>
                <a:path w="109691" h="23359">
                  <a:moveTo>
                    <a:pt x="0" y="23358"/>
                  </a:moveTo>
                  <a:lnTo>
                    <a:pt x="14558" y="8800"/>
                  </a:lnTo>
                  <a:lnTo>
                    <a:pt x="37955" y="1653"/>
                  </a:lnTo>
                  <a:lnTo>
                    <a:pt x="65620" y="0"/>
                  </a:lnTo>
                  <a:lnTo>
                    <a:pt x="109690" y="9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126154" y="4752691"/>
              <a:ext cx="137113" cy="32519"/>
            </a:xfrm>
            <a:custGeom>
              <a:avLst/>
              <a:gdLst/>
              <a:ahLst/>
              <a:cxnLst/>
              <a:rect l="0" t="0" r="0" b="0"/>
              <a:pathLst>
                <a:path w="137113" h="32519">
                  <a:moveTo>
                    <a:pt x="0" y="32518"/>
                  </a:moveTo>
                  <a:lnTo>
                    <a:pt x="23416" y="12149"/>
                  </a:lnTo>
                  <a:lnTo>
                    <a:pt x="45447" y="1629"/>
                  </a:lnTo>
                  <a:lnTo>
                    <a:pt x="74535" y="0"/>
                  </a:lnTo>
                  <a:lnTo>
                    <a:pt x="137112" y="50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331822" y="4595158"/>
              <a:ext cx="179784" cy="258608"/>
            </a:xfrm>
            <a:custGeom>
              <a:avLst/>
              <a:gdLst/>
              <a:ahLst/>
              <a:cxnLst/>
              <a:rect l="0" t="0" r="0" b="0"/>
              <a:pathLst>
                <a:path w="179784" h="258608">
                  <a:moveTo>
                    <a:pt x="0" y="11806"/>
                  </a:moveTo>
                  <a:lnTo>
                    <a:pt x="48807" y="953"/>
                  </a:lnTo>
                  <a:lnTo>
                    <a:pt x="64531" y="0"/>
                  </a:lnTo>
                  <a:lnTo>
                    <a:pt x="76537" y="3935"/>
                  </a:lnTo>
                  <a:lnTo>
                    <a:pt x="86064" y="11129"/>
                  </a:lnTo>
                  <a:lnTo>
                    <a:pt x="93939" y="20496"/>
                  </a:lnTo>
                  <a:lnTo>
                    <a:pt x="97666" y="31310"/>
                  </a:lnTo>
                  <a:lnTo>
                    <a:pt x="97744" y="55514"/>
                  </a:lnTo>
                  <a:lnTo>
                    <a:pt x="88638" y="77443"/>
                  </a:lnTo>
                  <a:lnTo>
                    <a:pt x="55401" y="119588"/>
                  </a:lnTo>
                  <a:lnTo>
                    <a:pt x="69398" y="111112"/>
                  </a:lnTo>
                  <a:lnTo>
                    <a:pt x="127178" y="97890"/>
                  </a:lnTo>
                  <a:lnTo>
                    <a:pt x="144201" y="96618"/>
                  </a:lnTo>
                  <a:lnTo>
                    <a:pt x="157072" y="100340"/>
                  </a:lnTo>
                  <a:lnTo>
                    <a:pt x="167177" y="107391"/>
                  </a:lnTo>
                  <a:lnTo>
                    <a:pt x="175437" y="116663"/>
                  </a:lnTo>
                  <a:lnTo>
                    <a:pt x="179420" y="127415"/>
                  </a:lnTo>
                  <a:lnTo>
                    <a:pt x="179783" y="151548"/>
                  </a:lnTo>
                  <a:lnTo>
                    <a:pt x="170804" y="173447"/>
                  </a:lnTo>
                  <a:lnTo>
                    <a:pt x="155133" y="193336"/>
                  </a:lnTo>
                  <a:lnTo>
                    <a:pt x="94741" y="240157"/>
                  </a:lnTo>
                  <a:lnTo>
                    <a:pt x="54845" y="2586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468016" y="5018300"/>
            <a:ext cx="1209914" cy="548449"/>
            <a:chOff x="2468016" y="5018300"/>
            <a:chExt cx="1209914" cy="548449"/>
          </a:xfrm>
        </p:grpSpPr>
        <p:sp>
          <p:nvSpPr>
            <p:cNvPr id="86" name="Freeform 85"/>
            <p:cNvSpPr/>
            <p:nvPr/>
          </p:nvSpPr>
          <p:spPr>
            <a:xfrm>
              <a:off x="2468016" y="5377650"/>
              <a:ext cx="137113" cy="10853"/>
            </a:xfrm>
            <a:custGeom>
              <a:avLst/>
              <a:gdLst/>
              <a:ahLst/>
              <a:cxnLst/>
              <a:rect l="0" t="0" r="0" b="0"/>
              <a:pathLst>
                <a:path w="137113" h="10853">
                  <a:moveTo>
                    <a:pt x="0" y="10852"/>
                  </a:moveTo>
                  <a:lnTo>
                    <a:pt x="48808" y="0"/>
                  </a:lnTo>
                  <a:lnTo>
                    <a:pt x="94190" y="2051"/>
                  </a:lnTo>
                  <a:lnTo>
                    <a:pt x="137112" y="108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601811" y="5237679"/>
              <a:ext cx="145620" cy="329070"/>
            </a:xfrm>
            <a:custGeom>
              <a:avLst/>
              <a:gdLst/>
              <a:ahLst/>
              <a:cxnLst/>
              <a:rect l="0" t="0" r="0" b="0"/>
              <a:pathLst>
                <a:path w="145620" h="329070">
                  <a:moveTo>
                    <a:pt x="85584" y="0"/>
                  </a:moveTo>
                  <a:lnTo>
                    <a:pt x="107421" y="14557"/>
                  </a:lnTo>
                  <a:lnTo>
                    <a:pt x="122204" y="33892"/>
                  </a:lnTo>
                  <a:lnTo>
                    <a:pt x="144108" y="83545"/>
                  </a:lnTo>
                  <a:lnTo>
                    <a:pt x="145619" y="110258"/>
                  </a:lnTo>
                  <a:lnTo>
                    <a:pt x="134176" y="164647"/>
                  </a:lnTo>
                  <a:lnTo>
                    <a:pt x="115721" y="219401"/>
                  </a:lnTo>
                  <a:lnTo>
                    <a:pt x="101010" y="246811"/>
                  </a:lnTo>
                  <a:lnTo>
                    <a:pt x="80252" y="266103"/>
                  </a:lnTo>
                  <a:lnTo>
                    <a:pt x="68319" y="273380"/>
                  </a:lnTo>
                  <a:lnTo>
                    <a:pt x="42871" y="277404"/>
                  </a:lnTo>
                  <a:lnTo>
                    <a:pt x="29686" y="276344"/>
                  </a:lnTo>
                  <a:lnTo>
                    <a:pt x="19373" y="271067"/>
                  </a:lnTo>
                  <a:lnTo>
                    <a:pt x="3851" y="253016"/>
                  </a:lnTo>
                  <a:lnTo>
                    <a:pt x="0" y="225696"/>
                  </a:lnTo>
                  <a:lnTo>
                    <a:pt x="4890" y="196287"/>
                  </a:lnTo>
                  <a:lnTo>
                    <a:pt x="17220" y="173061"/>
                  </a:lnTo>
                  <a:lnTo>
                    <a:pt x="26297" y="168695"/>
                  </a:lnTo>
                  <a:lnTo>
                    <a:pt x="36919" y="168832"/>
                  </a:lnTo>
                  <a:lnTo>
                    <a:pt x="48570" y="171969"/>
                  </a:lnTo>
                  <a:lnTo>
                    <a:pt x="69641" y="191706"/>
                  </a:lnTo>
                  <a:lnTo>
                    <a:pt x="100717" y="246752"/>
                  </a:lnTo>
                  <a:lnTo>
                    <a:pt x="110579" y="306489"/>
                  </a:lnTo>
                  <a:lnTo>
                    <a:pt x="113007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797932" y="5141700"/>
              <a:ext cx="108844" cy="342782"/>
            </a:xfrm>
            <a:custGeom>
              <a:avLst/>
              <a:gdLst/>
              <a:ahLst/>
              <a:cxnLst/>
              <a:rect l="0" t="0" r="0" b="0"/>
              <a:pathLst>
                <a:path w="108844" h="342782">
                  <a:moveTo>
                    <a:pt x="12864" y="0"/>
                  </a:moveTo>
                  <a:lnTo>
                    <a:pt x="2012" y="48808"/>
                  </a:lnTo>
                  <a:lnTo>
                    <a:pt x="0" y="102315"/>
                  </a:lnTo>
                  <a:lnTo>
                    <a:pt x="3467" y="162350"/>
                  </a:lnTo>
                  <a:lnTo>
                    <a:pt x="18205" y="214670"/>
                  </a:lnTo>
                  <a:lnTo>
                    <a:pt x="43203" y="273294"/>
                  </a:lnTo>
                  <a:lnTo>
                    <a:pt x="61388" y="297171"/>
                  </a:lnTo>
                  <a:lnTo>
                    <a:pt x="108843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906775" y="5234068"/>
              <a:ext cx="125702" cy="236702"/>
            </a:xfrm>
            <a:custGeom>
              <a:avLst/>
              <a:gdLst/>
              <a:ahLst/>
              <a:cxnLst/>
              <a:rect l="0" t="0" r="0" b="0"/>
              <a:pathLst>
                <a:path w="125702" h="236702">
                  <a:moveTo>
                    <a:pt x="0" y="17322"/>
                  </a:moveTo>
                  <a:lnTo>
                    <a:pt x="14558" y="2765"/>
                  </a:lnTo>
                  <a:lnTo>
                    <a:pt x="23416" y="0"/>
                  </a:lnTo>
                  <a:lnTo>
                    <a:pt x="45447" y="990"/>
                  </a:lnTo>
                  <a:lnTo>
                    <a:pt x="54673" y="6434"/>
                  </a:lnTo>
                  <a:lnTo>
                    <a:pt x="68988" y="24671"/>
                  </a:lnTo>
                  <a:lnTo>
                    <a:pt x="72302" y="48011"/>
                  </a:lnTo>
                  <a:lnTo>
                    <a:pt x="71054" y="60633"/>
                  </a:lnTo>
                  <a:lnTo>
                    <a:pt x="61541" y="82783"/>
                  </a:lnTo>
                  <a:lnTo>
                    <a:pt x="53250" y="95167"/>
                  </a:lnTo>
                  <a:lnTo>
                    <a:pt x="59722" y="85436"/>
                  </a:lnTo>
                  <a:lnTo>
                    <a:pt x="68760" y="82537"/>
                  </a:lnTo>
                  <a:lnTo>
                    <a:pt x="95053" y="83378"/>
                  </a:lnTo>
                  <a:lnTo>
                    <a:pt x="106026" y="88782"/>
                  </a:lnTo>
                  <a:lnTo>
                    <a:pt x="122280" y="106973"/>
                  </a:lnTo>
                  <a:lnTo>
                    <a:pt x="125701" y="118224"/>
                  </a:lnTo>
                  <a:lnTo>
                    <a:pt x="125438" y="142911"/>
                  </a:lnTo>
                  <a:lnTo>
                    <a:pt x="109447" y="182505"/>
                  </a:lnTo>
                  <a:lnTo>
                    <a:pt x="54844" y="236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947908" y="5100567"/>
              <a:ext cx="190284" cy="466182"/>
            </a:xfrm>
            <a:custGeom>
              <a:avLst/>
              <a:gdLst/>
              <a:ahLst/>
              <a:cxnLst/>
              <a:rect l="0" t="0" r="0" b="0"/>
              <a:pathLst>
                <a:path w="190284" h="466182">
                  <a:moveTo>
                    <a:pt x="0" y="0"/>
                  </a:moveTo>
                  <a:lnTo>
                    <a:pt x="55597" y="18977"/>
                  </a:lnTo>
                  <a:lnTo>
                    <a:pt x="109838" y="51315"/>
                  </a:lnTo>
                  <a:lnTo>
                    <a:pt x="143589" y="85284"/>
                  </a:lnTo>
                  <a:lnTo>
                    <a:pt x="172886" y="138852"/>
                  </a:lnTo>
                  <a:lnTo>
                    <a:pt x="186307" y="195689"/>
                  </a:lnTo>
                  <a:lnTo>
                    <a:pt x="190283" y="258402"/>
                  </a:lnTo>
                  <a:lnTo>
                    <a:pt x="187151" y="302740"/>
                  </a:lnTo>
                  <a:lnTo>
                    <a:pt x="176822" y="362401"/>
                  </a:lnTo>
                  <a:lnTo>
                    <a:pt x="159683" y="423506"/>
                  </a:lnTo>
                  <a:lnTo>
                    <a:pt x="137112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167287" y="5292524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13711"/>
                  </a:moveTo>
                  <a:lnTo>
                    <a:pt x="48808" y="285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208421" y="5347369"/>
              <a:ext cx="109691" cy="27423"/>
            </a:xfrm>
            <a:custGeom>
              <a:avLst/>
              <a:gdLst/>
              <a:ahLst/>
              <a:cxnLst/>
              <a:rect l="0" t="0" r="0" b="0"/>
              <a:pathLst>
                <a:path w="109691" h="27423">
                  <a:moveTo>
                    <a:pt x="0" y="27422"/>
                  </a:moveTo>
                  <a:lnTo>
                    <a:pt x="21836" y="12864"/>
                  </a:lnTo>
                  <a:lnTo>
                    <a:pt x="64531" y="3811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386667" y="5169123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5559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554907" y="5018300"/>
              <a:ext cx="123023" cy="329070"/>
            </a:xfrm>
            <a:custGeom>
              <a:avLst/>
              <a:gdLst/>
              <a:ahLst/>
              <a:cxnLst/>
              <a:rect l="0" t="0" r="0" b="0"/>
              <a:pathLst>
                <a:path w="123023" h="329070">
                  <a:moveTo>
                    <a:pt x="23716" y="0"/>
                  </a:moveTo>
                  <a:lnTo>
                    <a:pt x="19654" y="59659"/>
                  </a:lnTo>
                  <a:lnTo>
                    <a:pt x="8801" y="111116"/>
                  </a:lnTo>
                  <a:lnTo>
                    <a:pt x="0" y="164957"/>
                  </a:lnTo>
                  <a:lnTo>
                    <a:pt x="1455" y="219504"/>
                  </a:lnTo>
                  <a:lnTo>
                    <a:pt x="9252" y="254474"/>
                  </a:lnTo>
                  <a:lnTo>
                    <a:pt x="22874" y="285251"/>
                  </a:lnTo>
                  <a:lnTo>
                    <a:pt x="32295" y="293763"/>
                  </a:lnTo>
                  <a:lnTo>
                    <a:pt x="43147" y="297914"/>
                  </a:lnTo>
                  <a:lnTo>
                    <a:pt x="54952" y="299158"/>
                  </a:lnTo>
                  <a:lnTo>
                    <a:pt x="80256" y="292415"/>
                  </a:lnTo>
                  <a:lnTo>
                    <a:pt x="93402" y="286351"/>
                  </a:lnTo>
                  <a:lnTo>
                    <a:pt x="112072" y="267426"/>
                  </a:lnTo>
                  <a:lnTo>
                    <a:pt x="119183" y="255981"/>
                  </a:lnTo>
                  <a:lnTo>
                    <a:pt x="123022" y="227014"/>
                  </a:lnTo>
                  <a:lnTo>
                    <a:pt x="121914" y="210758"/>
                  </a:lnTo>
                  <a:lnTo>
                    <a:pt x="115080" y="201443"/>
                  </a:lnTo>
                  <a:lnTo>
                    <a:pt x="104431" y="196758"/>
                  </a:lnTo>
                  <a:lnTo>
                    <a:pt x="91237" y="195157"/>
                  </a:lnTo>
                  <a:lnTo>
                    <a:pt x="79395" y="200184"/>
                  </a:lnTo>
                  <a:lnTo>
                    <a:pt x="58111" y="222020"/>
                  </a:lnTo>
                  <a:lnTo>
                    <a:pt x="36277" y="261295"/>
                  </a:lnTo>
                  <a:lnTo>
                    <a:pt x="29299" y="288283"/>
                  </a:lnTo>
                  <a:lnTo>
                    <a:pt x="23716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Freeform 95"/>
          <p:cNvSpPr/>
          <p:nvPr/>
        </p:nvSpPr>
        <p:spPr>
          <a:xfrm>
            <a:off x="1563077" y="7881336"/>
            <a:ext cx="178247" cy="2509150"/>
          </a:xfrm>
          <a:custGeom>
            <a:avLst/>
            <a:gdLst/>
            <a:ahLst/>
            <a:cxnLst/>
            <a:rect l="0" t="0" r="0" b="0"/>
            <a:pathLst>
              <a:path w="178247" h="2509150">
                <a:moveTo>
                  <a:pt x="178246" y="0"/>
                </a:moveTo>
                <a:lnTo>
                  <a:pt x="140077" y="45447"/>
                </a:lnTo>
                <a:lnTo>
                  <a:pt x="128342" y="98103"/>
                </a:lnTo>
                <a:lnTo>
                  <a:pt x="117586" y="154669"/>
                </a:lnTo>
                <a:lnTo>
                  <a:pt x="112029" y="210023"/>
                </a:lnTo>
                <a:lnTo>
                  <a:pt x="103104" y="272298"/>
                </a:lnTo>
                <a:lnTo>
                  <a:pt x="99145" y="320596"/>
                </a:lnTo>
                <a:lnTo>
                  <a:pt x="95862" y="371007"/>
                </a:lnTo>
                <a:lnTo>
                  <a:pt x="89325" y="418803"/>
                </a:lnTo>
                <a:lnTo>
                  <a:pt x="77080" y="473979"/>
                </a:lnTo>
                <a:lnTo>
                  <a:pt x="72344" y="516874"/>
                </a:lnTo>
                <a:lnTo>
                  <a:pt x="68716" y="566408"/>
                </a:lnTo>
                <a:lnTo>
                  <a:pt x="62025" y="618892"/>
                </a:lnTo>
                <a:lnTo>
                  <a:pt x="58036" y="672688"/>
                </a:lnTo>
                <a:lnTo>
                  <a:pt x="54740" y="722496"/>
                </a:lnTo>
                <a:lnTo>
                  <a:pt x="45842" y="780803"/>
                </a:lnTo>
                <a:lnTo>
                  <a:pt x="43226" y="828439"/>
                </a:lnTo>
                <a:lnTo>
                  <a:pt x="42063" y="880080"/>
                </a:lnTo>
                <a:lnTo>
                  <a:pt x="40023" y="933500"/>
                </a:lnTo>
                <a:lnTo>
                  <a:pt x="34038" y="987713"/>
                </a:lnTo>
                <a:lnTo>
                  <a:pt x="30363" y="1042277"/>
                </a:lnTo>
                <a:lnTo>
                  <a:pt x="28729" y="1093949"/>
                </a:lnTo>
                <a:lnTo>
                  <a:pt x="28003" y="1137227"/>
                </a:lnTo>
                <a:lnTo>
                  <a:pt x="27681" y="1184901"/>
                </a:lnTo>
                <a:lnTo>
                  <a:pt x="27537" y="1238081"/>
                </a:lnTo>
                <a:lnTo>
                  <a:pt x="27473" y="1297265"/>
                </a:lnTo>
                <a:lnTo>
                  <a:pt x="27445" y="1355053"/>
                </a:lnTo>
                <a:lnTo>
                  <a:pt x="27432" y="1411207"/>
                </a:lnTo>
                <a:lnTo>
                  <a:pt x="27427" y="1466633"/>
                </a:lnTo>
                <a:lnTo>
                  <a:pt x="34702" y="1527391"/>
                </a:lnTo>
                <a:lnTo>
                  <a:pt x="38275" y="1571592"/>
                </a:lnTo>
                <a:lnTo>
                  <a:pt x="39863" y="1621706"/>
                </a:lnTo>
                <a:lnTo>
                  <a:pt x="40569" y="1674448"/>
                </a:lnTo>
                <a:lnTo>
                  <a:pt x="40882" y="1724296"/>
                </a:lnTo>
                <a:lnTo>
                  <a:pt x="41022" y="1773365"/>
                </a:lnTo>
                <a:lnTo>
                  <a:pt x="41084" y="1825643"/>
                </a:lnTo>
                <a:lnTo>
                  <a:pt x="41111" y="1875284"/>
                </a:lnTo>
                <a:lnTo>
                  <a:pt x="41124" y="1922738"/>
                </a:lnTo>
                <a:lnTo>
                  <a:pt x="41129" y="1969220"/>
                </a:lnTo>
                <a:lnTo>
                  <a:pt x="41132" y="2015270"/>
                </a:lnTo>
                <a:lnTo>
                  <a:pt x="39609" y="2059604"/>
                </a:lnTo>
                <a:lnTo>
                  <a:pt x="31710" y="2118823"/>
                </a:lnTo>
                <a:lnTo>
                  <a:pt x="28693" y="2174964"/>
                </a:lnTo>
                <a:lnTo>
                  <a:pt x="26275" y="2230193"/>
                </a:lnTo>
                <a:lnTo>
                  <a:pt x="18111" y="2285152"/>
                </a:lnTo>
                <a:lnTo>
                  <a:pt x="15015" y="2340030"/>
                </a:lnTo>
                <a:lnTo>
                  <a:pt x="12574" y="2393361"/>
                </a:lnTo>
                <a:lnTo>
                  <a:pt x="4403" y="2440310"/>
                </a:lnTo>
                <a:lnTo>
                  <a:pt x="870" y="2493745"/>
                </a:lnTo>
                <a:lnTo>
                  <a:pt x="0" y="25091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1480810" y="7826491"/>
            <a:ext cx="2687396" cy="2536574"/>
            <a:chOff x="1480810" y="7826491"/>
            <a:chExt cx="2687396" cy="2536574"/>
          </a:xfrm>
        </p:grpSpPr>
        <p:sp>
          <p:nvSpPr>
            <p:cNvPr id="97" name="Freeform 96"/>
            <p:cNvSpPr/>
            <p:nvPr/>
          </p:nvSpPr>
          <p:spPr>
            <a:xfrm>
              <a:off x="1480810" y="7826491"/>
              <a:ext cx="2687357" cy="2536574"/>
            </a:xfrm>
            <a:custGeom>
              <a:avLst/>
              <a:gdLst/>
              <a:ahLst/>
              <a:cxnLst/>
              <a:rect l="0" t="0" r="0" b="0"/>
              <a:pathLst>
                <a:path w="2687357" h="2536574">
                  <a:moveTo>
                    <a:pt x="219379" y="68556"/>
                  </a:moveTo>
                  <a:lnTo>
                    <a:pt x="268186" y="57704"/>
                  </a:lnTo>
                  <a:lnTo>
                    <a:pt x="317631" y="55691"/>
                  </a:lnTo>
                  <a:lnTo>
                    <a:pt x="370876" y="55096"/>
                  </a:lnTo>
                  <a:lnTo>
                    <a:pt x="429309" y="54919"/>
                  </a:lnTo>
                  <a:lnTo>
                    <a:pt x="490803" y="54867"/>
                  </a:lnTo>
                  <a:lnTo>
                    <a:pt x="551681" y="54851"/>
                  </a:lnTo>
                  <a:lnTo>
                    <a:pt x="613899" y="54847"/>
                  </a:lnTo>
                  <a:lnTo>
                    <a:pt x="670929" y="54846"/>
                  </a:lnTo>
                  <a:lnTo>
                    <a:pt x="726421" y="54845"/>
                  </a:lnTo>
                  <a:lnTo>
                    <a:pt x="781457" y="50782"/>
                  </a:lnTo>
                  <a:lnTo>
                    <a:pt x="840422" y="43992"/>
                  </a:lnTo>
                  <a:lnTo>
                    <a:pt x="902073" y="41981"/>
                  </a:lnTo>
                  <a:lnTo>
                    <a:pt x="962997" y="41385"/>
                  </a:lnTo>
                  <a:lnTo>
                    <a:pt x="1006916" y="41245"/>
                  </a:lnTo>
                  <a:lnTo>
                    <a:pt x="1051826" y="41183"/>
                  </a:lnTo>
                  <a:lnTo>
                    <a:pt x="1097178" y="37093"/>
                  </a:lnTo>
                  <a:lnTo>
                    <a:pt x="1142725" y="31720"/>
                  </a:lnTo>
                  <a:lnTo>
                    <a:pt x="1188360" y="29333"/>
                  </a:lnTo>
                  <a:lnTo>
                    <a:pt x="1249598" y="27988"/>
                  </a:lnTo>
                  <a:lnTo>
                    <a:pt x="1291719" y="27674"/>
                  </a:lnTo>
                  <a:lnTo>
                    <a:pt x="1335831" y="27533"/>
                  </a:lnTo>
                  <a:lnTo>
                    <a:pt x="1380827" y="27471"/>
                  </a:lnTo>
                  <a:lnTo>
                    <a:pt x="1426216" y="27444"/>
                  </a:lnTo>
                  <a:lnTo>
                    <a:pt x="1471781" y="27432"/>
                  </a:lnTo>
                  <a:lnTo>
                    <a:pt x="1517422" y="27427"/>
                  </a:lnTo>
                  <a:lnTo>
                    <a:pt x="1563099" y="27424"/>
                  </a:lnTo>
                  <a:lnTo>
                    <a:pt x="1608791" y="27423"/>
                  </a:lnTo>
                  <a:lnTo>
                    <a:pt x="1654489" y="27423"/>
                  </a:lnTo>
                  <a:lnTo>
                    <a:pt x="1700190" y="23359"/>
                  </a:lnTo>
                  <a:lnTo>
                    <a:pt x="1745893" y="17999"/>
                  </a:lnTo>
                  <a:lnTo>
                    <a:pt x="1791597" y="15617"/>
                  </a:lnTo>
                  <a:lnTo>
                    <a:pt x="1841364" y="14558"/>
                  </a:lnTo>
                  <a:lnTo>
                    <a:pt x="1890904" y="12564"/>
                  </a:lnTo>
                  <a:lnTo>
                    <a:pt x="1933235" y="6600"/>
                  </a:lnTo>
                  <a:lnTo>
                    <a:pt x="1976425" y="2933"/>
                  </a:lnTo>
                  <a:lnTo>
                    <a:pt x="2021011" y="1304"/>
                  </a:lnTo>
                  <a:lnTo>
                    <a:pt x="2066218" y="579"/>
                  </a:lnTo>
                  <a:lnTo>
                    <a:pt x="2111701" y="258"/>
                  </a:lnTo>
                  <a:lnTo>
                    <a:pt x="2155784" y="115"/>
                  </a:lnTo>
                  <a:lnTo>
                    <a:pt x="2214862" y="34"/>
                  </a:lnTo>
                  <a:lnTo>
                    <a:pt x="2270961" y="10"/>
                  </a:lnTo>
                  <a:lnTo>
                    <a:pt x="2326177" y="3"/>
                  </a:lnTo>
                  <a:lnTo>
                    <a:pt x="2381132" y="1"/>
                  </a:lnTo>
                  <a:lnTo>
                    <a:pt x="2437533" y="1"/>
                  </a:lnTo>
                  <a:lnTo>
                    <a:pt x="2500287" y="0"/>
                  </a:lnTo>
                  <a:lnTo>
                    <a:pt x="2558152" y="0"/>
                  </a:lnTo>
                  <a:lnTo>
                    <a:pt x="2612369" y="1524"/>
                  </a:lnTo>
                  <a:lnTo>
                    <a:pt x="2656532" y="12470"/>
                  </a:lnTo>
                  <a:lnTo>
                    <a:pt x="2679264" y="26363"/>
                  </a:lnTo>
                  <a:lnTo>
                    <a:pt x="2685021" y="35857"/>
                  </a:lnTo>
                  <a:lnTo>
                    <a:pt x="2687356" y="58594"/>
                  </a:lnTo>
                  <a:lnTo>
                    <a:pt x="2677964" y="121376"/>
                  </a:lnTo>
                  <a:lnTo>
                    <a:pt x="2673429" y="174429"/>
                  </a:lnTo>
                  <a:lnTo>
                    <a:pt x="2663113" y="230267"/>
                  </a:lnTo>
                  <a:lnTo>
                    <a:pt x="2654767" y="272461"/>
                  </a:lnTo>
                  <a:lnTo>
                    <a:pt x="2650042" y="316606"/>
                  </a:lnTo>
                  <a:lnTo>
                    <a:pt x="2646418" y="361616"/>
                  </a:lnTo>
                  <a:lnTo>
                    <a:pt x="2639730" y="407012"/>
                  </a:lnTo>
                  <a:lnTo>
                    <a:pt x="2631679" y="452579"/>
                  </a:lnTo>
                  <a:lnTo>
                    <a:pt x="2623022" y="498223"/>
                  </a:lnTo>
                  <a:lnTo>
                    <a:pt x="2614097" y="543899"/>
                  </a:lnTo>
                  <a:lnTo>
                    <a:pt x="2609114" y="593654"/>
                  </a:lnTo>
                  <a:lnTo>
                    <a:pt x="2606900" y="646236"/>
                  </a:lnTo>
                  <a:lnTo>
                    <a:pt x="2605916" y="700075"/>
                  </a:lnTo>
                  <a:lnTo>
                    <a:pt x="2601416" y="750410"/>
                  </a:lnTo>
                  <a:lnTo>
                    <a:pt x="2595861" y="799696"/>
                  </a:lnTo>
                  <a:lnTo>
                    <a:pt x="2593392" y="852071"/>
                  </a:lnTo>
                  <a:lnTo>
                    <a:pt x="2592294" y="901755"/>
                  </a:lnTo>
                  <a:lnTo>
                    <a:pt x="2591807" y="950752"/>
                  </a:lnTo>
                  <a:lnTo>
                    <a:pt x="2591590" y="1002997"/>
                  </a:lnTo>
                  <a:lnTo>
                    <a:pt x="2591494" y="1056686"/>
                  </a:lnTo>
                  <a:lnTo>
                    <a:pt x="2591451" y="1111018"/>
                  </a:lnTo>
                  <a:lnTo>
                    <a:pt x="2591432" y="1165635"/>
                  </a:lnTo>
                  <a:lnTo>
                    <a:pt x="2591424" y="1220378"/>
                  </a:lnTo>
                  <a:lnTo>
                    <a:pt x="2592943" y="1273654"/>
                  </a:lnTo>
                  <a:lnTo>
                    <a:pt x="2598697" y="1322723"/>
                  </a:lnTo>
                  <a:lnTo>
                    <a:pt x="2602270" y="1373986"/>
                  </a:lnTo>
                  <a:lnTo>
                    <a:pt x="2605381" y="1427239"/>
                  </a:lnTo>
                  <a:lnTo>
                    <a:pt x="2611843" y="1481376"/>
                  </a:lnTo>
                  <a:lnTo>
                    <a:pt x="2615729" y="1531843"/>
                  </a:lnTo>
                  <a:lnTo>
                    <a:pt x="2618981" y="1581188"/>
                  </a:lnTo>
                  <a:lnTo>
                    <a:pt x="2625504" y="1633589"/>
                  </a:lnTo>
                  <a:lnTo>
                    <a:pt x="2629419" y="1683284"/>
                  </a:lnTo>
                  <a:lnTo>
                    <a:pt x="2631159" y="1730762"/>
                  </a:lnTo>
                  <a:lnTo>
                    <a:pt x="2631932" y="1777255"/>
                  </a:lnTo>
                  <a:lnTo>
                    <a:pt x="2632276" y="1823309"/>
                  </a:lnTo>
                  <a:lnTo>
                    <a:pt x="2632428" y="1867645"/>
                  </a:lnTo>
                  <a:lnTo>
                    <a:pt x="2632515" y="1928390"/>
                  </a:lnTo>
                  <a:lnTo>
                    <a:pt x="2632535" y="1971731"/>
                  </a:lnTo>
                  <a:lnTo>
                    <a:pt x="2632546" y="2031679"/>
                  </a:lnTo>
                  <a:lnTo>
                    <a:pt x="2632549" y="2073499"/>
                  </a:lnTo>
                  <a:lnTo>
                    <a:pt x="2632550" y="2135806"/>
                  </a:lnTo>
                  <a:lnTo>
                    <a:pt x="2628488" y="2188798"/>
                  </a:lnTo>
                  <a:lnTo>
                    <a:pt x="2620081" y="2217471"/>
                  </a:lnTo>
                  <a:lnTo>
                    <a:pt x="2589856" y="2260705"/>
                  </a:lnTo>
                  <a:lnTo>
                    <a:pt x="2570918" y="2278376"/>
                  </a:lnTo>
                  <a:lnTo>
                    <a:pt x="2515534" y="2314433"/>
                  </a:lnTo>
                  <a:lnTo>
                    <a:pt x="2457146" y="2338597"/>
                  </a:lnTo>
                  <a:lnTo>
                    <a:pt x="2409443" y="2353327"/>
                  </a:lnTo>
                  <a:lnTo>
                    <a:pt x="2364287" y="2362706"/>
                  </a:lnTo>
                  <a:lnTo>
                    <a:pt x="2302031" y="2369273"/>
                  </a:lnTo>
                  <a:lnTo>
                    <a:pt x="2244991" y="2378498"/>
                  </a:lnTo>
                  <a:lnTo>
                    <a:pt x="2189495" y="2390879"/>
                  </a:lnTo>
                  <a:lnTo>
                    <a:pt x="2127179" y="2396918"/>
                  </a:lnTo>
                  <a:lnTo>
                    <a:pt x="2075030" y="2405985"/>
                  </a:lnTo>
                  <a:lnTo>
                    <a:pt x="2032843" y="2409977"/>
                  </a:lnTo>
                  <a:lnTo>
                    <a:pt x="1985147" y="2411752"/>
                  </a:lnTo>
                  <a:lnTo>
                    <a:pt x="1938558" y="2412540"/>
                  </a:lnTo>
                  <a:lnTo>
                    <a:pt x="1884061" y="2420263"/>
                  </a:lnTo>
                  <a:lnTo>
                    <a:pt x="1837262" y="2423940"/>
                  </a:lnTo>
                  <a:lnTo>
                    <a:pt x="1782439" y="2427098"/>
                  </a:lnTo>
                  <a:lnTo>
                    <a:pt x="1727603" y="2433580"/>
                  </a:lnTo>
                  <a:lnTo>
                    <a:pt x="1668700" y="2437476"/>
                  </a:lnTo>
                  <a:lnTo>
                    <a:pt x="1606974" y="2440732"/>
                  </a:lnTo>
                  <a:lnTo>
                    <a:pt x="1543992" y="2447257"/>
                  </a:lnTo>
                  <a:lnTo>
                    <a:pt x="1512267" y="2449607"/>
                  </a:lnTo>
                  <a:lnTo>
                    <a:pt x="1480452" y="2451173"/>
                  </a:lnTo>
                  <a:lnTo>
                    <a:pt x="1421236" y="2452913"/>
                  </a:lnTo>
                  <a:lnTo>
                    <a:pt x="1374604" y="2453686"/>
                  </a:lnTo>
                  <a:lnTo>
                    <a:pt x="1325441" y="2458093"/>
                  </a:lnTo>
                  <a:lnTo>
                    <a:pt x="1276168" y="2463605"/>
                  </a:lnTo>
                  <a:lnTo>
                    <a:pt x="1233956" y="2466055"/>
                  </a:lnTo>
                  <a:lnTo>
                    <a:pt x="1182695" y="2467144"/>
                  </a:lnTo>
                  <a:lnTo>
                    <a:pt x="1130458" y="2469152"/>
                  </a:lnTo>
                  <a:lnTo>
                    <a:pt x="1069261" y="2477324"/>
                  </a:lnTo>
                  <a:lnTo>
                    <a:pt x="1015550" y="2479771"/>
                  </a:lnTo>
                  <a:lnTo>
                    <a:pt x="968319" y="2480858"/>
                  </a:lnTo>
                  <a:lnTo>
                    <a:pt x="923967" y="2481341"/>
                  </a:lnTo>
                  <a:lnTo>
                    <a:pt x="873786" y="2481556"/>
                  </a:lnTo>
                  <a:lnTo>
                    <a:pt x="821014" y="2481651"/>
                  </a:lnTo>
                  <a:lnTo>
                    <a:pt x="767090" y="2481693"/>
                  </a:lnTo>
                  <a:lnTo>
                    <a:pt x="712655" y="2481712"/>
                  </a:lnTo>
                  <a:lnTo>
                    <a:pt x="652454" y="2474444"/>
                  </a:lnTo>
                  <a:lnTo>
                    <a:pt x="591114" y="2469920"/>
                  </a:lnTo>
                  <a:lnTo>
                    <a:pt x="543035" y="2468862"/>
                  </a:lnTo>
                  <a:lnTo>
                    <a:pt x="492721" y="2468391"/>
                  </a:lnTo>
                  <a:lnTo>
                    <a:pt x="444968" y="2468182"/>
                  </a:lnTo>
                  <a:lnTo>
                    <a:pt x="398353" y="2472152"/>
                  </a:lnTo>
                  <a:lnTo>
                    <a:pt x="352244" y="2477472"/>
                  </a:lnTo>
                  <a:lnTo>
                    <a:pt x="306361" y="2479836"/>
                  </a:lnTo>
                  <a:lnTo>
                    <a:pt x="244982" y="2488446"/>
                  </a:lnTo>
                  <a:lnTo>
                    <a:pt x="202828" y="2492330"/>
                  </a:lnTo>
                  <a:lnTo>
                    <a:pt x="144395" y="2498580"/>
                  </a:lnTo>
                  <a:lnTo>
                    <a:pt x="83706" y="2514341"/>
                  </a:lnTo>
                  <a:lnTo>
                    <a:pt x="22026" y="2532591"/>
                  </a:lnTo>
                  <a:lnTo>
                    <a:pt x="0" y="25365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152659" y="7895047"/>
              <a:ext cx="164535" cy="2385750"/>
            </a:xfrm>
            <a:custGeom>
              <a:avLst/>
              <a:gdLst/>
              <a:ahLst/>
              <a:cxnLst/>
              <a:rect l="0" t="0" r="0" b="0"/>
              <a:pathLst>
                <a:path w="164535" h="2385750">
                  <a:moveTo>
                    <a:pt x="164534" y="0"/>
                  </a:moveTo>
                  <a:lnTo>
                    <a:pt x="145450" y="57252"/>
                  </a:lnTo>
                  <a:lnTo>
                    <a:pt x="132303" y="103971"/>
                  </a:lnTo>
                  <a:lnTo>
                    <a:pt x="126038" y="163687"/>
                  </a:lnTo>
                  <a:lnTo>
                    <a:pt x="120510" y="207322"/>
                  </a:lnTo>
                  <a:lnTo>
                    <a:pt x="112975" y="252107"/>
                  </a:lnTo>
                  <a:lnTo>
                    <a:pt x="104548" y="297403"/>
                  </a:lnTo>
                  <a:lnTo>
                    <a:pt x="95724" y="351050"/>
                  </a:lnTo>
                  <a:lnTo>
                    <a:pt x="86724" y="408917"/>
                  </a:lnTo>
                  <a:lnTo>
                    <a:pt x="77646" y="465105"/>
                  </a:lnTo>
                  <a:lnTo>
                    <a:pt x="72596" y="512423"/>
                  </a:lnTo>
                  <a:lnTo>
                    <a:pt x="69753" y="573321"/>
                  </a:lnTo>
                  <a:lnTo>
                    <a:pt x="67564" y="615871"/>
                  </a:lnTo>
                  <a:lnTo>
                    <a:pt x="61513" y="670329"/>
                  </a:lnTo>
                  <a:lnTo>
                    <a:pt x="57808" y="717893"/>
                  </a:lnTo>
                  <a:lnTo>
                    <a:pt x="51660" y="778931"/>
                  </a:lnTo>
                  <a:lnTo>
                    <a:pt x="44252" y="835611"/>
                  </a:lnTo>
                  <a:lnTo>
                    <a:pt x="42057" y="890999"/>
                  </a:lnTo>
                  <a:lnTo>
                    <a:pt x="41407" y="946004"/>
                  </a:lnTo>
                  <a:lnTo>
                    <a:pt x="37152" y="1004959"/>
                  </a:lnTo>
                  <a:lnTo>
                    <a:pt x="30305" y="1066609"/>
                  </a:lnTo>
                  <a:lnTo>
                    <a:pt x="28276" y="1123470"/>
                  </a:lnTo>
                  <a:lnTo>
                    <a:pt x="27675" y="1178912"/>
                  </a:lnTo>
                  <a:lnTo>
                    <a:pt x="27497" y="1233934"/>
                  </a:lnTo>
                  <a:lnTo>
                    <a:pt x="27444" y="1288830"/>
                  </a:lnTo>
                  <a:lnTo>
                    <a:pt x="27429" y="1343691"/>
                  </a:lnTo>
                  <a:lnTo>
                    <a:pt x="27424" y="1398541"/>
                  </a:lnTo>
                  <a:lnTo>
                    <a:pt x="27423" y="1453386"/>
                  </a:lnTo>
                  <a:lnTo>
                    <a:pt x="27422" y="1508232"/>
                  </a:lnTo>
                  <a:lnTo>
                    <a:pt x="27422" y="1563076"/>
                  </a:lnTo>
                  <a:lnTo>
                    <a:pt x="27422" y="1617921"/>
                  </a:lnTo>
                  <a:lnTo>
                    <a:pt x="27422" y="1672766"/>
                  </a:lnTo>
                  <a:lnTo>
                    <a:pt x="27422" y="1727611"/>
                  </a:lnTo>
                  <a:lnTo>
                    <a:pt x="27422" y="1768745"/>
                  </a:lnTo>
                  <a:lnTo>
                    <a:pt x="27422" y="1822574"/>
                  </a:lnTo>
                  <a:lnTo>
                    <a:pt x="27422" y="1877983"/>
                  </a:lnTo>
                  <a:lnTo>
                    <a:pt x="27422" y="1930032"/>
                  </a:lnTo>
                  <a:lnTo>
                    <a:pt x="27422" y="1973478"/>
                  </a:lnTo>
                  <a:lnTo>
                    <a:pt x="27422" y="2021225"/>
                  </a:lnTo>
                  <a:lnTo>
                    <a:pt x="25899" y="2071391"/>
                  </a:lnTo>
                  <a:lnTo>
                    <a:pt x="20143" y="2119079"/>
                  </a:lnTo>
                  <a:lnTo>
                    <a:pt x="16570" y="2169727"/>
                  </a:lnTo>
                  <a:lnTo>
                    <a:pt x="13458" y="2218136"/>
                  </a:lnTo>
                  <a:lnTo>
                    <a:pt x="4664" y="2272608"/>
                  </a:lnTo>
                  <a:lnTo>
                    <a:pt x="1382" y="2325142"/>
                  </a:lnTo>
                  <a:lnTo>
                    <a:pt x="0" y="23857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728529" y="7840202"/>
              <a:ext cx="123402" cy="2399461"/>
            </a:xfrm>
            <a:custGeom>
              <a:avLst/>
              <a:gdLst/>
              <a:ahLst/>
              <a:cxnLst/>
              <a:rect l="0" t="0" r="0" b="0"/>
              <a:pathLst>
                <a:path w="123402" h="2399461">
                  <a:moveTo>
                    <a:pt x="123401" y="0"/>
                  </a:moveTo>
                  <a:lnTo>
                    <a:pt x="123401" y="45309"/>
                  </a:lnTo>
                  <a:lnTo>
                    <a:pt x="123401" y="102971"/>
                  </a:lnTo>
                  <a:lnTo>
                    <a:pt x="123401" y="159328"/>
                  </a:lnTo>
                  <a:lnTo>
                    <a:pt x="123401" y="217667"/>
                  </a:lnTo>
                  <a:lnTo>
                    <a:pt x="123401" y="265846"/>
                  </a:lnTo>
                  <a:lnTo>
                    <a:pt x="123401" y="317728"/>
                  </a:lnTo>
                  <a:lnTo>
                    <a:pt x="121877" y="372779"/>
                  </a:lnTo>
                  <a:lnTo>
                    <a:pt x="116122" y="432794"/>
                  </a:lnTo>
                  <a:lnTo>
                    <a:pt x="112548" y="495015"/>
                  </a:lnTo>
                  <a:lnTo>
                    <a:pt x="109437" y="553646"/>
                  </a:lnTo>
                  <a:lnTo>
                    <a:pt x="102975" y="600017"/>
                  </a:lnTo>
                  <a:lnTo>
                    <a:pt x="98052" y="660384"/>
                  </a:lnTo>
                  <a:lnTo>
                    <a:pt x="89314" y="716864"/>
                  </a:lnTo>
                  <a:lnTo>
                    <a:pt x="84355" y="779473"/>
                  </a:lnTo>
                  <a:lnTo>
                    <a:pt x="75607" y="838988"/>
                  </a:lnTo>
                  <a:lnTo>
                    <a:pt x="71690" y="880706"/>
                  </a:lnTo>
                  <a:lnTo>
                    <a:pt x="69485" y="942955"/>
                  </a:lnTo>
                  <a:lnTo>
                    <a:pt x="64769" y="1004057"/>
                  </a:lnTo>
                  <a:lnTo>
                    <a:pt x="57785" y="1066341"/>
                  </a:lnTo>
                  <a:lnTo>
                    <a:pt x="51654" y="1123390"/>
                  </a:lnTo>
                  <a:lnTo>
                    <a:pt x="44251" y="1182952"/>
                  </a:lnTo>
                  <a:lnTo>
                    <a:pt x="42057" y="1244779"/>
                  </a:lnTo>
                  <a:lnTo>
                    <a:pt x="37345" y="1305755"/>
                  </a:lnTo>
                  <a:lnTo>
                    <a:pt x="30362" y="1368003"/>
                  </a:lnTo>
                  <a:lnTo>
                    <a:pt x="28294" y="1429104"/>
                  </a:lnTo>
                  <a:lnTo>
                    <a:pt x="23618" y="1491389"/>
                  </a:lnTo>
                  <a:lnTo>
                    <a:pt x="16647" y="1548437"/>
                  </a:lnTo>
                  <a:lnTo>
                    <a:pt x="14581" y="1603935"/>
                  </a:lnTo>
                  <a:lnTo>
                    <a:pt x="13969" y="1658973"/>
                  </a:lnTo>
                  <a:lnTo>
                    <a:pt x="9725" y="1713876"/>
                  </a:lnTo>
                  <a:lnTo>
                    <a:pt x="2882" y="1768738"/>
                  </a:lnTo>
                  <a:lnTo>
                    <a:pt x="4916" y="1823588"/>
                  </a:lnTo>
                  <a:lnTo>
                    <a:pt x="11106" y="1886559"/>
                  </a:lnTo>
                  <a:lnTo>
                    <a:pt x="11030" y="1933843"/>
                  </a:lnTo>
                  <a:lnTo>
                    <a:pt x="5918" y="1975171"/>
                  </a:lnTo>
                  <a:lnTo>
                    <a:pt x="6693" y="2021977"/>
                  </a:lnTo>
                  <a:lnTo>
                    <a:pt x="9069" y="2073249"/>
                  </a:lnTo>
                  <a:lnTo>
                    <a:pt x="5046" y="2126507"/>
                  </a:lnTo>
                  <a:lnTo>
                    <a:pt x="2243" y="2180646"/>
                  </a:lnTo>
                  <a:lnTo>
                    <a:pt x="997" y="2233654"/>
                  </a:lnTo>
                  <a:lnTo>
                    <a:pt x="443" y="2282603"/>
                  </a:lnTo>
                  <a:lnTo>
                    <a:pt x="131" y="2345708"/>
                  </a:lnTo>
                  <a:lnTo>
                    <a:pt x="0" y="23994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617922" y="8333805"/>
              <a:ext cx="2550284" cy="178247"/>
            </a:xfrm>
            <a:custGeom>
              <a:avLst/>
              <a:gdLst/>
              <a:ahLst/>
              <a:cxnLst/>
              <a:rect l="0" t="0" r="0" b="0"/>
              <a:pathLst>
                <a:path w="2550284" h="178247">
                  <a:moveTo>
                    <a:pt x="0" y="0"/>
                  </a:moveTo>
                  <a:lnTo>
                    <a:pt x="59660" y="10853"/>
                  </a:lnTo>
                  <a:lnTo>
                    <a:pt x="115179" y="12865"/>
                  </a:lnTo>
                  <a:lnTo>
                    <a:pt x="175809" y="13461"/>
                  </a:lnTo>
                  <a:lnTo>
                    <a:pt x="236431" y="13637"/>
                  </a:lnTo>
                  <a:lnTo>
                    <a:pt x="281802" y="13679"/>
                  </a:lnTo>
                  <a:lnTo>
                    <a:pt x="332437" y="13697"/>
                  </a:lnTo>
                  <a:lnTo>
                    <a:pt x="381348" y="13706"/>
                  </a:lnTo>
                  <a:lnTo>
                    <a:pt x="426954" y="13709"/>
                  </a:lnTo>
                  <a:lnTo>
                    <a:pt x="489936" y="13711"/>
                  </a:lnTo>
                  <a:lnTo>
                    <a:pt x="539201" y="13711"/>
                  </a:lnTo>
                  <a:lnTo>
                    <a:pt x="583440" y="13712"/>
                  </a:lnTo>
                  <a:lnTo>
                    <a:pt x="627986" y="13712"/>
                  </a:lnTo>
                  <a:lnTo>
                    <a:pt x="683331" y="13712"/>
                  </a:lnTo>
                  <a:lnTo>
                    <a:pt x="743477" y="13712"/>
                  </a:lnTo>
                  <a:lnTo>
                    <a:pt x="801185" y="13712"/>
                  </a:lnTo>
                  <a:lnTo>
                    <a:pt x="847146" y="13712"/>
                  </a:lnTo>
                  <a:lnTo>
                    <a:pt x="907282" y="13712"/>
                  </a:lnTo>
                  <a:lnTo>
                    <a:pt x="963694" y="13712"/>
                  </a:lnTo>
                  <a:lnTo>
                    <a:pt x="1019003" y="20990"/>
                  </a:lnTo>
                  <a:lnTo>
                    <a:pt x="1067863" y="24564"/>
                  </a:lnTo>
                  <a:lnTo>
                    <a:pt x="1120556" y="26152"/>
                  </a:lnTo>
                  <a:lnTo>
                    <a:pt x="1164287" y="26858"/>
                  </a:lnTo>
                  <a:lnTo>
                    <a:pt x="1223168" y="34534"/>
                  </a:lnTo>
                  <a:lnTo>
                    <a:pt x="1279208" y="39178"/>
                  </a:lnTo>
                  <a:lnTo>
                    <a:pt x="1334408" y="40554"/>
                  </a:lnTo>
                  <a:lnTo>
                    <a:pt x="1389357" y="48241"/>
                  </a:lnTo>
                  <a:lnTo>
                    <a:pt x="1444233" y="52888"/>
                  </a:lnTo>
                  <a:lnTo>
                    <a:pt x="1499087" y="54265"/>
                  </a:lnTo>
                  <a:lnTo>
                    <a:pt x="1553935" y="61952"/>
                  </a:lnTo>
                  <a:lnTo>
                    <a:pt x="1608780" y="66600"/>
                  </a:lnTo>
                  <a:lnTo>
                    <a:pt x="1656347" y="75255"/>
                  </a:lnTo>
                  <a:lnTo>
                    <a:pt x="1706665" y="80189"/>
                  </a:lnTo>
                  <a:lnTo>
                    <a:pt x="1760169" y="88930"/>
                  </a:lnTo>
                  <a:lnTo>
                    <a:pt x="1808606" y="96908"/>
                  </a:lnTo>
                  <a:lnTo>
                    <a:pt x="1861111" y="105533"/>
                  </a:lnTo>
                  <a:lnTo>
                    <a:pt x="1904759" y="114444"/>
                  </a:lnTo>
                  <a:lnTo>
                    <a:pt x="1963592" y="120747"/>
                  </a:lnTo>
                  <a:lnTo>
                    <a:pt x="2013277" y="126284"/>
                  </a:lnTo>
                  <a:lnTo>
                    <a:pt x="2070906" y="132300"/>
                  </a:lnTo>
                  <a:lnTo>
                    <a:pt x="2132067" y="134973"/>
                  </a:lnTo>
                  <a:lnTo>
                    <a:pt x="2178546" y="140224"/>
                  </a:lnTo>
                  <a:lnTo>
                    <a:pt x="2219009" y="146113"/>
                  </a:lnTo>
                  <a:lnTo>
                    <a:pt x="2267462" y="148730"/>
                  </a:lnTo>
                  <a:lnTo>
                    <a:pt x="2319466" y="153956"/>
                  </a:lnTo>
                  <a:lnTo>
                    <a:pt x="2371524" y="159833"/>
                  </a:lnTo>
                  <a:lnTo>
                    <a:pt x="2420053" y="162445"/>
                  </a:lnTo>
                  <a:lnTo>
                    <a:pt x="2482920" y="171194"/>
                  </a:lnTo>
                  <a:lnTo>
                    <a:pt x="2513234" y="175112"/>
                  </a:lnTo>
                  <a:lnTo>
                    <a:pt x="2550283" y="178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864723" y="8004736"/>
              <a:ext cx="178247" cy="233092"/>
            </a:xfrm>
            <a:custGeom>
              <a:avLst/>
              <a:gdLst/>
              <a:ahLst/>
              <a:cxnLst/>
              <a:rect l="0" t="0" r="0" b="0"/>
              <a:pathLst>
                <a:path w="178247" h="233092">
                  <a:moveTo>
                    <a:pt x="0" y="0"/>
                  </a:moveTo>
                  <a:lnTo>
                    <a:pt x="46774" y="56198"/>
                  </a:lnTo>
                  <a:lnTo>
                    <a:pt x="91549" y="111975"/>
                  </a:lnTo>
                  <a:lnTo>
                    <a:pt x="128000" y="164985"/>
                  </a:lnTo>
                  <a:lnTo>
                    <a:pt x="160478" y="211343"/>
                  </a:lnTo>
                  <a:lnTo>
                    <a:pt x="178246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64723" y="7963602"/>
              <a:ext cx="205669" cy="315360"/>
            </a:xfrm>
            <a:custGeom>
              <a:avLst/>
              <a:gdLst/>
              <a:ahLst/>
              <a:cxnLst/>
              <a:rect l="0" t="0" r="0" b="0"/>
              <a:pathLst>
                <a:path w="205669" h="315360">
                  <a:moveTo>
                    <a:pt x="205668" y="0"/>
                  </a:moveTo>
                  <a:lnTo>
                    <a:pt x="171776" y="59661"/>
                  </a:lnTo>
                  <a:lnTo>
                    <a:pt x="129402" y="121644"/>
                  </a:lnTo>
                  <a:lnTo>
                    <a:pt x="93694" y="171293"/>
                  </a:lnTo>
                  <a:lnTo>
                    <a:pt x="51629" y="223818"/>
                  </a:lnTo>
                  <a:lnTo>
                    <a:pt x="18042" y="281591"/>
                  </a:lnTo>
                  <a:lnTo>
                    <a:pt x="0" y="3153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44278" y="7988461"/>
              <a:ext cx="68895" cy="331634"/>
            </a:xfrm>
            <a:custGeom>
              <a:avLst/>
              <a:gdLst/>
              <a:ahLst/>
              <a:cxnLst/>
              <a:rect l="0" t="0" r="0" b="0"/>
              <a:pathLst>
                <a:path w="68895" h="331634">
                  <a:moveTo>
                    <a:pt x="68894" y="43698"/>
                  </a:moveTo>
                  <a:lnTo>
                    <a:pt x="61615" y="21862"/>
                  </a:lnTo>
                  <a:lnTo>
                    <a:pt x="45853" y="7079"/>
                  </a:lnTo>
                  <a:lnTo>
                    <a:pt x="35252" y="1003"/>
                  </a:lnTo>
                  <a:lnTo>
                    <a:pt x="25137" y="0"/>
                  </a:lnTo>
                  <a:lnTo>
                    <a:pt x="5774" y="7011"/>
                  </a:lnTo>
                  <a:lnTo>
                    <a:pt x="915" y="16192"/>
                  </a:lnTo>
                  <a:lnTo>
                    <a:pt x="0" y="74715"/>
                  </a:lnTo>
                  <a:lnTo>
                    <a:pt x="7550" y="137678"/>
                  </a:lnTo>
                  <a:lnTo>
                    <a:pt x="12123" y="187496"/>
                  </a:lnTo>
                  <a:lnTo>
                    <a:pt x="13478" y="240851"/>
                  </a:lnTo>
                  <a:lnTo>
                    <a:pt x="13880" y="295255"/>
                  </a:lnTo>
                  <a:lnTo>
                    <a:pt x="14049" y="3316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276060" y="8169270"/>
              <a:ext cx="150824" cy="54846"/>
            </a:xfrm>
            <a:custGeom>
              <a:avLst/>
              <a:gdLst/>
              <a:ahLst/>
              <a:cxnLst/>
              <a:rect l="0" t="0" r="0" b="0"/>
              <a:pathLst>
                <a:path w="150824" h="54846">
                  <a:moveTo>
                    <a:pt x="0" y="54845"/>
                  </a:moveTo>
                  <a:lnTo>
                    <a:pt x="34362" y="34477"/>
                  </a:lnTo>
                  <a:lnTo>
                    <a:pt x="94189" y="14203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482509" y="7936181"/>
              <a:ext cx="40353" cy="342781"/>
            </a:xfrm>
            <a:custGeom>
              <a:avLst/>
              <a:gdLst/>
              <a:ahLst/>
              <a:cxnLst/>
              <a:rect l="0" t="0" r="0" b="0"/>
              <a:pathLst>
                <a:path w="40353" h="342781">
                  <a:moveTo>
                    <a:pt x="40352" y="0"/>
                  </a:moveTo>
                  <a:lnTo>
                    <a:pt x="25437" y="48807"/>
                  </a:lnTo>
                  <a:lnTo>
                    <a:pt x="12573" y="102314"/>
                  </a:lnTo>
                  <a:lnTo>
                    <a:pt x="5154" y="144498"/>
                  </a:lnTo>
                  <a:lnTo>
                    <a:pt x="1856" y="188637"/>
                  </a:lnTo>
                  <a:lnTo>
                    <a:pt x="0" y="249034"/>
                  </a:lnTo>
                  <a:lnTo>
                    <a:pt x="6729" y="298244"/>
                  </a:lnTo>
                  <a:lnTo>
                    <a:pt x="18299" y="319431"/>
                  </a:lnTo>
                  <a:lnTo>
                    <a:pt x="40352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577706" y="8059581"/>
              <a:ext cx="82268" cy="137113"/>
            </a:xfrm>
            <a:custGeom>
              <a:avLst/>
              <a:gdLst/>
              <a:ahLst/>
              <a:cxnLst/>
              <a:rect l="0" t="0" r="0" b="0"/>
              <a:pathLst>
                <a:path w="82268" h="137113">
                  <a:moveTo>
                    <a:pt x="0" y="0"/>
                  </a:moveTo>
                  <a:lnTo>
                    <a:pt x="12470" y="31316"/>
                  </a:lnTo>
                  <a:lnTo>
                    <a:pt x="44036" y="84886"/>
                  </a:lnTo>
                  <a:lnTo>
                    <a:pt x="82267" y="1371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577706" y="8087004"/>
              <a:ext cx="68557" cy="205669"/>
            </a:xfrm>
            <a:custGeom>
              <a:avLst/>
              <a:gdLst/>
              <a:ahLst/>
              <a:cxnLst/>
              <a:rect l="0" t="0" r="0" b="0"/>
              <a:pathLst>
                <a:path w="68557" h="205669">
                  <a:moveTo>
                    <a:pt x="68556" y="0"/>
                  </a:moveTo>
                  <a:lnTo>
                    <a:pt x="49578" y="48806"/>
                  </a:lnTo>
                  <a:lnTo>
                    <a:pt x="24520" y="108497"/>
                  </a:lnTo>
                  <a:lnTo>
                    <a:pt x="6423" y="162775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618839" y="7895047"/>
              <a:ext cx="104080" cy="452471"/>
            </a:xfrm>
            <a:custGeom>
              <a:avLst/>
              <a:gdLst/>
              <a:ahLst/>
              <a:cxnLst/>
              <a:rect l="0" t="0" r="0" b="0"/>
              <a:pathLst>
                <a:path w="104080" h="452471">
                  <a:moveTo>
                    <a:pt x="0" y="0"/>
                  </a:moveTo>
                  <a:lnTo>
                    <a:pt x="51535" y="44744"/>
                  </a:lnTo>
                  <a:lnTo>
                    <a:pt x="90755" y="103971"/>
                  </a:lnTo>
                  <a:lnTo>
                    <a:pt x="104079" y="163687"/>
                  </a:lnTo>
                  <a:lnTo>
                    <a:pt x="103134" y="207322"/>
                  </a:lnTo>
                  <a:lnTo>
                    <a:pt x="97635" y="252107"/>
                  </a:lnTo>
                  <a:lnTo>
                    <a:pt x="90113" y="297403"/>
                  </a:lnTo>
                  <a:lnTo>
                    <a:pt x="77630" y="342925"/>
                  </a:lnTo>
                  <a:lnTo>
                    <a:pt x="53471" y="403253"/>
                  </a:lnTo>
                  <a:lnTo>
                    <a:pt x="27423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043887" y="8032159"/>
              <a:ext cx="182309" cy="260514"/>
            </a:xfrm>
            <a:custGeom>
              <a:avLst/>
              <a:gdLst/>
              <a:ahLst/>
              <a:cxnLst/>
              <a:rect l="0" t="0" r="0" b="0"/>
              <a:pathLst>
                <a:path w="182309" h="260514">
                  <a:moveTo>
                    <a:pt x="0" y="0"/>
                  </a:moveTo>
                  <a:lnTo>
                    <a:pt x="4062" y="59660"/>
                  </a:lnTo>
                  <a:lnTo>
                    <a:pt x="10852" y="115179"/>
                  </a:lnTo>
                  <a:lnTo>
                    <a:pt x="12864" y="175809"/>
                  </a:lnTo>
                  <a:lnTo>
                    <a:pt x="13335" y="201538"/>
                  </a:lnTo>
                  <a:lnTo>
                    <a:pt x="13544" y="192660"/>
                  </a:lnTo>
                  <a:lnTo>
                    <a:pt x="35571" y="148253"/>
                  </a:lnTo>
                  <a:lnTo>
                    <a:pt x="51864" y="122258"/>
                  </a:lnTo>
                  <a:lnTo>
                    <a:pt x="73325" y="103596"/>
                  </a:lnTo>
                  <a:lnTo>
                    <a:pt x="85447" y="96486"/>
                  </a:lnTo>
                  <a:lnTo>
                    <a:pt x="111103" y="92649"/>
                  </a:lnTo>
                  <a:lnTo>
                    <a:pt x="124343" y="93758"/>
                  </a:lnTo>
                  <a:lnTo>
                    <a:pt x="147179" y="107180"/>
                  </a:lnTo>
                  <a:lnTo>
                    <a:pt x="165961" y="128379"/>
                  </a:lnTo>
                  <a:lnTo>
                    <a:pt x="179387" y="153035"/>
                  </a:lnTo>
                  <a:lnTo>
                    <a:pt x="182308" y="183291"/>
                  </a:lnTo>
                  <a:lnTo>
                    <a:pt x="175386" y="226460"/>
                  </a:lnTo>
                  <a:lnTo>
                    <a:pt x="164534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280259" y="7963602"/>
              <a:ext cx="92697" cy="356493"/>
            </a:xfrm>
            <a:custGeom>
              <a:avLst/>
              <a:gdLst/>
              <a:ahLst/>
              <a:cxnLst/>
              <a:rect l="0" t="0" r="0" b="0"/>
              <a:pathLst>
                <a:path w="92697" h="356493">
                  <a:moveTo>
                    <a:pt x="37852" y="0"/>
                  </a:moveTo>
                  <a:lnTo>
                    <a:pt x="26905" y="54733"/>
                  </a:lnTo>
                  <a:lnTo>
                    <a:pt x="14465" y="115413"/>
                  </a:lnTo>
                  <a:lnTo>
                    <a:pt x="2654" y="172663"/>
                  </a:lnTo>
                  <a:lnTo>
                    <a:pt x="0" y="228220"/>
                  </a:lnTo>
                  <a:lnTo>
                    <a:pt x="9709" y="280230"/>
                  </a:lnTo>
                  <a:lnTo>
                    <a:pt x="31206" y="316292"/>
                  </a:lnTo>
                  <a:lnTo>
                    <a:pt x="48101" y="336594"/>
                  </a:lnTo>
                  <a:lnTo>
                    <a:pt x="65767" y="347648"/>
                  </a:lnTo>
                  <a:lnTo>
                    <a:pt x="92696" y="356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27800" y="8073292"/>
              <a:ext cx="164536" cy="233092"/>
            </a:xfrm>
            <a:custGeom>
              <a:avLst/>
              <a:gdLst/>
              <a:ahLst/>
              <a:cxnLst/>
              <a:rect l="0" t="0" r="0" b="0"/>
              <a:pathLst>
                <a:path w="164536" h="233092">
                  <a:moveTo>
                    <a:pt x="0" y="0"/>
                  </a:moveTo>
                  <a:lnTo>
                    <a:pt x="12470" y="31316"/>
                  </a:lnTo>
                  <a:lnTo>
                    <a:pt x="51315" y="84887"/>
                  </a:lnTo>
                  <a:lnTo>
                    <a:pt x="96116" y="147106"/>
                  </a:lnTo>
                  <a:lnTo>
                    <a:pt x="146773" y="205342"/>
                  </a:lnTo>
                  <a:lnTo>
                    <a:pt x="164535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441512" y="8087004"/>
              <a:ext cx="95979" cy="260514"/>
            </a:xfrm>
            <a:custGeom>
              <a:avLst/>
              <a:gdLst/>
              <a:ahLst/>
              <a:cxnLst/>
              <a:rect l="0" t="0" r="0" b="0"/>
              <a:pathLst>
                <a:path w="95979" h="260514">
                  <a:moveTo>
                    <a:pt x="95978" y="0"/>
                  </a:moveTo>
                  <a:lnTo>
                    <a:pt x="65089" y="57252"/>
                  </a:lnTo>
                  <a:lnTo>
                    <a:pt x="36499" y="111688"/>
                  </a:lnTo>
                  <a:lnTo>
                    <a:pt x="19616" y="161910"/>
                  </a:lnTo>
                  <a:lnTo>
                    <a:pt x="4326" y="225349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578623" y="7922469"/>
              <a:ext cx="200004" cy="479894"/>
            </a:xfrm>
            <a:custGeom>
              <a:avLst/>
              <a:gdLst/>
              <a:ahLst/>
              <a:cxnLst/>
              <a:rect l="0" t="0" r="0" b="0"/>
              <a:pathLst>
                <a:path w="200004" h="479894">
                  <a:moveTo>
                    <a:pt x="0" y="0"/>
                  </a:moveTo>
                  <a:lnTo>
                    <a:pt x="51686" y="12470"/>
                  </a:lnTo>
                  <a:lnTo>
                    <a:pt x="80863" y="26363"/>
                  </a:lnTo>
                  <a:lnTo>
                    <a:pt x="122985" y="65873"/>
                  </a:lnTo>
                  <a:lnTo>
                    <a:pt x="157133" y="116174"/>
                  </a:lnTo>
                  <a:lnTo>
                    <a:pt x="186548" y="169672"/>
                  </a:lnTo>
                  <a:lnTo>
                    <a:pt x="200003" y="231397"/>
                  </a:lnTo>
                  <a:lnTo>
                    <a:pt x="195025" y="275503"/>
                  </a:lnTo>
                  <a:lnTo>
                    <a:pt x="181133" y="320497"/>
                  </a:lnTo>
                  <a:lnTo>
                    <a:pt x="159724" y="365885"/>
                  </a:lnTo>
                  <a:lnTo>
                    <a:pt x="121976" y="426984"/>
                  </a:lnTo>
                  <a:lnTo>
                    <a:pt x="82268" y="4798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604211" y="8429668"/>
            <a:ext cx="973496" cy="1897338"/>
            <a:chOff x="1604211" y="8429668"/>
            <a:chExt cx="973496" cy="1897338"/>
          </a:xfrm>
        </p:grpSpPr>
        <p:sp>
          <p:nvSpPr>
            <p:cNvPr id="115" name="Freeform 114"/>
            <p:cNvSpPr/>
            <p:nvPr/>
          </p:nvSpPr>
          <p:spPr>
            <a:xfrm>
              <a:off x="1604211" y="8629830"/>
              <a:ext cx="191957" cy="13712"/>
            </a:xfrm>
            <a:custGeom>
              <a:avLst/>
              <a:gdLst/>
              <a:ahLst/>
              <a:cxnLst/>
              <a:rect l="0" t="0" r="0" b="0"/>
              <a:pathLst>
                <a:path w="191957" h="13712">
                  <a:moveTo>
                    <a:pt x="0" y="0"/>
                  </a:moveTo>
                  <a:lnTo>
                    <a:pt x="45308" y="1523"/>
                  </a:lnTo>
                  <a:lnTo>
                    <a:pt x="102970" y="9423"/>
                  </a:lnTo>
                  <a:lnTo>
                    <a:pt x="165633" y="12864"/>
                  </a:lnTo>
                  <a:lnTo>
                    <a:pt x="191956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837301" y="8434262"/>
              <a:ext cx="193163" cy="318970"/>
            </a:xfrm>
            <a:custGeom>
              <a:avLst/>
              <a:gdLst/>
              <a:ahLst/>
              <a:cxnLst/>
              <a:rect l="0" t="0" r="0" b="0"/>
              <a:pathLst>
                <a:path w="193163" h="318970">
                  <a:moveTo>
                    <a:pt x="150823" y="17323"/>
                  </a:moveTo>
                  <a:lnTo>
                    <a:pt x="136266" y="2765"/>
                  </a:lnTo>
                  <a:lnTo>
                    <a:pt x="127407" y="0"/>
                  </a:lnTo>
                  <a:lnTo>
                    <a:pt x="105376" y="991"/>
                  </a:lnTo>
                  <a:lnTo>
                    <a:pt x="84413" y="14634"/>
                  </a:lnTo>
                  <a:lnTo>
                    <a:pt x="66463" y="35933"/>
                  </a:lnTo>
                  <a:lnTo>
                    <a:pt x="42526" y="86846"/>
                  </a:lnTo>
                  <a:lnTo>
                    <a:pt x="37491" y="100235"/>
                  </a:lnTo>
                  <a:lnTo>
                    <a:pt x="38705" y="106114"/>
                  </a:lnTo>
                  <a:lnTo>
                    <a:pt x="44085" y="106986"/>
                  </a:lnTo>
                  <a:lnTo>
                    <a:pt x="52242" y="104521"/>
                  </a:lnTo>
                  <a:lnTo>
                    <a:pt x="85559" y="108330"/>
                  </a:lnTo>
                  <a:lnTo>
                    <a:pt x="124376" y="126385"/>
                  </a:lnTo>
                  <a:lnTo>
                    <a:pt x="157544" y="158311"/>
                  </a:lnTo>
                  <a:lnTo>
                    <a:pt x="186670" y="196717"/>
                  </a:lnTo>
                  <a:lnTo>
                    <a:pt x="193162" y="223501"/>
                  </a:lnTo>
                  <a:lnTo>
                    <a:pt x="192760" y="237042"/>
                  </a:lnTo>
                  <a:lnTo>
                    <a:pt x="184189" y="260213"/>
                  </a:lnTo>
                  <a:lnTo>
                    <a:pt x="177637" y="270657"/>
                  </a:lnTo>
                  <a:lnTo>
                    <a:pt x="158170" y="286325"/>
                  </a:lnTo>
                  <a:lnTo>
                    <a:pt x="108432" y="308797"/>
                  </a:lnTo>
                  <a:lnTo>
                    <a:pt x="46697" y="316960"/>
                  </a:lnTo>
                  <a:lnTo>
                    <a:pt x="0" y="3189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317193" y="8429668"/>
              <a:ext cx="172521" cy="350986"/>
            </a:xfrm>
            <a:custGeom>
              <a:avLst/>
              <a:gdLst/>
              <a:ahLst/>
              <a:cxnLst/>
              <a:rect l="0" t="0" r="0" b="0"/>
              <a:pathLst>
                <a:path w="172521" h="350986">
                  <a:moveTo>
                    <a:pt x="0" y="63050"/>
                  </a:moveTo>
                  <a:lnTo>
                    <a:pt x="38168" y="13076"/>
                  </a:lnTo>
                  <a:lnTo>
                    <a:pt x="63683" y="2753"/>
                  </a:lnTo>
                  <a:lnTo>
                    <a:pt x="79019" y="0"/>
                  </a:lnTo>
                  <a:lnTo>
                    <a:pt x="108246" y="5066"/>
                  </a:lnTo>
                  <a:lnTo>
                    <a:pt x="146333" y="25049"/>
                  </a:lnTo>
                  <a:lnTo>
                    <a:pt x="156971" y="33146"/>
                  </a:lnTo>
                  <a:lnTo>
                    <a:pt x="168790" y="62455"/>
                  </a:lnTo>
                  <a:lnTo>
                    <a:pt x="172520" y="99349"/>
                  </a:lnTo>
                  <a:lnTo>
                    <a:pt x="164531" y="154379"/>
                  </a:lnTo>
                  <a:lnTo>
                    <a:pt x="143543" y="207756"/>
                  </a:lnTo>
                  <a:lnTo>
                    <a:pt x="116504" y="251671"/>
                  </a:lnTo>
                  <a:lnTo>
                    <a:pt x="80224" y="283134"/>
                  </a:lnTo>
                  <a:lnTo>
                    <a:pt x="53937" y="296961"/>
                  </a:lnTo>
                  <a:lnTo>
                    <a:pt x="42052" y="298211"/>
                  </a:lnTo>
                  <a:lnTo>
                    <a:pt x="20721" y="291475"/>
                  </a:lnTo>
                  <a:lnTo>
                    <a:pt x="15337" y="280843"/>
                  </a:lnTo>
                  <a:lnTo>
                    <a:pt x="13418" y="248715"/>
                  </a:lnTo>
                  <a:lnTo>
                    <a:pt x="28182" y="202360"/>
                  </a:lnTo>
                  <a:lnTo>
                    <a:pt x="47565" y="181841"/>
                  </a:lnTo>
                  <a:lnTo>
                    <a:pt x="59132" y="174237"/>
                  </a:lnTo>
                  <a:lnTo>
                    <a:pt x="69891" y="172215"/>
                  </a:lnTo>
                  <a:lnTo>
                    <a:pt x="80110" y="173913"/>
                  </a:lnTo>
                  <a:lnTo>
                    <a:pt x="89970" y="178093"/>
                  </a:lnTo>
                  <a:lnTo>
                    <a:pt x="104988" y="194924"/>
                  </a:lnTo>
                  <a:lnTo>
                    <a:pt x="127042" y="242969"/>
                  </a:lnTo>
                  <a:lnTo>
                    <a:pt x="135123" y="304371"/>
                  </a:lnTo>
                  <a:lnTo>
                    <a:pt x="137112" y="3509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617922" y="8972610"/>
              <a:ext cx="137113" cy="27423"/>
            </a:xfrm>
            <a:custGeom>
              <a:avLst/>
              <a:gdLst/>
              <a:ahLst/>
              <a:cxnLst/>
              <a:rect l="0" t="0" r="0" b="0"/>
              <a:pathLst>
                <a:path w="137113" h="27423">
                  <a:moveTo>
                    <a:pt x="0" y="0"/>
                  </a:moveTo>
                  <a:lnTo>
                    <a:pt x="48807" y="10853"/>
                  </a:lnTo>
                  <a:lnTo>
                    <a:pt x="108497" y="20426"/>
                  </a:lnTo>
                  <a:lnTo>
                    <a:pt x="137112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809978" y="8828219"/>
              <a:ext cx="164436" cy="281504"/>
            </a:xfrm>
            <a:custGeom>
              <a:avLst/>
              <a:gdLst/>
              <a:ahLst/>
              <a:cxnLst/>
              <a:rect l="0" t="0" r="0" b="0"/>
              <a:pathLst>
                <a:path w="164436" h="281504">
                  <a:moveTo>
                    <a:pt x="27323" y="7279"/>
                  </a:moveTo>
                  <a:lnTo>
                    <a:pt x="49159" y="0"/>
                  </a:lnTo>
                  <a:lnTo>
                    <a:pt x="72068" y="4552"/>
                  </a:lnTo>
                  <a:lnTo>
                    <a:pt x="106597" y="24245"/>
                  </a:lnTo>
                  <a:lnTo>
                    <a:pt x="125018" y="42242"/>
                  </a:lnTo>
                  <a:lnTo>
                    <a:pt x="138284" y="65475"/>
                  </a:lnTo>
                  <a:lnTo>
                    <a:pt x="147038" y="111530"/>
                  </a:lnTo>
                  <a:lnTo>
                    <a:pt x="135074" y="163769"/>
                  </a:lnTo>
                  <a:lnTo>
                    <a:pt x="103734" y="223546"/>
                  </a:lnTo>
                  <a:lnTo>
                    <a:pt x="86167" y="246095"/>
                  </a:lnTo>
                  <a:lnTo>
                    <a:pt x="60077" y="262212"/>
                  </a:lnTo>
                  <a:lnTo>
                    <a:pt x="44589" y="268642"/>
                  </a:lnTo>
                  <a:lnTo>
                    <a:pt x="31216" y="269882"/>
                  </a:lnTo>
                  <a:lnTo>
                    <a:pt x="8233" y="263135"/>
                  </a:lnTo>
                  <a:lnTo>
                    <a:pt x="2408" y="254023"/>
                  </a:lnTo>
                  <a:lnTo>
                    <a:pt x="0" y="227648"/>
                  </a:lnTo>
                  <a:lnTo>
                    <a:pt x="8070" y="203739"/>
                  </a:lnTo>
                  <a:lnTo>
                    <a:pt x="14488" y="193097"/>
                  </a:lnTo>
                  <a:lnTo>
                    <a:pt x="24860" y="186002"/>
                  </a:lnTo>
                  <a:lnTo>
                    <a:pt x="52635" y="178120"/>
                  </a:lnTo>
                  <a:lnTo>
                    <a:pt x="81230" y="182741"/>
                  </a:lnTo>
                  <a:lnTo>
                    <a:pt x="118961" y="202474"/>
                  </a:lnTo>
                  <a:lnTo>
                    <a:pt x="129549" y="210535"/>
                  </a:lnTo>
                  <a:lnTo>
                    <a:pt x="141313" y="235742"/>
                  </a:lnTo>
                  <a:lnTo>
                    <a:pt x="148064" y="261165"/>
                  </a:lnTo>
                  <a:lnTo>
                    <a:pt x="164435" y="2815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276060" y="8811675"/>
              <a:ext cx="178246" cy="325471"/>
            </a:xfrm>
            <a:custGeom>
              <a:avLst/>
              <a:gdLst/>
              <a:ahLst/>
              <a:cxnLst/>
              <a:rect l="0" t="0" r="0" b="0"/>
              <a:pathLst>
                <a:path w="178246" h="325471">
                  <a:moveTo>
                    <a:pt x="0" y="51246"/>
                  </a:moveTo>
                  <a:lnTo>
                    <a:pt x="7278" y="29409"/>
                  </a:lnTo>
                  <a:lnTo>
                    <a:pt x="15516" y="21453"/>
                  </a:lnTo>
                  <a:lnTo>
                    <a:pt x="40920" y="8551"/>
                  </a:lnTo>
                  <a:lnTo>
                    <a:pt x="89482" y="0"/>
                  </a:lnTo>
                  <a:lnTo>
                    <a:pt x="120513" y="6126"/>
                  </a:lnTo>
                  <a:lnTo>
                    <a:pt x="135187" y="12024"/>
                  </a:lnTo>
                  <a:lnTo>
                    <a:pt x="155553" y="30767"/>
                  </a:lnTo>
                  <a:lnTo>
                    <a:pt x="163117" y="42164"/>
                  </a:lnTo>
                  <a:lnTo>
                    <a:pt x="167459" y="75139"/>
                  </a:lnTo>
                  <a:lnTo>
                    <a:pt x="162787" y="113662"/>
                  </a:lnTo>
                  <a:lnTo>
                    <a:pt x="143026" y="168088"/>
                  </a:lnTo>
                  <a:lnTo>
                    <a:pt x="104989" y="228196"/>
                  </a:lnTo>
                  <a:lnTo>
                    <a:pt x="80178" y="253291"/>
                  </a:lnTo>
                  <a:lnTo>
                    <a:pt x="53916" y="269522"/>
                  </a:lnTo>
                  <a:lnTo>
                    <a:pt x="42038" y="271413"/>
                  </a:lnTo>
                  <a:lnTo>
                    <a:pt x="31072" y="269627"/>
                  </a:lnTo>
                  <a:lnTo>
                    <a:pt x="20714" y="265389"/>
                  </a:lnTo>
                  <a:lnTo>
                    <a:pt x="13810" y="254946"/>
                  </a:lnTo>
                  <a:lnTo>
                    <a:pt x="6137" y="223030"/>
                  </a:lnTo>
                  <a:lnTo>
                    <a:pt x="10853" y="195643"/>
                  </a:lnTo>
                  <a:lnTo>
                    <a:pt x="30638" y="163093"/>
                  </a:lnTo>
                  <a:lnTo>
                    <a:pt x="38706" y="153234"/>
                  </a:lnTo>
                  <a:lnTo>
                    <a:pt x="63922" y="142278"/>
                  </a:lnTo>
                  <a:lnTo>
                    <a:pt x="79178" y="139356"/>
                  </a:lnTo>
                  <a:lnTo>
                    <a:pt x="92395" y="140455"/>
                  </a:lnTo>
                  <a:lnTo>
                    <a:pt x="115206" y="149802"/>
                  </a:lnTo>
                  <a:lnTo>
                    <a:pt x="145179" y="179473"/>
                  </a:lnTo>
                  <a:lnTo>
                    <a:pt x="166078" y="217210"/>
                  </a:lnTo>
                  <a:lnTo>
                    <a:pt x="175842" y="278807"/>
                  </a:lnTo>
                  <a:lnTo>
                    <a:pt x="178245" y="325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755034" y="9232525"/>
              <a:ext cx="215853" cy="247851"/>
            </a:xfrm>
            <a:custGeom>
              <a:avLst/>
              <a:gdLst/>
              <a:ahLst/>
              <a:cxnLst/>
              <a:rect l="0" t="0" r="0" b="0"/>
              <a:pathLst>
                <a:path w="215853" h="247851">
                  <a:moveTo>
                    <a:pt x="68556" y="598"/>
                  </a:moveTo>
                  <a:lnTo>
                    <a:pt x="49578" y="49405"/>
                  </a:lnTo>
                  <a:lnTo>
                    <a:pt x="37269" y="81706"/>
                  </a:lnTo>
                  <a:lnTo>
                    <a:pt x="30340" y="134151"/>
                  </a:lnTo>
                  <a:lnTo>
                    <a:pt x="29810" y="186761"/>
                  </a:lnTo>
                  <a:lnTo>
                    <a:pt x="35085" y="217402"/>
                  </a:lnTo>
                  <a:lnTo>
                    <a:pt x="41672" y="228925"/>
                  </a:lnTo>
                  <a:lnTo>
                    <a:pt x="61178" y="245790"/>
                  </a:lnTo>
                  <a:lnTo>
                    <a:pt x="72778" y="247850"/>
                  </a:lnTo>
                  <a:lnTo>
                    <a:pt x="97855" y="242014"/>
                  </a:lnTo>
                  <a:lnTo>
                    <a:pt x="130389" y="221597"/>
                  </a:lnTo>
                  <a:lnTo>
                    <a:pt x="177962" y="174392"/>
                  </a:lnTo>
                  <a:lnTo>
                    <a:pt x="201521" y="136392"/>
                  </a:lnTo>
                  <a:lnTo>
                    <a:pt x="211442" y="108178"/>
                  </a:lnTo>
                  <a:lnTo>
                    <a:pt x="215852" y="75326"/>
                  </a:lnTo>
                  <a:lnTo>
                    <a:pt x="209686" y="44475"/>
                  </a:lnTo>
                  <a:lnTo>
                    <a:pt x="203776" y="29849"/>
                  </a:lnTo>
                  <a:lnTo>
                    <a:pt x="193743" y="18575"/>
                  </a:lnTo>
                  <a:lnTo>
                    <a:pt x="166343" y="1987"/>
                  </a:lnTo>
                  <a:lnTo>
                    <a:pt x="150506" y="0"/>
                  </a:lnTo>
                  <a:lnTo>
                    <a:pt x="116658" y="5918"/>
                  </a:lnTo>
                  <a:lnTo>
                    <a:pt x="57744" y="34544"/>
                  </a:lnTo>
                  <a:lnTo>
                    <a:pt x="35313" y="51740"/>
                  </a:lnTo>
                  <a:lnTo>
                    <a:pt x="12833" y="85830"/>
                  </a:lnTo>
                  <a:lnTo>
                    <a:pt x="3802" y="139435"/>
                  </a:lnTo>
                  <a:lnTo>
                    <a:pt x="0" y="1925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097814" y="9315390"/>
              <a:ext cx="150824" cy="41134"/>
            </a:xfrm>
            <a:custGeom>
              <a:avLst/>
              <a:gdLst/>
              <a:ahLst/>
              <a:cxnLst/>
              <a:rect l="0" t="0" r="0" b="0"/>
              <a:pathLst>
                <a:path w="150824" h="41134">
                  <a:moveTo>
                    <a:pt x="0" y="41133"/>
                  </a:moveTo>
                  <a:lnTo>
                    <a:pt x="57252" y="22050"/>
                  </a:lnTo>
                  <a:lnTo>
                    <a:pt x="119655" y="395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344615" y="9186894"/>
              <a:ext cx="214733" cy="265609"/>
            </a:xfrm>
            <a:custGeom>
              <a:avLst/>
              <a:gdLst/>
              <a:ahLst/>
              <a:cxnLst/>
              <a:rect l="0" t="0" r="0" b="0"/>
              <a:pathLst>
                <a:path w="214733" h="265609">
                  <a:moveTo>
                    <a:pt x="0" y="32518"/>
                  </a:moveTo>
                  <a:lnTo>
                    <a:pt x="23417" y="12148"/>
                  </a:lnTo>
                  <a:lnTo>
                    <a:pt x="45447" y="1629"/>
                  </a:lnTo>
                  <a:lnTo>
                    <a:pt x="70474" y="0"/>
                  </a:lnTo>
                  <a:lnTo>
                    <a:pt x="95307" y="5878"/>
                  </a:lnTo>
                  <a:lnTo>
                    <a:pt x="116501" y="18646"/>
                  </a:lnTo>
                  <a:lnTo>
                    <a:pt x="121848" y="27840"/>
                  </a:lnTo>
                  <a:lnTo>
                    <a:pt x="123727" y="50244"/>
                  </a:lnTo>
                  <a:lnTo>
                    <a:pt x="115421" y="71373"/>
                  </a:lnTo>
                  <a:lnTo>
                    <a:pt x="108940" y="81273"/>
                  </a:lnTo>
                  <a:lnTo>
                    <a:pt x="106143" y="83303"/>
                  </a:lnTo>
                  <a:lnTo>
                    <a:pt x="105802" y="80085"/>
                  </a:lnTo>
                  <a:lnTo>
                    <a:pt x="107098" y="73370"/>
                  </a:lnTo>
                  <a:lnTo>
                    <a:pt x="120726" y="57784"/>
                  </a:lnTo>
                  <a:lnTo>
                    <a:pt x="130758" y="49362"/>
                  </a:lnTo>
                  <a:lnTo>
                    <a:pt x="158156" y="40004"/>
                  </a:lnTo>
                  <a:lnTo>
                    <a:pt x="173993" y="37509"/>
                  </a:lnTo>
                  <a:lnTo>
                    <a:pt x="186075" y="40416"/>
                  </a:lnTo>
                  <a:lnTo>
                    <a:pt x="195653" y="46924"/>
                  </a:lnTo>
                  <a:lnTo>
                    <a:pt x="203562" y="55833"/>
                  </a:lnTo>
                  <a:lnTo>
                    <a:pt x="212350" y="81982"/>
                  </a:lnTo>
                  <a:lnTo>
                    <a:pt x="214732" y="112393"/>
                  </a:lnTo>
                  <a:lnTo>
                    <a:pt x="210712" y="141145"/>
                  </a:lnTo>
                  <a:lnTo>
                    <a:pt x="195722" y="165096"/>
                  </a:lnTo>
                  <a:lnTo>
                    <a:pt x="145225" y="213213"/>
                  </a:lnTo>
                  <a:lnTo>
                    <a:pt x="94873" y="240927"/>
                  </a:lnTo>
                  <a:lnTo>
                    <a:pt x="68065" y="254638"/>
                  </a:lnTo>
                  <a:lnTo>
                    <a:pt x="13712" y="2656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741323" y="9558580"/>
              <a:ext cx="209072" cy="337805"/>
            </a:xfrm>
            <a:custGeom>
              <a:avLst/>
              <a:gdLst/>
              <a:ahLst/>
              <a:cxnLst/>
              <a:rect l="0" t="0" r="0" b="0"/>
              <a:pathLst>
                <a:path w="209072" h="337805">
                  <a:moveTo>
                    <a:pt x="54844" y="17323"/>
                  </a:moveTo>
                  <a:lnTo>
                    <a:pt x="69402" y="2765"/>
                  </a:lnTo>
                  <a:lnTo>
                    <a:pt x="78261" y="0"/>
                  </a:lnTo>
                  <a:lnTo>
                    <a:pt x="100291" y="992"/>
                  </a:lnTo>
                  <a:lnTo>
                    <a:pt x="138390" y="17393"/>
                  </a:lnTo>
                  <a:lnTo>
                    <a:pt x="145581" y="29558"/>
                  </a:lnTo>
                  <a:lnTo>
                    <a:pt x="149509" y="63386"/>
                  </a:lnTo>
                  <a:lnTo>
                    <a:pt x="135876" y="117978"/>
                  </a:lnTo>
                  <a:lnTo>
                    <a:pt x="110066" y="161509"/>
                  </a:lnTo>
                  <a:lnTo>
                    <a:pt x="115443" y="153009"/>
                  </a:lnTo>
                  <a:lnTo>
                    <a:pt x="132051" y="142121"/>
                  </a:lnTo>
                  <a:lnTo>
                    <a:pt x="142879" y="137085"/>
                  </a:lnTo>
                  <a:lnTo>
                    <a:pt x="154668" y="136775"/>
                  </a:lnTo>
                  <a:lnTo>
                    <a:pt x="179954" y="144554"/>
                  </a:lnTo>
                  <a:lnTo>
                    <a:pt x="190049" y="153942"/>
                  </a:lnTo>
                  <a:lnTo>
                    <a:pt x="205328" y="180622"/>
                  </a:lnTo>
                  <a:lnTo>
                    <a:pt x="209071" y="208732"/>
                  </a:lnTo>
                  <a:lnTo>
                    <a:pt x="204133" y="236459"/>
                  </a:lnTo>
                  <a:lnTo>
                    <a:pt x="184223" y="276241"/>
                  </a:lnTo>
                  <a:lnTo>
                    <a:pt x="167699" y="297947"/>
                  </a:lnTo>
                  <a:lnTo>
                    <a:pt x="133987" y="320019"/>
                  </a:lnTo>
                  <a:lnTo>
                    <a:pt x="95052" y="336208"/>
                  </a:lnTo>
                  <a:lnTo>
                    <a:pt x="64082" y="337804"/>
                  </a:lnTo>
                  <a:lnTo>
                    <a:pt x="24573" y="330136"/>
                  </a:lnTo>
                  <a:lnTo>
                    <a:pt x="0" y="3189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289771" y="9589615"/>
              <a:ext cx="12865" cy="287935"/>
            </a:xfrm>
            <a:custGeom>
              <a:avLst/>
              <a:gdLst/>
              <a:ahLst/>
              <a:cxnLst/>
              <a:rect l="0" t="0" r="0" b="0"/>
              <a:pathLst>
                <a:path w="12865" h="287935">
                  <a:moveTo>
                    <a:pt x="0" y="0"/>
                  </a:moveTo>
                  <a:lnTo>
                    <a:pt x="1523" y="51685"/>
                  </a:lnTo>
                  <a:lnTo>
                    <a:pt x="10852" y="113127"/>
                  </a:lnTo>
                  <a:lnTo>
                    <a:pt x="12864" y="169615"/>
                  </a:lnTo>
                  <a:lnTo>
                    <a:pt x="9397" y="226470"/>
                  </a:lnTo>
                  <a:lnTo>
                    <a:pt x="0" y="2879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727611" y="10000950"/>
              <a:ext cx="206315" cy="326056"/>
            </a:xfrm>
            <a:custGeom>
              <a:avLst/>
              <a:gdLst/>
              <a:ahLst/>
              <a:cxnLst/>
              <a:rect l="0" t="0" r="0" b="0"/>
              <a:pathLst>
                <a:path w="206315" h="326056">
                  <a:moveTo>
                    <a:pt x="150824" y="0"/>
                  </a:moveTo>
                  <a:lnTo>
                    <a:pt x="91164" y="0"/>
                  </a:lnTo>
                  <a:lnTo>
                    <a:pt x="74487" y="0"/>
                  </a:lnTo>
                  <a:lnTo>
                    <a:pt x="60323" y="4571"/>
                  </a:lnTo>
                  <a:lnTo>
                    <a:pt x="36459" y="21837"/>
                  </a:lnTo>
                  <a:lnTo>
                    <a:pt x="23821" y="48808"/>
                  </a:lnTo>
                  <a:lnTo>
                    <a:pt x="16707" y="98252"/>
                  </a:lnTo>
                  <a:lnTo>
                    <a:pt x="14599" y="151497"/>
                  </a:lnTo>
                  <a:lnTo>
                    <a:pt x="14303" y="169554"/>
                  </a:lnTo>
                  <a:lnTo>
                    <a:pt x="18677" y="178545"/>
                  </a:lnTo>
                  <a:lnTo>
                    <a:pt x="26162" y="181493"/>
                  </a:lnTo>
                  <a:lnTo>
                    <a:pt x="35723" y="180411"/>
                  </a:lnTo>
                  <a:lnTo>
                    <a:pt x="43621" y="175119"/>
                  </a:lnTo>
                  <a:lnTo>
                    <a:pt x="86808" y="128462"/>
                  </a:lnTo>
                  <a:lnTo>
                    <a:pt x="100529" y="123728"/>
                  </a:lnTo>
                  <a:lnTo>
                    <a:pt x="132025" y="122531"/>
                  </a:lnTo>
                  <a:lnTo>
                    <a:pt x="158211" y="131139"/>
                  </a:lnTo>
                  <a:lnTo>
                    <a:pt x="180006" y="146645"/>
                  </a:lnTo>
                  <a:lnTo>
                    <a:pt x="199849" y="168771"/>
                  </a:lnTo>
                  <a:lnTo>
                    <a:pt x="204836" y="181070"/>
                  </a:lnTo>
                  <a:lnTo>
                    <a:pt x="206314" y="206924"/>
                  </a:lnTo>
                  <a:lnTo>
                    <a:pt x="198581" y="247174"/>
                  </a:lnTo>
                  <a:lnTo>
                    <a:pt x="179362" y="280767"/>
                  </a:lnTo>
                  <a:lnTo>
                    <a:pt x="158937" y="296429"/>
                  </a:lnTo>
                  <a:lnTo>
                    <a:pt x="101305" y="318898"/>
                  </a:lnTo>
                  <a:lnTo>
                    <a:pt x="49145" y="326055"/>
                  </a:lnTo>
                  <a:lnTo>
                    <a:pt x="25397" y="323667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138947" y="10055796"/>
              <a:ext cx="150825" cy="82267"/>
            </a:xfrm>
            <a:custGeom>
              <a:avLst/>
              <a:gdLst/>
              <a:ahLst/>
              <a:cxnLst/>
              <a:rect l="0" t="0" r="0" b="0"/>
              <a:pathLst>
                <a:path w="150825" h="82267">
                  <a:moveTo>
                    <a:pt x="0" y="82266"/>
                  </a:moveTo>
                  <a:lnTo>
                    <a:pt x="34363" y="52474"/>
                  </a:lnTo>
                  <a:lnTo>
                    <a:pt x="94190" y="24696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344615" y="9914752"/>
              <a:ext cx="233092" cy="255445"/>
            </a:xfrm>
            <a:custGeom>
              <a:avLst/>
              <a:gdLst/>
              <a:ahLst/>
              <a:cxnLst/>
              <a:rect l="0" t="0" r="0" b="0"/>
              <a:pathLst>
                <a:path w="233092" h="255445">
                  <a:moveTo>
                    <a:pt x="0" y="17642"/>
                  </a:moveTo>
                  <a:lnTo>
                    <a:pt x="21837" y="3084"/>
                  </a:lnTo>
                  <a:lnTo>
                    <a:pt x="44745" y="0"/>
                  </a:lnTo>
                  <a:lnTo>
                    <a:pt x="57253" y="1310"/>
                  </a:lnTo>
                  <a:lnTo>
                    <a:pt x="79275" y="10891"/>
                  </a:lnTo>
                  <a:lnTo>
                    <a:pt x="135477" y="52075"/>
                  </a:lnTo>
                  <a:lnTo>
                    <a:pt x="150605" y="75603"/>
                  </a:lnTo>
                  <a:lnTo>
                    <a:pt x="160407" y="129102"/>
                  </a:lnTo>
                  <a:lnTo>
                    <a:pt x="156033" y="185917"/>
                  </a:lnTo>
                  <a:lnTo>
                    <a:pt x="145088" y="234067"/>
                  </a:lnTo>
                  <a:lnTo>
                    <a:pt x="136336" y="244193"/>
                  </a:lnTo>
                  <a:lnTo>
                    <a:pt x="110361" y="255444"/>
                  </a:lnTo>
                  <a:lnTo>
                    <a:pt x="99473" y="253873"/>
                  </a:lnTo>
                  <a:lnTo>
                    <a:pt x="90691" y="248256"/>
                  </a:lnTo>
                  <a:lnTo>
                    <a:pt x="83313" y="239941"/>
                  </a:lnTo>
                  <a:lnTo>
                    <a:pt x="79918" y="228303"/>
                  </a:lnTo>
                  <a:lnTo>
                    <a:pt x="80208" y="199122"/>
                  </a:lnTo>
                  <a:lnTo>
                    <a:pt x="93540" y="173966"/>
                  </a:lnTo>
                  <a:lnTo>
                    <a:pt x="103494" y="162992"/>
                  </a:lnTo>
                  <a:lnTo>
                    <a:pt x="114700" y="157199"/>
                  </a:lnTo>
                  <a:lnTo>
                    <a:pt x="139339" y="154825"/>
                  </a:lnTo>
                  <a:lnTo>
                    <a:pt x="178906" y="169332"/>
                  </a:lnTo>
                  <a:lnTo>
                    <a:pt x="233091" y="2095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920486" y="8403172"/>
            <a:ext cx="699086" cy="829952"/>
            <a:chOff x="2920486" y="8403172"/>
            <a:chExt cx="699086" cy="829952"/>
          </a:xfrm>
        </p:grpSpPr>
        <p:sp>
          <p:nvSpPr>
            <p:cNvPr id="130" name="Freeform 129"/>
            <p:cNvSpPr/>
            <p:nvPr/>
          </p:nvSpPr>
          <p:spPr>
            <a:xfrm>
              <a:off x="2989042" y="8403172"/>
              <a:ext cx="164535" cy="158103"/>
            </a:xfrm>
            <a:custGeom>
              <a:avLst/>
              <a:gdLst/>
              <a:ahLst/>
              <a:cxnLst/>
              <a:rect l="0" t="0" r="0" b="0"/>
              <a:pathLst>
                <a:path w="164535" h="158103">
                  <a:moveTo>
                    <a:pt x="0" y="7279"/>
                  </a:moveTo>
                  <a:lnTo>
                    <a:pt x="21836" y="0"/>
                  </a:lnTo>
                  <a:lnTo>
                    <a:pt x="44745" y="489"/>
                  </a:lnTo>
                  <a:lnTo>
                    <a:pt x="70161" y="7308"/>
                  </a:lnTo>
                  <a:lnTo>
                    <a:pt x="96692" y="20495"/>
                  </a:lnTo>
                  <a:lnTo>
                    <a:pt x="115593" y="40575"/>
                  </a:lnTo>
                  <a:lnTo>
                    <a:pt x="122766" y="52328"/>
                  </a:lnTo>
                  <a:lnTo>
                    <a:pt x="124501" y="64734"/>
                  </a:lnTo>
                  <a:lnTo>
                    <a:pt x="118304" y="90706"/>
                  </a:lnTo>
                  <a:lnTo>
                    <a:pt x="97684" y="123744"/>
                  </a:lnTo>
                  <a:lnTo>
                    <a:pt x="72869" y="135215"/>
                  </a:lnTo>
                  <a:lnTo>
                    <a:pt x="57720" y="138273"/>
                  </a:lnTo>
                  <a:lnTo>
                    <a:pt x="46097" y="135742"/>
                  </a:lnTo>
                  <a:lnTo>
                    <a:pt x="36825" y="129485"/>
                  </a:lnTo>
                  <a:lnTo>
                    <a:pt x="29121" y="120743"/>
                  </a:lnTo>
                  <a:lnTo>
                    <a:pt x="28554" y="113391"/>
                  </a:lnTo>
                  <a:lnTo>
                    <a:pt x="32747" y="106966"/>
                  </a:lnTo>
                  <a:lnTo>
                    <a:pt x="40113" y="101159"/>
                  </a:lnTo>
                  <a:lnTo>
                    <a:pt x="64548" y="94707"/>
                  </a:lnTo>
                  <a:lnTo>
                    <a:pt x="79595" y="92987"/>
                  </a:lnTo>
                  <a:lnTo>
                    <a:pt x="104440" y="99200"/>
                  </a:lnTo>
                  <a:lnTo>
                    <a:pt x="145216" y="128017"/>
                  </a:lnTo>
                  <a:lnTo>
                    <a:pt x="155948" y="141176"/>
                  </a:lnTo>
                  <a:lnTo>
                    <a:pt x="164534" y="1581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920486" y="8602407"/>
              <a:ext cx="383914" cy="54847"/>
            </a:xfrm>
            <a:custGeom>
              <a:avLst/>
              <a:gdLst/>
              <a:ahLst/>
              <a:cxnLst/>
              <a:rect l="0" t="0" r="0" b="0"/>
              <a:pathLst>
                <a:path w="383914" h="54847">
                  <a:moveTo>
                    <a:pt x="0" y="54846"/>
                  </a:moveTo>
                  <a:lnTo>
                    <a:pt x="35886" y="45423"/>
                  </a:lnTo>
                  <a:lnTo>
                    <a:pt x="90530" y="40882"/>
                  </a:lnTo>
                  <a:lnTo>
                    <a:pt x="147516" y="30565"/>
                  </a:lnTo>
                  <a:lnTo>
                    <a:pt x="210443" y="19382"/>
                  </a:lnTo>
                  <a:lnTo>
                    <a:pt x="268360" y="13869"/>
                  </a:lnTo>
                  <a:lnTo>
                    <a:pt x="322592" y="4787"/>
                  </a:lnTo>
                  <a:lnTo>
                    <a:pt x="3839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57598" y="8676681"/>
              <a:ext cx="234011" cy="210142"/>
            </a:xfrm>
            <a:custGeom>
              <a:avLst/>
              <a:gdLst/>
              <a:ahLst/>
              <a:cxnLst/>
              <a:rect l="0" t="0" r="0" b="0"/>
              <a:pathLst>
                <a:path w="234011" h="210142">
                  <a:moveTo>
                    <a:pt x="95978" y="35417"/>
                  </a:moveTo>
                  <a:lnTo>
                    <a:pt x="103257" y="13580"/>
                  </a:lnTo>
                  <a:lnTo>
                    <a:pt x="111495" y="7148"/>
                  </a:lnTo>
                  <a:lnTo>
                    <a:pt x="136899" y="0"/>
                  </a:lnTo>
                  <a:lnTo>
                    <a:pt x="178182" y="3255"/>
                  </a:lnTo>
                  <a:lnTo>
                    <a:pt x="188868" y="9405"/>
                  </a:lnTo>
                  <a:lnTo>
                    <a:pt x="204803" y="28426"/>
                  </a:lnTo>
                  <a:lnTo>
                    <a:pt x="206615" y="39897"/>
                  </a:lnTo>
                  <a:lnTo>
                    <a:pt x="200503" y="64830"/>
                  </a:lnTo>
                  <a:lnTo>
                    <a:pt x="183567" y="87084"/>
                  </a:lnTo>
                  <a:lnTo>
                    <a:pt x="172652" y="97283"/>
                  </a:lnTo>
                  <a:lnTo>
                    <a:pt x="168423" y="99513"/>
                  </a:lnTo>
                  <a:lnTo>
                    <a:pt x="168650" y="96429"/>
                  </a:lnTo>
                  <a:lnTo>
                    <a:pt x="171849" y="89803"/>
                  </a:lnTo>
                  <a:lnTo>
                    <a:pt x="180075" y="85385"/>
                  </a:lnTo>
                  <a:lnTo>
                    <a:pt x="205465" y="80477"/>
                  </a:lnTo>
                  <a:lnTo>
                    <a:pt x="216197" y="83738"/>
                  </a:lnTo>
                  <a:lnTo>
                    <a:pt x="224875" y="90483"/>
                  </a:lnTo>
                  <a:lnTo>
                    <a:pt x="232184" y="99549"/>
                  </a:lnTo>
                  <a:lnTo>
                    <a:pt x="234010" y="110165"/>
                  </a:lnTo>
                  <a:lnTo>
                    <a:pt x="227913" y="134147"/>
                  </a:lnTo>
                  <a:lnTo>
                    <a:pt x="207350" y="166065"/>
                  </a:lnTo>
                  <a:lnTo>
                    <a:pt x="182548" y="181336"/>
                  </a:lnTo>
                  <a:lnTo>
                    <a:pt x="130261" y="198497"/>
                  </a:lnTo>
                  <a:lnTo>
                    <a:pt x="70589" y="209168"/>
                  </a:lnTo>
                  <a:lnTo>
                    <a:pt x="37467" y="210141"/>
                  </a:lnTo>
                  <a:lnTo>
                    <a:pt x="0" y="1999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263266" y="8820861"/>
              <a:ext cx="205669" cy="153942"/>
            </a:xfrm>
            <a:custGeom>
              <a:avLst/>
              <a:gdLst/>
              <a:ahLst/>
              <a:cxnLst/>
              <a:rect l="0" t="0" r="0" b="0"/>
              <a:pathLst>
                <a:path w="205669" h="153942">
                  <a:moveTo>
                    <a:pt x="0" y="55771"/>
                  </a:moveTo>
                  <a:lnTo>
                    <a:pt x="12470" y="24455"/>
                  </a:lnTo>
                  <a:lnTo>
                    <a:pt x="26363" y="5797"/>
                  </a:lnTo>
                  <a:lnTo>
                    <a:pt x="37380" y="1126"/>
                  </a:lnTo>
                  <a:lnTo>
                    <a:pt x="65872" y="0"/>
                  </a:lnTo>
                  <a:lnTo>
                    <a:pt x="90723" y="8640"/>
                  </a:lnTo>
                  <a:lnTo>
                    <a:pt x="101615" y="15209"/>
                  </a:lnTo>
                  <a:lnTo>
                    <a:pt x="108877" y="25683"/>
                  </a:lnTo>
                  <a:lnTo>
                    <a:pt x="116946" y="53570"/>
                  </a:lnTo>
                  <a:lnTo>
                    <a:pt x="112407" y="82215"/>
                  </a:lnTo>
                  <a:lnTo>
                    <a:pt x="92721" y="119975"/>
                  </a:lnTo>
                  <a:lnTo>
                    <a:pt x="74725" y="139151"/>
                  </a:lnTo>
                  <a:lnTo>
                    <a:pt x="51493" y="152752"/>
                  </a:lnTo>
                  <a:lnTo>
                    <a:pt x="40422" y="153941"/>
                  </a:lnTo>
                  <a:lnTo>
                    <a:pt x="19997" y="147137"/>
                  </a:lnTo>
                  <a:lnTo>
                    <a:pt x="16378" y="141057"/>
                  </a:lnTo>
                  <a:lnTo>
                    <a:pt x="17013" y="133957"/>
                  </a:lnTo>
                  <a:lnTo>
                    <a:pt x="25843" y="117942"/>
                  </a:lnTo>
                  <a:lnTo>
                    <a:pt x="39924" y="100668"/>
                  </a:lnTo>
                  <a:lnTo>
                    <a:pt x="72260" y="81092"/>
                  </a:lnTo>
                  <a:lnTo>
                    <a:pt x="125656" y="62352"/>
                  </a:lnTo>
                  <a:lnTo>
                    <a:pt x="158427" y="58695"/>
                  </a:lnTo>
                  <a:lnTo>
                    <a:pt x="171127" y="60767"/>
                  </a:lnTo>
                  <a:lnTo>
                    <a:pt x="205668" y="831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263266" y="8989748"/>
              <a:ext cx="274225" cy="65130"/>
            </a:xfrm>
            <a:custGeom>
              <a:avLst/>
              <a:gdLst/>
              <a:ahLst/>
              <a:cxnLst/>
              <a:rect l="0" t="0" r="0" b="0"/>
              <a:pathLst>
                <a:path w="274225" h="65130">
                  <a:moveTo>
                    <a:pt x="0" y="65129"/>
                  </a:moveTo>
                  <a:lnTo>
                    <a:pt x="57252" y="38767"/>
                  </a:lnTo>
                  <a:lnTo>
                    <a:pt x="113212" y="15967"/>
                  </a:lnTo>
                  <a:lnTo>
                    <a:pt x="171333" y="2997"/>
                  </a:lnTo>
                  <a:lnTo>
                    <a:pt x="224779" y="0"/>
                  </a:lnTo>
                  <a:lnTo>
                    <a:pt x="274224" y="102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455223" y="9017555"/>
              <a:ext cx="164349" cy="215569"/>
            </a:xfrm>
            <a:custGeom>
              <a:avLst/>
              <a:gdLst/>
              <a:ahLst/>
              <a:cxnLst/>
              <a:rect l="0" t="0" r="0" b="0"/>
              <a:pathLst>
                <a:path w="164349" h="215569">
                  <a:moveTo>
                    <a:pt x="0" y="23611"/>
                  </a:moveTo>
                  <a:lnTo>
                    <a:pt x="14557" y="9054"/>
                  </a:lnTo>
                  <a:lnTo>
                    <a:pt x="37954" y="1906"/>
                  </a:lnTo>
                  <a:lnTo>
                    <a:pt x="52725" y="0"/>
                  </a:lnTo>
                  <a:lnTo>
                    <a:pt x="77263" y="6008"/>
                  </a:lnTo>
                  <a:lnTo>
                    <a:pt x="88071" y="11875"/>
                  </a:lnTo>
                  <a:lnTo>
                    <a:pt x="93754" y="21881"/>
                  </a:lnTo>
                  <a:lnTo>
                    <a:pt x="96005" y="49249"/>
                  </a:lnTo>
                  <a:lnTo>
                    <a:pt x="87865" y="73600"/>
                  </a:lnTo>
                  <a:lnTo>
                    <a:pt x="72567" y="94580"/>
                  </a:lnTo>
                  <a:lnTo>
                    <a:pt x="45877" y="117427"/>
                  </a:lnTo>
                  <a:lnTo>
                    <a:pt x="45819" y="116625"/>
                  </a:lnTo>
                  <a:lnTo>
                    <a:pt x="48827" y="113043"/>
                  </a:lnTo>
                  <a:lnTo>
                    <a:pt x="74898" y="100723"/>
                  </a:lnTo>
                  <a:lnTo>
                    <a:pt x="118847" y="94702"/>
                  </a:lnTo>
                  <a:lnTo>
                    <a:pt x="144737" y="101419"/>
                  </a:lnTo>
                  <a:lnTo>
                    <a:pt x="155906" y="107476"/>
                  </a:lnTo>
                  <a:lnTo>
                    <a:pt x="161829" y="116084"/>
                  </a:lnTo>
                  <a:lnTo>
                    <a:pt x="164348" y="137837"/>
                  </a:lnTo>
                  <a:lnTo>
                    <a:pt x="156326" y="158676"/>
                  </a:lnTo>
                  <a:lnTo>
                    <a:pt x="149921" y="168500"/>
                  </a:lnTo>
                  <a:lnTo>
                    <a:pt x="130617" y="183476"/>
                  </a:lnTo>
                  <a:lnTo>
                    <a:pt x="73705" y="205505"/>
                  </a:lnTo>
                  <a:lnTo>
                    <a:pt x="41133" y="2155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06775" y="9123434"/>
            <a:ext cx="536035" cy="1124318"/>
            <a:chOff x="2906775" y="9123434"/>
            <a:chExt cx="536035" cy="1124318"/>
          </a:xfrm>
        </p:grpSpPr>
        <p:sp>
          <p:nvSpPr>
            <p:cNvPr id="137" name="Freeform 136"/>
            <p:cNvSpPr/>
            <p:nvPr/>
          </p:nvSpPr>
          <p:spPr>
            <a:xfrm>
              <a:off x="2906775" y="9274256"/>
              <a:ext cx="137113" cy="13713"/>
            </a:xfrm>
            <a:custGeom>
              <a:avLst/>
              <a:gdLst/>
              <a:ahLst/>
              <a:cxnLst/>
              <a:rect l="0" t="0" r="0" b="0"/>
              <a:pathLst>
                <a:path w="137113" h="13713">
                  <a:moveTo>
                    <a:pt x="0" y="0"/>
                  </a:moveTo>
                  <a:lnTo>
                    <a:pt x="48807" y="10853"/>
                  </a:lnTo>
                  <a:lnTo>
                    <a:pt x="94189" y="12865"/>
                  </a:lnTo>
                  <a:lnTo>
                    <a:pt x="137112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098732" y="9123434"/>
              <a:ext cx="24629" cy="274224"/>
            </a:xfrm>
            <a:custGeom>
              <a:avLst/>
              <a:gdLst/>
              <a:ahLst/>
              <a:cxnLst/>
              <a:rect l="0" t="0" r="0" b="0"/>
              <a:pathLst>
                <a:path w="24629" h="274224">
                  <a:moveTo>
                    <a:pt x="13711" y="0"/>
                  </a:moveTo>
                  <a:lnTo>
                    <a:pt x="23134" y="35886"/>
                  </a:lnTo>
                  <a:lnTo>
                    <a:pt x="24628" y="90530"/>
                  </a:lnTo>
                  <a:lnTo>
                    <a:pt x="17623" y="145992"/>
                  </a:lnTo>
                  <a:lnTo>
                    <a:pt x="13346" y="201020"/>
                  </a:lnTo>
                  <a:lnTo>
                    <a:pt x="3087" y="257958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126154" y="9466213"/>
              <a:ext cx="13712" cy="205669"/>
            </a:xfrm>
            <a:custGeom>
              <a:avLst/>
              <a:gdLst/>
              <a:ahLst/>
              <a:cxnLst/>
              <a:rect l="0" t="0" r="0" b="0"/>
              <a:pathLst>
                <a:path w="13712" h="205669">
                  <a:moveTo>
                    <a:pt x="13711" y="0"/>
                  </a:moveTo>
                  <a:lnTo>
                    <a:pt x="13711" y="45309"/>
                  </a:lnTo>
                  <a:lnTo>
                    <a:pt x="12188" y="102971"/>
                  </a:lnTo>
                  <a:lnTo>
                    <a:pt x="4288" y="156281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043887" y="9534769"/>
              <a:ext cx="219380" cy="274226"/>
            </a:xfrm>
            <a:custGeom>
              <a:avLst/>
              <a:gdLst/>
              <a:ahLst/>
              <a:cxnLst/>
              <a:rect l="0" t="0" r="0" b="0"/>
              <a:pathLst>
                <a:path w="219380" h="274226">
                  <a:moveTo>
                    <a:pt x="219379" y="0"/>
                  </a:moveTo>
                  <a:lnTo>
                    <a:pt x="169405" y="57252"/>
                  </a:lnTo>
                  <a:lnTo>
                    <a:pt x="119378" y="116929"/>
                  </a:lnTo>
                  <a:lnTo>
                    <a:pt x="81075" y="166680"/>
                  </a:lnTo>
                  <a:lnTo>
                    <a:pt x="44843" y="220015"/>
                  </a:lnTo>
                  <a:lnTo>
                    <a:pt x="18873" y="258163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276977" y="9536352"/>
              <a:ext cx="165833" cy="245220"/>
            </a:xfrm>
            <a:custGeom>
              <a:avLst/>
              <a:gdLst/>
              <a:ahLst/>
              <a:cxnLst/>
              <a:rect l="0" t="0" r="0" b="0"/>
              <a:pathLst>
                <a:path w="165833" h="245220">
                  <a:moveTo>
                    <a:pt x="27422" y="80684"/>
                  </a:moveTo>
                  <a:lnTo>
                    <a:pt x="39892" y="49369"/>
                  </a:lnTo>
                  <a:lnTo>
                    <a:pt x="78737" y="3077"/>
                  </a:lnTo>
                  <a:lnTo>
                    <a:pt x="87531" y="0"/>
                  </a:lnTo>
                  <a:lnTo>
                    <a:pt x="96441" y="996"/>
                  </a:lnTo>
                  <a:lnTo>
                    <a:pt x="105428" y="4707"/>
                  </a:lnTo>
                  <a:lnTo>
                    <a:pt x="109895" y="13274"/>
                  </a:lnTo>
                  <a:lnTo>
                    <a:pt x="110797" y="39045"/>
                  </a:lnTo>
                  <a:lnTo>
                    <a:pt x="95460" y="80535"/>
                  </a:lnTo>
                  <a:lnTo>
                    <a:pt x="71619" y="114495"/>
                  </a:lnTo>
                  <a:lnTo>
                    <a:pt x="69074" y="116936"/>
                  </a:lnTo>
                  <a:lnTo>
                    <a:pt x="74372" y="107461"/>
                  </a:lnTo>
                  <a:lnTo>
                    <a:pt x="101764" y="83710"/>
                  </a:lnTo>
                  <a:lnTo>
                    <a:pt x="113547" y="79654"/>
                  </a:lnTo>
                  <a:lnTo>
                    <a:pt x="138827" y="79211"/>
                  </a:lnTo>
                  <a:lnTo>
                    <a:pt x="148919" y="84272"/>
                  </a:lnTo>
                  <a:lnTo>
                    <a:pt x="164196" y="102084"/>
                  </a:lnTo>
                  <a:lnTo>
                    <a:pt x="165832" y="113233"/>
                  </a:lnTo>
                  <a:lnTo>
                    <a:pt x="159525" y="137807"/>
                  </a:lnTo>
                  <a:lnTo>
                    <a:pt x="138844" y="177338"/>
                  </a:lnTo>
                  <a:lnTo>
                    <a:pt x="118077" y="196260"/>
                  </a:lnTo>
                  <a:lnTo>
                    <a:pt x="67504" y="220821"/>
                  </a:lnTo>
                  <a:lnTo>
                    <a:pt x="12049" y="240953"/>
                  </a:lnTo>
                  <a:lnTo>
                    <a:pt x="0" y="2452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934197" y="10014662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9660" y="0"/>
                  </a:lnTo>
                  <a:lnTo>
                    <a:pt x="102991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113252" y="9875462"/>
              <a:ext cx="102034" cy="194045"/>
            </a:xfrm>
            <a:custGeom>
              <a:avLst/>
              <a:gdLst/>
              <a:ahLst/>
              <a:cxnLst/>
              <a:rect l="0" t="0" r="0" b="0"/>
              <a:pathLst>
                <a:path w="102034" h="194045">
                  <a:moveTo>
                    <a:pt x="40324" y="15799"/>
                  </a:moveTo>
                  <a:lnTo>
                    <a:pt x="54882" y="1241"/>
                  </a:lnTo>
                  <a:lnTo>
                    <a:pt x="63741" y="0"/>
                  </a:lnTo>
                  <a:lnTo>
                    <a:pt x="85771" y="6746"/>
                  </a:lnTo>
                  <a:lnTo>
                    <a:pt x="93474" y="15858"/>
                  </a:lnTo>
                  <a:lnTo>
                    <a:pt x="102033" y="42231"/>
                  </a:lnTo>
                  <a:lnTo>
                    <a:pt x="99573" y="84060"/>
                  </a:lnTo>
                  <a:lnTo>
                    <a:pt x="83569" y="137618"/>
                  </a:lnTo>
                  <a:lnTo>
                    <a:pt x="43969" y="188664"/>
                  </a:lnTo>
                  <a:lnTo>
                    <a:pt x="33613" y="191981"/>
                  </a:lnTo>
                  <a:lnTo>
                    <a:pt x="9919" y="187541"/>
                  </a:lnTo>
                  <a:lnTo>
                    <a:pt x="3296" y="180568"/>
                  </a:lnTo>
                  <a:lnTo>
                    <a:pt x="404" y="171350"/>
                  </a:lnTo>
                  <a:lnTo>
                    <a:pt x="0" y="160633"/>
                  </a:lnTo>
                  <a:lnTo>
                    <a:pt x="4301" y="151965"/>
                  </a:lnTo>
                  <a:lnTo>
                    <a:pt x="21267" y="138272"/>
                  </a:lnTo>
                  <a:lnTo>
                    <a:pt x="44042" y="135232"/>
                  </a:lnTo>
                  <a:lnTo>
                    <a:pt x="56514" y="136555"/>
                  </a:lnTo>
                  <a:lnTo>
                    <a:pt x="66352" y="142007"/>
                  </a:lnTo>
                  <a:lnTo>
                    <a:pt x="81346" y="160253"/>
                  </a:lnTo>
                  <a:lnTo>
                    <a:pt x="95169" y="1940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153576" y="9850127"/>
              <a:ext cx="205669" cy="301647"/>
            </a:xfrm>
            <a:custGeom>
              <a:avLst/>
              <a:gdLst/>
              <a:ahLst/>
              <a:cxnLst/>
              <a:rect l="0" t="0" r="0" b="0"/>
              <a:pathLst>
                <a:path w="205669" h="301647">
                  <a:moveTo>
                    <a:pt x="205668" y="0"/>
                  </a:moveTo>
                  <a:lnTo>
                    <a:pt x="167500" y="57252"/>
                  </a:lnTo>
                  <a:lnTo>
                    <a:pt x="121278" y="113212"/>
                  </a:lnTo>
                  <a:lnTo>
                    <a:pt x="81639" y="172857"/>
                  </a:lnTo>
                  <a:lnTo>
                    <a:pt x="42471" y="235726"/>
                  </a:lnTo>
                  <a:lnTo>
                    <a:pt x="9292" y="287271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04399" y="9998862"/>
              <a:ext cx="49905" cy="139201"/>
            </a:xfrm>
            <a:custGeom>
              <a:avLst/>
              <a:gdLst/>
              <a:ahLst/>
              <a:cxnLst/>
              <a:rect l="0" t="0" r="0" b="0"/>
              <a:pathLst>
                <a:path w="49905" h="139201">
                  <a:moveTo>
                    <a:pt x="0" y="15800"/>
                  </a:moveTo>
                  <a:lnTo>
                    <a:pt x="14558" y="1242"/>
                  </a:lnTo>
                  <a:lnTo>
                    <a:pt x="21893" y="0"/>
                  </a:lnTo>
                  <a:lnTo>
                    <a:pt x="29830" y="2220"/>
                  </a:lnTo>
                  <a:lnTo>
                    <a:pt x="38169" y="6747"/>
                  </a:lnTo>
                  <a:lnTo>
                    <a:pt x="43727" y="15858"/>
                  </a:lnTo>
                  <a:lnTo>
                    <a:pt x="49904" y="42232"/>
                  </a:lnTo>
                  <a:lnTo>
                    <a:pt x="46102" y="84063"/>
                  </a:lnTo>
                  <a:lnTo>
                    <a:pt x="27423" y="139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263266" y="10098653"/>
              <a:ext cx="122653" cy="149099"/>
            </a:xfrm>
            <a:custGeom>
              <a:avLst/>
              <a:gdLst/>
              <a:ahLst/>
              <a:cxnLst/>
              <a:rect l="0" t="0" r="0" b="0"/>
              <a:pathLst>
                <a:path w="122653" h="149099">
                  <a:moveTo>
                    <a:pt x="41133" y="53120"/>
                  </a:moveTo>
                  <a:lnTo>
                    <a:pt x="79302" y="3147"/>
                  </a:lnTo>
                  <a:lnTo>
                    <a:pt x="89431" y="0"/>
                  </a:lnTo>
                  <a:lnTo>
                    <a:pt x="112873" y="4628"/>
                  </a:lnTo>
                  <a:lnTo>
                    <a:pt x="119429" y="14698"/>
                  </a:lnTo>
                  <a:lnTo>
                    <a:pt x="122652" y="46201"/>
                  </a:lnTo>
                  <a:lnTo>
                    <a:pt x="114943" y="73405"/>
                  </a:lnTo>
                  <a:lnTo>
                    <a:pt x="85167" y="115696"/>
                  </a:lnTo>
                  <a:lnTo>
                    <a:pt x="51641" y="136832"/>
                  </a:lnTo>
                  <a:lnTo>
                    <a:pt x="0" y="1490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486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2015-02-05T23:19:30Z</dcterms:created>
  <dcterms:modified xsi:type="dcterms:W3CDTF">2015-02-05T23:19:34Z</dcterms:modified>
</cp:coreProperties>
</file>