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119761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720356"/>
            <a:ext cx="8636000" cy="25670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786457"/>
            <a:ext cx="7112000" cy="306055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95E0-D6C5-4169-98E4-6C16B1EB288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8167-64EA-4F5D-9004-A9D359F27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8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95E0-D6C5-4169-98E4-6C16B1EB288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8167-64EA-4F5D-9004-A9D359F27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71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479602"/>
            <a:ext cx="2286000" cy="1021849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79602"/>
            <a:ext cx="6688667" cy="102184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95E0-D6C5-4169-98E4-6C16B1EB288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8167-64EA-4F5D-9004-A9D359F27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5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95E0-D6C5-4169-98E4-6C16B1EB288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8167-64EA-4F5D-9004-A9D359F27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60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7695756"/>
            <a:ext cx="8636000" cy="23785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5075983"/>
            <a:ext cx="8636000" cy="261977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95E0-D6C5-4169-98E4-6C16B1EB288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8167-64EA-4F5D-9004-A9D359F27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1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794426"/>
            <a:ext cx="4487333" cy="79036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794426"/>
            <a:ext cx="4487333" cy="79036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95E0-D6C5-4169-98E4-6C16B1EB288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8167-64EA-4F5D-9004-A9D359F27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42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680762"/>
            <a:ext cx="4489098" cy="11172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3797976"/>
            <a:ext cx="4489098" cy="6900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2680762"/>
            <a:ext cx="4490861" cy="11172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3797976"/>
            <a:ext cx="4490861" cy="6900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95E0-D6C5-4169-98E4-6C16B1EB288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8167-64EA-4F5D-9004-A9D359F27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60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95E0-D6C5-4169-98E4-6C16B1EB288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8167-64EA-4F5D-9004-A9D359F27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60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95E0-D6C5-4169-98E4-6C16B1EB288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8167-64EA-4F5D-9004-A9D359F27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73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76826"/>
            <a:ext cx="3342570" cy="202928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476829"/>
            <a:ext cx="5679722" cy="102212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506112"/>
            <a:ext cx="3342570" cy="81919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95E0-D6C5-4169-98E4-6C16B1EB288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8167-64EA-4F5D-9004-A9D359F27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2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8383270"/>
            <a:ext cx="6096000" cy="98969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070087"/>
            <a:ext cx="6096000" cy="71856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9372962"/>
            <a:ext cx="6096000" cy="14055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95E0-D6C5-4169-98E4-6C16B1EB288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8167-64EA-4F5D-9004-A9D359F27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7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479599"/>
            <a:ext cx="9144000" cy="1996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794426"/>
            <a:ext cx="9144000" cy="7903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1100073"/>
            <a:ext cx="2370667" cy="6376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095E0-D6C5-4169-98E4-6C16B1EB288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1100073"/>
            <a:ext cx="3217333" cy="6376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1100073"/>
            <a:ext cx="2370667" cy="6376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58167-64EA-4F5D-9004-A9D359F27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2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90500"/>
            <a:ext cx="5715000" cy="2197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2540000"/>
            <a:ext cx="7886700" cy="1943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4635500"/>
            <a:ext cx="9697466" cy="519595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7" name="Group 6"/>
          <p:cNvGrpSpPr/>
          <p:nvPr/>
        </p:nvGrpSpPr>
        <p:grpSpPr>
          <a:xfrm>
            <a:off x="460043" y="5025121"/>
            <a:ext cx="348919" cy="399844"/>
            <a:chOff x="460043" y="5025121"/>
            <a:chExt cx="348919" cy="399844"/>
          </a:xfrm>
        </p:grpSpPr>
        <p:sp>
          <p:nvSpPr>
            <p:cNvPr id="5" name="Freeform 4"/>
            <p:cNvSpPr/>
            <p:nvPr/>
          </p:nvSpPr>
          <p:spPr>
            <a:xfrm>
              <a:off x="460043" y="5025121"/>
              <a:ext cx="348919" cy="399844"/>
            </a:xfrm>
            <a:custGeom>
              <a:avLst/>
              <a:gdLst/>
              <a:ahLst/>
              <a:cxnLst/>
              <a:rect l="0" t="0" r="0" b="0"/>
              <a:pathLst>
                <a:path w="348919" h="399844">
                  <a:moveTo>
                    <a:pt x="60983" y="13711"/>
                  </a:moveTo>
                  <a:lnTo>
                    <a:pt x="50130" y="62518"/>
                  </a:lnTo>
                  <a:lnTo>
                    <a:pt x="48118" y="120089"/>
                  </a:lnTo>
                  <a:lnTo>
                    <a:pt x="46124" y="167633"/>
                  </a:lnTo>
                  <a:lnTo>
                    <a:pt x="40160" y="214155"/>
                  </a:lnTo>
                  <a:lnTo>
                    <a:pt x="32431" y="260222"/>
                  </a:lnTo>
                  <a:lnTo>
                    <a:pt x="23917" y="304564"/>
                  </a:lnTo>
                  <a:lnTo>
                    <a:pt x="10560" y="362265"/>
                  </a:lnTo>
                  <a:lnTo>
                    <a:pt x="0" y="399843"/>
                  </a:lnTo>
                  <a:lnTo>
                    <a:pt x="522" y="399104"/>
                  </a:lnTo>
                  <a:lnTo>
                    <a:pt x="3642" y="384571"/>
                  </a:lnTo>
                  <a:lnTo>
                    <a:pt x="9707" y="321525"/>
                  </a:lnTo>
                  <a:lnTo>
                    <a:pt x="12782" y="258277"/>
                  </a:lnTo>
                  <a:lnTo>
                    <a:pt x="12169" y="199420"/>
                  </a:lnTo>
                  <a:lnTo>
                    <a:pt x="17573" y="148972"/>
                  </a:lnTo>
                  <a:lnTo>
                    <a:pt x="23237" y="95430"/>
                  </a:lnTo>
                  <a:lnTo>
                    <a:pt x="32019" y="62218"/>
                  </a:lnTo>
                  <a:lnTo>
                    <a:pt x="46079" y="37301"/>
                  </a:lnTo>
                  <a:lnTo>
                    <a:pt x="57141" y="30961"/>
                  </a:lnTo>
                  <a:lnTo>
                    <a:pt x="118680" y="23608"/>
                  </a:lnTo>
                  <a:lnTo>
                    <a:pt x="171517" y="16643"/>
                  </a:lnTo>
                  <a:lnTo>
                    <a:pt x="229830" y="14580"/>
                  </a:lnTo>
                  <a:lnTo>
                    <a:pt x="287226" y="9906"/>
                  </a:lnTo>
                  <a:lnTo>
                    <a:pt x="34891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07314" y="5175944"/>
              <a:ext cx="150825" cy="41135"/>
            </a:xfrm>
            <a:custGeom>
              <a:avLst/>
              <a:gdLst/>
              <a:ahLst/>
              <a:cxnLst/>
              <a:rect l="0" t="0" r="0" b="0"/>
              <a:pathLst>
                <a:path w="150825" h="41135">
                  <a:moveTo>
                    <a:pt x="0" y="41134"/>
                  </a:moveTo>
                  <a:lnTo>
                    <a:pt x="43786" y="22288"/>
                  </a:lnTo>
                  <a:lnTo>
                    <a:pt x="107054" y="11343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70202" y="5614703"/>
            <a:ext cx="507316" cy="438759"/>
            <a:chOff x="370202" y="5614703"/>
            <a:chExt cx="507316" cy="438759"/>
          </a:xfrm>
        </p:grpSpPr>
        <p:sp>
          <p:nvSpPr>
            <p:cNvPr id="8" name="Freeform 7"/>
            <p:cNvSpPr/>
            <p:nvPr/>
          </p:nvSpPr>
          <p:spPr>
            <a:xfrm>
              <a:off x="589582" y="5614703"/>
              <a:ext cx="68557" cy="438759"/>
            </a:xfrm>
            <a:custGeom>
              <a:avLst/>
              <a:gdLst/>
              <a:ahLst/>
              <a:cxnLst/>
              <a:rect l="0" t="0" r="0" b="0"/>
              <a:pathLst>
                <a:path w="68557" h="438759">
                  <a:moveTo>
                    <a:pt x="68556" y="0"/>
                  </a:moveTo>
                  <a:lnTo>
                    <a:pt x="59133" y="35885"/>
                  </a:lnTo>
                  <a:lnTo>
                    <a:pt x="54592" y="93577"/>
                  </a:lnTo>
                  <a:lnTo>
                    <a:pt x="48130" y="142138"/>
                  </a:lnTo>
                  <a:lnTo>
                    <a:pt x="44243" y="190128"/>
                  </a:lnTo>
                  <a:lnTo>
                    <a:pt x="40992" y="235324"/>
                  </a:lnTo>
                  <a:lnTo>
                    <a:pt x="32120" y="296553"/>
                  </a:lnTo>
                  <a:lnTo>
                    <a:pt x="25767" y="359214"/>
                  </a:lnTo>
                  <a:lnTo>
                    <a:pt x="5992" y="414751"/>
                  </a:lnTo>
                  <a:lnTo>
                    <a:pt x="0" y="438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70202" y="5628414"/>
              <a:ext cx="507316" cy="27423"/>
            </a:xfrm>
            <a:custGeom>
              <a:avLst/>
              <a:gdLst/>
              <a:ahLst/>
              <a:cxnLst/>
              <a:rect l="0" t="0" r="0" b="0"/>
              <a:pathLst>
                <a:path w="507316" h="27423">
                  <a:moveTo>
                    <a:pt x="0" y="0"/>
                  </a:moveTo>
                  <a:lnTo>
                    <a:pt x="45310" y="0"/>
                  </a:lnTo>
                  <a:lnTo>
                    <a:pt x="102971" y="0"/>
                  </a:lnTo>
                  <a:lnTo>
                    <a:pt x="160851" y="0"/>
                  </a:lnTo>
                  <a:lnTo>
                    <a:pt x="203524" y="0"/>
                  </a:lnTo>
                  <a:lnTo>
                    <a:pt x="251943" y="0"/>
                  </a:lnTo>
                  <a:lnTo>
                    <a:pt x="302408" y="1523"/>
                  </a:lnTo>
                  <a:lnTo>
                    <a:pt x="350228" y="7278"/>
                  </a:lnTo>
                  <a:lnTo>
                    <a:pt x="412697" y="11805"/>
                  </a:lnTo>
                  <a:lnTo>
                    <a:pt x="469801" y="20425"/>
                  </a:lnTo>
                  <a:lnTo>
                    <a:pt x="507315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25470" y="6259129"/>
            <a:ext cx="273802" cy="384389"/>
            <a:chOff x="425470" y="6259129"/>
            <a:chExt cx="273802" cy="384389"/>
          </a:xfrm>
        </p:grpSpPr>
        <p:sp>
          <p:nvSpPr>
            <p:cNvPr id="11" name="Freeform 10"/>
            <p:cNvSpPr/>
            <p:nvPr/>
          </p:nvSpPr>
          <p:spPr>
            <a:xfrm>
              <a:off x="425470" y="6259129"/>
              <a:ext cx="273802" cy="384389"/>
            </a:xfrm>
            <a:custGeom>
              <a:avLst/>
              <a:gdLst/>
              <a:ahLst/>
              <a:cxnLst/>
              <a:rect l="0" t="0" r="0" b="0"/>
              <a:pathLst>
                <a:path w="273802" h="384389">
                  <a:moveTo>
                    <a:pt x="81844" y="54845"/>
                  </a:moveTo>
                  <a:lnTo>
                    <a:pt x="72422" y="109577"/>
                  </a:lnTo>
                  <a:lnTo>
                    <a:pt x="67880" y="171780"/>
                  </a:lnTo>
                  <a:lnTo>
                    <a:pt x="61419" y="215998"/>
                  </a:lnTo>
                  <a:lnTo>
                    <a:pt x="57532" y="261041"/>
                  </a:lnTo>
                  <a:lnTo>
                    <a:pt x="51281" y="321100"/>
                  </a:lnTo>
                  <a:lnTo>
                    <a:pt x="35520" y="382339"/>
                  </a:lnTo>
                  <a:lnTo>
                    <a:pt x="31156" y="384388"/>
                  </a:lnTo>
                  <a:lnTo>
                    <a:pt x="26724" y="378136"/>
                  </a:lnTo>
                  <a:lnTo>
                    <a:pt x="19260" y="350876"/>
                  </a:lnTo>
                  <a:lnTo>
                    <a:pt x="13534" y="294228"/>
                  </a:lnTo>
                  <a:lnTo>
                    <a:pt x="4390" y="238171"/>
                  </a:lnTo>
                  <a:lnTo>
                    <a:pt x="1003" y="182967"/>
                  </a:lnTo>
                  <a:lnTo>
                    <a:pt x="0" y="128016"/>
                  </a:lnTo>
                  <a:lnTo>
                    <a:pt x="2749" y="76187"/>
                  </a:lnTo>
                  <a:lnTo>
                    <a:pt x="14190" y="51127"/>
                  </a:lnTo>
                  <a:lnTo>
                    <a:pt x="33494" y="33895"/>
                  </a:lnTo>
                  <a:lnTo>
                    <a:pt x="58832" y="22682"/>
                  </a:lnTo>
                  <a:lnTo>
                    <a:pt x="108881" y="14846"/>
                  </a:lnTo>
                  <a:lnTo>
                    <a:pt x="169753" y="5076"/>
                  </a:lnTo>
                  <a:lnTo>
                    <a:pt x="224013" y="1504"/>
                  </a:lnTo>
                  <a:lnTo>
                    <a:pt x="2738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52470" y="6382530"/>
              <a:ext cx="164535" cy="27423"/>
            </a:xfrm>
            <a:custGeom>
              <a:avLst/>
              <a:gdLst/>
              <a:ahLst/>
              <a:cxnLst/>
              <a:rect l="0" t="0" r="0" b="0"/>
              <a:pathLst>
                <a:path w="164535" h="27423">
                  <a:moveTo>
                    <a:pt x="0" y="27422"/>
                  </a:moveTo>
                  <a:lnTo>
                    <a:pt x="48807" y="12508"/>
                  </a:lnTo>
                  <a:lnTo>
                    <a:pt x="98252" y="3706"/>
                  </a:lnTo>
                  <a:lnTo>
                    <a:pt x="139309" y="1098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8199299" y="7249764"/>
            <a:ext cx="1329987" cy="694896"/>
            <a:chOff x="8199299" y="7249764"/>
            <a:chExt cx="1329987" cy="694896"/>
          </a:xfrm>
        </p:grpSpPr>
        <p:sp>
          <p:nvSpPr>
            <p:cNvPr id="14" name="Freeform 13"/>
            <p:cNvSpPr/>
            <p:nvPr/>
          </p:nvSpPr>
          <p:spPr>
            <a:xfrm>
              <a:off x="8199299" y="7390672"/>
              <a:ext cx="219490" cy="553988"/>
            </a:xfrm>
            <a:custGeom>
              <a:avLst/>
              <a:gdLst/>
              <a:ahLst/>
              <a:cxnLst/>
              <a:rect l="0" t="0" r="0" b="0"/>
              <a:pathLst>
                <a:path w="219490" h="553988">
                  <a:moveTo>
                    <a:pt x="13711" y="147027"/>
                  </a:moveTo>
                  <a:lnTo>
                    <a:pt x="13711" y="192336"/>
                  </a:lnTo>
                  <a:lnTo>
                    <a:pt x="15234" y="248474"/>
                  </a:lnTo>
                  <a:lnTo>
                    <a:pt x="28626" y="309933"/>
                  </a:lnTo>
                  <a:lnTo>
                    <a:pt x="37428" y="364400"/>
                  </a:lnTo>
                  <a:lnTo>
                    <a:pt x="44098" y="426242"/>
                  </a:lnTo>
                  <a:lnTo>
                    <a:pt x="51661" y="477575"/>
                  </a:lnTo>
                  <a:lnTo>
                    <a:pt x="57964" y="531379"/>
                  </a:lnTo>
                  <a:lnTo>
                    <a:pt x="62325" y="553987"/>
                  </a:lnTo>
                  <a:lnTo>
                    <a:pt x="48852" y="494459"/>
                  </a:lnTo>
                  <a:lnTo>
                    <a:pt x="43420" y="435494"/>
                  </a:lnTo>
                  <a:lnTo>
                    <a:pt x="34532" y="384337"/>
                  </a:lnTo>
                  <a:lnTo>
                    <a:pt x="22250" y="325676"/>
                  </a:lnTo>
                  <a:lnTo>
                    <a:pt x="17506" y="282287"/>
                  </a:lnTo>
                  <a:lnTo>
                    <a:pt x="15397" y="237611"/>
                  </a:lnTo>
                  <a:lnTo>
                    <a:pt x="14460" y="192364"/>
                  </a:lnTo>
                  <a:lnTo>
                    <a:pt x="21212" y="138623"/>
                  </a:lnTo>
                  <a:lnTo>
                    <a:pt x="32861" y="86476"/>
                  </a:lnTo>
                  <a:lnTo>
                    <a:pt x="53239" y="39709"/>
                  </a:lnTo>
                  <a:lnTo>
                    <a:pt x="85853" y="4184"/>
                  </a:lnTo>
                  <a:lnTo>
                    <a:pt x="99893" y="0"/>
                  </a:lnTo>
                  <a:lnTo>
                    <a:pt x="131742" y="3477"/>
                  </a:lnTo>
                  <a:lnTo>
                    <a:pt x="176654" y="29843"/>
                  </a:lnTo>
                  <a:lnTo>
                    <a:pt x="211629" y="81160"/>
                  </a:lnTo>
                  <a:lnTo>
                    <a:pt x="219489" y="118768"/>
                  </a:lnTo>
                  <a:lnTo>
                    <a:pt x="215349" y="174201"/>
                  </a:lnTo>
                  <a:lnTo>
                    <a:pt x="205400" y="210902"/>
                  </a:lnTo>
                  <a:lnTo>
                    <a:pt x="174103" y="262778"/>
                  </a:lnTo>
                  <a:lnTo>
                    <a:pt x="148982" y="287848"/>
                  </a:lnTo>
                  <a:lnTo>
                    <a:pt x="101865" y="311814"/>
                  </a:lnTo>
                  <a:lnTo>
                    <a:pt x="42031" y="314006"/>
                  </a:lnTo>
                  <a:lnTo>
                    <a:pt x="0" y="3115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8436397" y="7413582"/>
              <a:ext cx="196246" cy="329785"/>
            </a:xfrm>
            <a:custGeom>
              <a:avLst/>
              <a:gdLst/>
              <a:ahLst/>
              <a:cxnLst/>
              <a:rect l="0" t="0" r="0" b="0"/>
              <a:pathLst>
                <a:path w="196246" h="329785">
                  <a:moveTo>
                    <a:pt x="9703" y="110405"/>
                  </a:moveTo>
                  <a:lnTo>
                    <a:pt x="9703" y="173036"/>
                  </a:lnTo>
                  <a:lnTo>
                    <a:pt x="12750" y="227311"/>
                  </a:lnTo>
                  <a:lnTo>
                    <a:pt x="24260" y="258342"/>
                  </a:lnTo>
                  <a:lnTo>
                    <a:pt x="47658" y="279243"/>
                  </a:lnTo>
                  <a:lnTo>
                    <a:pt x="62428" y="286950"/>
                  </a:lnTo>
                  <a:lnTo>
                    <a:pt x="78369" y="289040"/>
                  </a:lnTo>
                  <a:lnTo>
                    <a:pt x="112332" y="283237"/>
                  </a:lnTo>
                  <a:lnTo>
                    <a:pt x="139614" y="266440"/>
                  </a:lnTo>
                  <a:lnTo>
                    <a:pt x="181956" y="218416"/>
                  </a:lnTo>
                  <a:lnTo>
                    <a:pt x="192903" y="187863"/>
                  </a:lnTo>
                  <a:lnTo>
                    <a:pt x="196245" y="153972"/>
                  </a:lnTo>
                  <a:lnTo>
                    <a:pt x="189561" y="102155"/>
                  </a:lnTo>
                  <a:lnTo>
                    <a:pt x="176408" y="58702"/>
                  </a:lnTo>
                  <a:lnTo>
                    <a:pt x="136756" y="6302"/>
                  </a:lnTo>
                  <a:lnTo>
                    <a:pt x="126397" y="1393"/>
                  </a:lnTo>
                  <a:lnTo>
                    <a:pt x="102701" y="0"/>
                  </a:lnTo>
                  <a:lnTo>
                    <a:pt x="63665" y="15061"/>
                  </a:lnTo>
                  <a:lnTo>
                    <a:pt x="40796" y="38577"/>
                  </a:lnTo>
                  <a:lnTo>
                    <a:pt x="21998" y="70864"/>
                  </a:lnTo>
                  <a:lnTo>
                    <a:pt x="4375" y="130344"/>
                  </a:lnTo>
                  <a:lnTo>
                    <a:pt x="0" y="188762"/>
                  </a:lnTo>
                  <a:lnTo>
                    <a:pt x="9198" y="249067"/>
                  </a:lnTo>
                  <a:lnTo>
                    <a:pt x="30544" y="288264"/>
                  </a:lnTo>
                  <a:lnTo>
                    <a:pt x="64548" y="3297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8720324" y="7496565"/>
              <a:ext cx="7901" cy="219381"/>
            </a:xfrm>
            <a:custGeom>
              <a:avLst/>
              <a:gdLst/>
              <a:ahLst/>
              <a:cxnLst/>
              <a:rect l="0" t="0" r="0" b="0"/>
              <a:pathLst>
                <a:path w="7901" h="219381">
                  <a:moveTo>
                    <a:pt x="0" y="0"/>
                  </a:moveTo>
                  <a:lnTo>
                    <a:pt x="0" y="45309"/>
                  </a:lnTo>
                  <a:lnTo>
                    <a:pt x="1523" y="101447"/>
                  </a:lnTo>
                  <a:lnTo>
                    <a:pt x="7900" y="148381"/>
                  </a:lnTo>
                  <a:lnTo>
                    <a:pt x="2012" y="197061"/>
                  </a:lnTo>
                  <a:lnTo>
                    <a:pt x="0" y="219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692902" y="738687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8816302" y="7442143"/>
              <a:ext cx="205669" cy="287513"/>
            </a:xfrm>
            <a:custGeom>
              <a:avLst/>
              <a:gdLst/>
              <a:ahLst/>
              <a:cxnLst/>
              <a:rect l="0" t="0" r="0" b="0"/>
              <a:pathLst>
                <a:path w="205669" h="287513">
                  <a:moveTo>
                    <a:pt x="0" y="122978"/>
                  </a:moveTo>
                  <a:lnTo>
                    <a:pt x="0" y="182637"/>
                  </a:lnTo>
                  <a:lnTo>
                    <a:pt x="0" y="234094"/>
                  </a:lnTo>
                  <a:lnTo>
                    <a:pt x="0" y="251900"/>
                  </a:lnTo>
                  <a:lnTo>
                    <a:pt x="1524" y="257677"/>
                  </a:lnTo>
                  <a:lnTo>
                    <a:pt x="4063" y="255434"/>
                  </a:lnTo>
                  <a:lnTo>
                    <a:pt x="19085" y="200770"/>
                  </a:lnTo>
                  <a:lnTo>
                    <a:pt x="24952" y="145858"/>
                  </a:lnTo>
                  <a:lnTo>
                    <a:pt x="33970" y="98273"/>
                  </a:lnTo>
                  <a:lnTo>
                    <a:pt x="39012" y="47949"/>
                  </a:lnTo>
                  <a:lnTo>
                    <a:pt x="48316" y="20567"/>
                  </a:lnTo>
                  <a:lnTo>
                    <a:pt x="55063" y="9001"/>
                  </a:lnTo>
                  <a:lnTo>
                    <a:pt x="64131" y="2813"/>
                  </a:lnTo>
                  <a:lnTo>
                    <a:pt x="86395" y="0"/>
                  </a:lnTo>
                  <a:lnTo>
                    <a:pt x="97207" y="5953"/>
                  </a:lnTo>
                  <a:lnTo>
                    <a:pt x="117346" y="28817"/>
                  </a:lnTo>
                  <a:lnTo>
                    <a:pt x="138534" y="83229"/>
                  </a:lnTo>
                  <a:lnTo>
                    <a:pt x="147182" y="140316"/>
                  </a:lnTo>
                  <a:lnTo>
                    <a:pt x="157024" y="195825"/>
                  </a:lnTo>
                  <a:lnTo>
                    <a:pt x="189313" y="257645"/>
                  </a:lnTo>
                  <a:lnTo>
                    <a:pt x="205668" y="287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9159083" y="7249764"/>
              <a:ext cx="7900" cy="479892"/>
            </a:xfrm>
            <a:custGeom>
              <a:avLst/>
              <a:gdLst/>
              <a:ahLst/>
              <a:cxnLst/>
              <a:rect l="0" t="0" r="0" b="0"/>
              <a:pathLst>
                <a:path w="7900" h="479892">
                  <a:moveTo>
                    <a:pt x="0" y="0"/>
                  </a:moveTo>
                  <a:lnTo>
                    <a:pt x="0" y="59660"/>
                  </a:lnTo>
                  <a:lnTo>
                    <a:pt x="0" y="119240"/>
                  </a:lnTo>
                  <a:lnTo>
                    <a:pt x="0" y="167255"/>
                  </a:lnTo>
                  <a:lnTo>
                    <a:pt x="0" y="213987"/>
                  </a:lnTo>
                  <a:lnTo>
                    <a:pt x="4062" y="264210"/>
                  </a:lnTo>
                  <a:lnTo>
                    <a:pt x="7899" y="313953"/>
                  </a:lnTo>
                  <a:lnTo>
                    <a:pt x="3017" y="376219"/>
                  </a:lnTo>
                  <a:lnTo>
                    <a:pt x="894" y="430215"/>
                  </a:lnTo>
                  <a:lnTo>
                    <a:pt x="0" y="4798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9049393" y="7496565"/>
              <a:ext cx="191958" cy="41135"/>
            </a:xfrm>
            <a:custGeom>
              <a:avLst/>
              <a:gdLst/>
              <a:ahLst/>
              <a:cxnLst/>
              <a:rect l="0" t="0" r="0" b="0"/>
              <a:pathLst>
                <a:path w="191958" h="41135">
                  <a:moveTo>
                    <a:pt x="0" y="0"/>
                  </a:moveTo>
                  <a:lnTo>
                    <a:pt x="53208" y="10947"/>
                  </a:lnTo>
                  <a:lnTo>
                    <a:pt x="105988" y="23387"/>
                  </a:lnTo>
                  <a:lnTo>
                    <a:pt x="166230" y="37177"/>
                  </a:lnTo>
                  <a:lnTo>
                    <a:pt x="191957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9309905" y="7414298"/>
              <a:ext cx="219381" cy="246802"/>
            </a:xfrm>
            <a:custGeom>
              <a:avLst/>
              <a:gdLst/>
              <a:ahLst/>
              <a:cxnLst/>
              <a:rect l="0" t="0" r="0" b="0"/>
              <a:pathLst>
                <a:path w="219381" h="246802">
                  <a:moveTo>
                    <a:pt x="219380" y="0"/>
                  </a:moveTo>
                  <a:lnTo>
                    <a:pt x="163783" y="14914"/>
                  </a:lnTo>
                  <a:lnTo>
                    <a:pt x="109542" y="32231"/>
                  </a:lnTo>
                  <a:lnTo>
                    <a:pt x="75791" y="53053"/>
                  </a:lnTo>
                  <a:lnTo>
                    <a:pt x="71856" y="61267"/>
                  </a:lnTo>
                  <a:lnTo>
                    <a:pt x="72280" y="69791"/>
                  </a:lnTo>
                  <a:lnTo>
                    <a:pt x="75609" y="78520"/>
                  </a:lnTo>
                  <a:lnTo>
                    <a:pt x="131657" y="132613"/>
                  </a:lnTo>
                  <a:lnTo>
                    <a:pt x="176830" y="170642"/>
                  </a:lnTo>
                  <a:lnTo>
                    <a:pt x="191836" y="194671"/>
                  </a:lnTo>
                  <a:lnTo>
                    <a:pt x="191876" y="205954"/>
                  </a:lnTo>
                  <a:lnTo>
                    <a:pt x="187333" y="216523"/>
                  </a:lnTo>
                  <a:lnTo>
                    <a:pt x="179734" y="226615"/>
                  </a:lnTo>
                  <a:lnTo>
                    <a:pt x="155040" y="237830"/>
                  </a:lnTo>
                  <a:lnTo>
                    <a:pt x="106877" y="244143"/>
                  </a:lnTo>
                  <a:lnTo>
                    <a:pt x="54012" y="246013"/>
                  </a:lnTo>
                  <a:lnTo>
                    <a:pt x="0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8404967" y="7949034"/>
            <a:ext cx="794821" cy="383915"/>
            <a:chOff x="8404967" y="7949034"/>
            <a:chExt cx="794821" cy="383915"/>
          </a:xfrm>
        </p:grpSpPr>
        <p:sp>
          <p:nvSpPr>
            <p:cNvPr id="23" name="Freeform 22"/>
            <p:cNvSpPr/>
            <p:nvPr/>
          </p:nvSpPr>
          <p:spPr>
            <a:xfrm>
              <a:off x="8404967" y="7949034"/>
              <a:ext cx="41134" cy="370204"/>
            </a:xfrm>
            <a:custGeom>
              <a:avLst/>
              <a:gdLst/>
              <a:ahLst/>
              <a:cxnLst/>
              <a:rect l="0" t="0" r="0" b="0"/>
              <a:pathLst>
                <a:path w="41134" h="370204">
                  <a:moveTo>
                    <a:pt x="41133" y="0"/>
                  </a:moveTo>
                  <a:lnTo>
                    <a:pt x="41133" y="59660"/>
                  </a:lnTo>
                  <a:lnTo>
                    <a:pt x="37070" y="111117"/>
                  </a:lnTo>
                  <a:lnTo>
                    <a:pt x="26218" y="169021"/>
                  </a:lnTo>
                  <a:lnTo>
                    <a:pt x="17417" y="230358"/>
                  </a:lnTo>
                  <a:lnTo>
                    <a:pt x="10746" y="283064"/>
                  </a:lnTo>
                  <a:lnTo>
                    <a:pt x="3184" y="327626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8596923" y="8154702"/>
              <a:ext cx="7901" cy="178247"/>
            </a:xfrm>
            <a:custGeom>
              <a:avLst/>
              <a:gdLst/>
              <a:ahLst/>
              <a:cxnLst/>
              <a:rect l="0" t="0" r="0" b="0"/>
              <a:pathLst>
                <a:path w="7901" h="178247">
                  <a:moveTo>
                    <a:pt x="0" y="0"/>
                  </a:moveTo>
                  <a:lnTo>
                    <a:pt x="1523" y="51685"/>
                  </a:lnTo>
                  <a:lnTo>
                    <a:pt x="7900" y="95043"/>
                  </a:lnTo>
                  <a:lnTo>
                    <a:pt x="2012" y="146577"/>
                  </a:lnTo>
                  <a:lnTo>
                    <a:pt x="0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8665480" y="8195836"/>
              <a:ext cx="27423" cy="123402"/>
            </a:xfrm>
            <a:custGeom>
              <a:avLst/>
              <a:gdLst/>
              <a:ahLst/>
              <a:cxnLst/>
              <a:rect l="0" t="0" r="0" b="0"/>
              <a:pathLst>
                <a:path w="27423" h="123402">
                  <a:moveTo>
                    <a:pt x="27422" y="0"/>
                  </a:moveTo>
                  <a:lnTo>
                    <a:pt x="8338" y="57252"/>
                  </a:lnTo>
                  <a:lnTo>
                    <a:pt x="1097" y="118320"/>
                  </a:lnTo>
                  <a:lnTo>
                    <a:pt x="0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734035" y="8125192"/>
              <a:ext cx="95980" cy="180335"/>
            </a:xfrm>
            <a:custGeom>
              <a:avLst/>
              <a:gdLst/>
              <a:ahLst/>
              <a:cxnLst/>
              <a:rect l="0" t="0" r="0" b="0"/>
              <a:pathLst>
                <a:path w="95980" h="180335">
                  <a:moveTo>
                    <a:pt x="0" y="15799"/>
                  </a:moveTo>
                  <a:lnTo>
                    <a:pt x="14557" y="1242"/>
                  </a:lnTo>
                  <a:lnTo>
                    <a:pt x="24940" y="0"/>
                  </a:lnTo>
                  <a:lnTo>
                    <a:pt x="52726" y="6747"/>
                  </a:lnTo>
                  <a:lnTo>
                    <a:pt x="64097" y="17382"/>
                  </a:lnTo>
                  <a:lnTo>
                    <a:pt x="80794" y="49511"/>
                  </a:lnTo>
                  <a:lnTo>
                    <a:pt x="91480" y="103146"/>
                  </a:lnTo>
                  <a:lnTo>
                    <a:pt x="93980" y="135364"/>
                  </a:lnTo>
                  <a:lnTo>
                    <a:pt x="95979" y="1803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888547" y="8104656"/>
              <a:ext cx="311241" cy="222812"/>
            </a:xfrm>
            <a:custGeom>
              <a:avLst/>
              <a:gdLst/>
              <a:ahLst/>
              <a:cxnLst/>
              <a:rect l="0" t="0" r="0" b="0"/>
              <a:pathLst>
                <a:path w="311241" h="222812">
                  <a:moveTo>
                    <a:pt x="23734" y="132314"/>
                  </a:moveTo>
                  <a:lnTo>
                    <a:pt x="44103" y="108897"/>
                  </a:lnTo>
                  <a:lnTo>
                    <a:pt x="54623" y="86866"/>
                  </a:lnTo>
                  <a:lnTo>
                    <a:pt x="56252" y="61841"/>
                  </a:lnTo>
                  <a:lnTo>
                    <a:pt x="54554" y="48769"/>
                  </a:lnTo>
                  <a:lnTo>
                    <a:pt x="48851" y="43101"/>
                  </a:lnTo>
                  <a:lnTo>
                    <a:pt x="40479" y="42369"/>
                  </a:lnTo>
                  <a:lnTo>
                    <a:pt x="30326" y="44928"/>
                  </a:lnTo>
                  <a:lnTo>
                    <a:pt x="22035" y="51204"/>
                  </a:lnTo>
                  <a:lnTo>
                    <a:pt x="8760" y="70366"/>
                  </a:lnTo>
                  <a:lnTo>
                    <a:pt x="0" y="114128"/>
                  </a:lnTo>
                  <a:lnTo>
                    <a:pt x="4684" y="158411"/>
                  </a:lnTo>
                  <a:lnTo>
                    <a:pt x="15775" y="182507"/>
                  </a:lnTo>
                  <a:lnTo>
                    <a:pt x="22998" y="193199"/>
                  </a:lnTo>
                  <a:lnTo>
                    <a:pt x="33908" y="200326"/>
                  </a:lnTo>
                  <a:lnTo>
                    <a:pt x="62280" y="208245"/>
                  </a:lnTo>
                  <a:lnTo>
                    <a:pt x="112513" y="205425"/>
                  </a:lnTo>
                  <a:lnTo>
                    <a:pt x="158713" y="194941"/>
                  </a:lnTo>
                  <a:lnTo>
                    <a:pt x="194068" y="174907"/>
                  </a:lnTo>
                  <a:lnTo>
                    <a:pt x="223842" y="142395"/>
                  </a:lnTo>
                  <a:lnTo>
                    <a:pt x="244682" y="96537"/>
                  </a:lnTo>
                  <a:lnTo>
                    <a:pt x="253227" y="44355"/>
                  </a:lnTo>
                  <a:lnTo>
                    <a:pt x="247100" y="16540"/>
                  </a:lnTo>
                  <a:lnTo>
                    <a:pt x="241200" y="4857"/>
                  </a:lnTo>
                  <a:lnTo>
                    <a:pt x="234221" y="115"/>
                  </a:lnTo>
                  <a:lnTo>
                    <a:pt x="226521" y="0"/>
                  </a:lnTo>
                  <a:lnTo>
                    <a:pt x="218340" y="2972"/>
                  </a:lnTo>
                  <a:lnTo>
                    <a:pt x="192270" y="28989"/>
                  </a:lnTo>
                  <a:lnTo>
                    <a:pt x="187889" y="40579"/>
                  </a:lnTo>
                  <a:lnTo>
                    <a:pt x="187084" y="65644"/>
                  </a:lnTo>
                  <a:lnTo>
                    <a:pt x="192049" y="77203"/>
                  </a:lnTo>
                  <a:lnTo>
                    <a:pt x="209753" y="98171"/>
                  </a:lnTo>
                  <a:lnTo>
                    <a:pt x="271560" y="134889"/>
                  </a:lnTo>
                  <a:lnTo>
                    <a:pt x="295366" y="153264"/>
                  </a:lnTo>
                  <a:lnTo>
                    <a:pt x="311025" y="176665"/>
                  </a:lnTo>
                  <a:lnTo>
                    <a:pt x="311240" y="187780"/>
                  </a:lnTo>
                  <a:lnTo>
                    <a:pt x="306813" y="198237"/>
                  </a:lnTo>
                  <a:lnTo>
                    <a:pt x="299291" y="208255"/>
                  </a:lnTo>
                  <a:lnTo>
                    <a:pt x="274682" y="219387"/>
                  </a:lnTo>
                  <a:lnTo>
                    <a:pt x="241909" y="222811"/>
                  </a:lnTo>
                  <a:lnTo>
                    <a:pt x="185203" y="217696"/>
                  </a:lnTo>
                  <a:lnTo>
                    <a:pt x="133423" y="2145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610634" y="7962746"/>
              <a:ext cx="13713" cy="1"/>
            </a:xfrm>
            <a:custGeom>
              <a:avLst/>
              <a:gdLst/>
              <a:ahLst/>
              <a:cxnLst/>
              <a:rect l="0" t="0" r="0" b="0"/>
              <a:pathLst>
                <a:path w="13713" h="1">
                  <a:moveTo>
                    <a:pt x="137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240432" y="8648306"/>
            <a:ext cx="1071272" cy="505437"/>
            <a:chOff x="8240432" y="8648306"/>
            <a:chExt cx="1071272" cy="505437"/>
          </a:xfrm>
        </p:grpSpPr>
        <p:sp>
          <p:nvSpPr>
            <p:cNvPr id="30" name="Freeform 29"/>
            <p:cNvSpPr/>
            <p:nvPr/>
          </p:nvSpPr>
          <p:spPr>
            <a:xfrm>
              <a:off x="8240432" y="8797048"/>
              <a:ext cx="195428" cy="356695"/>
            </a:xfrm>
            <a:custGeom>
              <a:avLst/>
              <a:gdLst/>
              <a:ahLst/>
              <a:cxnLst/>
              <a:rect l="0" t="0" r="0" b="0"/>
              <a:pathLst>
                <a:path w="195428" h="356695">
                  <a:moveTo>
                    <a:pt x="82267" y="98059"/>
                  </a:moveTo>
                  <a:lnTo>
                    <a:pt x="72844" y="133946"/>
                  </a:lnTo>
                  <a:lnTo>
                    <a:pt x="69827" y="188590"/>
                  </a:lnTo>
                  <a:lnTo>
                    <a:pt x="68932" y="245576"/>
                  </a:lnTo>
                  <a:lnTo>
                    <a:pt x="68668" y="308503"/>
                  </a:lnTo>
                  <a:lnTo>
                    <a:pt x="67066" y="355755"/>
                  </a:lnTo>
                  <a:lnTo>
                    <a:pt x="64515" y="356694"/>
                  </a:lnTo>
                  <a:lnTo>
                    <a:pt x="61292" y="352749"/>
                  </a:lnTo>
                  <a:lnTo>
                    <a:pt x="45172" y="293211"/>
                  </a:lnTo>
                  <a:lnTo>
                    <a:pt x="31835" y="240858"/>
                  </a:lnTo>
                  <a:lnTo>
                    <a:pt x="17743" y="177387"/>
                  </a:lnTo>
                  <a:lnTo>
                    <a:pt x="18550" y="142457"/>
                  </a:lnTo>
                  <a:lnTo>
                    <a:pt x="34612" y="90055"/>
                  </a:lnTo>
                  <a:lnTo>
                    <a:pt x="51219" y="46428"/>
                  </a:lnTo>
                  <a:lnTo>
                    <a:pt x="66437" y="23822"/>
                  </a:lnTo>
                  <a:lnTo>
                    <a:pt x="87419" y="7681"/>
                  </a:lnTo>
                  <a:lnTo>
                    <a:pt x="99413" y="1244"/>
                  </a:lnTo>
                  <a:lnTo>
                    <a:pt x="110456" y="0"/>
                  </a:lnTo>
                  <a:lnTo>
                    <a:pt x="130851" y="6743"/>
                  </a:lnTo>
                  <a:lnTo>
                    <a:pt x="166742" y="27668"/>
                  </a:lnTo>
                  <a:lnTo>
                    <a:pt x="184813" y="48493"/>
                  </a:lnTo>
                  <a:lnTo>
                    <a:pt x="191765" y="60444"/>
                  </a:lnTo>
                  <a:lnTo>
                    <a:pt x="195427" y="85911"/>
                  </a:lnTo>
                  <a:lnTo>
                    <a:pt x="185364" y="139502"/>
                  </a:lnTo>
                  <a:lnTo>
                    <a:pt x="169222" y="162690"/>
                  </a:lnTo>
                  <a:lnTo>
                    <a:pt x="121618" y="202403"/>
                  </a:lnTo>
                  <a:lnTo>
                    <a:pt x="87061" y="208928"/>
                  </a:lnTo>
                  <a:lnTo>
                    <a:pt x="36968" y="208098"/>
                  </a:lnTo>
                  <a:lnTo>
                    <a:pt x="0" y="2077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542079" y="8648306"/>
              <a:ext cx="54845" cy="329070"/>
            </a:xfrm>
            <a:custGeom>
              <a:avLst/>
              <a:gdLst/>
              <a:ahLst/>
              <a:cxnLst/>
              <a:rect l="0" t="0" r="0" b="0"/>
              <a:pathLst>
                <a:path w="54845" h="329070">
                  <a:moveTo>
                    <a:pt x="54844" y="0"/>
                  </a:moveTo>
                  <a:lnTo>
                    <a:pt x="53320" y="53209"/>
                  </a:lnTo>
                  <a:lnTo>
                    <a:pt x="45421" y="105988"/>
                  </a:lnTo>
                  <a:lnTo>
                    <a:pt x="40879" y="160221"/>
                  </a:lnTo>
                  <a:lnTo>
                    <a:pt x="30563" y="213361"/>
                  </a:lnTo>
                  <a:lnTo>
                    <a:pt x="17857" y="260253"/>
                  </a:lnTo>
                  <a:lnTo>
                    <a:pt x="3978" y="313669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8635298" y="8778139"/>
              <a:ext cx="167294" cy="199237"/>
            </a:xfrm>
            <a:custGeom>
              <a:avLst/>
              <a:gdLst/>
              <a:ahLst/>
              <a:cxnLst/>
              <a:rect l="0" t="0" r="0" b="0"/>
              <a:pathLst>
                <a:path w="167294" h="199237">
                  <a:moveTo>
                    <a:pt x="126159" y="7279"/>
                  </a:moveTo>
                  <a:lnTo>
                    <a:pt x="104324" y="0"/>
                  </a:lnTo>
                  <a:lnTo>
                    <a:pt x="94844" y="903"/>
                  </a:lnTo>
                  <a:lnTo>
                    <a:pt x="76187" y="10031"/>
                  </a:lnTo>
                  <a:lnTo>
                    <a:pt x="48553" y="39579"/>
                  </a:lnTo>
                  <a:lnTo>
                    <a:pt x="13441" y="99933"/>
                  </a:lnTo>
                  <a:lnTo>
                    <a:pt x="905" y="129203"/>
                  </a:lnTo>
                  <a:lnTo>
                    <a:pt x="0" y="143406"/>
                  </a:lnTo>
                  <a:lnTo>
                    <a:pt x="7119" y="171376"/>
                  </a:lnTo>
                  <a:lnTo>
                    <a:pt x="14807" y="179139"/>
                  </a:lnTo>
                  <a:lnTo>
                    <a:pt x="24502" y="182791"/>
                  </a:lnTo>
                  <a:lnTo>
                    <a:pt x="35536" y="183702"/>
                  </a:lnTo>
                  <a:lnTo>
                    <a:pt x="55921" y="176590"/>
                  </a:lnTo>
                  <a:lnTo>
                    <a:pt x="93834" y="147197"/>
                  </a:lnTo>
                  <a:lnTo>
                    <a:pt x="114211" y="113738"/>
                  </a:lnTo>
                  <a:lnTo>
                    <a:pt x="131699" y="72149"/>
                  </a:lnTo>
                  <a:lnTo>
                    <a:pt x="127190" y="127072"/>
                  </a:lnTo>
                  <a:lnTo>
                    <a:pt x="133743" y="170744"/>
                  </a:lnTo>
                  <a:lnTo>
                    <a:pt x="138833" y="180241"/>
                  </a:lnTo>
                  <a:lnTo>
                    <a:pt x="145273" y="186573"/>
                  </a:lnTo>
                  <a:lnTo>
                    <a:pt x="167293" y="1992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888030" y="8797024"/>
              <a:ext cx="128033" cy="194063"/>
            </a:xfrm>
            <a:custGeom>
              <a:avLst/>
              <a:gdLst/>
              <a:ahLst/>
              <a:cxnLst/>
              <a:rect l="0" t="0" r="0" b="0"/>
              <a:pathLst>
                <a:path w="128033" h="194063">
                  <a:moveTo>
                    <a:pt x="24251" y="15816"/>
                  </a:moveTo>
                  <a:lnTo>
                    <a:pt x="9336" y="68686"/>
                  </a:lnTo>
                  <a:lnTo>
                    <a:pt x="534" y="124921"/>
                  </a:lnTo>
                  <a:lnTo>
                    <a:pt x="0" y="151145"/>
                  </a:lnTo>
                  <a:lnTo>
                    <a:pt x="1989" y="151740"/>
                  </a:lnTo>
                  <a:lnTo>
                    <a:pt x="4840" y="147566"/>
                  </a:lnTo>
                  <a:lnTo>
                    <a:pt x="20360" y="89182"/>
                  </a:lnTo>
                  <a:lnTo>
                    <a:pt x="35117" y="46187"/>
                  </a:lnTo>
                  <a:lnTo>
                    <a:pt x="49901" y="23728"/>
                  </a:lnTo>
                  <a:lnTo>
                    <a:pt x="70691" y="7653"/>
                  </a:lnTo>
                  <a:lnTo>
                    <a:pt x="82633" y="1233"/>
                  </a:lnTo>
                  <a:lnTo>
                    <a:pt x="93642" y="0"/>
                  </a:lnTo>
                  <a:lnTo>
                    <a:pt x="113999" y="6756"/>
                  </a:lnTo>
                  <a:lnTo>
                    <a:pt x="120646" y="17393"/>
                  </a:lnTo>
                  <a:lnTo>
                    <a:pt x="128032" y="49525"/>
                  </a:lnTo>
                  <a:lnTo>
                    <a:pt x="123350" y="111852"/>
                  </a:lnTo>
                  <a:lnTo>
                    <a:pt x="120846" y="169077"/>
                  </a:lnTo>
                  <a:lnTo>
                    <a:pt x="120229" y="1940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9072422" y="8757351"/>
              <a:ext cx="239282" cy="220025"/>
            </a:xfrm>
            <a:custGeom>
              <a:avLst/>
              <a:gdLst/>
              <a:ahLst/>
              <a:cxnLst/>
              <a:rect l="0" t="0" r="0" b="0"/>
              <a:pathLst>
                <a:path w="239282" h="220025">
                  <a:moveTo>
                    <a:pt x="31816" y="178890"/>
                  </a:moveTo>
                  <a:lnTo>
                    <a:pt x="44286" y="147574"/>
                  </a:lnTo>
                  <a:lnTo>
                    <a:pt x="58178" y="128917"/>
                  </a:lnTo>
                  <a:lnTo>
                    <a:pt x="66385" y="102342"/>
                  </a:lnTo>
                  <a:lnTo>
                    <a:pt x="68573" y="86725"/>
                  </a:lnTo>
                  <a:lnTo>
                    <a:pt x="65461" y="77836"/>
                  </a:lnTo>
                  <a:lnTo>
                    <a:pt x="58817" y="73434"/>
                  </a:lnTo>
                  <a:lnTo>
                    <a:pt x="49817" y="72022"/>
                  </a:lnTo>
                  <a:lnTo>
                    <a:pt x="40769" y="74129"/>
                  </a:lnTo>
                  <a:lnTo>
                    <a:pt x="22592" y="84594"/>
                  </a:lnTo>
                  <a:lnTo>
                    <a:pt x="8419" y="103464"/>
                  </a:lnTo>
                  <a:lnTo>
                    <a:pt x="2507" y="114895"/>
                  </a:lnTo>
                  <a:lnTo>
                    <a:pt x="0" y="139783"/>
                  </a:lnTo>
                  <a:lnTo>
                    <a:pt x="1464" y="152819"/>
                  </a:lnTo>
                  <a:lnTo>
                    <a:pt x="8535" y="164556"/>
                  </a:lnTo>
                  <a:lnTo>
                    <a:pt x="32641" y="185723"/>
                  </a:lnTo>
                  <a:lnTo>
                    <a:pt x="46077" y="191062"/>
                  </a:lnTo>
                  <a:lnTo>
                    <a:pt x="73193" y="192934"/>
                  </a:lnTo>
                  <a:lnTo>
                    <a:pt x="127842" y="181720"/>
                  </a:lnTo>
                  <a:lnTo>
                    <a:pt x="167419" y="167710"/>
                  </a:lnTo>
                  <a:lnTo>
                    <a:pt x="199119" y="143416"/>
                  </a:lnTo>
                  <a:lnTo>
                    <a:pt x="218402" y="120467"/>
                  </a:lnTo>
                  <a:lnTo>
                    <a:pt x="229002" y="90969"/>
                  </a:lnTo>
                  <a:lnTo>
                    <a:pt x="232191" y="59071"/>
                  </a:lnTo>
                  <a:lnTo>
                    <a:pt x="228530" y="29658"/>
                  </a:lnTo>
                  <a:lnTo>
                    <a:pt x="222373" y="18464"/>
                  </a:lnTo>
                  <a:lnTo>
                    <a:pt x="203346" y="1962"/>
                  </a:lnTo>
                  <a:lnTo>
                    <a:pt x="193397" y="0"/>
                  </a:lnTo>
                  <a:lnTo>
                    <a:pt x="183717" y="1738"/>
                  </a:lnTo>
                  <a:lnTo>
                    <a:pt x="174217" y="5944"/>
                  </a:lnTo>
                  <a:lnTo>
                    <a:pt x="169407" y="14841"/>
                  </a:lnTo>
                  <a:lnTo>
                    <a:pt x="168125" y="40978"/>
                  </a:lnTo>
                  <a:lnTo>
                    <a:pt x="176696" y="64782"/>
                  </a:lnTo>
                  <a:lnTo>
                    <a:pt x="223554" y="125269"/>
                  </a:lnTo>
                  <a:lnTo>
                    <a:pt x="237894" y="152012"/>
                  </a:lnTo>
                  <a:lnTo>
                    <a:pt x="239281" y="164018"/>
                  </a:lnTo>
                  <a:lnTo>
                    <a:pt x="232696" y="185484"/>
                  </a:lnTo>
                  <a:lnTo>
                    <a:pt x="211489" y="201118"/>
                  </a:lnTo>
                  <a:lnTo>
                    <a:pt x="181750" y="211621"/>
                  </a:lnTo>
                  <a:lnTo>
                    <a:pt x="125192" y="218364"/>
                  </a:lnTo>
                  <a:lnTo>
                    <a:pt x="100372" y="2200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8281566" y="9237887"/>
            <a:ext cx="1083186" cy="559056"/>
            <a:chOff x="8281566" y="9237887"/>
            <a:chExt cx="1083186" cy="559056"/>
          </a:xfrm>
        </p:grpSpPr>
        <p:sp>
          <p:nvSpPr>
            <p:cNvPr id="36" name="Freeform 35"/>
            <p:cNvSpPr/>
            <p:nvPr/>
          </p:nvSpPr>
          <p:spPr>
            <a:xfrm>
              <a:off x="8281566" y="9335489"/>
              <a:ext cx="215492" cy="461454"/>
            </a:xfrm>
            <a:custGeom>
              <a:avLst/>
              <a:gdLst/>
              <a:ahLst/>
              <a:cxnLst/>
              <a:rect l="0" t="0" r="0" b="0"/>
              <a:pathLst>
                <a:path w="215492" h="461454">
                  <a:moveTo>
                    <a:pt x="82267" y="94356"/>
                  </a:moveTo>
                  <a:lnTo>
                    <a:pt x="67352" y="143163"/>
                  </a:lnTo>
                  <a:lnTo>
                    <a:pt x="58550" y="200733"/>
                  </a:lnTo>
                  <a:lnTo>
                    <a:pt x="56491" y="246753"/>
                  </a:lnTo>
                  <a:lnTo>
                    <a:pt x="55332" y="306922"/>
                  </a:lnTo>
                  <a:lnTo>
                    <a:pt x="54989" y="363345"/>
                  </a:lnTo>
                  <a:lnTo>
                    <a:pt x="54887" y="418657"/>
                  </a:lnTo>
                  <a:lnTo>
                    <a:pt x="54863" y="455330"/>
                  </a:lnTo>
                  <a:lnTo>
                    <a:pt x="53334" y="461453"/>
                  </a:lnTo>
                  <a:lnTo>
                    <a:pt x="50791" y="459440"/>
                  </a:lnTo>
                  <a:lnTo>
                    <a:pt x="35762" y="412426"/>
                  </a:lnTo>
                  <a:lnTo>
                    <a:pt x="29893" y="354826"/>
                  </a:lnTo>
                  <a:lnTo>
                    <a:pt x="24458" y="311684"/>
                  </a:lnTo>
                  <a:lnTo>
                    <a:pt x="20957" y="252697"/>
                  </a:lnTo>
                  <a:lnTo>
                    <a:pt x="29569" y="194084"/>
                  </a:lnTo>
                  <a:lnTo>
                    <a:pt x="37517" y="146297"/>
                  </a:lnTo>
                  <a:lnTo>
                    <a:pt x="46128" y="99667"/>
                  </a:lnTo>
                  <a:lnTo>
                    <a:pt x="66819" y="52426"/>
                  </a:lnTo>
                  <a:lnTo>
                    <a:pt x="99526" y="11853"/>
                  </a:lnTo>
                  <a:lnTo>
                    <a:pt x="113579" y="4314"/>
                  </a:lnTo>
                  <a:lnTo>
                    <a:pt x="145442" y="0"/>
                  </a:lnTo>
                  <a:lnTo>
                    <a:pt x="159423" y="4029"/>
                  </a:lnTo>
                  <a:lnTo>
                    <a:pt x="183084" y="20694"/>
                  </a:lnTo>
                  <a:lnTo>
                    <a:pt x="199693" y="47398"/>
                  </a:lnTo>
                  <a:lnTo>
                    <a:pt x="210630" y="79580"/>
                  </a:lnTo>
                  <a:lnTo>
                    <a:pt x="215491" y="114195"/>
                  </a:lnTo>
                  <a:lnTo>
                    <a:pt x="209526" y="141767"/>
                  </a:lnTo>
                  <a:lnTo>
                    <a:pt x="184975" y="178483"/>
                  </a:lnTo>
                  <a:lnTo>
                    <a:pt x="130381" y="234477"/>
                  </a:lnTo>
                  <a:lnTo>
                    <a:pt x="70386" y="268230"/>
                  </a:lnTo>
                  <a:lnTo>
                    <a:pt x="32027" y="280954"/>
                  </a:lnTo>
                  <a:lnTo>
                    <a:pt x="0" y="2863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8534650" y="9364756"/>
              <a:ext cx="150093" cy="269602"/>
            </a:xfrm>
            <a:custGeom>
              <a:avLst/>
              <a:gdLst/>
              <a:ahLst/>
              <a:cxnLst/>
              <a:rect l="0" t="0" r="0" b="0"/>
              <a:pathLst>
                <a:path w="150093" h="269602">
                  <a:moveTo>
                    <a:pt x="48562" y="51377"/>
                  </a:moveTo>
                  <a:lnTo>
                    <a:pt x="29716" y="96687"/>
                  </a:lnTo>
                  <a:lnTo>
                    <a:pt x="22157" y="154348"/>
                  </a:lnTo>
                  <a:lnTo>
                    <a:pt x="10946" y="209181"/>
                  </a:lnTo>
                  <a:lnTo>
                    <a:pt x="2390" y="240343"/>
                  </a:lnTo>
                  <a:lnTo>
                    <a:pt x="5593" y="252004"/>
                  </a:lnTo>
                  <a:lnTo>
                    <a:pt x="13822" y="261301"/>
                  </a:lnTo>
                  <a:lnTo>
                    <a:pt x="25402" y="269023"/>
                  </a:lnTo>
                  <a:lnTo>
                    <a:pt x="36169" y="269601"/>
                  </a:lnTo>
                  <a:lnTo>
                    <a:pt x="46394" y="265416"/>
                  </a:lnTo>
                  <a:lnTo>
                    <a:pt x="75342" y="237689"/>
                  </a:lnTo>
                  <a:lnTo>
                    <a:pt x="112421" y="180096"/>
                  </a:lnTo>
                  <a:lnTo>
                    <a:pt x="132654" y="127941"/>
                  </a:lnTo>
                  <a:lnTo>
                    <a:pt x="150092" y="66670"/>
                  </a:lnTo>
                  <a:lnTo>
                    <a:pt x="148024" y="38369"/>
                  </a:lnTo>
                  <a:lnTo>
                    <a:pt x="137964" y="14619"/>
                  </a:lnTo>
                  <a:lnTo>
                    <a:pt x="131016" y="4019"/>
                  </a:lnTo>
                  <a:lnTo>
                    <a:pt x="120289" y="0"/>
                  </a:lnTo>
                  <a:lnTo>
                    <a:pt x="92120" y="3660"/>
                  </a:lnTo>
                  <a:lnTo>
                    <a:pt x="49280" y="30129"/>
                  </a:lnTo>
                  <a:lnTo>
                    <a:pt x="14920" y="74197"/>
                  </a:lnTo>
                  <a:lnTo>
                    <a:pt x="0" y="125848"/>
                  </a:lnTo>
                  <a:lnTo>
                    <a:pt x="2858" y="179747"/>
                  </a:lnTo>
                  <a:lnTo>
                    <a:pt x="7429" y="2296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8720324" y="9443555"/>
              <a:ext cx="27424" cy="246803"/>
            </a:xfrm>
            <a:custGeom>
              <a:avLst/>
              <a:gdLst/>
              <a:ahLst/>
              <a:cxnLst/>
              <a:rect l="0" t="0" r="0" b="0"/>
              <a:pathLst>
                <a:path w="27424" h="246803">
                  <a:moveTo>
                    <a:pt x="27423" y="0"/>
                  </a:moveTo>
                  <a:lnTo>
                    <a:pt x="23360" y="59660"/>
                  </a:lnTo>
                  <a:lnTo>
                    <a:pt x="16570" y="111116"/>
                  </a:lnTo>
                  <a:lnTo>
                    <a:pt x="10495" y="160894"/>
                  </a:lnTo>
                  <a:lnTo>
                    <a:pt x="3109" y="204590"/>
                  </a:lnTo>
                  <a:lnTo>
                    <a:pt x="0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8819473" y="9409084"/>
              <a:ext cx="106520" cy="281274"/>
            </a:xfrm>
            <a:custGeom>
              <a:avLst/>
              <a:gdLst/>
              <a:ahLst/>
              <a:cxnLst/>
              <a:rect l="0" t="0" r="0" b="0"/>
              <a:pathLst>
                <a:path w="106520" h="281274">
                  <a:moveTo>
                    <a:pt x="24252" y="144161"/>
                  </a:moveTo>
                  <a:lnTo>
                    <a:pt x="20189" y="203821"/>
                  </a:lnTo>
                  <a:lnTo>
                    <a:pt x="5168" y="265805"/>
                  </a:lnTo>
                  <a:lnTo>
                    <a:pt x="2389" y="269437"/>
                  </a:lnTo>
                  <a:lnTo>
                    <a:pt x="536" y="265764"/>
                  </a:lnTo>
                  <a:lnTo>
                    <a:pt x="0" y="243911"/>
                  </a:lnTo>
                  <a:lnTo>
                    <a:pt x="6741" y="190306"/>
                  </a:lnTo>
                  <a:lnTo>
                    <a:pt x="12462" y="135151"/>
                  </a:lnTo>
                  <a:lnTo>
                    <a:pt x="30577" y="80214"/>
                  </a:lnTo>
                  <a:lnTo>
                    <a:pt x="47794" y="28389"/>
                  </a:lnTo>
                  <a:lnTo>
                    <a:pt x="63153" y="3331"/>
                  </a:lnTo>
                  <a:lnTo>
                    <a:pt x="73038" y="0"/>
                  </a:lnTo>
                  <a:lnTo>
                    <a:pt x="84198" y="2349"/>
                  </a:lnTo>
                  <a:lnTo>
                    <a:pt x="96209" y="8486"/>
                  </a:lnTo>
                  <a:lnTo>
                    <a:pt x="102692" y="18672"/>
                  </a:lnTo>
                  <a:lnTo>
                    <a:pt x="106062" y="63646"/>
                  </a:lnTo>
                  <a:lnTo>
                    <a:pt x="104861" y="123012"/>
                  </a:lnTo>
                  <a:lnTo>
                    <a:pt x="97056" y="179875"/>
                  </a:lnTo>
                  <a:lnTo>
                    <a:pt x="95591" y="232270"/>
                  </a:lnTo>
                  <a:lnTo>
                    <a:pt x="106519" y="2812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9076815" y="9237887"/>
              <a:ext cx="41135" cy="383915"/>
            </a:xfrm>
            <a:custGeom>
              <a:avLst/>
              <a:gdLst/>
              <a:ahLst/>
              <a:cxnLst/>
              <a:rect l="0" t="0" r="0" b="0"/>
              <a:pathLst>
                <a:path w="41135" h="383915">
                  <a:moveTo>
                    <a:pt x="41134" y="0"/>
                  </a:moveTo>
                  <a:lnTo>
                    <a:pt x="30188" y="56256"/>
                  </a:lnTo>
                  <a:lnTo>
                    <a:pt x="22050" y="102699"/>
                  </a:lnTo>
                  <a:lnTo>
                    <a:pt x="13355" y="149748"/>
                  </a:lnTo>
                  <a:lnTo>
                    <a:pt x="5935" y="196050"/>
                  </a:lnTo>
                  <a:lnTo>
                    <a:pt x="2638" y="242020"/>
                  </a:lnTo>
                  <a:lnTo>
                    <a:pt x="1173" y="287842"/>
                  </a:lnTo>
                  <a:lnTo>
                    <a:pt x="347" y="344276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8967126" y="9457267"/>
              <a:ext cx="260513" cy="27423"/>
            </a:xfrm>
            <a:custGeom>
              <a:avLst/>
              <a:gdLst/>
              <a:ahLst/>
              <a:cxnLst/>
              <a:rect l="0" t="0" r="0" b="0"/>
              <a:pathLst>
                <a:path w="260513" h="27423">
                  <a:moveTo>
                    <a:pt x="0" y="0"/>
                  </a:moveTo>
                  <a:lnTo>
                    <a:pt x="35886" y="9423"/>
                  </a:lnTo>
                  <a:lnTo>
                    <a:pt x="89006" y="13964"/>
                  </a:lnTo>
                  <a:lnTo>
                    <a:pt x="136569" y="22757"/>
                  </a:lnTo>
                  <a:lnTo>
                    <a:pt x="188579" y="26041"/>
                  </a:lnTo>
                  <a:lnTo>
                    <a:pt x="244498" y="27149"/>
                  </a:lnTo>
                  <a:lnTo>
                    <a:pt x="260512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9213928" y="9320155"/>
              <a:ext cx="150824" cy="268224"/>
            </a:xfrm>
            <a:custGeom>
              <a:avLst/>
              <a:gdLst/>
              <a:ahLst/>
              <a:cxnLst/>
              <a:rect l="0" t="0" r="0" b="0"/>
              <a:pathLst>
                <a:path w="150824" h="268224">
                  <a:moveTo>
                    <a:pt x="150823" y="0"/>
                  </a:moveTo>
                  <a:lnTo>
                    <a:pt x="93571" y="26363"/>
                  </a:lnTo>
                  <a:lnTo>
                    <a:pt x="54131" y="51315"/>
                  </a:lnTo>
                  <a:lnTo>
                    <a:pt x="35230" y="73080"/>
                  </a:lnTo>
                  <a:lnTo>
                    <a:pt x="28057" y="85283"/>
                  </a:lnTo>
                  <a:lnTo>
                    <a:pt x="26322" y="97990"/>
                  </a:lnTo>
                  <a:lnTo>
                    <a:pt x="32518" y="124295"/>
                  </a:lnTo>
                  <a:lnTo>
                    <a:pt x="49492" y="147158"/>
                  </a:lnTo>
                  <a:lnTo>
                    <a:pt x="107743" y="197568"/>
                  </a:lnTo>
                  <a:lnTo>
                    <a:pt x="123043" y="221873"/>
                  </a:lnTo>
                  <a:lnTo>
                    <a:pt x="124686" y="233229"/>
                  </a:lnTo>
                  <a:lnTo>
                    <a:pt x="118385" y="253973"/>
                  </a:lnTo>
                  <a:lnTo>
                    <a:pt x="109393" y="260723"/>
                  </a:lnTo>
                  <a:lnTo>
                    <a:pt x="83151" y="268223"/>
                  </a:lnTo>
                  <a:lnTo>
                    <a:pt x="21952" y="262581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8788880" y="925159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2538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5100"/>
            <a:ext cx="9532366" cy="612317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413500"/>
            <a:ext cx="9012809" cy="514413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Freeform 3"/>
          <p:cNvSpPr/>
          <p:nvPr/>
        </p:nvSpPr>
        <p:spPr>
          <a:xfrm>
            <a:off x="6860749" y="1595235"/>
            <a:ext cx="910791" cy="543688"/>
          </a:xfrm>
          <a:custGeom>
            <a:avLst/>
            <a:gdLst/>
            <a:ahLst/>
            <a:cxnLst/>
            <a:rect l="0" t="0" r="0" b="0"/>
            <a:pathLst>
              <a:path w="910791" h="543688">
                <a:moveTo>
                  <a:pt x="625567" y="50109"/>
                </a:moveTo>
                <a:lnTo>
                  <a:pt x="572359" y="50109"/>
                </a:lnTo>
                <a:lnTo>
                  <a:pt x="521101" y="51633"/>
                </a:lnTo>
                <a:lnTo>
                  <a:pt x="458001" y="60962"/>
                </a:lnTo>
                <a:lnTo>
                  <a:pt x="394586" y="70534"/>
                </a:lnTo>
                <a:lnTo>
                  <a:pt x="336525" y="87096"/>
                </a:lnTo>
                <a:lnTo>
                  <a:pt x="287198" y="100509"/>
                </a:lnTo>
                <a:lnTo>
                  <a:pt x="228814" y="118690"/>
                </a:lnTo>
                <a:lnTo>
                  <a:pt x="173270" y="144231"/>
                </a:lnTo>
                <a:lnTo>
                  <a:pt x="119810" y="169193"/>
                </a:lnTo>
                <a:lnTo>
                  <a:pt x="59375" y="219638"/>
                </a:lnTo>
                <a:lnTo>
                  <a:pt x="31574" y="249809"/>
                </a:lnTo>
                <a:lnTo>
                  <a:pt x="7087" y="295989"/>
                </a:lnTo>
                <a:lnTo>
                  <a:pt x="0" y="348266"/>
                </a:lnTo>
                <a:lnTo>
                  <a:pt x="3742" y="384229"/>
                </a:lnTo>
                <a:lnTo>
                  <a:pt x="14545" y="412400"/>
                </a:lnTo>
                <a:lnTo>
                  <a:pt x="21692" y="424178"/>
                </a:lnTo>
                <a:lnTo>
                  <a:pt x="73900" y="464974"/>
                </a:lnTo>
                <a:lnTo>
                  <a:pt x="109850" y="491606"/>
                </a:lnTo>
                <a:lnTo>
                  <a:pt x="170986" y="515025"/>
                </a:lnTo>
                <a:lnTo>
                  <a:pt x="217668" y="525564"/>
                </a:lnTo>
                <a:lnTo>
                  <a:pt x="270093" y="532749"/>
                </a:lnTo>
                <a:lnTo>
                  <a:pt x="324223" y="540464"/>
                </a:lnTo>
                <a:lnTo>
                  <a:pt x="378855" y="542750"/>
                </a:lnTo>
                <a:lnTo>
                  <a:pt x="433637" y="543427"/>
                </a:lnTo>
                <a:lnTo>
                  <a:pt x="474756" y="543586"/>
                </a:lnTo>
                <a:lnTo>
                  <a:pt x="528578" y="543656"/>
                </a:lnTo>
                <a:lnTo>
                  <a:pt x="575859" y="543687"/>
                </a:lnTo>
                <a:lnTo>
                  <a:pt x="632675" y="539642"/>
                </a:lnTo>
                <a:lnTo>
                  <a:pt x="692819" y="524627"/>
                </a:lnTo>
                <a:lnTo>
                  <a:pt x="750234" y="503943"/>
                </a:lnTo>
                <a:lnTo>
                  <a:pt x="810551" y="463069"/>
                </a:lnTo>
                <a:lnTo>
                  <a:pt x="871733" y="403485"/>
                </a:lnTo>
                <a:lnTo>
                  <a:pt x="892906" y="371192"/>
                </a:lnTo>
                <a:lnTo>
                  <a:pt x="907399" y="311472"/>
                </a:lnTo>
                <a:lnTo>
                  <a:pt x="910790" y="267835"/>
                </a:lnTo>
                <a:lnTo>
                  <a:pt x="909250" y="224573"/>
                </a:lnTo>
                <a:lnTo>
                  <a:pt x="889728" y="165957"/>
                </a:lnTo>
                <a:lnTo>
                  <a:pt x="857199" y="113042"/>
                </a:lnTo>
                <a:lnTo>
                  <a:pt x="823016" y="75188"/>
                </a:lnTo>
                <a:lnTo>
                  <a:pt x="769723" y="38751"/>
                </a:lnTo>
                <a:lnTo>
                  <a:pt x="717538" y="16951"/>
                </a:lnTo>
                <a:lnTo>
                  <a:pt x="665935" y="5919"/>
                </a:lnTo>
                <a:lnTo>
                  <a:pt x="619641" y="0"/>
                </a:lnTo>
                <a:lnTo>
                  <a:pt x="563380" y="730"/>
                </a:lnTo>
                <a:lnTo>
                  <a:pt x="509639" y="10595"/>
                </a:lnTo>
                <a:lnTo>
                  <a:pt x="453598" y="23167"/>
                </a:lnTo>
                <a:lnTo>
                  <a:pt x="399923" y="36540"/>
                </a:lnTo>
                <a:lnTo>
                  <a:pt x="343900" y="54214"/>
                </a:lnTo>
                <a:lnTo>
                  <a:pt x="294293" y="78748"/>
                </a:lnTo>
                <a:lnTo>
                  <a:pt x="241000" y="109377"/>
                </a:lnTo>
                <a:lnTo>
                  <a:pt x="182552" y="151461"/>
                </a:lnTo>
                <a:lnTo>
                  <a:pt x="137304" y="186274"/>
                </a:lnTo>
                <a:lnTo>
                  <a:pt x="118252" y="2009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971877" y="2675556"/>
            <a:ext cx="1284533" cy="505161"/>
          </a:xfrm>
          <a:custGeom>
            <a:avLst/>
            <a:gdLst/>
            <a:ahLst/>
            <a:cxnLst/>
            <a:rect l="0" t="0" r="0" b="0"/>
            <a:pathLst>
              <a:path w="1284533" h="505161">
                <a:moveTo>
                  <a:pt x="947691" y="66684"/>
                </a:moveTo>
                <a:lnTo>
                  <a:pt x="886583" y="65161"/>
                </a:lnTo>
                <a:lnTo>
                  <a:pt x="835638" y="57261"/>
                </a:lnTo>
                <a:lnTo>
                  <a:pt x="789724" y="54879"/>
                </a:lnTo>
                <a:lnTo>
                  <a:pt x="727042" y="46259"/>
                </a:lnTo>
                <a:lnTo>
                  <a:pt x="669874" y="41335"/>
                </a:lnTo>
                <a:lnTo>
                  <a:pt x="620580" y="40183"/>
                </a:lnTo>
                <a:lnTo>
                  <a:pt x="567695" y="39671"/>
                </a:lnTo>
                <a:lnTo>
                  <a:pt x="505184" y="40906"/>
                </a:lnTo>
                <a:lnTo>
                  <a:pt x="455516" y="50244"/>
                </a:lnTo>
                <a:lnTo>
                  <a:pt x="402882" y="61136"/>
                </a:lnTo>
                <a:lnTo>
                  <a:pt x="350216" y="68087"/>
                </a:lnTo>
                <a:lnTo>
                  <a:pt x="303465" y="86567"/>
                </a:lnTo>
                <a:lnTo>
                  <a:pt x="251696" y="103891"/>
                </a:lnTo>
                <a:lnTo>
                  <a:pt x="199285" y="127644"/>
                </a:lnTo>
                <a:lnTo>
                  <a:pt x="139858" y="162968"/>
                </a:lnTo>
                <a:lnTo>
                  <a:pt x="84108" y="199286"/>
                </a:lnTo>
                <a:lnTo>
                  <a:pt x="50097" y="226666"/>
                </a:lnTo>
                <a:lnTo>
                  <a:pt x="20722" y="275912"/>
                </a:lnTo>
                <a:lnTo>
                  <a:pt x="0" y="324189"/>
                </a:lnTo>
                <a:lnTo>
                  <a:pt x="1407" y="357345"/>
                </a:lnTo>
                <a:lnTo>
                  <a:pt x="6048" y="374718"/>
                </a:lnTo>
                <a:lnTo>
                  <a:pt x="27455" y="402147"/>
                </a:lnTo>
                <a:lnTo>
                  <a:pt x="69704" y="430656"/>
                </a:lnTo>
                <a:lnTo>
                  <a:pt x="124926" y="453938"/>
                </a:lnTo>
                <a:lnTo>
                  <a:pt x="181369" y="473207"/>
                </a:lnTo>
                <a:lnTo>
                  <a:pt x="231938" y="485566"/>
                </a:lnTo>
                <a:lnTo>
                  <a:pt x="287040" y="491428"/>
                </a:lnTo>
                <a:lnTo>
                  <a:pt x="329062" y="498198"/>
                </a:lnTo>
                <a:lnTo>
                  <a:pt x="373130" y="502223"/>
                </a:lnTo>
                <a:lnTo>
                  <a:pt x="418106" y="504012"/>
                </a:lnTo>
                <a:lnTo>
                  <a:pt x="463487" y="504807"/>
                </a:lnTo>
                <a:lnTo>
                  <a:pt x="509048" y="505160"/>
                </a:lnTo>
                <a:lnTo>
                  <a:pt x="554688" y="503794"/>
                </a:lnTo>
                <a:lnTo>
                  <a:pt x="600363" y="498108"/>
                </a:lnTo>
                <a:lnTo>
                  <a:pt x="650118" y="494565"/>
                </a:lnTo>
                <a:lnTo>
                  <a:pt x="701176" y="491468"/>
                </a:lnTo>
                <a:lnTo>
                  <a:pt x="749260" y="485013"/>
                </a:lnTo>
                <a:lnTo>
                  <a:pt x="796022" y="481128"/>
                </a:lnTo>
                <a:lnTo>
                  <a:pt x="842196" y="477878"/>
                </a:lnTo>
                <a:lnTo>
                  <a:pt x="888109" y="471355"/>
                </a:lnTo>
                <a:lnTo>
                  <a:pt x="949504" y="459118"/>
                </a:lnTo>
                <a:lnTo>
                  <a:pt x="1006289" y="445844"/>
                </a:lnTo>
                <a:lnTo>
                  <a:pt x="1061709" y="432262"/>
                </a:lnTo>
                <a:lnTo>
                  <a:pt x="1124083" y="414024"/>
                </a:lnTo>
                <a:lnTo>
                  <a:pt x="1164998" y="398797"/>
                </a:lnTo>
                <a:lnTo>
                  <a:pt x="1215017" y="363064"/>
                </a:lnTo>
                <a:lnTo>
                  <a:pt x="1256942" y="325637"/>
                </a:lnTo>
                <a:lnTo>
                  <a:pt x="1268119" y="312446"/>
                </a:lnTo>
                <a:lnTo>
                  <a:pt x="1280537" y="281539"/>
                </a:lnTo>
                <a:lnTo>
                  <a:pt x="1284532" y="245966"/>
                </a:lnTo>
                <a:lnTo>
                  <a:pt x="1281230" y="204765"/>
                </a:lnTo>
                <a:lnTo>
                  <a:pt x="1256248" y="146022"/>
                </a:lnTo>
                <a:lnTo>
                  <a:pt x="1219900" y="97301"/>
                </a:lnTo>
                <a:lnTo>
                  <a:pt x="1165627" y="61198"/>
                </a:lnTo>
                <a:lnTo>
                  <a:pt x="1115860" y="38483"/>
                </a:lnTo>
                <a:lnTo>
                  <a:pt x="1056575" y="17159"/>
                </a:lnTo>
                <a:lnTo>
                  <a:pt x="1005514" y="4444"/>
                </a:lnTo>
                <a:lnTo>
                  <a:pt x="951790" y="0"/>
                </a:lnTo>
                <a:lnTo>
                  <a:pt x="897277" y="206"/>
                </a:lnTo>
                <a:lnTo>
                  <a:pt x="841007" y="7715"/>
                </a:lnTo>
                <a:lnTo>
                  <a:pt x="798712" y="10007"/>
                </a:lnTo>
                <a:lnTo>
                  <a:pt x="754522" y="15087"/>
                </a:lnTo>
                <a:lnTo>
                  <a:pt x="709492" y="23947"/>
                </a:lnTo>
                <a:lnTo>
                  <a:pt x="664087" y="38041"/>
                </a:lnTo>
                <a:lnTo>
                  <a:pt x="618516" y="54462"/>
                </a:lnTo>
                <a:lnTo>
                  <a:pt x="571348" y="71916"/>
                </a:lnTo>
                <a:lnTo>
                  <a:pt x="519915" y="89830"/>
                </a:lnTo>
                <a:lnTo>
                  <a:pt x="467799" y="1078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686595" y="3523779"/>
            <a:ext cx="1471356" cy="425048"/>
            <a:chOff x="1686595" y="3523779"/>
            <a:chExt cx="1471356" cy="425048"/>
          </a:xfrm>
        </p:grpSpPr>
        <p:sp>
          <p:nvSpPr>
            <p:cNvPr id="6" name="Freeform 5"/>
            <p:cNvSpPr/>
            <p:nvPr/>
          </p:nvSpPr>
          <p:spPr>
            <a:xfrm>
              <a:off x="1686595" y="3523779"/>
              <a:ext cx="258558" cy="425048"/>
            </a:xfrm>
            <a:custGeom>
              <a:avLst/>
              <a:gdLst/>
              <a:ahLst/>
              <a:cxnLst/>
              <a:rect l="0" t="0" r="0" b="0"/>
              <a:pathLst>
                <a:path w="258558" h="425048">
                  <a:moveTo>
                    <a:pt x="95861" y="0"/>
                  </a:moveTo>
                  <a:lnTo>
                    <a:pt x="124976" y="7278"/>
                  </a:lnTo>
                  <a:lnTo>
                    <a:pt x="164919" y="33641"/>
                  </a:lnTo>
                  <a:lnTo>
                    <a:pt x="217838" y="85019"/>
                  </a:lnTo>
                  <a:lnTo>
                    <a:pt x="239450" y="117514"/>
                  </a:lnTo>
                  <a:lnTo>
                    <a:pt x="254189" y="170069"/>
                  </a:lnTo>
                  <a:lnTo>
                    <a:pt x="258557" y="224235"/>
                  </a:lnTo>
                  <a:lnTo>
                    <a:pt x="252572" y="271600"/>
                  </a:lnTo>
                  <a:lnTo>
                    <a:pt x="226592" y="321859"/>
                  </a:lnTo>
                  <a:lnTo>
                    <a:pt x="176868" y="380966"/>
                  </a:lnTo>
                  <a:lnTo>
                    <a:pt x="150146" y="403424"/>
                  </a:lnTo>
                  <a:lnTo>
                    <a:pt x="114910" y="411375"/>
                  </a:lnTo>
                  <a:lnTo>
                    <a:pt x="76905" y="408306"/>
                  </a:lnTo>
                  <a:lnTo>
                    <a:pt x="31337" y="389448"/>
                  </a:lnTo>
                  <a:lnTo>
                    <a:pt x="8276" y="373170"/>
                  </a:lnTo>
                  <a:lnTo>
                    <a:pt x="2432" y="361517"/>
                  </a:lnTo>
                  <a:lnTo>
                    <a:pt x="0" y="332318"/>
                  </a:lnTo>
                  <a:lnTo>
                    <a:pt x="7196" y="288898"/>
                  </a:lnTo>
                  <a:lnTo>
                    <a:pt x="13899" y="277912"/>
                  </a:lnTo>
                  <a:lnTo>
                    <a:pt x="33535" y="261644"/>
                  </a:lnTo>
                  <a:lnTo>
                    <a:pt x="70285" y="243920"/>
                  </a:lnTo>
                  <a:lnTo>
                    <a:pt x="96681" y="241966"/>
                  </a:lnTo>
                  <a:lnTo>
                    <a:pt x="123648" y="247699"/>
                  </a:lnTo>
                  <a:lnTo>
                    <a:pt x="164525" y="269581"/>
                  </a:lnTo>
                  <a:lnTo>
                    <a:pt x="202536" y="304333"/>
                  </a:lnTo>
                  <a:lnTo>
                    <a:pt x="230572" y="357022"/>
                  </a:lnTo>
                  <a:lnTo>
                    <a:pt x="241910" y="393719"/>
                  </a:lnTo>
                  <a:lnTo>
                    <a:pt x="246684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084103" y="3660891"/>
              <a:ext cx="123401" cy="205669"/>
            </a:xfrm>
            <a:custGeom>
              <a:avLst/>
              <a:gdLst/>
              <a:ahLst/>
              <a:cxnLst/>
              <a:rect l="0" t="0" r="0" b="0"/>
              <a:pathLst>
                <a:path w="123401" h="205669">
                  <a:moveTo>
                    <a:pt x="0" y="0"/>
                  </a:moveTo>
                  <a:lnTo>
                    <a:pt x="29829" y="48807"/>
                  </a:lnTo>
                  <a:lnTo>
                    <a:pt x="64461" y="101218"/>
                  </a:lnTo>
                  <a:lnTo>
                    <a:pt x="98899" y="161162"/>
                  </a:lnTo>
                  <a:lnTo>
                    <a:pt x="116141" y="186895"/>
                  </a:lnTo>
                  <a:lnTo>
                    <a:pt x="123400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042969" y="3619757"/>
              <a:ext cx="219380" cy="287936"/>
            </a:xfrm>
            <a:custGeom>
              <a:avLst/>
              <a:gdLst/>
              <a:ahLst/>
              <a:cxnLst/>
              <a:rect l="0" t="0" r="0" b="0"/>
              <a:pathLst>
                <a:path w="219380" h="287936">
                  <a:moveTo>
                    <a:pt x="219379" y="0"/>
                  </a:moveTo>
                  <a:lnTo>
                    <a:pt x="188064" y="23417"/>
                  </a:lnTo>
                  <a:lnTo>
                    <a:pt x="150957" y="74536"/>
                  </a:lnTo>
                  <a:lnTo>
                    <a:pt x="119378" y="125173"/>
                  </a:lnTo>
                  <a:lnTo>
                    <a:pt x="85138" y="174708"/>
                  </a:lnTo>
                  <a:lnTo>
                    <a:pt x="36941" y="236913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440594" y="3564912"/>
              <a:ext cx="95979" cy="246803"/>
            </a:xfrm>
            <a:custGeom>
              <a:avLst/>
              <a:gdLst/>
              <a:ahLst/>
              <a:cxnLst/>
              <a:rect l="0" t="0" r="0" b="0"/>
              <a:pathLst>
                <a:path w="95979" h="246803">
                  <a:moveTo>
                    <a:pt x="95978" y="0"/>
                  </a:moveTo>
                  <a:lnTo>
                    <a:pt x="81064" y="48807"/>
                  </a:lnTo>
                  <a:lnTo>
                    <a:pt x="63748" y="108498"/>
                  </a:lnTo>
                  <a:lnTo>
                    <a:pt x="42925" y="157749"/>
                  </a:lnTo>
                  <a:lnTo>
                    <a:pt x="19538" y="214992"/>
                  </a:lnTo>
                  <a:lnTo>
                    <a:pt x="0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385749" y="3715736"/>
              <a:ext cx="137113" cy="27423"/>
            </a:xfrm>
            <a:custGeom>
              <a:avLst/>
              <a:gdLst/>
              <a:ahLst/>
              <a:cxnLst/>
              <a:rect l="0" t="0" r="0" b="0"/>
              <a:pathLst>
                <a:path w="137113" h="27423">
                  <a:moveTo>
                    <a:pt x="0" y="0"/>
                  </a:moveTo>
                  <a:lnTo>
                    <a:pt x="59660" y="10852"/>
                  </a:lnTo>
                  <a:lnTo>
                    <a:pt x="102991" y="16926"/>
                  </a:lnTo>
                  <a:lnTo>
                    <a:pt x="137112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647468" y="3674602"/>
              <a:ext cx="190752" cy="114617"/>
            </a:xfrm>
            <a:custGeom>
              <a:avLst/>
              <a:gdLst/>
              <a:ahLst/>
              <a:cxnLst/>
              <a:rect l="0" t="0" r="0" b="0"/>
              <a:pathLst>
                <a:path w="190752" h="114617">
                  <a:moveTo>
                    <a:pt x="67350" y="0"/>
                  </a:moveTo>
                  <a:lnTo>
                    <a:pt x="20576" y="56197"/>
                  </a:lnTo>
                  <a:lnTo>
                    <a:pt x="0" y="79790"/>
                  </a:lnTo>
                  <a:lnTo>
                    <a:pt x="4916" y="75580"/>
                  </a:lnTo>
                  <a:lnTo>
                    <a:pt x="21320" y="75740"/>
                  </a:lnTo>
                  <a:lnTo>
                    <a:pt x="43845" y="82413"/>
                  </a:lnTo>
                  <a:lnTo>
                    <a:pt x="95546" y="107461"/>
                  </a:lnTo>
                  <a:lnTo>
                    <a:pt x="108999" y="112775"/>
                  </a:lnTo>
                  <a:lnTo>
                    <a:pt x="136135" y="114616"/>
                  </a:lnTo>
                  <a:lnTo>
                    <a:pt x="190751" y="1096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728529" y="3578623"/>
              <a:ext cx="205669" cy="356493"/>
            </a:xfrm>
            <a:custGeom>
              <a:avLst/>
              <a:gdLst/>
              <a:ahLst/>
              <a:cxnLst/>
              <a:rect l="0" t="0" r="0" b="0"/>
              <a:pathLst>
                <a:path w="205669" h="356493">
                  <a:moveTo>
                    <a:pt x="205668" y="0"/>
                  </a:moveTo>
                  <a:lnTo>
                    <a:pt x="167500" y="45447"/>
                  </a:lnTo>
                  <a:lnTo>
                    <a:pt x="132225" y="107778"/>
                  </a:lnTo>
                  <a:lnTo>
                    <a:pt x="105025" y="160752"/>
                  </a:lnTo>
                  <a:lnTo>
                    <a:pt x="77669" y="211996"/>
                  </a:lnTo>
                  <a:lnTo>
                    <a:pt x="41128" y="266277"/>
                  </a:lnTo>
                  <a:lnTo>
                    <a:pt x="11848" y="327499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923390" y="3563992"/>
              <a:ext cx="234561" cy="317790"/>
            </a:xfrm>
            <a:custGeom>
              <a:avLst/>
              <a:gdLst/>
              <a:ahLst/>
              <a:cxnLst/>
              <a:rect l="0" t="0" r="0" b="0"/>
              <a:pathLst>
                <a:path w="234561" h="317790">
                  <a:moveTo>
                    <a:pt x="79363" y="83188"/>
                  </a:moveTo>
                  <a:lnTo>
                    <a:pt x="41195" y="140440"/>
                  </a:lnTo>
                  <a:lnTo>
                    <a:pt x="16866" y="202775"/>
                  </a:lnTo>
                  <a:lnTo>
                    <a:pt x="1453" y="264743"/>
                  </a:lnTo>
                  <a:lnTo>
                    <a:pt x="0" y="281921"/>
                  </a:lnTo>
                  <a:lnTo>
                    <a:pt x="3603" y="294897"/>
                  </a:lnTo>
                  <a:lnTo>
                    <a:pt x="10575" y="305071"/>
                  </a:lnTo>
                  <a:lnTo>
                    <a:pt x="19793" y="313377"/>
                  </a:lnTo>
                  <a:lnTo>
                    <a:pt x="30509" y="317391"/>
                  </a:lnTo>
                  <a:lnTo>
                    <a:pt x="54603" y="317789"/>
                  </a:lnTo>
                  <a:lnTo>
                    <a:pt x="93863" y="309447"/>
                  </a:lnTo>
                  <a:lnTo>
                    <a:pt x="116785" y="293437"/>
                  </a:lnTo>
                  <a:lnTo>
                    <a:pt x="165712" y="240708"/>
                  </a:lnTo>
                  <a:lnTo>
                    <a:pt x="193478" y="194015"/>
                  </a:lnTo>
                  <a:lnTo>
                    <a:pt x="219479" y="143109"/>
                  </a:lnTo>
                  <a:lnTo>
                    <a:pt x="232029" y="112867"/>
                  </a:lnTo>
                  <a:lnTo>
                    <a:pt x="234560" y="84190"/>
                  </a:lnTo>
                  <a:lnTo>
                    <a:pt x="223771" y="28541"/>
                  </a:lnTo>
                  <a:lnTo>
                    <a:pt x="216769" y="17810"/>
                  </a:lnTo>
                  <a:lnTo>
                    <a:pt x="196801" y="1825"/>
                  </a:lnTo>
                  <a:lnTo>
                    <a:pt x="185077" y="0"/>
                  </a:lnTo>
                  <a:lnTo>
                    <a:pt x="159863" y="6097"/>
                  </a:lnTo>
                  <a:lnTo>
                    <a:pt x="127252" y="26660"/>
                  </a:lnTo>
                  <a:lnTo>
                    <a:pt x="88936" y="82799"/>
                  </a:lnTo>
                  <a:lnTo>
                    <a:pt x="61209" y="134701"/>
                  </a:lnTo>
                  <a:lnTo>
                    <a:pt x="36744" y="187150"/>
                  </a:lnTo>
                  <a:lnTo>
                    <a:pt x="24518" y="2477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110607" y="4329129"/>
            <a:ext cx="2293811" cy="1251331"/>
            <a:chOff x="1110607" y="4329129"/>
            <a:chExt cx="2293811" cy="1251331"/>
          </a:xfrm>
        </p:grpSpPr>
        <p:sp>
          <p:nvSpPr>
            <p:cNvPr id="15" name="Freeform 14"/>
            <p:cNvSpPr/>
            <p:nvPr/>
          </p:nvSpPr>
          <p:spPr>
            <a:xfrm>
              <a:off x="1165452" y="4329129"/>
              <a:ext cx="124315" cy="181857"/>
            </a:xfrm>
            <a:custGeom>
              <a:avLst/>
              <a:gdLst/>
              <a:ahLst/>
              <a:cxnLst/>
              <a:rect l="0" t="0" r="0" b="0"/>
              <a:pathLst>
                <a:path w="124315" h="181857">
                  <a:moveTo>
                    <a:pt x="13711" y="17322"/>
                  </a:moveTo>
                  <a:lnTo>
                    <a:pt x="28269" y="2764"/>
                  </a:lnTo>
                  <a:lnTo>
                    <a:pt x="38651" y="0"/>
                  </a:lnTo>
                  <a:lnTo>
                    <a:pt x="66437" y="990"/>
                  </a:lnTo>
                  <a:lnTo>
                    <a:pt x="90974" y="10571"/>
                  </a:lnTo>
                  <a:lnTo>
                    <a:pt x="101783" y="17392"/>
                  </a:lnTo>
                  <a:lnTo>
                    <a:pt x="105942" y="26509"/>
                  </a:lnTo>
                  <a:lnTo>
                    <a:pt x="105668" y="37158"/>
                  </a:lnTo>
                  <a:lnTo>
                    <a:pt x="102438" y="48827"/>
                  </a:lnTo>
                  <a:lnTo>
                    <a:pt x="95715" y="58131"/>
                  </a:lnTo>
                  <a:lnTo>
                    <a:pt x="76056" y="72530"/>
                  </a:lnTo>
                  <a:lnTo>
                    <a:pt x="75080" y="78503"/>
                  </a:lnTo>
                  <a:lnTo>
                    <a:pt x="80522" y="84008"/>
                  </a:lnTo>
                  <a:lnTo>
                    <a:pt x="118486" y="111069"/>
                  </a:lnTo>
                  <a:lnTo>
                    <a:pt x="123171" y="122477"/>
                  </a:lnTo>
                  <a:lnTo>
                    <a:pt x="124314" y="151403"/>
                  </a:lnTo>
                  <a:lnTo>
                    <a:pt x="117916" y="161554"/>
                  </a:lnTo>
                  <a:lnTo>
                    <a:pt x="107557" y="168322"/>
                  </a:lnTo>
                  <a:lnTo>
                    <a:pt x="63862" y="177846"/>
                  </a:lnTo>
                  <a:lnTo>
                    <a:pt x="24508" y="180668"/>
                  </a:lnTo>
                  <a:lnTo>
                    <a:pt x="0" y="1818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467099" y="4401296"/>
              <a:ext cx="150824" cy="191958"/>
            </a:xfrm>
            <a:custGeom>
              <a:avLst/>
              <a:gdLst/>
              <a:ahLst/>
              <a:cxnLst/>
              <a:rect l="0" t="0" r="0" b="0"/>
              <a:pathLst>
                <a:path w="150824" h="191958">
                  <a:moveTo>
                    <a:pt x="0" y="0"/>
                  </a:moveTo>
                  <a:lnTo>
                    <a:pt x="26362" y="57252"/>
                  </a:lnTo>
                  <a:lnTo>
                    <a:pt x="79870" y="112865"/>
                  </a:lnTo>
                  <a:lnTo>
                    <a:pt x="132839" y="173258"/>
                  </a:lnTo>
                  <a:lnTo>
                    <a:pt x="150823" y="1919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453387" y="4373873"/>
              <a:ext cx="137113" cy="191958"/>
            </a:xfrm>
            <a:custGeom>
              <a:avLst/>
              <a:gdLst/>
              <a:ahLst/>
              <a:cxnLst/>
              <a:rect l="0" t="0" r="0" b="0"/>
              <a:pathLst>
                <a:path w="137113" h="191958">
                  <a:moveTo>
                    <a:pt x="137112" y="0"/>
                  </a:moveTo>
                  <a:lnTo>
                    <a:pt x="118135" y="55597"/>
                  </a:lnTo>
                  <a:lnTo>
                    <a:pt x="77004" y="112554"/>
                  </a:lnTo>
                  <a:lnTo>
                    <a:pt x="17734" y="174084"/>
                  </a:lnTo>
                  <a:lnTo>
                    <a:pt x="0" y="1919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700189" y="4497274"/>
              <a:ext cx="150824" cy="1"/>
            </a:xfrm>
            <a:custGeom>
              <a:avLst/>
              <a:gdLst/>
              <a:ahLst/>
              <a:cxnLst/>
              <a:rect l="0" t="0" r="0" b="0"/>
              <a:pathLst>
                <a:path w="150824" h="1">
                  <a:moveTo>
                    <a:pt x="0" y="0"/>
                  </a:moveTo>
                  <a:lnTo>
                    <a:pt x="59660" y="0"/>
                  </a:lnTo>
                  <a:lnTo>
                    <a:pt x="107054" y="0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727611" y="4538407"/>
              <a:ext cx="68557" cy="13713"/>
            </a:xfrm>
            <a:custGeom>
              <a:avLst/>
              <a:gdLst/>
              <a:ahLst/>
              <a:cxnLst/>
              <a:rect l="0" t="0" r="0" b="0"/>
              <a:pathLst>
                <a:path w="68557" h="13713">
                  <a:moveTo>
                    <a:pt x="0" y="0"/>
                  </a:moveTo>
                  <a:lnTo>
                    <a:pt x="47472" y="10853"/>
                  </a:lnTo>
                  <a:lnTo>
                    <a:pt x="68556" y="13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974413" y="4378250"/>
              <a:ext cx="233091" cy="256137"/>
            </a:xfrm>
            <a:custGeom>
              <a:avLst/>
              <a:gdLst/>
              <a:ahLst/>
              <a:cxnLst/>
              <a:rect l="0" t="0" r="0" b="0"/>
              <a:pathLst>
                <a:path w="233091" h="256137">
                  <a:moveTo>
                    <a:pt x="0" y="36757"/>
                  </a:moveTo>
                  <a:lnTo>
                    <a:pt x="31316" y="24287"/>
                  </a:lnTo>
                  <a:lnTo>
                    <a:pt x="49974" y="10394"/>
                  </a:lnTo>
                  <a:lnTo>
                    <a:pt x="76547" y="2188"/>
                  </a:lnTo>
                  <a:lnTo>
                    <a:pt x="92165" y="0"/>
                  </a:lnTo>
                  <a:lnTo>
                    <a:pt x="121706" y="5694"/>
                  </a:lnTo>
                  <a:lnTo>
                    <a:pt x="177911" y="34176"/>
                  </a:lnTo>
                  <a:lnTo>
                    <a:pt x="197394" y="59478"/>
                  </a:lnTo>
                  <a:lnTo>
                    <a:pt x="208085" y="89512"/>
                  </a:lnTo>
                  <a:lnTo>
                    <a:pt x="207758" y="118095"/>
                  </a:lnTo>
                  <a:lnTo>
                    <a:pt x="198472" y="141971"/>
                  </a:lnTo>
                  <a:lnTo>
                    <a:pt x="191730" y="152604"/>
                  </a:lnTo>
                  <a:lnTo>
                    <a:pt x="153126" y="182126"/>
                  </a:lnTo>
                  <a:lnTo>
                    <a:pt x="116299" y="188711"/>
                  </a:lnTo>
                  <a:lnTo>
                    <a:pt x="56803" y="183853"/>
                  </a:lnTo>
                  <a:lnTo>
                    <a:pt x="37869" y="180525"/>
                  </a:lnTo>
                  <a:lnTo>
                    <a:pt x="26769" y="172212"/>
                  </a:lnTo>
                  <a:lnTo>
                    <a:pt x="20893" y="160577"/>
                  </a:lnTo>
                  <a:lnTo>
                    <a:pt x="18499" y="146726"/>
                  </a:lnTo>
                  <a:lnTo>
                    <a:pt x="22997" y="137492"/>
                  </a:lnTo>
                  <a:lnTo>
                    <a:pt x="32090" y="131336"/>
                  </a:lnTo>
                  <a:lnTo>
                    <a:pt x="44245" y="127232"/>
                  </a:lnTo>
                  <a:lnTo>
                    <a:pt x="90468" y="128735"/>
                  </a:lnTo>
                  <a:lnTo>
                    <a:pt x="116889" y="139082"/>
                  </a:lnTo>
                  <a:lnTo>
                    <a:pt x="177674" y="188137"/>
                  </a:lnTo>
                  <a:lnTo>
                    <a:pt x="194750" y="207633"/>
                  </a:lnTo>
                  <a:lnTo>
                    <a:pt x="212928" y="239734"/>
                  </a:lnTo>
                  <a:lnTo>
                    <a:pt x="233090" y="2561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303482" y="4442429"/>
              <a:ext cx="164535" cy="205669"/>
            </a:xfrm>
            <a:custGeom>
              <a:avLst/>
              <a:gdLst/>
              <a:ahLst/>
              <a:cxnLst/>
              <a:rect l="0" t="0" r="0" b="0"/>
              <a:pathLst>
                <a:path w="164535" h="205669">
                  <a:moveTo>
                    <a:pt x="0" y="0"/>
                  </a:moveTo>
                  <a:lnTo>
                    <a:pt x="46774" y="56197"/>
                  </a:lnTo>
                  <a:lnTo>
                    <a:pt x="78416" y="99405"/>
                  </a:lnTo>
                  <a:lnTo>
                    <a:pt x="92743" y="123400"/>
                  </a:lnTo>
                  <a:lnTo>
                    <a:pt x="144924" y="180352"/>
                  </a:lnTo>
                  <a:lnTo>
                    <a:pt x="164534" y="205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317193" y="4442429"/>
              <a:ext cx="164535" cy="164536"/>
            </a:xfrm>
            <a:custGeom>
              <a:avLst/>
              <a:gdLst/>
              <a:ahLst/>
              <a:cxnLst/>
              <a:rect l="0" t="0" r="0" b="0"/>
              <a:pathLst>
                <a:path w="164535" h="164536">
                  <a:moveTo>
                    <a:pt x="164534" y="0"/>
                  </a:moveTo>
                  <a:lnTo>
                    <a:pt x="157256" y="21836"/>
                  </a:lnTo>
                  <a:lnTo>
                    <a:pt x="141494" y="40682"/>
                  </a:lnTo>
                  <a:lnTo>
                    <a:pt x="82652" y="95939"/>
                  </a:lnTo>
                  <a:lnTo>
                    <a:pt x="20666" y="146758"/>
                  </a:lnTo>
                  <a:lnTo>
                    <a:pt x="0" y="1645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659973" y="4442429"/>
              <a:ext cx="27423" cy="191958"/>
            </a:xfrm>
            <a:custGeom>
              <a:avLst/>
              <a:gdLst/>
              <a:ahLst/>
              <a:cxnLst/>
              <a:rect l="0" t="0" r="0" b="0"/>
              <a:pathLst>
                <a:path w="27423" h="191958">
                  <a:moveTo>
                    <a:pt x="0" y="0"/>
                  </a:moveTo>
                  <a:lnTo>
                    <a:pt x="14915" y="55597"/>
                  </a:lnTo>
                  <a:lnTo>
                    <a:pt x="23717" y="100264"/>
                  </a:lnTo>
                  <a:lnTo>
                    <a:pt x="26324" y="148030"/>
                  </a:lnTo>
                  <a:lnTo>
                    <a:pt x="27422" y="1919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605128" y="4497274"/>
              <a:ext cx="82268" cy="13712"/>
            </a:xfrm>
            <a:custGeom>
              <a:avLst/>
              <a:gdLst/>
              <a:ahLst/>
              <a:cxnLst/>
              <a:rect l="0" t="0" r="0" b="0"/>
              <a:pathLst>
                <a:path w="82268" h="13712">
                  <a:moveTo>
                    <a:pt x="0" y="0"/>
                  </a:moveTo>
                  <a:lnTo>
                    <a:pt x="40739" y="1523"/>
                  </a:lnTo>
                  <a:lnTo>
                    <a:pt x="82267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881150" y="4381270"/>
              <a:ext cx="162738" cy="266828"/>
            </a:xfrm>
            <a:custGeom>
              <a:avLst/>
              <a:gdLst/>
              <a:ahLst/>
              <a:cxnLst/>
              <a:rect l="0" t="0" r="0" b="0"/>
              <a:pathLst>
                <a:path w="162738" h="266828">
                  <a:moveTo>
                    <a:pt x="162737" y="157137"/>
                  </a:moveTo>
                  <a:lnTo>
                    <a:pt x="113929" y="146285"/>
                  </a:lnTo>
                  <a:lnTo>
                    <a:pt x="54240" y="136712"/>
                  </a:lnTo>
                  <a:lnTo>
                    <a:pt x="12267" y="124510"/>
                  </a:lnTo>
                  <a:lnTo>
                    <a:pt x="4532" y="117104"/>
                  </a:lnTo>
                  <a:lnTo>
                    <a:pt x="899" y="107596"/>
                  </a:lnTo>
                  <a:lnTo>
                    <a:pt x="0" y="96688"/>
                  </a:lnTo>
                  <a:lnTo>
                    <a:pt x="7126" y="76442"/>
                  </a:lnTo>
                  <a:lnTo>
                    <a:pt x="49768" y="16101"/>
                  </a:lnTo>
                  <a:lnTo>
                    <a:pt x="55431" y="3698"/>
                  </a:lnTo>
                  <a:lnTo>
                    <a:pt x="62254" y="0"/>
                  </a:lnTo>
                  <a:lnTo>
                    <a:pt x="69849" y="2104"/>
                  </a:lnTo>
                  <a:lnTo>
                    <a:pt x="77960" y="8078"/>
                  </a:lnTo>
                  <a:lnTo>
                    <a:pt x="91034" y="30966"/>
                  </a:lnTo>
                  <a:lnTo>
                    <a:pt x="106960" y="78112"/>
                  </a:lnTo>
                  <a:lnTo>
                    <a:pt x="121327" y="130676"/>
                  </a:lnTo>
                  <a:lnTo>
                    <a:pt x="135232" y="180782"/>
                  </a:lnTo>
                  <a:lnTo>
                    <a:pt x="144939" y="224574"/>
                  </a:lnTo>
                  <a:lnTo>
                    <a:pt x="149026" y="2668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211624" y="4401296"/>
              <a:ext cx="192794" cy="250756"/>
            </a:xfrm>
            <a:custGeom>
              <a:avLst/>
              <a:gdLst/>
              <a:ahLst/>
              <a:cxnLst/>
              <a:rect l="0" t="0" r="0" b="0"/>
              <a:pathLst>
                <a:path w="192794" h="250756">
                  <a:moveTo>
                    <a:pt x="51642" y="0"/>
                  </a:moveTo>
                  <a:lnTo>
                    <a:pt x="25279" y="57252"/>
                  </a:lnTo>
                  <a:lnTo>
                    <a:pt x="7606" y="96691"/>
                  </a:lnTo>
                  <a:lnTo>
                    <a:pt x="0" y="144602"/>
                  </a:lnTo>
                  <a:lnTo>
                    <a:pt x="5025" y="190113"/>
                  </a:lnTo>
                  <a:lnTo>
                    <a:pt x="16196" y="214497"/>
                  </a:lnTo>
                  <a:lnTo>
                    <a:pt x="23441" y="225265"/>
                  </a:lnTo>
                  <a:lnTo>
                    <a:pt x="43678" y="241292"/>
                  </a:lnTo>
                  <a:lnTo>
                    <a:pt x="55474" y="247699"/>
                  </a:lnTo>
                  <a:lnTo>
                    <a:pt x="80767" y="250755"/>
                  </a:lnTo>
                  <a:lnTo>
                    <a:pt x="93911" y="249437"/>
                  </a:lnTo>
                  <a:lnTo>
                    <a:pt x="120702" y="235785"/>
                  </a:lnTo>
                  <a:lnTo>
                    <a:pt x="167864" y="197059"/>
                  </a:lnTo>
                  <a:lnTo>
                    <a:pt x="189843" y="154705"/>
                  </a:lnTo>
                  <a:lnTo>
                    <a:pt x="192793" y="125126"/>
                  </a:lnTo>
                  <a:lnTo>
                    <a:pt x="187502" y="98268"/>
                  </a:lnTo>
                  <a:lnTo>
                    <a:pt x="163341" y="56200"/>
                  </a:lnTo>
                  <a:lnTo>
                    <a:pt x="147620" y="27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919568" y="4634386"/>
              <a:ext cx="82268" cy="13712"/>
            </a:xfrm>
            <a:custGeom>
              <a:avLst/>
              <a:gdLst/>
              <a:ahLst/>
              <a:cxnLst/>
              <a:rect l="0" t="0" r="0" b="0"/>
              <a:pathLst>
                <a:path w="82268" h="13712">
                  <a:moveTo>
                    <a:pt x="0" y="0"/>
                  </a:moveTo>
                  <a:lnTo>
                    <a:pt x="40739" y="1524"/>
                  </a:lnTo>
                  <a:lnTo>
                    <a:pt x="82267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166370" y="4620675"/>
              <a:ext cx="68557" cy="13712"/>
            </a:xfrm>
            <a:custGeom>
              <a:avLst/>
              <a:gdLst/>
              <a:ahLst/>
              <a:cxnLst/>
              <a:rect l="0" t="0" r="0" b="0"/>
              <a:pathLst>
                <a:path w="68557" h="13712">
                  <a:moveTo>
                    <a:pt x="0" y="0"/>
                  </a:moveTo>
                  <a:lnTo>
                    <a:pt x="40682" y="10852"/>
                  </a:lnTo>
                  <a:lnTo>
                    <a:pt x="68556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084029" y="4689231"/>
              <a:ext cx="205743" cy="191958"/>
            </a:xfrm>
            <a:custGeom>
              <a:avLst/>
              <a:gdLst/>
              <a:ahLst/>
              <a:cxnLst/>
              <a:rect l="0" t="0" r="0" b="0"/>
              <a:pathLst>
                <a:path w="205743" h="191958">
                  <a:moveTo>
                    <a:pt x="205742" y="0"/>
                  </a:moveTo>
                  <a:lnTo>
                    <a:pt x="186658" y="57252"/>
                  </a:lnTo>
                  <a:lnTo>
                    <a:pt x="166232" y="96692"/>
                  </a:lnTo>
                  <a:lnTo>
                    <a:pt x="145525" y="115593"/>
                  </a:lnTo>
                  <a:lnTo>
                    <a:pt x="119563" y="127548"/>
                  </a:lnTo>
                  <a:lnTo>
                    <a:pt x="72210" y="132755"/>
                  </a:lnTo>
                  <a:lnTo>
                    <a:pt x="42799" y="128574"/>
                  </a:lnTo>
                  <a:lnTo>
                    <a:pt x="18555" y="117575"/>
                  </a:lnTo>
                  <a:lnTo>
                    <a:pt x="7824" y="110376"/>
                  </a:lnTo>
                  <a:lnTo>
                    <a:pt x="2193" y="101006"/>
                  </a:lnTo>
                  <a:lnTo>
                    <a:pt x="0" y="78408"/>
                  </a:lnTo>
                  <a:lnTo>
                    <a:pt x="6119" y="70554"/>
                  </a:lnTo>
                  <a:lnTo>
                    <a:pt x="29167" y="61826"/>
                  </a:lnTo>
                  <a:lnTo>
                    <a:pt x="69125" y="64192"/>
                  </a:lnTo>
                  <a:lnTo>
                    <a:pt x="109910" y="81820"/>
                  </a:lnTo>
                  <a:lnTo>
                    <a:pt x="129126" y="101873"/>
                  </a:lnTo>
                  <a:lnTo>
                    <a:pt x="170690" y="163848"/>
                  </a:lnTo>
                  <a:lnTo>
                    <a:pt x="178319" y="1919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399460" y="4702942"/>
              <a:ext cx="164536" cy="205669"/>
            </a:xfrm>
            <a:custGeom>
              <a:avLst/>
              <a:gdLst/>
              <a:ahLst/>
              <a:cxnLst/>
              <a:rect l="0" t="0" r="0" b="0"/>
              <a:pathLst>
                <a:path w="164536" h="205669">
                  <a:moveTo>
                    <a:pt x="0" y="0"/>
                  </a:moveTo>
                  <a:lnTo>
                    <a:pt x="38168" y="57252"/>
                  </a:lnTo>
                  <a:lnTo>
                    <a:pt x="82479" y="112866"/>
                  </a:lnTo>
                  <a:lnTo>
                    <a:pt x="127999" y="167718"/>
                  </a:lnTo>
                  <a:lnTo>
                    <a:pt x="164535" y="205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509150" y="4716653"/>
              <a:ext cx="95979" cy="164536"/>
            </a:xfrm>
            <a:custGeom>
              <a:avLst/>
              <a:gdLst/>
              <a:ahLst/>
              <a:cxnLst/>
              <a:rect l="0" t="0" r="0" b="0"/>
              <a:pathLst>
                <a:path w="95979" h="164536">
                  <a:moveTo>
                    <a:pt x="95978" y="0"/>
                  </a:moveTo>
                  <a:lnTo>
                    <a:pt x="81063" y="48808"/>
                  </a:lnTo>
                  <a:lnTo>
                    <a:pt x="71068" y="78061"/>
                  </a:lnTo>
                  <a:lnTo>
                    <a:pt x="23793" y="139389"/>
                  </a:lnTo>
                  <a:lnTo>
                    <a:pt x="0" y="1645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110607" y="4634386"/>
              <a:ext cx="109691" cy="27423"/>
            </a:xfrm>
            <a:custGeom>
              <a:avLst/>
              <a:gdLst/>
              <a:ahLst/>
              <a:cxnLst/>
              <a:rect l="0" t="0" r="0" b="0"/>
              <a:pathLst>
                <a:path w="109691" h="27423">
                  <a:moveTo>
                    <a:pt x="0" y="0"/>
                  </a:moveTo>
                  <a:lnTo>
                    <a:pt x="52870" y="14915"/>
                  </a:lnTo>
                  <a:lnTo>
                    <a:pt x="109690" y="27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230046" y="4648097"/>
              <a:ext cx="220004" cy="329070"/>
            </a:xfrm>
            <a:custGeom>
              <a:avLst/>
              <a:gdLst/>
              <a:ahLst/>
              <a:cxnLst/>
              <a:rect l="0" t="0" r="0" b="0"/>
              <a:pathLst>
                <a:path w="220004" h="329070">
                  <a:moveTo>
                    <a:pt x="86229" y="0"/>
                  </a:moveTo>
                  <a:lnTo>
                    <a:pt x="130015" y="3047"/>
                  </a:lnTo>
                  <a:lnTo>
                    <a:pt x="162566" y="14558"/>
                  </a:lnTo>
                  <a:lnTo>
                    <a:pt x="185158" y="33893"/>
                  </a:lnTo>
                  <a:lnTo>
                    <a:pt x="212075" y="83546"/>
                  </a:lnTo>
                  <a:lnTo>
                    <a:pt x="220003" y="138338"/>
                  </a:lnTo>
                  <a:lnTo>
                    <a:pt x="213733" y="172697"/>
                  </a:lnTo>
                  <a:lnTo>
                    <a:pt x="193072" y="213673"/>
                  </a:lnTo>
                  <a:lnTo>
                    <a:pt x="174848" y="233601"/>
                  </a:lnTo>
                  <a:lnTo>
                    <a:pt x="137370" y="253386"/>
                  </a:lnTo>
                  <a:lnTo>
                    <a:pt x="89871" y="265849"/>
                  </a:lnTo>
                  <a:lnTo>
                    <a:pt x="60426" y="263900"/>
                  </a:lnTo>
                  <a:lnTo>
                    <a:pt x="36167" y="253893"/>
                  </a:lnTo>
                  <a:lnTo>
                    <a:pt x="25432" y="246959"/>
                  </a:lnTo>
                  <a:lnTo>
                    <a:pt x="9442" y="227067"/>
                  </a:lnTo>
                  <a:lnTo>
                    <a:pt x="3045" y="215364"/>
                  </a:lnTo>
                  <a:lnTo>
                    <a:pt x="0" y="190172"/>
                  </a:lnTo>
                  <a:lnTo>
                    <a:pt x="1320" y="177056"/>
                  </a:lnTo>
                  <a:lnTo>
                    <a:pt x="8295" y="168312"/>
                  </a:lnTo>
                  <a:lnTo>
                    <a:pt x="32295" y="158596"/>
                  </a:lnTo>
                  <a:lnTo>
                    <a:pt x="59211" y="162403"/>
                  </a:lnTo>
                  <a:lnTo>
                    <a:pt x="95998" y="181677"/>
                  </a:lnTo>
                  <a:lnTo>
                    <a:pt x="126195" y="210748"/>
                  </a:lnTo>
                  <a:lnTo>
                    <a:pt x="172913" y="265470"/>
                  </a:lnTo>
                  <a:lnTo>
                    <a:pt x="201475" y="308212"/>
                  </a:lnTo>
                  <a:lnTo>
                    <a:pt x="209630" y="329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576788" y="4798921"/>
              <a:ext cx="164536" cy="246802"/>
            </a:xfrm>
            <a:custGeom>
              <a:avLst/>
              <a:gdLst/>
              <a:ahLst/>
              <a:cxnLst/>
              <a:rect l="0" t="0" r="0" b="0"/>
              <a:pathLst>
                <a:path w="164536" h="246802">
                  <a:moveTo>
                    <a:pt x="0" y="0"/>
                  </a:moveTo>
                  <a:lnTo>
                    <a:pt x="26363" y="57252"/>
                  </a:lnTo>
                  <a:lnTo>
                    <a:pt x="60109" y="110165"/>
                  </a:lnTo>
                  <a:lnTo>
                    <a:pt x="96116" y="164628"/>
                  </a:lnTo>
                  <a:lnTo>
                    <a:pt x="139848" y="219397"/>
                  </a:lnTo>
                  <a:lnTo>
                    <a:pt x="164535" y="2468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617922" y="4840054"/>
              <a:ext cx="150824" cy="205669"/>
            </a:xfrm>
            <a:custGeom>
              <a:avLst/>
              <a:gdLst/>
              <a:ahLst/>
              <a:cxnLst/>
              <a:rect l="0" t="0" r="0" b="0"/>
              <a:pathLst>
                <a:path w="150824" h="205669">
                  <a:moveTo>
                    <a:pt x="150823" y="0"/>
                  </a:moveTo>
                  <a:lnTo>
                    <a:pt x="104049" y="60738"/>
                  </a:lnTo>
                  <a:lnTo>
                    <a:pt x="64282" y="106791"/>
                  </a:lnTo>
                  <a:lnTo>
                    <a:pt x="42281" y="128206"/>
                  </a:lnTo>
                  <a:lnTo>
                    <a:pt x="15743" y="175133"/>
                  </a:lnTo>
                  <a:lnTo>
                    <a:pt x="0" y="205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357409" y="5169123"/>
              <a:ext cx="233091" cy="301647"/>
            </a:xfrm>
            <a:custGeom>
              <a:avLst/>
              <a:gdLst/>
              <a:ahLst/>
              <a:cxnLst/>
              <a:rect l="0" t="0" r="0" b="0"/>
              <a:pathLst>
                <a:path w="233091" h="301647">
                  <a:moveTo>
                    <a:pt x="0" y="0"/>
                  </a:moveTo>
                  <a:lnTo>
                    <a:pt x="20369" y="23416"/>
                  </a:lnTo>
                  <a:lnTo>
                    <a:pt x="52656" y="83545"/>
                  </a:lnTo>
                  <a:lnTo>
                    <a:pt x="96731" y="138888"/>
                  </a:lnTo>
                  <a:lnTo>
                    <a:pt x="128363" y="187743"/>
                  </a:lnTo>
                  <a:lnTo>
                    <a:pt x="175163" y="241906"/>
                  </a:lnTo>
                  <a:lnTo>
                    <a:pt x="233090" y="3016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357409" y="5155412"/>
              <a:ext cx="164535" cy="315358"/>
            </a:xfrm>
            <a:custGeom>
              <a:avLst/>
              <a:gdLst/>
              <a:ahLst/>
              <a:cxnLst/>
              <a:rect l="0" t="0" r="0" b="0"/>
              <a:pathLst>
                <a:path w="164535" h="315358">
                  <a:moveTo>
                    <a:pt x="164534" y="0"/>
                  </a:moveTo>
                  <a:lnTo>
                    <a:pt x="145557" y="48807"/>
                  </a:lnTo>
                  <a:lnTo>
                    <a:pt x="113220" y="108497"/>
                  </a:lnTo>
                  <a:lnTo>
                    <a:pt x="68419" y="171299"/>
                  </a:lnTo>
                  <a:lnTo>
                    <a:pt x="31966" y="224439"/>
                  </a:lnTo>
                  <a:lnTo>
                    <a:pt x="11841" y="262012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741323" y="5265101"/>
              <a:ext cx="191957" cy="27424"/>
            </a:xfrm>
            <a:custGeom>
              <a:avLst/>
              <a:gdLst/>
              <a:ahLst/>
              <a:cxnLst/>
              <a:rect l="0" t="0" r="0" b="0"/>
              <a:pathLst>
                <a:path w="191957" h="27424">
                  <a:moveTo>
                    <a:pt x="0" y="0"/>
                  </a:moveTo>
                  <a:lnTo>
                    <a:pt x="54732" y="1524"/>
                  </a:lnTo>
                  <a:lnTo>
                    <a:pt x="113888" y="10947"/>
                  </a:lnTo>
                  <a:lnTo>
                    <a:pt x="168241" y="23717"/>
                  </a:lnTo>
                  <a:lnTo>
                    <a:pt x="191956" y="274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713900" y="5347369"/>
              <a:ext cx="137113" cy="1"/>
            </a:xfrm>
            <a:custGeom>
              <a:avLst/>
              <a:gdLst/>
              <a:ahLst/>
              <a:cxnLst/>
              <a:rect l="0" t="0" r="0" b="0"/>
              <a:pathLst>
                <a:path w="137113" h="1">
                  <a:moveTo>
                    <a:pt x="0" y="0"/>
                  </a:moveTo>
                  <a:lnTo>
                    <a:pt x="53209" y="0"/>
                  </a:lnTo>
                  <a:lnTo>
                    <a:pt x="111793" y="0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046205" y="5097358"/>
              <a:ext cx="284700" cy="483102"/>
            </a:xfrm>
            <a:custGeom>
              <a:avLst/>
              <a:gdLst/>
              <a:ahLst/>
              <a:cxnLst/>
              <a:rect l="0" t="0" r="0" b="0"/>
              <a:pathLst>
                <a:path w="284700" h="483102">
                  <a:moveTo>
                    <a:pt x="284699" y="263722"/>
                  </a:moveTo>
                  <a:lnTo>
                    <a:pt x="239390" y="254299"/>
                  </a:lnTo>
                  <a:lnTo>
                    <a:pt x="183252" y="249758"/>
                  </a:lnTo>
                  <a:lnTo>
                    <a:pt x="137842" y="237917"/>
                  </a:lnTo>
                  <a:lnTo>
                    <a:pt x="77447" y="206024"/>
                  </a:lnTo>
                  <a:lnTo>
                    <a:pt x="14329" y="177618"/>
                  </a:lnTo>
                  <a:lnTo>
                    <a:pt x="3904" y="169756"/>
                  </a:lnTo>
                  <a:lnTo>
                    <a:pt x="0" y="161468"/>
                  </a:lnTo>
                  <a:lnTo>
                    <a:pt x="445" y="152896"/>
                  </a:lnTo>
                  <a:lnTo>
                    <a:pt x="9064" y="135245"/>
                  </a:lnTo>
                  <a:lnTo>
                    <a:pt x="48056" y="82701"/>
                  </a:lnTo>
                  <a:lnTo>
                    <a:pt x="74380" y="30083"/>
                  </a:lnTo>
                  <a:lnTo>
                    <a:pt x="90167" y="2966"/>
                  </a:lnTo>
                  <a:lnTo>
                    <a:pt x="97120" y="0"/>
                  </a:lnTo>
                  <a:lnTo>
                    <a:pt x="103278" y="4116"/>
                  </a:lnTo>
                  <a:lnTo>
                    <a:pt x="124108" y="47230"/>
                  </a:lnTo>
                  <a:lnTo>
                    <a:pt x="133470" y="110704"/>
                  </a:lnTo>
                  <a:lnTo>
                    <a:pt x="144251" y="165400"/>
                  </a:lnTo>
                  <a:lnTo>
                    <a:pt x="157094" y="227649"/>
                  </a:lnTo>
                  <a:lnTo>
                    <a:pt x="170548" y="285365"/>
                  </a:lnTo>
                  <a:lnTo>
                    <a:pt x="184183" y="341060"/>
                  </a:lnTo>
                  <a:lnTo>
                    <a:pt x="196348" y="396157"/>
                  </a:lnTo>
                  <a:lnTo>
                    <a:pt x="201230" y="457181"/>
                  </a:lnTo>
                  <a:lnTo>
                    <a:pt x="202432" y="4831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448617" y="5127989"/>
              <a:ext cx="315342" cy="387258"/>
            </a:xfrm>
            <a:custGeom>
              <a:avLst/>
              <a:gdLst/>
              <a:ahLst/>
              <a:cxnLst/>
              <a:rect l="0" t="0" r="0" b="0"/>
              <a:pathLst>
                <a:path w="315342" h="387258">
                  <a:moveTo>
                    <a:pt x="101666" y="27423"/>
                  </a:moveTo>
                  <a:lnTo>
                    <a:pt x="82689" y="76230"/>
                  </a:lnTo>
                  <a:lnTo>
                    <a:pt x="57631" y="135920"/>
                  </a:lnTo>
                  <a:lnTo>
                    <a:pt x="28587" y="193245"/>
                  </a:lnTo>
                  <a:lnTo>
                    <a:pt x="11627" y="242444"/>
                  </a:lnTo>
                  <a:lnTo>
                    <a:pt x="0" y="288168"/>
                  </a:lnTo>
                  <a:lnTo>
                    <a:pt x="2144" y="322063"/>
                  </a:lnTo>
                  <a:lnTo>
                    <a:pt x="12238" y="349315"/>
                  </a:lnTo>
                  <a:lnTo>
                    <a:pt x="19196" y="360848"/>
                  </a:lnTo>
                  <a:lnTo>
                    <a:pt x="43176" y="377725"/>
                  </a:lnTo>
                  <a:lnTo>
                    <a:pt x="72624" y="387257"/>
                  </a:lnTo>
                  <a:lnTo>
                    <a:pt x="100946" y="386415"/>
                  </a:lnTo>
                  <a:lnTo>
                    <a:pt x="157893" y="362515"/>
                  </a:lnTo>
                  <a:lnTo>
                    <a:pt x="207026" y="335763"/>
                  </a:lnTo>
                  <a:lnTo>
                    <a:pt x="249683" y="298044"/>
                  </a:lnTo>
                  <a:lnTo>
                    <a:pt x="292166" y="235539"/>
                  </a:lnTo>
                  <a:lnTo>
                    <a:pt x="301793" y="221012"/>
                  </a:lnTo>
                  <a:lnTo>
                    <a:pt x="315341" y="164172"/>
                  </a:lnTo>
                  <a:lnTo>
                    <a:pt x="312077" y="113645"/>
                  </a:lnTo>
                  <a:lnTo>
                    <a:pt x="294182" y="62450"/>
                  </a:lnTo>
                  <a:lnTo>
                    <a:pt x="270004" y="34865"/>
                  </a:lnTo>
                  <a:lnTo>
                    <a:pt x="240469" y="15496"/>
                  </a:lnTo>
                  <a:lnTo>
                    <a:pt x="18393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481023" y="5796428"/>
            <a:ext cx="561192" cy="466181"/>
            <a:chOff x="2481023" y="5796428"/>
            <a:chExt cx="561192" cy="466181"/>
          </a:xfrm>
        </p:grpSpPr>
        <p:sp>
          <p:nvSpPr>
            <p:cNvPr id="43" name="Freeform 42"/>
            <p:cNvSpPr/>
            <p:nvPr/>
          </p:nvSpPr>
          <p:spPr>
            <a:xfrm>
              <a:off x="2481023" y="5796428"/>
              <a:ext cx="302352" cy="268201"/>
            </a:xfrm>
            <a:custGeom>
              <a:avLst/>
              <a:gdLst/>
              <a:ahLst/>
              <a:cxnLst/>
              <a:rect l="0" t="0" r="0" b="0"/>
              <a:pathLst>
                <a:path w="302352" h="268201">
                  <a:moveTo>
                    <a:pt x="151528" y="0"/>
                  </a:moveTo>
                  <a:lnTo>
                    <a:pt x="131158" y="35886"/>
                  </a:lnTo>
                  <a:lnTo>
                    <a:pt x="114177" y="92053"/>
                  </a:lnTo>
                  <a:lnTo>
                    <a:pt x="90525" y="152369"/>
                  </a:lnTo>
                  <a:lnTo>
                    <a:pt x="51173" y="210487"/>
                  </a:lnTo>
                  <a:lnTo>
                    <a:pt x="7119" y="265188"/>
                  </a:lnTo>
                  <a:lnTo>
                    <a:pt x="1934" y="268200"/>
                  </a:lnTo>
                  <a:lnTo>
                    <a:pt x="0" y="265637"/>
                  </a:lnTo>
                  <a:lnTo>
                    <a:pt x="235" y="259358"/>
                  </a:lnTo>
                  <a:lnTo>
                    <a:pt x="8621" y="244257"/>
                  </a:lnTo>
                  <a:lnTo>
                    <a:pt x="34535" y="218625"/>
                  </a:lnTo>
                  <a:lnTo>
                    <a:pt x="71159" y="195795"/>
                  </a:lnTo>
                  <a:lnTo>
                    <a:pt x="99050" y="186045"/>
                  </a:lnTo>
                  <a:lnTo>
                    <a:pt x="147489" y="182080"/>
                  </a:lnTo>
                  <a:lnTo>
                    <a:pt x="205575" y="193617"/>
                  </a:lnTo>
                  <a:lnTo>
                    <a:pt x="233440" y="198788"/>
                  </a:lnTo>
                  <a:lnTo>
                    <a:pt x="280445" y="193757"/>
                  </a:lnTo>
                  <a:lnTo>
                    <a:pt x="302351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646262" y="5837561"/>
              <a:ext cx="164535" cy="425048"/>
            </a:xfrm>
            <a:custGeom>
              <a:avLst/>
              <a:gdLst/>
              <a:ahLst/>
              <a:cxnLst/>
              <a:rect l="0" t="0" r="0" b="0"/>
              <a:pathLst>
                <a:path w="164535" h="425048">
                  <a:moveTo>
                    <a:pt x="164534" y="0"/>
                  </a:moveTo>
                  <a:lnTo>
                    <a:pt x="142698" y="14558"/>
                  </a:lnTo>
                  <a:lnTo>
                    <a:pt x="114561" y="52726"/>
                  </a:lnTo>
                  <a:lnTo>
                    <a:pt x="94205" y="109908"/>
                  </a:lnTo>
                  <a:lnTo>
                    <a:pt x="78526" y="160537"/>
                  </a:lnTo>
                  <a:lnTo>
                    <a:pt x="64231" y="219041"/>
                  </a:lnTo>
                  <a:lnTo>
                    <a:pt x="50347" y="270062"/>
                  </a:lnTo>
                  <a:lnTo>
                    <a:pt x="30484" y="329770"/>
                  </a:lnTo>
                  <a:lnTo>
                    <a:pt x="6924" y="390541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810796" y="5853359"/>
              <a:ext cx="231419" cy="337595"/>
            </a:xfrm>
            <a:custGeom>
              <a:avLst/>
              <a:gdLst/>
              <a:ahLst/>
              <a:cxnLst/>
              <a:rect l="0" t="0" r="0" b="0"/>
              <a:pathLst>
                <a:path w="231419" h="337595">
                  <a:moveTo>
                    <a:pt x="68556" y="52758"/>
                  </a:moveTo>
                  <a:lnTo>
                    <a:pt x="48187" y="107490"/>
                  </a:lnTo>
                  <a:lnTo>
                    <a:pt x="32729" y="168170"/>
                  </a:lnTo>
                  <a:lnTo>
                    <a:pt x="21547" y="226944"/>
                  </a:lnTo>
                  <a:lnTo>
                    <a:pt x="28051" y="288877"/>
                  </a:lnTo>
                  <a:lnTo>
                    <a:pt x="40906" y="322235"/>
                  </a:lnTo>
                  <a:lnTo>
                    <a:pt x="50122" y="331434"/>
                  </a:lnTo>
                  <a:lnTo>
                    <a:pt x="60837" y="336045"/>
                  </a:lnTo>
                  <a:lnTo>
                    <a:pt x="72551" y="337594"/>
                  </a:lnTo>
                  <a:lnTo>
                    <a:pt x="97754" y="331191"/>
                  </a:lnTo>
                  <a:lnTo>
                    <a:pt x="124190" y="316665"/>
                  </a:lnTo>
                  <a:lnTo>
                    <a:pt x="184782" y="264346"/>
                  </a:lnTo>
                  <a:lnTo>
                    <a:pt x="214037" y="221416"/>
                  </a:lnTo>
                  <a:lnTo>
                    <a:pt x="227445" y="170102"/>
                  </a:lnTo>
                  <a:lnTo>
                    <a:pt x="231418" y="109024"/>
                  </a:lnTo>
                  <a:lnTo>
                    <a:pt x="225316" y="57241"/>
                  </a:lnTo>
                  <a:lnTo>
                    <a:pt x="206581" y="12953"/>
                  </a:lnTo>
                  <a:lnTo>
                    <a:pt x="195612" y="4893"/>
                  </a:lnTo>
                  <a:lnTo>
                    <a:pt x="167175" y="0"/>
                  </a:lnTo>
                  <a:lnTo>
                    <a:pt x="134223" y="11028"/>
                  </a:lnTo>
                  <a:lnTo>
                    <a:pt x="100788" y="34211"/>
                  </a:lnTo>
                  <a:lnTo>
                    <a:pt x="57794" y="90089"/>
                  </a:lnTo>
                  <a:lnTo>
                    <a:pt x="35335" y="132828"/>
                  </a:lnTo>
                  <a:lnTo>
                    <a:pt x="23322" y="181276"/>
                  </a:lnTo>
                  <a:lnTo>
                    <a:pt x="16459" y="228708"/>
                  </a:lnTo>
                  <a:lnTo>
                    <a:pt x="3703" y="284210"/>
                  </a:lnTo>
                  <a:lnTo>
                    <a:pt x="0" y="2995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431769" y="9120508"/>
            <a:ext cx="1189825" cy="418615"/>
            <a:chOff x="4431769" y="9120508"/>
            <a:chExt cx="1189825" cy="418615"/>
          </a:xfrm>
        </p:grpSpPr>
        <p:sp>
          <p:nvSpPr>
            <p:cNvPr id="47" name="Freeform 46"/>
            <p:cNvSpPr/>
            <p:nvPr/>
          </p:nvSpPr>
          <p:spPr>
            <a:xfrm>
              <a:off x="4431769" y="9120508"/>
              <a:ext cx="341397" cy="385293"/>
            </a:xfrm>
            <a:custGeom>
              <a:avLst/>
              <a:gdLst/>
              <a:ahLst/>
              <a:cxnLst/>
              <a:rect l="0" t="0" r="0" b="0"/>
              <a:pathLst>
                <a:path w="341397" h="385293">
                  <a:moveTo>
                    <a:pt x="257462" y="7278"/>
                  </a:moveTo>
                  <a:lnTo>
                    <a:pt x="235626" y="0"/>
                  </a:lnTo>
                  <a:lnTo>
                    <a:pt x="212717" y="489"/>
                  </a:lnTo>
                  <a:lnTo>
                    <a:pt x="160770" y="13216"/>
                  </a:lnTo>
                  <a:lnTo>
                    <a:pt x="99623" y="53858"/>
                  </a:lnTo>
                  <a:lnTo>
                    <a:pt x="46684" y="97054"/>
                  </a:lnTo>
                  <a:lnTo>
                    <a:pt x="23704" y="132904"/>
                  </a:lnTo>
                  <a:lnTo>
                    <a:pt x="7246" y="187030"/>
                  </a:lnTo>
                  <a:lnTo>
                    <a:pt x="0" y="244031"/>
                  </a:lnTo>
                  <a:lnTo>
                    <a:pt x="10493" y="281099"/>
                  </a:lnTo>
                  <a:lnTo>
                    <a:pt x="30391" y="314839"/>
                  </a:lnTo>
                  <a:lnTo>
                    <a:pt x="68812" y="350964"/>
                  </a:lnTo>
                  <a:lnTo>
                    <a:pt x="100999" y="371282"/>
                  </a:lnTo>
                  <a:lnTo>
                    <a:pt x="160659" y="385292"/>
                  </a:lnTo>
                  <a:lnTo>
                    <a:pt x="219300" y="382165"/>
                  </a:lnTo>
                  <a:lnTo>
                    <a:pt x="275270" y="364312"/>
                  </a:lnTo>
                  <a:lnTo>
                    <a:pt x="303971" y="344205"/>
                  </a:lnTo>
                  <a:lnTo>
                    <a:pt x="325360" y="318511"/>
                  </a:lnTo>
                  <a:lnTo>
                    <a:pt x="339944" y="286779"/>
                  </a:lnTo>
                  <a:lnTo>
                    <a:pt x="341396" y="272833"/>
                  </a:lnTo>
                  <a:lnTo>
                    <a:pt x="334884" y="249211"/>
                  </a:lnTo>
                  <a:lnTo>
                    <a:pt x="317771" y="232619"/>
                  </a:lnTo>
                  <a:lnTo>
                    <a:pt x="306808" y="226061"/>
                  </a:lnTo>
                  <a:lnTo>
                    <a:pt x="282441" y="222838"/>
                  </a:lnTo>
                  <a:lnTo>
                    <a:pt x="256376" y="228007"/>
                  </a:lnTo>
                  <a:lnTo>
                    <a:pt x="202402" y="256152"/>
                  </a:lnTo>
                  <a:lnTo>
                    <a:pt x="155009" y="291053"/>
                  </a:lnTo>
                  <a:lnTo>
                    <a:pt x="143371" y="309107"/>
                  </a:lnTo>
                  <a:lnTo>
                    <a:pt x="134061" y="3363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886999" y="9333454"/>
              <a:ext cx="7901" cy="191959"/>
            </a:xfrm>
            <a:custGeom>
              <a:avLst/>
              <a:gdLst/>
              <a:ahLst/>
              <a:cxnLst/>
              <a:rect l="0" t="0" r="0" b="0"/>
              <a:pathLst>
                <a:path w="7901" h="191959">
                  <a:moveTo>
                    <a:pt x="7900" y="0"/>
                  </a:moveTo>
                  <a:lnTo>
                    <a:pt x="7900" y="54733"/>
                  </a:lnTo>
                  <a:lnTo>
                    <a:pt x="6376" y="113889"/>
                  </a:lnTo>
                  <a:lnTo>
                    <a:pt x="0" y="158669"/>
                  </a:lnTo>
                  <a:lnTo>
                    <a:pt x="7900" y="1919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853765" y="925118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977166" y="9319744"/>
              <a:ext cx="137113" cy="211876"/>
            </a:xfrm>
            <a:custGeom>
              <a:avLst/>
              <a:gdLst/>
              <a:ahLst/>
              <a:cxnLst/>
              <a:rect l="0" t="0" r="0" b="0"/>
              <a:pathLst>
                <a:path w="137113" h="211876">
                  <a:moveTo>
                    <a:pt x="0" y="27422"/>
                  </a:moveTo>
                  <a:lnTo>
                    <a:pt x="1524" y="79106"/>
                  </a:lnTo>
                  <a:lnTo>
                    <a:pt x="10852" y="140550"/>
                  </a:lnTo>
                  <a:lnTo>
                    <a:pt x="20425" y="203638"/>
                  </a:lnTo>
                  <a:lnTo>
                    <a:pt x="25805" y="210408"/>
                  </a:lnTo>
                  <a:lnTo>
                    <a:pt x="32438" y="211875"/>
                  </a:lnTo>
                  <a:lnTo>
                    <a:pt x="39907" y="209805"/>
                  </a:lnTo>
                  <a:lnTo>
                    <a:pt x="46410" y="203856"/>
                  </a:lnTo>
                  <a:lnTo>
                    <a:pt x="67793" y="161467"/>
                  </a:lnTo>
                  <a:lnTo>
                    <a:pt x="86687" y="101805"/>
                  </a:lnTo>
                  <a:lnTo>
                    <a:pt x="114512" y="43808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218872" y="9310743"/>
              <a:ext cx="183342" cy="166364"/>
            </a:xfrm>
            <a:custGeom>
              <a:avLst/>
              <a:gdLst/>
              <a:ahLst/>
              <a:cxnLst/>
              <a:rect l="0" t="0" r="0" b="0"/>
              <a:pathLst>
                <a:path w="183342" h="166364">
                  <a:moveTo>
                    <a:pt x="18807" y="132402"/>
                  </a:moveTo>
                  <a:lnTo>
                    <a:pt x="49696" y="75149"/>
                  </a:lnTo>
                  <a:lnTo>
                    <a:pt x="71463" y="35710"/>
                  </a:lnTo>
                  <a:lnTo>
                    <a:pt x="73716" y="23759"/>
                  </a:lnTo>
                  <a:lnTo>
                    <a:pt x="72171" y="12746"/>
                  </a:lnTo>
                  <a:lnTo>
                    <a:pt x="68094" y="2357"/>
                  </a:lnTo>
                  <a:lnTo>
                    <a:pt x="60806" y="0"/>
                  </a:lnTo>
                  <a:lnTo>
                    <a:pt x="51376" y="3000"/>
                  </a:lnTo>
                  <a:lnTo>
                    <a:pt x="40520" y="9570"/>
                  </a:lnTo>
                  <a:lnTo>
                    <a:pt x="24394" y="29059"/>
                  </a:lnTo>
                  <a:lnTo>
                    <a:pt x="1629" y="78810"/>
                  </a:lnTo>
                  <a:lnTo>
                    <a:pt x="0" y="105536"/>
                  </a:lnTo>
                  <a:lnTo>
                    <a:pt x="1698" y="119061"/>
                  </a:lnTo>
                  <a:lnTo>
                    <a:pt x="8925" y="131126"/>
                  </a:lnTo>
                  <a:lnTo>
                    <a:pt x="33204" y="152655"/>
                  </a:lnTo>
                  <a:lnTo>
                    <a:pt x="68371" y="164255"/>
                  </a:lnTo>
                  <a:lnTo>
                    <a:pt x="106344" y="166363"/>
                  </a:lnTo>
                  <a:lnTo>
                    <a:pt x="150371" y="151943"/>
                  </a:lnTo>
                  <a:lnTo>
                    <a:pt x="183341" y="1324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415924" y="9298001"/>
              <a:ext cx="205670" cy="241122"/>
            </a:xfrm>
            <a:custGeom>
              <a:avLst/>
              <a:gdLst/>
              <a:ahLst/>
              <a:cxnLst/>
              <a:rect l="0" t="0" r="0" b="0"/>
              <a:pathLst>
                <a:path w="205670" h="241122">
                  <a:moveTo>
                    <a:pt x="0" y="49165"/>
                  </a:moveTo>
                  <a:lnTo>
                    <a:pt x="10853" y="108825"/>
                  </a:lnTo>
                  <a:lnTo>
                    <a:pt x="20426" y="170809"/>
                  </a:lnTo>
                  <a:lnTo>
                    <a:pt x="22758" y="174441"/>
                  </a:lnTo>
                  <a:lnTo>
                    <a:pt x="24313" y="170769"/>
                  </a:lnTo>
                  <a:lnTo>
                    <a:pt x="26808" y="121090"/>
                  </a:lnTo>
                  <a:lnTo>
                    <a:pt x="34520" y="77585"/>
                  </a:lnTo>
                  <a:lnTo>
                    <a:pt x="53732" y="43028"/>
                  </a:lnTo>
                  <a:lnTo>
                    <a:pt x="78722" y="13492"/>
                  </a:lnTo>
                  <a:lnTo>
                    <a:pt x="104559" y="2841"/>
                  </a:lnTo>
                  <a:lnTo>
                    <a:pt x="119981" y="0"/>
                  </a:lnTo>
                  <a:lnTo>
                    <a:pt x="131785" y="2678"/>
                  </a:lnTo>
                  <a:lnTo>
                    <a:pt x="141178" y="9032"/>
                  </a:lnTo>
                  <a:lnTo>
                    <a:pt x="155678" y="28281"/>
                  </a:lnTo>
                  <a:lnTo>
                    <a:pt x="167200" y="52071"/>
                  </a:lnTo>
                  <a:lnTo>
                    <a:pt x="177588" y="114007"/>
                  </a:lnTo>
                  <a:lnTo>
                    <a:pt x="188546" y="160801"/>
                  </a:lnTo>
                  <a:lnTo>
                    <a:pt x="201835" y="222998"/>
                  </a:lnTo>
                  <a:lnTo>
                    <a:pt x="205669" y="2411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373873" y="9754783"/>
            <a:ext cx="3427801" cy="553930"/>
            <a:chOff x="4373873" y="9754783"/>
            <a:chExt cx="3427801" cy="553930"/>
          </a:xfrm>
        </p:grpSpPr>
        <p:sp>
          <p:nvSpPr>
            <p:cNvPr id="54" name="Freeform 53"/>
            <p:cNvSpPr/>
            <p:nvPr/>
          </p:nvSpPr>
          <p:spPr>
            <a:xfrm>
              <a:off x="4373873" y="9782205"/>
              <a:ext cx="274225" cy="345937"/>
            </a:xfrm>
            <a:custGeom>
              <a:avLst/>
              <a:gdLst/>
              <a:ahLst/>
              <a:cxnLst/>
              <a:rect l="0" t="0" r="0" b="0"/>
              <a:pathLst>
                <a:path w="274225" h="345937">
                  <a:moveTo>
                    <a:pt x="0" y="0"/>
                  </a:moveTo>
                  <a:lnTo>
                    <a:pt x="26363" y="57252"/>
                  </a:lnTo>
                  <a:lnTo>
                    <a:pt x="50686" y="111689"/>
                  </a:lnTo>
                  <a:lnTo>
                    <a:pt x="74603" y="161911"/>
                  </a:lnTo>
                  <a:lnTo>
                    <a:pt x="99463" y="213862"/>
                  </a:lnTo>
                  <a:lnTo>
                    <a:pt x="122284" y="277196"/>
                  </a:lnTo>
                  <a:lnTo>
                    <a:pt x="141462" y="340659"/>
                  </a:lnTo>
                  <a:lnTo>
                    <a:pt x="146106" y="345936"/>
                  </a:lnTo>
                  <a:lnTo>
                    <a:pt x="150725" y="344885"/>
                  </a:lnTo>
                  <a:lnTo>
                    <a:pt x="159920" y="331528"/>
                  </a:lnTo>
                  <a:lnTo>
                    <a:pt x="182810" y="272742"/>
                  </a:lnTo>
                  <a:lnTo>
                    <a:pt x="201097" y="209663"/>
                  </a:lnTo>
                  <a:lnTo>
                    <a:pt x="223442" y="151612"/>
                  </a:lnTo>
                  <a:lnTo>
                    <a:pt x="249467" y="96135"/>
                  </a:lnTo>
                  <a:lnTo>
                    <a:pt x="274224" y="548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716653" y="9878183"/>
              <a:ext cx="54846" cy="137114"/>
            </a:xfrm>
            <a:custGeom>
              <a:avLst/>
              <a:gdLst/>
              <a:ahLst/>
              <a:cxnLst/>
              <a:rect l="0" t="0" r="0" b="0"/>
              <a:pathLst>
                <a:path w="54846" h="137114">
                  <a:moveTo>
                    <a:pt x="0" y="137113"/>
                  </a:moveTo>
                  <a:lnTo>
                    <a:pt x="20369" y="113696"/>
                  </a:lnTo>
                  <a:lnTo>
                    <a:pt x="45377" y="53567"/>
                  </a:lnTo>
                  <a:lnTo>
                    <a:pt x="5484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686147" y="9946739"/>
              <a:ext cx="99063" cy="149195"/>
            </a:xfrm>
            <a:custGeom>
              <a:avLst/>
              <a:gdLst/>
              <a:ahLst/>
              <a:cxnLst/>
              <a:rect l="0" t="0" r="0" b="0"/>
              <a:pathLst>
                <a:path w="99063" h="149195">
                  <a:moveTo>
                    <a:pt x="30506" y="0"/>
                  </a:moveTo>
                  <a:lnTo>
                    <a:pt x="4143" y="57253"/>
                  </a:lnTo>
                  <a:lnTo>
                    <a:pt x="0" y="83337"/>
                  </a:lnTo>
                  <a:lnTo>
                    <a:pt x="4760" y="110166"/>
                  </a:lnTo>
                  <a:lnTo>
                    <a:pt x="17032" y="137324"/>
                  </a:lnTo>
                  <a:lnTo>
                    <a:pt x="27618" y="144871"/>
                  </a:lnTo>
                  <a:lnTo>
                    <a:pt x="55629" y="149194"/>
                  </a:lnTo>
                  <a:lnTo>
                    <a:pt x="76204" y="146036"/>
                  </a:lnTo>
                  <a:lnTo>
                    <a:pt x="99062" y="1371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873288" y="9932122"/>
              <a:ext cx="131301" cy="100520"/>
            </a:xfrm>
            <a:custGeom>
              <a:avLst/>
              <a:gdLst/>
              <a:ahLst/>
              <a:cxnLst/>
              <a:rect l="0" t="0" r="0" b="0"/>
              <a:pathLst>
                <a:path w="131301" h="100520">
                  <a:moveTo>
                    <a:pt x="7900" y="14617"/>
                  </a:moveTo>
                  <a:lnTo>
                    <a:pt x="6376" y="66303"/>
                  </a:lnTo>
                  <a:lnTo>
                    <a:pt x="0" y="100519"/>
                  </a:lnTo>
                  <a:lnTo>
                    <a:pt x="1110" y="99308"/>
                  </a:lnTo>
                  <a:lnTo>
                    <a:pt x="26281" y="43908"/>
                  </a:lnTo>
                  <a:lnTo>
                    <a:pt x="54480" y="15171"/>
                  </a:lnTo>
                  <a:lnTo>
                    <a:pt x="66376" y="5846"/>
                  </a:lnTo>
                  <a:lnTo>
                    <a:pt x="78876" y="1152"/>
                  </a:lnTo>
                  <a:lnTo>
                    <a:pt x="104954" y="0"/>
                  </a:lnTo>
                  <a:lnTo>
                    <a:pt x="113736" y="6395"/>
                  </a:lnTo>
                  <a:lnTo>
                    <a:pt x="131300" y="557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141700" y="9754783"/>
              <a:ext cx="27424" cy="329069"/>
            </a:xfrm>
            <a:custGeom>
              <a:avLst/>
              <a:gdLst/>
              <a:ahLst/>
              <a:cxnLst/>
              <a:rect l="0" t="0" r="0" b="0"/>
              <a:pathLst>
                <a:path w="27424" h="329069">
                  <a:moveTo>
                    <a:pt x="27423" y="0"/>
                  </a:moveTo>
                  <a:lnTo>
                    <a:pt x="27423" y="53208"/>
                  </a:lnTo>
                  <a:lnTo>
                    <a:pt x="25899" y="107511"/>
                  </a:lnTo>
                  <a:lnTo>
                    <a:pt x="18000" y="169645"/>
                  </a:lnTo>
                  <a:lnTo>
                    <a:pt x="13459" y="225802"/>
                  </a:lnTo>
                  <a:lnTo>
                    <a:pt x="3110" y="286495"/>
                  </a:lnTo>
                  <a:lnTo>
                    <a:pt x="0" y="3290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073145" y="9946739"/>
              <a:ext cx="164535" cy="1"/>
            </a:xfrm>
            <a:custGeom>
              <a:avLst/>
              <a:gdLst/>
              <a:ahLst/>
              <a:cxnLst/>
              <a:rect l="0" t="0" r="0" b="0"/>
              <a:pathLst>
                <a:path w="164535" h="1">
                  <a:moveTo>
                    <a:pt x="0" y="0"/>
                  </a:moveTo>
                  <a:lnTo>
                    <a:pt x="59660" y="0"/>
                  </a:lnTo>
                  <a:lnTo>
                    <a:pt x="111116" y="0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347369" y="9946739"/>
              <a:ext cx="27423" cy="137113"/>
            </a:xfrm>
            <a:custGeom>
              <a:avLst/>
              <a:gdLst/>
              <a:ahLst/>
              <a:cxnLst/>
              <a:rect l="0" t="0" r="0" b="0"/>
              <a:pathLst>
                <a:path w="27423" h="137113">
                  <a:moveTo>
                    <a:pt x="27422" y="0"/>
                  </a:moveTo>
                  <a:lnTo>
                    <a:pt x="12507" y="48808"/>
                  </a:lnTo>
                  <a:lnTo>
                    <a:pt x="3706" y="94190"/>
                  </a:lnTo>
                  <a:lnTo>
                    <a:pt x="0" y="1371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347369" y="9864472"/>
              <a:ext cx="1" cy="13712"/>
            </a:xfrm>
            <a:custGeom>
              <a:avLst/>
              <a:gdLst/>
              <a:ahLst/>
              <a:cxnLst/>
              <a:rect l="0" t="0" r="0" b="0"/>
              <a:pathLst>
                <a:path w="1" h="13712">
                  <a:moveTo>
                    <a:pt x="0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5454246" y="9891895"/>
              <a:ext cx="100879" cy="233091"/>
            </a:xfrm>
            <a:custGeom>
              <a:avLst/>
              <a:gdLst/>
              <a:ahLst/>
              <a:cxnLst/>
              <a:rect l="0" t="0" r="0" b="0"/>
              <a:pathLst>
                <a:path w="100879" h="233091">
                  <a:moveTo>
                    <a:pt x="85079" y="0"/>
                  </a:moveTo>
                  <a:lnTo>
                    <a:pt x="99637" y="14558"/>
                  </a:lnTo>
                  <a:lnTo>
                    <a:pt x="100878" y="21893"/>
                  </a:lnTo>
                  <a:lnTo>
                    <a:pt x="98659" y="29830"/>
                  </a:lnTo>
                  <a:lnTo>
                    <a:pt x="73204" y="64461"/>
                  </a:lnTo>
                  <a:lnTo>
                    <a:pt x="20854" y="126151"/>
                  </a:lnTo>
                  <a:lnTo>
                    <a:pt x="879" y="165348"/>
                  </a:lnTo>
                  <a:lnTo>
                    <a:pt x="0" y="177265"/>
                  </a:lnTo>
                  <a:lnTo>
                    <a:pt x="7148" y="198630"/>
                  </a:lnTo>
                  <a:lnTo>
                    <a:pt x="24544" y="214220"/>
                  </a:lnTo>
                  <a:lnTo>
                    <a:pt x="57657" y="2330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591093" y="9821930"/>
              <a:ext cx="270905" cy="316767"/>
            </a:xfrm>
            <a:custGeom>
              <a:avLst/>
              <a:gdLst/>
              <a:ahLst/>
              <a:cxnLst/>
              <a:rect l="0" t="0" r="0" b="0"/>
              <a:pathLst>
                <a:path w="270905" h="316767">
                  <a:moveTo>
                    <a:pt x="126478" y="138521"/>
                  </a:moveTo>
                  <a:lnTo>
                    <a:pt x="111921" y="123963"/>
                  </a:lnTo>
                  <a:lnTo>
                    <a:pt x="103062" y="122721"/>
                  </a:lnTo>
                  <a:lnTo>
                    <a:pt x="81031" y="129468"/>
                  </a:lnTo>
                  <a:lnTo>
                    <a:pt x="42932" y="157675"/>
                  </a:lnTo>
                  <a:lnTo>
                    <a:pt x="17256" y="194978"/>
                  </a:lnTo>
                  <a:lnTo>
                    <a:pt x="0" y="234976"/>
                  </a:lnTo>
                  <a:lnTo>
                    <a:pt x="1025" y="245482"/>
                  </a:lnTo>
                  <a:lnTo>
                    <a:pt x="6280" y="254008"/>
                  </a:lnTo>
                  <a:lnTo>
                    <a:pt x="14353" y="261217"/>
                  </a:lnTo>
                  <a:lnTo>
                    <a:pt x="24306" y="262975"/>
                  </a:lnTo>
                  <a:lnTo>
                    <a:pt x="47552" y="256804"/>
                  </a:lnTo>
                  <a:lnTo>
                    <a:pt x="69056" y="239842"/>
                  </a:lnTo>
                  <a:lnTo>
                    <a:pt x="79055" y="228920"/>
                  </a:lnTo>
                  <a:lnTo>
                    <a:pt x="90167" y="200534"/>
                  </a:lnTo>
                  <a:lnTo>
                    <a:pt x="95105" y="179794"/>
                  </a:lnTo>
                  <a:lnTo>
                    <a:pt x="96422" y="182794"/>
                  </a:lnTo>
                  <a:lnTo>
                    <a:pt x="98535" y="231395"/>
                  </a:lnTo>
                  <a:lnTo>
                    <a:pt x="103279" y="243094"/>
                  </a:lnTo>
                  <a:lnTo>
                    <a:pt x="120738" y="260155"/>
                  </a:lnTo>
                  <a:lnTo>
                    <a:pt x="131792" y="262268"/>
                  </a:lnTo>
                  <a:lnTo>
                    <a:pt x="156262" y="256489"/>
                  </a:lnTo>
                  <a:lnTo>
                    <a:pt x="178310" y="239702"/>
                  </a:lnTo>
                  <a:lnTo>
                    <a:pt x="225107" y="178534"/>
                  </a:lnTo>
                  <a:lnTo>
                    <a:pt x="248597" y="120526"/>
                  </a:lnTo>
                  <a:lnTo>
                    <a:pt x="259148" y="68695"/>
                  </a:lnTo>
                  <a:lnTo>
                    <a:pt x="266336" y="18806"/>
                  </a:lnTo>
                  <a:lnTo>
                    <a:pt x="270904" y="0"/>
                  </a:lnTo>
                  <a:lnTo>
                    <a:pt x="265486" y="45706"/>
                  </a:lnTo>
                  <a:lnTo>
                    <a:pt x="262909" y="89652"/>
                  </a:lnTo>
                  <a:lnTo>
                    <a:pt x="256686" y="134575"/>
                  </a:lnTo>
                  <a:lnTo>
                    <a:pt x="244617" y="188134"/>
                  </a:lnTo>
                  <a:lnTo>
                    <a:pt x="238671" y="247507"/>
                  </a:lnTo>
                  <a:lnTo>
                    <a:pt x="237280" y="278874"/>
                  </a:lnTo>
                  <a:lnTo>
                    <a:pt x="236168" y="31676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059350" y="9905606"/>
              <a:ext cx="275226" cy="195102"/>
            </a:xfrm>
            <a:custGeom>
              <a:avLst/>
              <a:gdLst/>
              <a:ahLst/>
              <a:cxnLst/>
              <a:rect l="0" t="0" r="0" b="0"/>
              <a:pathLst>
                <a:path w="275226" h="195102">
                  <a:moveTo>
                    <a:pt x="206669" y="0"/>
                  </a:moveTo>
                  <a:lnTo>
                    <a:pt x="199390" y="21837"/>
                  </a:lnTo>
                  <a:lnTo>
                    <a:pt x="192676" y="26745"/>
                  </a:lnTo>
                  <a:lnTo>
                    <a:pt x="183629" y="28495"/>
                  </a:lnTo>
                  <a:lnTo>
                    <a:pt x="173027" y="28136"/>
                  </a:lnTo>
                  <a:lnTo>
                    <a:pt x="153122" y="19615"/>
                  </a:lnTo>
                  <a:lnTo>
                    <a:pt x="143549" y="13076"/>
                  </a:lnTo>
                  <a:lnTo>
                    <a:pt x="132596" y="11764"/>
                  </a:lnTo>
                  <a:lnTo>
                    <a:pt x="108239" y="18432"/>
                  </a:lnTo>
                  <a:lnTo>
                    <a:pt x="68831" y="39316"/>
                  </a:lnTo>
                  <a:lnTo>
                    <a:pt x="28208" y="79359"/>
                  </a:lnTo>
                  <a:lnTo>
                    <a:pt x="1784" y="122539"/>
                  </a:lnTo>
                  <a:lnTo>
                    <a:pt x="0" y="136538"/>
                  </a:lnTo>
                  <a:lnTo>
                    <a:pt x="6142" y="164279"/>
                  </a:lnTo>
                  <a:lnTo>
                    <a:pt x="15092" y="175028"/>
                  </a:lnTo>
                  <a:lnTo>
                    <a:pt x="41288" y="191034"/>
                  </a:lnTo>
                  <a:lnTo>
                    <a:pt x="73243" y="195101"/>
                  </a:lnTo>
                  <a:lnTo>
                    <a:pt x="106235" y="190307"/>
                  </a:lnTo>
                  <a:lnTo>
                    <a:pt x="136133" y="178020"/>
                  </a:lnTo>
                  <a:lnTo>
                    <a:pt x="171381" y="146694"/>
                  </a:lnTo>
                  <a:lnTo>
                    <a:pt x="209065" y="85739"/>
                  </a:lnTo>
                  <a:lnTo>
                    <a:pt x="224476" y="52826"/>
                  </a:lnTo>
                  <a:lnTo>
                    <a:pt x="228499" y="113580"/>
                  </a:lnTo>
                  <a:lnTo>
                    <a:pt x="232434" y="168903"/>
                  </a:lnTo>
                  <a:lnTo>
                    <a:pt x="237557" y="179635"/>
                  </a:lnTo>
                  <a:lnTo>
                    <a:pt x="245543" y="185266"/>
                  </a:lnTo>
                  <a:lnTo>
                    <a:pt x="275225" y="1919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377615" y="9920119"/>
              <a:ext cx="117493" cy="218578"/>
            </a:xfrm>
            <a:custGeom>
              <a:avLst/>
              <a:gdLst/>
              <a:ahLst/>
              <a:cxnLst/>
              <a:rect l="0" t="0" r="0" b="0"/>
              <a:pathLst>
                <a:path w="117493" h="218578">
                  <a:moveTo>
                    <a:pt x="11805" y="26620"/>
                  </a:moveTo>
                  <a:lnTo>
                    <a:pt x="7742" y="86280"/>
                  </a:lnTo>
                  <a:lnTo>
                    <a:pt x="952" y="137737"/>
                  </a:lnTo>
                  <a:lnTo>
                    <a:pt x="0" y="155543"/>
                  </a:lnTo>
                  <a:lnTo>
                    <a:pt x="888" y="159796"/>
                  </a:lnTo>
                  <a:lnTo>
                    <a:pt x="17345" y="107166"/>
                  </a:lnTo>
                  <a:lnTo>
                    <a:pt x="36371" y="53703"/>
                  </a:lnTo>
                  <a:lnTo>
                    <a:pt x="51162" y="26470"/>
                  </a:lnTo>
                  <a:lnTo>
                    <a:pt x="71954" y="7256"/>
                  </a:lnTo>
                  <a:lnTo>
                    <a:pt x="83897" y="0"/>
                  </a:lnTo>
                  <a:lnTo>
                    <a:pt x="93383" y="1256"/>
                  </a:lnTo>
                  <a:lnTo>
                    <a:pt x="101229" y="8187"/>
                  </a:lnTo>
                  <a:lnTo>
                    <a:pt x="107984" y="18902"/>
                  </a:lnTo>
                  <a:lnTo>
                    <a:pt x="117492" y="63097"/>
                  </a:lnTo>
                  <a:lnTo>
                    <a:pt x="113030" y="114786"/>
                  </a:lnTo>
                  <a:lnTo>
                    <a:pt x="109338" y="168697"/>
                  </a:lnTo>
                  <a:lnTo>
                    <a:pt x="107783" y="2185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582960" y="9933028"/>
              <a:ext cx="176663" cy="375685"/>
            </a:xfrm>
            <a:custGeom>
              <a:avLst/>
              <a:gdLst/>
              <a:ahLst/>
              <a:cxnLst/>
              <a:rect l="0" t="0" r="0" b="0"/>
              <a:pathLst>
                <a:path w="176663" h="375685">
                  <a:moveTo>
                    <a:pt x="80684" y="0"/>
                  </a:moveTo>
                  <a:lnTo>
                    <a:pt x="40002" y="48808"/>
                  </a:lnTo>
                  <a:lnTo>
                    <a:pt x="3077" y="108497"/>
                  </a:lnTo>
                  <a:lnTo>
                    <a:pt x="0" y="121082"/>
                  </a:lnTo>
                  <a:lnTo>
                    <a:pt x="995" y="132520"/>
                  </a:lnTo>
                  <a:lnTo>
                    <a:pt x="4707" y="143191"/>
                  </a:lnTo>
                  <a:lnTo>
                    <a:pt x="10227" y="147259"/>
                  </a:lnTo>
                  <a:lnTo>
                    <a:pt x="16955" y="146924"/>
                  </a:lnTo>
                  <a:lnTo>
                    <a:pt x="24487" y="143653"/>
                  </a:lnTo>
                  <a:lnTo>
                    <a:pt x="36918" y="127832"/>
                  </a:lnTo>
                  <a:lnTo>
                    <a:pt x="73002" y="67334"/>
                  </a:lnTo>
                  <a:lnTo>
                    <a:pt x="90473" y="40590"/>
                  </a:lnTo>
                  <a:lnTo>
                    <a:pt x="94827" y="37725"/>
                  </a:lnTo>
                  <a:lnTo>
                    <a:pt x="96207" y="41908"/>
                  </a:lnTo>
                  <a:lnTo>
                    <a:pt x="94932" y="85036"/>
                  </a:lnTo>
                  <a:lnTo>
                    <a:pt x="94634" y="130725"/>
                  </a:lnTo>
                  <a:lnTo>
                    <a:pt x="94501" y="181501"/>
                  </a:lnTo>
                  <a:lnTo>
                    <a:pt x="98504" y="230475"/>
                  </a:lnTo>
                  <a:lnTo>
                    <a:pt x="103839" y="276109"/>
                  </a:lnTo>
                  <a:lnTo>
                    <a:pt x="105318" y="334536"/>
                  </a:lnTo>
                  <a:lnTo>
                    <a:pt x="100265" y="366539"/>
                  </a:lnTo>
                  <a:lnTo>
                    <a:pt x="95262" y="373854"/>
                  </a:lnTo>
                  <a:lnTo>
                    <a:pt x="88878" y="375684"/>
                  </a:lnTo>
                  <a:lnTo>
                    <a:pt x="81577" y="373857"/>
                  </a:lnTo>
                  <a:lnTo>
                    <a:pt x="75186" y="366545"/>
                  </a:lnTo>
                  <a:lnTo>
                    <a:pt x="64021" y="342170"/>
                  </a:lnTo>
                  <a:lnTo>
                    <a:pt x="62106" y="311024"/>
                  </a:lnTo>
                  <a:lnTo>
                    <a:pt x="73656" y="259229"/>
                  </a:lnTo>
                  <a:lnTo>
                    <a:pt x="96375" y="209351"/>
                  </a:lnTo>
                  <a:lnTo>
                    <a:pt x="131350" y="151550"/>
                  </a:lnTo>
                  <a:lnTo>
                    <a:pt x="176662" y="1096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883023" y="9768494"/>
              <a:ext cx="1" cy="315358"/>
            </a:xfrm>
            <a:custGeom>
              <a:avLst/>
              <a:gdLst/>
              <a:ahLst/>
              <a:cxnLst/>
              <a:rect l="0" t="0" r="0" b="0"/>
              <a:pathLst>
                <a:path w="1" h="315358">
                  <a:moveTo>
                    <a:pt x="0" y="0"/>
                  </a:moveTo>
                  <a:lnTo>
                    <a:pt x="0" y="54732"/>
                  </a:lnTo>
                  <a:lnTo>
                    <a:pt x="0" y="116935"/>
                  </a:lnTo>
                  <a:lnTo>
                    <a:pt x="0" y="161153"/>
                  </a:lnTo>
                  <a:lnTo>
                    <a:pt x="0" y="206196"/>
                  </a:lnTo>
                  <a:lnTo>
                    <a:pt x="0" y="266256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965290" y="9891895"/>
              <a:ext cx="244706" cy="178378"/>
            </a:xfrm>
            <a:custGeom>
              <a:avLst/>
              <a:gdLst/>
              <a:ahLst/>
              <a:cxnLst/>
              <a:rect l="0" t="0" r="0" b="0"/>
              <a:pathLst>
                <a:path w="244706" h="178378">
                  <a:moveTo>
                    <a:pt x="0" y="123401"/>
                  </a:moveTo>
                  <a:lnTo>
                    <a:pt x="31316" y="110931"/>
                  </a:lnTo>
                  <a:lnTo>
                    <a:pt x="59215" y="87544"/>
                  </a:lnTo>
                  <a:lnTo>
                    <a:pt x="85256" y="52345"/>
                  </a:lnTo>
                  <a:lnTo>
                    <a:pt x="100249" y="22111"/>
                  </a:lnTo>
                  <a:lnTo>
                    <a:pt x="100349" y="23881"/>
                  </a:lnTo>
                  <a:lnTo>
                    <a:pt x="98893" y="29631"/>
                  </a:lnTo>
                  <a:lnTo>
                    <a:pt x="58067" y="92850"/>
                  </a:lnTo>
                  <a:lnTo>
                    <a:pt x="38872" y="136184"/>
                  </a:lnTo>
                  <a:lnTo>
                    <a:pt x="38103" y="148681"/>
                  </a:lnTo>
                  <a:lnTo>
                    <a:pt x="45373" y="170692"/>
                  </a:lnTo>
                  <a:lnTo>
                    <a:pt x="56148" y="176256"/>
                  </a:lnTo>
                  <a:lnTo>
                    <a:pt x="88432" y="178377"/>
                  </a:lnTo>
                  <a:lnTo>
                    <a:pt x="134876" y="163727"/>
                  </a:lnTo>
                  <a:lnTo>
                    <a:pt x="177583" y="132810"/>
                  </a:lnTo>
                  <a:lnTo>
                    <a:pt x="222014" y="81417"/>
                  </a:lnTo>
                  <a:lnTo>
                    <a:pt x="241371" y="54467"/>
                  </a:lnTo>
                  <a:lnTo>
                    <a:pt x="244705" y="42405"/>
                  </a:lnTo>
                  <a:lnTo>
                    <a:pt x="243880" y="31316"/>
                  </a:lnTo>
                  <a:lnTo>
                    <a:pt x="236363" y="13918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129824" y="9946739"/>
              <a:ext cx="135018" cy="178247"/>
            </a:xfrm>
            <a:custGeom>
              <a:avLst/>
              <a:gdLst/>
              <a:ahLst/>
              <a:cxnLst/>
              <a:rect l="0" t="0" r="0" b="0"/>
              <a:pathLst>
                <a:path w="135018" h="178247">
                  <a:moveTo>
                    <a:pt x="0" y="0"/>
                  </a:moveTo>
                  <a:lnTo>
                    <a:pt x="7280" y="21837"/>
                  </a:lnTo>
                  <a:lnTo>
                    <a:pt x="23041" y="40683"/>
                  </a:lnTo>
                  <a:lnTo>
                    <a:pt x="46804" y="57692"/>
                  </a:lnTo>
                  <a:lnTo>
                    <a:pt x="107651" y="85087"/>
                  </a:lnTo>
                  <a:lnTo>
                    <a:pt x="122042" y="93288"/>
                  </a:lnTo>
                  <a:lnTo>
                    <a:pt x="130112" y="103326"/>
                  </a:lnTo>
                  <a:lnTo>
                    <a:pt x="133969" y="114588"/>
                  </a:lnTo>
                  <a:lnTo>
                    <a:pt x="135017" y="126666"/>
                  </a:lnTo>
                  <a:lnTo>
                    <a:pt x="131145" y="136242"/>
                  </a:lnTo>
                  <a:lnTo>
                    <a:pt x="114656" y="150945"/>
                  </a:lnTo>
                  <a:lnTo>
                    <a:pt x="79676" y="167787"/>
                  </a:lnTo>
                  <a:lnTo>
                    <a:pt x="53694" y="173598"/>
                  </a:lnTo>
                  <a:lnTo>
                    <a:pt x="13712" y="1782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486316" y="9948010"/>
              <a:ext cx="287936" cy="12442"/>
            </a:xfrm>
            <a:custGeom>
              <a:avLst/>
              <a:gdLst/>
              <a:ahLst/>
              <a:cxnLst/>
              <a:rect l="0" t="0" r="0" b="0"/>
              <a:pathLst>
                <a:path w="287936" h="12442">
                  <a:moveTo>
                    <a:pt x="0" y="12441"/>
                  </a:moveTo>
                  <a:lnTo>
                    <a:pt x="53209" y="10918"/>
                  </a:lnTo>
                  <a:lnTo>
                    <a:pt x="105989" y="3018"/>
                  </a:lnTo>
                  <a:lnTo>
                    <a:pt x="160222" y="0"/>
                  </a:lnTo>
                  <a:lnTo>
                    <a:pt x="214885" y="629"/>
                  </a:lnTo>
                  <a:lnTo>
                    <a:pt x="271700" y="9657"/>
                  </a:lnTo>
                  <a:lnTo>
                    <a:pt x="287935" y="124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554872" y="10042718"/>
              <a:ext cx="219380" cy="19655"/>
            </a:xfrm>
            <a:custGeom>
              <a:avLst/>
              <a:gdLst/>
              <a:ahLst/>
              <a:cxnLst/>
              <a:rect l="0" t="0" r="0" b="0"/>
              <a:pathLst>
                <a:path w="219380" h="19655">
                  <a:moveTo>
                    <a:pt x="0" y="0"/>
                  </a:moveTo>
                  <a:lnTo>
                    <a:pt x="57253" y="19083"/>
                  </a:lnTo>
                  <a:lnTo>
                    <a:pt x="83338" y="19654"/>
                  </a:lnTo>
                  <a:lnTo>
                    <a:pt x="131843" y="15472"/>
                  </a:lnTo>
                  <a:lnTo>
                    <a:pt x="182270" y="14232"/>
                  </a:lnTo>
                  <a:lnTo>
                    <a:pt x="219379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568583" y="9811352"/>
              <a:ext cx="233091" cy="53121"/>
            </a:xfrm>
            <a:custGeom>
              <a:avLst/>
              <a:gdLst/>
              <a:ahLst/>
              <a:cxnLst/>
              <a:rect l="0" t="0" r="0" b="0"/>
              <a:pathLst>
                <a:path w="233091" h="53121">
                  <a:moveTo>
                    <a:pt x="0" y="53120"/>
                  </a:moveTo>
                  <a:lnTo>
                    <a:pt x="38168" y="3147"/>
                  </a:lnTo>
                  <a:lnTo>
                    <a:pt x="46774" y="0"/>
                  </a:lnTo>
                  <a:lnTo>
                    <a:pt x="55558" y="948"/>
                  </a:lnTo>
                  <a:lnTo>
                    <a:pt x="64461" y="4628"/>
                  </a:lnTo>
                  <a:lnTo>
                    <a:pt x="103690" y="38802"/>
                  </a:lnTo>
                  <a:lnTo>
                    <a:pt x="133430" y="46756"/>
                  </a:lnTo>
                  <a:lnTo>
                    <a:pt x="184434" y="43956"/>
                  </a:lnTo>
                  <a:lnTo>
                    <a:pt x="233090" y="394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319029" y="10371787"/>
            <a:ext cx="2989042" cy="556738"/>
            <a:chOff x="4319029" y="10371787"/>
            <a:chExt cx="2989042" cy="556738"/>
          </a:xfrm>
        </p:grpSpPr>
        <p:sp>
          <p:nvSpPr>
            <p:cNvPr id="74" name="Freeform 73"/>
            <p:cNvSpPr/>
            <p:nvPr/>
          </p:nvSpPr>
          <p:spPr>
            <a:xfrm>
              <a:off x="4319029" y="10371787"/>
              <a:ext cx="233091" cy="332150"/>
            </a:xfrm>
            <a:custGeom>
              <a:avLst/>
              <a:gdLst/>
              <a:ahLst/>
              <a:cxnLst/>
              <a:rect l="0" t="0" r="0" b="0"/>
              <a:pathLst>
                <a:path w="233091" h="332150">
                  <a:moveTo>
                    <a:pt x="0" y="27422"/>
                  </a:moveTo>
                  <a:lnTo>
                    <a:pt x="4062" y="83020"/>
                  </a:lnTo>
                  <a:lnTo>
                    <a:pt x="18977" y="123624"/>
                  </a:lnTo>
                  <a:lnTo>
                    <a:pt x="60108" y="182563"/>
                  </a:lnTo>
                  <a:lnTo>
                    <a:pt x="96115" y="233943"/>
                  </a:lnTo>
                  <a:lnTo>
                    <a:pt x="132568" y="288103"/>
                  </a:lnTo>
                  <a:lnTo>
                    <a:pt x="159971" y="329119"/>
                  </a:lnTo>
                  <a:lnTo>
                    <a:pt x="166062" y="332149"/>
                  </a:lnTo>
                  <a:lnTo>
                    <a:pt x="170123" y="328075"/>
                  </a:lnTo>
                  <a:lnTo>
                    <a:pt x="183919" y="270473"/>
                  </a:lnTo>
                  <a:lnTo>
                    <a:pt x="189575" y="215051"/>
                  </a:lnTo>
                  <a:lnTo>
                    <a:pt x="198529" y="160035"/>
                  </a:lnTo>
                  <a:lnTo>
                    <a:pt x="210831" y="105140"/>
                  </a:lnTo>
                  <a:lnTo>
                    <a:pt x="227113" y="44466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575133" y="10524930"/>
              <a:ext cx="292345" cy="155633"/>
            </a:xfrm>
            <a:custGeom>
              <a:avLst/>
              <a:gdLst/>
              <a:ahLst/>
              <a:cxnLst/>
              <a:rect l="0" t="0" r="0" b="0"/>
              <a:pathLst>
                <a:path w="292345" h="155633">
                  <a:moveTo>
                    <a:pt x="31831" y="66236"/>
                  </a:moveTo>
                  <a:lnTo>
                    <a:pt x="53667" y="51679"/>
                  </a:lnTo>
                  <a:lnTo>
                    <a:pt x="60100" y="41296"/>
                  </a:lnTo>
                  <a:lnTo>
                    <a:pt x="67247" y="13510"/>
                  </a:lnTo>
                  <a:lnTo>
                    <a:pt x="64582" y="5186"/>
                  </a:lnTo>
                  <a:lnTo>
                    <a:pt x="58235" y="1160"/>
                  </a:lnTo>
                  <a:lnTo>
                    <a:pt x="49434" y="0"/>
                  </a:lnTo>
                  <a:lnTo>
                    <a:pt x="40519" y="5320"/>
                  </a:lnTo>
                  <a:lnTo>
                    <a:pt x="14938" y="40400"/>
                  </a:lnTo>
                  <a:lnTo>
                    <a:pt x="2487" y="66941"/>
                  </a:lnTo>
                  <a:lnTo>
                    <a:pt x="0" y="93972"/>
                  </a:lnTo>
                  <a:lnTo>
                    <a:pt x="1469" y="107578"/>
                  </a:lnTo>
                  <a:lnTo>
                    <a:pt x="7019" y="118173"/>
                  </a:lnTo>
                  <a:lnTo>
                    <a:pt x="25374" y="134007"/>
                  </a:lnTo>
                  <a:lnTo>
                    <a:pt x="52829" y="142061"/>
                  </a:lnTo>
                  <a:lnTo>
                    <a:pt x="68681" y="144208"/>
                  </a:lnTo>
                  <a:lnTo>
                    <a:pt x="94420" y="138469"/>
                  </a:lnTo>
                  <a:lnTo>
                    <a:pt x="135771" y="109958"/>
                  </a:lnTo>
                  <a:lnTo>
                    <a:pt x="143782" y="109095"/>
                  </a:lnTo>
                  <a:lnTo>
                    <a:pt x="150645" y="113090"/>
                  </a:lnTo>
                  <a:lnTo>
                    <a:pt x="162334" y="129717"/>
                  </a:lnTo>
                  <a:lnTo>
                    <a:pt x="174433" y="155632"/>
                  </a:lnTo>
                  <a:lnTo>
                    <a:pt x="169967" y="109324"/>
                  </a:lnTo>
                  <a:lnTo>
                    <a:pt x="177523" y="84878"/>
                  </a:lnTo>
                  <a:lnTo>
                    <a:pt x="207201" y="44358"/>
                  </a:lnTo>
                  <a:lnTo>
                    <a:pt x="240709" y="23529"/>
                  </a:lnTo>
                  <a:lnTo>
                    <a:pt x="251827" y="22530"/>
                  </a:lnTo>
                  <a:lnTo>
                    <a:pt x="292344" y="388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4990877" y="10371787"/>
              <a:ext cx="13712" cy="342781"/>
            </a:xfrm>
            <a:custGeom>
              <a:avLst/>
              <a:gdLst/>
              <a:ahLst/>
              <a:cxnLst/>
              <a:rect l="0" t="0" r="0" b="0"/>
              <a:pathLst>
                <a:path w="13712" h="342781">
                  <a:moveTo>
                    <a:pt x="13711" y="0"/>
                  </a:moveTo>
                  <a:lnTo>
                    <a:pt x="12188" y="54732"/>
                  </a:lnTo>
                  <a:lnTo>
                    <a:pt x="4288" y="115411"/>
                  </a:lnTo>
                  <a:lnTo>
                    <a:pt x="1271" y="174186"/>
                  </a:lnTo>
                  <a:lnTo>
                    <a:pt x="376" y="237643"/>
                  </a:lnTo>
                  <a:lnTo>
                    <a:pt x="112" y="292669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4922321" y="10577455"/>
              <a:ext cx="137113" cy="13712"/>
            </a:xfrm>
            <a:custGeom>
              <a:avLst/>
              <a:gdLst/>
              <a:ahLst/>
              <a:cxnLst/>
              <a:rect l="0" t="0" r="0" b="0"/>
              <a:pathLst>
                <a:path w="137113" h="13712">
                  <a:moveTo>
                    <a:pt x="0" y="13711"/>
                  </a:moveTo>
                  <a:lnTo>
                    <a:pt x="59660" y="9648"/>
                  </a:lnTo>
                  <a:lnTo>
                    <a:pt x="102992" y="2859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169123" y="10604877"/>
              <a:ext cx="13712" cy="109691"/>
            </a:xfrm>
            <a:custGeom>
              <a:avLst/>
              <a:gdLst/>
              <a:ahLst/>
              <a:cxnLst/>
              <a:rect l="0" t="0" r="0" b="0"/>
              <a:pathLst>
                <a:path w="13712" h="109691">
                  <a:moveTo>
                    <a:pt x="13711" y="0"/>
                  </a:moveTo>
                  <a:lnTo>
                    <a:pt x="2859" y="48808"/>
                  </a:lnTo>
                  <a:lnTo>
                    <a:pt x="0" y="1096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155412" y="1052261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254462" y="10522610"/>
              <a:ext cx="92908" cy="205669"/>
            </a:xfrm>
            <a:custGeom>
              <a:avLst/>
              <a:gdLst/>
              <a:ahLst/>
              <a:cxnLst/>
              <a:rect l="0" t="0" r="0" b="0"/>
              <a:pathLst>
                <a:path w="92908" h="205669">
                  <a:moveTo>
                    <a:pt x="92907" y="0"/>
                  </a:moveTo>
                  <a:lnTo>
                    <a:pt x="69490" y="20369"/>
                  </a:lnTo>
                  <a:lnTo>
                    <a:pt x="47460" y="30889"/>
                  </a:lnTo>
                  <a:lnTo>
                    <a:pt x="30559" y="48768"/>
                  </a:lnTo>
                  <a:lnTo>
                    <a:pt x="7296" y="97486"/>
                  </a:lnTo>
                  <a:lnTo>
                    <a:pt x="0" y="144837"/>
                  </a:lnTo>
                  <a:lnTo>
                    <a:pt x="6418" y="171523"/>
                  </a:lnTo>
                  <a:lnTo>
                    <a:pt x="17904" y="190492"/>
                  </a:lnTo>
                  <a:lnTo>
                    <a:pt x="38062" y="205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366455" y="10508899"/>
              <a:ext cx="159160" cy="178247"/>
            </a:xfrm>
            <a:custGeom>
              <a:avLst/>
              <a:gdLst/>
              <a:ahLst/>
              <a:cxnLst/>
              <a:rect l="0" t="0" r="0" b="0"/>
              <a:pathLst>
                <a:path w="159160" h="178247">
                  <a:moveTo>
                    <a:pt x="104314" y="0"/>
                  </a:moveTo>
                  <a:lnTo>
                    <a:pt x="48756" y="55558"/>
                  </a:lnTo>
                  <a:lnTo>
                    <a:pt x="12765" y="98828"/>
                  </a:lnTo>
                  <a:lnTo>
                    <a:pt x="2687" y="128730"/>
                  </a:lnTo>
                  <a:lnTo>
                    <a:pt x="0" y="145235"/>
                  </a:lnTo>
                  <a:lnTo>
                    <a:pt x="2779" y="157762"/>
                  </a:lnTo>
                  <a:lnTo>
                    <a:pt x="9201" y="167637"/>
                  </a:lnTo>
                  <a:lnTo>
                    <a:pt x="18054" y="175743"/>
                  </a:lnTo>
                  <a:lnTo>
                    <a:pt x="27002" y="178101"/>
                  </a:lnTo>
                  <a:lnTo>
                    <a:pt x="36014" y="176626"/>
                  </a:lnTo>
                  <a:lnTo>
                    <a:pt x="54154" y="166861"/>
                  </a:lnTo>
                  <a:lnTo>
                    <a:pt x="72372" y="152365"/>
                  </a:lnTo>
                  <a:lnTo>
                    <a:pt x="86563" y="127640"/>
                  </a:lnTo>
                  <a:lnTo>
                    <a:pt x="103117" y="79461"/>
                  </a:lnTo>
                  <a:lnTo>
                    <a:pt x="109876" y="55121"/>
                  </a:lnTo>
                  <a:lnTo>
                    <a:pt x="109546" y="55029"/>
                  </a:lnTo>
                  <a:lnTo>
                    <a:pt x="107802" y="59538"/>
                  </a:lnTo>
                  <a:lnTo>
                    <a:pt x="106526" y="118459"/>
                  </a:lnTo>
                  <a:lnTo>
                    <a:pt x="111899" y="148626"/>
                  </a:lnTo>
                  <a:lnTo>
                    <a:pt x="118512" y="158499"/>
                  </a:lnTo>
                  <a:lnTo>
                    <a:pt x="127490" y="165082"/>
                  </a:lnTo>
                  <a:lnTo>
                    <a:pt x="159159" y="1782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5621593" y="10399209"/>
              <a:ext cx="27423" cy="301647"/>
            </a:xfrm>
            <a:custGeom>
              <a:avLst/>
              <a:gdLst/>
              <a:ahLst/>
              <a:cxnLst/>
              <a:rect l="0" t="0" r="0" b="0"/>
              <a:pathLst>
                <a:path w="27423" h="301647">
                  <a:moveTo>
                    <a:pt x="27422" y="0"/>
                  </a:moveTo>
                  <a:lnTo>
                    <a:pt x="8338" y="57252"/>
                  </a:lnTo>
                  <a:lnTo>
                    <a:pt x="2470" y="103971"/>
                  </a:lnTo>
                  <a:lnTo>
                    <a:pt x="731" y="163687"/>
                  </a:lnTo>
                  <a:lnTo>
                    <a:pt x="325" y="207322"/>
                  </a:lnTo>
                  <a:lnTo>
                    <a:pt x="96" y="262526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5909528" y="1056374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5757300" y="10495187"/>
              <a:ext cx="207074" cy="219976"/>
            </a:xfrm>
            <a:custGeom>
              <a:avLst/>
              <a:gdLst/>
              <a:ahLst/>
              <a:cxnLst/>
              <a:rect l="0" t="0" r="0" b="0"/>
              <a:pathLst>
                <a:path w="207074" h="219976">
                  <a:moveTo>
                    <a:pt x="111094" y="0"/>
                  </a:moveTo>
                  <a:lnTo>
                    <a:pt x="53842" y="57253"/>
                  </a:lnTo>
                  <a:lnTo>
                    <a:pt x="21298" y="111690"/>
                  </a:lnTo>
                  <a:lnTo>
                    <a:pt x="528" y="160387"/>
                  </a:lnTo>
                  <a:lnTo>
                    <a:pt x="0" y="190113"/>
                  </a:lnTo>
                  <a:lnTo>
                    <a:pt x="5039" y="201393"/>
                  </a:lnTo>
                  <a:lnTo>
                    <a:pt x="22825" y="217988"/>
                  </a:lnTo>
                  <a:lnTo>
                    <a:pt x="33966" y="219975"/>
                  </a:lnTo>
                  <a:lnTo>
                    <a:pt x="58534" y="214058"/>
                  </a:lnTo>
                  <a:lnTo>
                    <a:pt x="80624" y="197209"/>
                  </a:lnTo>
                  <a:lnTo>
                    <a:pt x="119633" y="141874"/>
                  </a:lnTo>
                  <a:lnTo>
                    <a:pt x="140200" y="97390"/>
                  </a:lnTo>
                  <a:lnTo>
                    <a:pt x="144210" y="95396"/>
                  </a:lnTo>
                  <a:lnTo>
                    <a:pt x="146883" y="101684"/>
                  </a:lnTo>
                  <a:lnTo>
                    <a:pt x="158451" y="151951"/>
                  </a:lnTo>
                  <a:lnTo>
                    <a:pt x="178278" y="185012"/>
                  </a:lnTo>
                  <a:lnTo>
                    <a:pt x="190720" y="196488"/>
                  </a:lnTo>
                  <a:lnTo>
                    <a:pt x="207073" y="205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5999357" y="10537038"/>
              <a:ext cx="100196" cy="204952"/>
            </a:xfrm>
            <a:custGeom>
              <a:avLst/>
              <a:gdLst/>
              <a:ahLst/>
              <a:cxnLst/>
              <a:rect l="0" t="0" r="0" b="0"/>
              <a:pathLst>
                <a:path w="100196" h="204952">
                  <a:moveTo>
                    <a:pt x="33572" y="12994"/>
                  </a:moveTo>
                  <a:lnTo>
                    <a:pt x="14726" y="56780"/>
                  </a:lnTo>
                  <a:lnTo>
                    <a:pt x="3780" y="120048"/>
                  </a:lnTo>
                  <a:lnTo>
                    <a:pt x="0" y="134638"/>
                  </a:lnTo>
                  <a:lnTo>
                    <a:pt x="526" y="139794"/>
                  </a:lnTo>
                  <a:lnTo>
                    <a:pt x="3924" y="138661"/>
                  </a:lnTo>
                  <a:lnTo>
                    <a:pt x="9236" y="133335"/>
                  </a:lnTo>
                  <a:lnTo>
                    <a:pt x="33377" y="79342"/>
                  </a:lnTo>
                  <a:lnTo>
                    <a:pt x="51815" y="26270"/>
                  </a:lnTo>
                  <a:lnTo>
                    <a:pt x="69102" y="7215"/>
                  </a:lnTo>
                  <a:lnTo>
                    <a:pt x="80111" y="0"/>
                  </a:lnTo>
                  <a:lnTo>
                    <a:pt x="87450" y="2808"/>
                  </a:lnTo>
                  <a:lnTo>
                    <a:pt x="92342" y="12297"/>
                  </a:lnTo>
                  <a:lnTo>
                    <a:pt x="100195" y="74980"/>
                  </a:lnTo>
                  <a:lnTo>
                    <a:pt x="94276" y="128016"/>
                  </a:lnTo>
                  <a:lnTo>
                    <a:pt x="91020" y="160094"/>
                  </a:lnTo>
                  <a:lnTo>
                    <a:pt x="88416" y="2049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193554" y="10550032"/>
              <a:ext cx="127311" cy="378493"/>
            </a:xfrm>
            <a:custGeom>
              <a:avLst/>
              <a:gdLst/>
              <a:ahLst/>
              <a:cxnLst/>
              <a:rect l="0" t="0" r="0" b="0"/>
              <a:pathLst>
                <a:path w="127311" h="378493">
                  <a:moveTo>
                    <a:pt x="72465" y="0"/>
                  </a:moveTo>
                  <a:lnTo>
                    <a:pt x="34297" y="57253"/>
                  </a:lnTo>
                  <a:lnTo>
                    <a:pt x="9968" y="110165"/>
                  </a:lnTo>
                  <a:lnTo>
                    <a:pt x="0" y="137323"/>
                  </a:lnTo>
                  <a:lnTo>
                    <a:pt x="2826" y="144870"/>
                  </a:lnTo>
                  <a:lnTo>
                    <a:pt x="10805" y="148378"/>
                  </a:lnTo>
                  <a:lnTo>
                    <a:pt x="22217" y="149193"/>
                  </a:lnTo>
                  <a:lnTo>
                    <a:pt x="32873" y="145166"/>
                  </a:lnTo>
                  <a:lnTo>
                    <a:pt x="52837" y="128504"/>
                  </a:lnTo>
                  <a:lnTo>
                    <a:pt x="73929" y="93428"/>
                  </a:lnTo>
                  <a:lnTo>
                    <a:pt x="91657" y="51295"/>
                  </a:lnTo>
                  <a:lnTo>
                    <a:pt x="94477" y="113378"/>
                  </a:lnTo>
                  <a:lnTo>
                    <a:pt x="98284" y="176123"/>
                  </a:lnTo>
                  <a:lnTo>
                    <a:pt x="99412" y="235678"/>
                  </a:lnTo>
                  <a:lnTo>
                    <a:pt x="99747" y="291919"/>
                  </a:lnTo>
                  <a:lnTo>
                    <a:pt x="92567" y="339898"/>
                  </a:lnTo>
                  <a:lnTo>
                    <a:pt x="73512" y="375781"/>
                  </a:lnTo>
                  <a:lnTo>
                    <a:pt x="65546" y="378492"/>
                  </a:lnTo>
                  <a:lnTo>
                    <a:pt x="57188" y="375729"/>
                  </a:lnTo>
                  <a:lnTo>
                    <a:pt x="48569" y="369316"/>
                  </a:lnTo>
                  <a:lnTo>
                    <a:pt x="44347" y="357424"/>
                  </a:lnTo>
                  <a:lnTo>
                    <a:pt x="45683" y="305816"/>
                  </a:lnTo>
                  <a:lnTo>
                    <a:pt x="57251" y="252778"/>
                  </a:lnTo>
                  <a:lnTo>
                    <a:pt x="87685" y="193138"/>
                  </a:lnTo>
                  <a:lnTo>
                    <a:pt x="109983" y="155235"/>
                  </a:lnTo>
                  <a:lnTo>
                    <a:pt x="127310" y="1234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6389420" y="10412920"/>
              <a:ext cx="54846" cy="301648"/>
            </a:xfrm>
            <a:custGeom>
              <a:avLst/>
              <a:gdLst/>
              <a:ahLst/>
              <a:cxnLst/>
              <a:rect l="0" t="0" r="0" b="0"/>
              <a:pathLst>
                <a:path w="54846" h="301648">
                  <a:moveTo>
                    <a:pt x="54845" y="0"/>
                  </a:moveTo>
                  <a:lnTo>
                    <a:pt x="53321" y="45309"/>
                  </a:lnTo>
                  <a:lnTo>
                    <a:pt x="43899" y="104495"/>
                  </a:lnTo>
                  <a:lnTo>
                    <a:pt x="35760" y="148007"/>
                  </a:lnTo>
                  <a:lnTo>
                    <a:pt x="22614" y="208050"/>
                  </a:lnTo>
                  <a:lnTo>
                    <a:pt x="6047" y="268939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481611" y="10539666"/>
              <a:ext cx="235404" cy="202324"/>
            </a:xfrm>
            <a:custGeom>
              <a:avLst/>
              <a:gdLst/>
              <a:ahLst/>
              <a:cxnLst/>
              <a:rect l="0" t="0" r="0" b="0"/>
              <a:pathLst>
                <a:path w="235404" h="202324">
                  <a:moveTo>
                    <a:pt x="17499" y="120055"/>
                  </a:moveTo>
                  <a:lnTo>
                    <a:pt x="29968" y="88740"/>
                  </a:lnTo>
                  <a:lnTo>
                    <a:pt x="61535" y="35169"/>
                  </a:lnTo>
                  <a:lnTo>
                    <a:pt x="59044" y="29949"/>
                  </a:lnTo>
                  <a:lnTo>
                    <a:pt x="51289" y="29515"/>
                  </a:lnTo>
                  <a:lnTo>
                    <a:pt x="40026" y="32273"/>
                  </a:lnTo>
                  <a:lnTo>
                    <a:pt x="30993" y="40205"/>
                  </a:lnTo>
                  <a:lnTo>
                    <a:pt x="5550" y="92659"/>
                  </a:lnTo>
                  <a:lnTo>
                    <a:pt x="392" y="106362"/>
                  </a:lnTo>
                  <a:lnTo>
                    <a:pt x="0" y="118544"/>
                  </a:lnTo>
                  <a:lnTo>
                    <a:pt x="7690" y="140205"/>
                  </a:lnTo>
                  <a:lnTo>
                    <a:pt x="18577" y="147200"/>
                  </a:lnTo>
                  <a:lnTo>
                    <a:pt x="50986" y="154971"/>
                  </a:lnTo>
                  <a:lnTo>
                    <a:pt x="82657" y="150301"/>
                  </a:lnTo>
                  <a:lnTo>
                    <a:pt x="122119" y="130541"/>
                  </a:lnTo>
                  <a:lnTo>
                    <a:pt x="162749" y="96567"/>
                  </a:lnTo>
                  <a:lnTo>
                    <a:pt x="183598" y="62314"/>
                  </a:lnTo>
                  <a:lnTo>
                    <a:pt x="192145" y="15940"/>
                  </a:lnTo>
                  <a:lnTo>
                    <a:pt x="188774" y="6465"/>
                  </a:lnTo>
                  <a:lnTo>
                    <a:pt x="181957" y="1672"/>
                  </a:lnTo>
                  <a:lnTo>
                    <a:pt x="172841" y="0"/>
                  </a:lnTo>
                  <a:lnTo>
                    <a:pt x="150525" y="6267"/>
                  </a:lnTo>
                  <a:lnTo>
                    <a:pt x="138176" y="12204"/>
                  </a:lnTo>
                  <a:lnTo>
                    <a:pt x="131467" y="20732"/>
                  </a:lnTo>
                  <a:lnTo>
                    <a:pt x="128517" y="30988"/>
                  </a:lnTo>
                  <a:lnTo>
                    <a:pt x="128074" y="42396"/>
                  </a:lnTo>
                  <a:lnTo>
                    <a:pt x="132349" y="51524"/>
                  </a:lnTo>
                  <a:lnTo>
                    <a:pt x="149287" y="65730"/>
                  </a:lnTo>
                  <a:lnTo>
                    <a:pt x="210560" y="96162"/>
                  </a:lnTo>
                  <a:lnTo>
                    <a:pt x="223903" y="104127"/>
                  </a:lnTo>
                  <a:lnTo>
                    <a:pt x="231275" y="115530"/>
                  </a:lnTo>
                  <a:lnTo>
                    <a:pt x="235403" y="144451"/>
                  </a:lnTo>
                  <a:lnTo>
                    <a:pt x="231324" y="157648"/>
                  </a:lnTo>
                  <a:lnTo>
                    <a:pt x="214604" y="180436"/>
                  </a:lnTo>
                  <a:lnTo>
                    <a:pt x="187876" y="192596"/>
                  </a:lnTo>
                  <a:lnTo>
                    <a:pt x="127188" y="2023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006424" y="10550032"/>
              <a:ext cx="205669" cy="1"/>
            </a:xfrm>
            <a:custGeom>
              <a:avLst/>
              <a:gdLst/>
              <a:ahLst/>
              <a:cxnLst/>
              <a:rect l="0" t="0" r="0" b="0"/>
              <a:pathLst>
                <a:path w="205669" h="1">
                  <a:moveTo>
                    <a:pt x="0" y="0"/>
                  </a:moveTo>
                  <a:lnTo>
                    <a:pt x="45309" y="0"/>
                  </a:lnTo>
                  <a:lnTo>
                    <a:pt x="102971" y="0"/>
                  </a:lnTo>
                  <a:lnTo>
                    <a:pt x="156281" y="0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020135" y="10604877"/>
              <a:ext cx="246803" cy="68557"/>
            </a:xfrm>
            <a:custGeom>
              <a:avLst/>
              <a:gdLst/>
              <a:ahLst/>
              <a:cxnLst/>
              <a:rect l="0" t="0" r="0" b="0"/>
              <a:pathLst>
                <a:path w="246803" h="68557">
                  <a:moveTo>
                    <a:pt x="0" y="68556"/>
                  </a:moveTo>
                  <a:lnTo>
                    <a:pt x="55597" y="53641"/>
                  </a:lnTo>
                  <a:lnTo>
                    <a:pt x="117117" y="36325"/>
                  </a:lnTo>
                  <a:lnTo>
                    <a:pt x="178528" y="18235"/>
                  </a:lnTo>
                  <a:lnTo>
                    <a:pt x="231510" y="4054"/>
                  </a:lnTo>
                  <a:lnTo>
                    <a:pt x="24680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020135" y="10371787"/>
              <a:ext cx="287936" cy="109691"/>
            </a:xfrm>
            <a:custGeom>
              <a:avLst/>
              <a:gdLst/>
              <a:ahLst/>
              <a:cxnLst/>
              <a:rect l="0" t="0" r="0" b="0"/>
              <a:pathLst>
                <a:path w="287936" h="109691">
                  <a:moveTo>
                    <a:pt x="0" y="109690"/>
                  </a:moveTo>
                  <a:lnTo>
                    <a:pt x="4063" y="54092"/>
                  </a:lnTo>
                  <a:lnTo>
                    <a:pt x="12470" y="28612"/>
                  </a:lnTo>
                  <a:lnTo>
                    <a:pt x="26363" y="7130"/>
                  </a:lnTo>
                  <a:lnTo>
                    <a:pt x="35857" y="3230"/>
                  </a:lnTo>
                  <a:lnTo>
                    <a:pt x="46757" y="3677"/>
                  </a:lnTo>
                  <a:lnTo>
                    <a:pt x="58593" y="7021"/>
                  </a:lnTo>
                  <a:lnTo>
                    <a:pt x="79870" y="22926"/>
                  </a:lnTo>
                  <a:lnTo>
                    <a:pt x="89810" y="33565"/>
                  </a:lnTo>
                  <a:lnTo>
                    <a:pt x="117105" y="45387"/>
                  </a:lnTo>
                  <a:lnTo>
                    <a:pt x="148025" y="49118"/>
                  </a:lnTo>
                  <a:lnTo>
                    <a:pt x="205115" y="39099"/>
                  </a:lnTo>
                  <a:lnTo>
                    <a:pt x="246638" y="22757"/>
                  </a:lnTo>
                  <a:lnTo>
                    <a:pt x="28793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4195628" y="10947657"/>
            <a:ext cx="1974413" cy="452471"/>
            <a:chOff x="4195628" y="10947657"/>
            <a:chExt cx="1974413" cy="452471"/>
          </a:xfrm>
        </p:grpSpPr>
        <p:sp>
          <p:nvSpPr>
            <p:cNvPr id="93" name="Freeform 92"/>
            <p:cNvSpPr/>
            <p:nvPr/>
          </p:nvSpPr>
          <p:spPr>
            <a:xfrm>
              <a:off x="4373873" y="10975080"/>
              <a:ext cx="41135" cy="425048"/>
            </a:xfrm>
            <a:custGeom>
              <a:avLst/>
              <a:gdLst/>
              <a:ahLst/>
              <a:cxnLst/>
              <a:rect l="0" t="0" r="0" b="0"/>
              <a:pathLst>
                <a:path w="41135" h="425048">
                  <a:moveTo>
                    <a:pt x="41134" y="0"/>
                  </a:moveTo>
                  <a:lnTo>
                    <a:pt x="41134" y="53208"/>
                  </a:lnTo>
                  <a:lnTo>
                    <a:pt x="41134" y="109036"/>
                  </a:lnTo>
                  <a:lnTo>
                    <a:pt x="41134" y="156627"/>
                  </a:lnTo>
                  <a:lnTo>
                    <a:pt x="33855" y="212974"/>
                  </a:lnTo>
                  <a:lnTo>
                    <a:pt x="29328" y="273172"/>
                  </a:lnTo>
                  <a:lnTo>
                    <a:pt x="20708" y="324694"/>
                  </a:lnTo>
                  <a:lnTo>
                    <a:pt x="8506" y="376184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4195628" y="10961550"/>
              <a:ext cx="438759" cy="27242"/>
            </a:xfrm>
            <a:custGeom>
              <a:avLst/>
              <a:gdLst/>
              <a:ahLst/>
              <a:cxnLst/>
              <a:rect l="0" t="0" r="0" b="0"/>
              <a:pathLst>
                <a:path w="438759" h="27242">
                  <a:moveTo>
                    <a:pt x="0" y="27241"/>
                  </a:moveTo>
                  <a:lnTo>
                    <a:pt x="35886" y="17819"/>
                  </a:lnTo>
                  <a:lnTo>
                    <a:pt x="92053" y="13277"/>
                  </a:lnTo>
                  <a:lnTo>
                    <a:pt x="155415" y="4483"/>
                  </a:lnTo>
                  <a:lnTo>
                    <a:pt x="214984" y="1200"/>
                  </a:lnTo>
                  <a:lnTo>
                    <a:pt x="258051" y="432"/>
                  </a:lnTo>
                  <a:lnTo>
                    <a:pt x="317844" y="0"/>
                  </a:lnTo>
                  <a:lnTo>
                    <a:pt x="374155" y="7151"/>
                  </a:lnTo>
                  <a:lnTo>
                    <a:pt x="402936" y="10695"/>
                  </a:lnTo>
                  <a:lnTo>
                    <a:pt x="438758" y="135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4597114" y="11121897"/>
              <a:ext cx="188096" cy="213980"/>
            </a:xfrm>
            <a:custGeom>
              <a:avLst/>
              <a:gdLst/>
              <a:ahLst/>
              <a:cxnLst/>
              <a:rect l="0" t="0" r="0" b="0"/>
              <a:pathLst>
                <a:path w="188096" h="213980">
                  <a:moveTo>
                    <a:pt x="37272" y="58851"/>
                  </a:moveTo>
                  <a:lnTo>
                    <a:pt x="26420" y="107658"/>
                  </a:lnTo>
                  <a:lnTo>
                    <a:pt x="24408" y="157102"/>
                  </a:lnTo>
                  <a:lnTo>
                    <a:pt x="20891" y="189355"/>
                  </a:lnTo>
                  <a:lnTo>
                    <a:pt x="9171" y="213847"/>
                  </a:lnTo>
                  <a:lnTo>
                    <a:pt x="4827" y="213979"/>
                  </a:lnTo>
                  <a:lnTo>
                    <a:pt x="0" y="193814"/>
                  </a:lnTo>
                  <a:lnTo>
                    <a:pt x="4561" y="146914"/>
                  </a:lnTo>
                  <a:lnTo>
                    <a:pt x="30698" y="87419"/>
                  </a:lnTo>
                  <a:lnTo>
                    <a:pt x="57838" y="47003"/>
                  </a:lnTo>
                  <a:lnTo>
                    <a:pt x="94148" y="16576"/>
                  </a:lnTo>
                  <a:lnTo>
                    <a:pt x="120442" y="2991"/>
                  </a:lnTo>
                  <a:lnTo>
                    <a:pt x="147363" y="0"/>
                  </a:lnTo>
                  <a:lnTo>
                    <a:pt x="188095" y="40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4807065" y="11137526"/>
              <a:ext cx="327395" cy="227551"/>
            </a:xfrm>
            <a:custGeom>
              <a:avLst/>
              <a:gdLst/>
              <a:ahLst/>
              <a:cxnLst/>
              <a:rect l="0" t="0" r="0" b="0"/>
              <a:pathLst>
                <a:path w="327395" h="227551">
                  <a:moveTo>
                    <a:pt x="128967" y="15799"/>
                  </a:moveTo>
                  <a:lnTo>
                    <a:pt x="114410" y="1241"/>
                  </a:lnTo>
                  <a:lnTo>
                    <a:pt x="107075" y="0"/>
                  </a:lnTo>
                  <a:lnTo>
                    <a:pt x="99137" y="2220"/>
                  </a:lnTo>
                  <a:lnTo>
                    <a:pt x="90799" y="6746"/>
                  </a:lnTo>
                  <a:lnTo>
                    <a:pt x="46489" y="66141"/>
                  </a:lnTo>
                  <a:lnTo>
                    <a:pt x="29848" y="89972"/>
                  </a:lnTo>
                  <a:lnTo>
                    <a:pt x="11915" y="137648"/>
                  </a:lnTo>
                  <a:lnTo>
                    <a:pt x="0" y="188845"/>
                  </a:lnTo>
                  <a:lnTo>
                    <a:pt x="2077" y="219156"/>
                  </a:lnTo>
                  <a:lnTo>
                    <a:pt x="7810" y="226020"/>
                  </a:lnTo>
                  <a:lnTo>
                    <a:pt x="16203" y="227550"/>
                  </a:lnTo>
                  <a:lnTo>
                    <a:pt x="37716" y="221124"/>
                  </a:lnTo>
                  <a:lnTo>
                    <a:pt x="74000" y="198852"/>
                  </a:lnTo>
                  <a:lnTo>
                    <a:pt x="94889" y="176376"/>
                  </a:lnTo>
                  <a:lnTo>
                    <a:pt x="123703" y="115284"/>
                  </a:lnTo>
                  <a:lnTo>
                    <a:pt x="153093" y="57626"/>
                  </a:lnTo>
                  <a:lnTo>
                    <a:pt x="158762" y="43684"/>
                  </a:lnTo>
                  <a:lnTo>
                    <a:pt x="162542" y="40483"/>
                  </a:lnTo>
                  <a:lnTo>
                    <a:pt x="165061" y="44443"/>
                  </a:lnTo>
                  <a:lnTo>
                    <a:pt x="166338" y="65093"/>
                  </a:lnTo>
                  <a:lnTo>
                    <a:pt x="154744" y="128003"/>
                  </a:lnTo>
                  <a:lnTo>
                    <a:pt x="146254" y="181078"/>
                  </a:lnTo>
                  <a:lnTo>
                    <a:pt x="145062" y="199111"/>
                  </a:lnTo>
                  <a:lnTo>
                    <a:pt x="148838" y="208087"/>
                  </a:lnTo>
                  <a:lnTo>
                    <a:pt x="155926" y="211023"/>
                  </a:lnTo>
                  <a:lnTo>
                    <a:pt x="165221" y="209934"/>
                  </a:lnTo>
                  <a:lnTo>
                    <a:pt x="172941" y="204638"/>
                  </a:lnTo>
                  <a:lnTo>
                    <a:pt x="208543" y="150695"/>
                  </a:lnTo>
                  <a:lnTo>
                    <a:pt x="227365" y="111121"/>
                  </a:lnTo>
                  <a:lnTo>
                    <a:pt x="229605" y="109816"/>
                  </a:lnTo>
                  <a:lnTo>
                    <a:pt x="225480" y="141327"/>
                  </a:lnTo>
                  <a:lnTo>
                    <a:pt x="217656" y="170299"/>
                  </a:lnTo>
                  <a:lnTo>
                    <a:pt x="236575" y="109894"/>
                  </a:lnTo>
                  <a:lnTo>
                    <a:pt x="276150" y="50252"/>
                  </a:lnTo>
                  <a:lnTo>
                    <a:pt x="286504" y="44861"/>
                  </a:lnTo>
                  <a:lnTo>
                    <a:pt x="310197" y="42935"/>
                  </a:lnTo>
                  <a:lnTo>
                    <a:pt x="318343" y="49125"/>
                  </a:lnTo>
                  <a:lnTo>
                    <a:pt x="327394" y="72252"/>
                  </a:lnTo>
                  <a:lnTo>
                    <a:pt x="325211" y="126811"/>
                  </a:lnTo>
                  <a:lnTo>
                    <a:pt x="322830" y="157054"/>
                  </a:lnTo>
                  <a:lnTo>
                    <a:pt x="320924" y="1940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5196545" y="11139614"/>
              <a:ext cx="123402" cy="208435"/>
            </a:xfrm>
            <a:custGeom>
              <a:avLst/>
              <a:gdLst/>
              <a:ahLst/>
              <a:cxnLst/>
              <a:rect l="0" t="0" r="0" b="0"/>
              <a:pathLst>
                <a:path w="123402" h="208435">
                  <a:moveTo>
                    <a:pt x="123401" y="0"/>
                  </a:moveTo>
                  <a:lnTo>
                    <a:pt x="66148" y="26363"/>
                  </a:lnTo>
                  <a:lnTo>
                    <a:pt x="5162" y="78005"/>
                  </a:lnTo>
                  <a:lnTo>
                    <a:pt x="3441" y="87043"/>
                  </a:lnTo>
                  <a:lnTo>
                    <a:pt x="6865" y="96116"/>
                  </a:lnTo>
                  <a:lnTo>
                    <a:pt x="33519" y="123441"/>
                  </a:lnTo>
                  <a:lnTo>
                    <a:pt x="76193" y="159971"/>
                  </a:lnTo>
                  <a:lnTo>
                    <a:pt x="79741" y="169110"/>
                  </a:lnTo>
                  <a:lnTo>
                    <a:pt x="79060" y="178249"/>
                  </a:lnTo>
                  <a:lnTo>
                    <a:pt x="75559" y="187388"/>
                  </a:lnTo>
                  <a:lnTo>
                    <a:pt x="59481" y="201607"/>
                  </a:lnTo>
                  <a:lnTo>
                    <a:pt x="48795" y="207531"/>
                  </a:lnTo>
                  <a:lnTo>
                    <a:pt x="38624" y="208434"/>
                  </a:lnTo>
                  <a:lnTo>
                    <a:pt x="0" y="1919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361080" y="11276726"/>
              <a:ext cx="27423" cy="109690"/>
            </a:xfrm>
            <a:custGeom>
              <a:avLst/>
              <a:gdLst/>
              <a:ahLst/>
              <a:cxnLst/>
              <a:rect l="0" t="0" r="0" b="0"/>
              <a:pathLst>
                <a:path w="27423" h="109690">
                  <a:moveTo>
                    <a:pt x="27422" y="0"/>
                  </a:moveTo>
                  <a:lnTo>
                    <a:pt x="8338" y="57252"/>
                  </a:lnTo>
                  <a:lnTo>
                    <a:pt x="0" y="1096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5402213" y="1119445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5566748" y="10947657"/>
              <a:ext cx="54846" cy="397626"/>
            </a:xfrm>
            <a:custGeom>
              <a:avLst/>
              <a:gdLst/>
              <a:ahLst/>
              <a:cxnLst/>
              <a:rect l="0" t="0" r="0" b="0"/>
              <a:pathLst>
                <a:path w="54846" h="397626">
                  <a:moveTo>
                    <a:pt x="54845" y="0"/>
                  </a:moveTo>
                  <a:lnTo>
                    <a:pt x="54845" y="59660"/>
                  </a:lnTo>
                  <a:lnTo>
                    <a:pt x="50782" y="115179"/>
                  </a:lnTo>
                  <a:lnTo>
                    <a:pt x="43898" y="157833"/>
                  </a:lnTo>
                  <a:lnTo>
                    <a:pt x="35760" y="202182"/>
                  </a:lnTo>
                  <a:lnTo>
                    <a:pt x="22614" y="262697"/>
                  </a:lnTo>
                  <a:lnTo>
                    <a:pt x="9070" y="319221"/>
                  </a:lnTo>
                  <a:lnTo>
                    <a:pt x="4031" y="352115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5484481" y="11221881"/>
              <a:ext cx="178246" cy="20991"/>
            </a:xfrm>
            <a:custGeom>
              <a:avLst/>
              <a:gdLst/>
              <a:ahLst/>
              <a:cxnLst/>
              <a:rect l="0" t="0" r="0" b="0"/>
              <a:pathLst>
                <a:path w="178246" h="20991">
                  <a:moveTo>
                    <a:pt x="0" y="13711"/>
                  </a:moveTo>
                  <a:lnTo>
                    <a:pt x="21836" y="20990"/>
                  </a:lnTo>
                  <a:lnTo>
                    <a:pt x="81107" y="16729"/>
                  </a:lnTo>
                  <a:lnTo>
                    <a:pt x="143371" y="10245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5758705" y="11194459"/>
              <a:ext cx="41134" cy="137112"/>
            </a:xfrm>
            <a:custGeom>
              <a:avLst/>
              <a:gdLst/>
              <a:ahLst/>
              <a:cxnLst/>
              <a:rect l="0" t="0" r="0" b="0"/>
              <a:pathLst>
                <a:path w="41134" h="137112">
                  <a:moveTo>
                    <a:pt x="41133" y="0"/>
                  </a:moveTo>
                  <a:lnTo>
                    <a:pt x="22049" y="57252"/>
                  </a:lnTo>
                  <a:lnTo>
                    <a:pt x="3956" y="115593"/>
                  </a:lnTo>
                  <a:lnTo>
                    <a:pt x="0" y="1371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758705" y="1113961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882105" y="11139614"/>
              <a:ext cx="123402" cy="182358"/>
            </a:xfrm>
            <a:custGeom>
              <a:avLst/>
              <a:gdLst/>
              <a:ahLst/>
              <a:cxnLst/>
              <a:rect l="0" t="0" r="0" b="0"/>
              <a:pathLst>
                <a:path w="123402" h="182358">
                  <a:moveTo>
                    <a:pt x="0" y="0"/>
                  </a:moveTo>
                  <a:lnTo>
                    <a:pt x="0" y="53208"/>
                  </a:lnTo>
                  <a:lnTo>
                    <a:pt x="1523" y="104466"/>
                  </a:lnTo>
                  <a:lnTo>
                    <a:pt x="14915" y="163502"/>
                  </a:lnTo>
                  <a:lnTo>
                    <a:pt x="19084" y="177557"/>
                  </a:lnTo>
                  <a:lnTo>
                    <a:pt x="23387" y="182357"/>
                  </a:lnTo>
                  <a:lnTo>
                    <a:pt x="27779" y="180987"/>
                  </a:lnTo>
                  <a:lnTo>
                    <a:pt x="36722" y="167276"/>
                  </a:lnTo>
                  <a:lnTo>
                    <a:pt x="66715" y="108245"/>
                  </a:lnTo>
                  <a:lnTo>
                    <a:pt x="99197" y="45006"/>
                  </a:lnTo>
                  <a:lnTo>
                    <a:pt x="123401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6014815" y="11127384"/>
              <a:ext cx="155226" cy="193686"/>
            </a:xfrm>
            <a:custGeom>
              <a:avLst/>
              <a:gdLst/>
              <a:ahLst/>
              <a:cxnLst/>
              <a:rect l="0" t="0" r="0" b="0"/>
              <a:pathLst>
                <a:path w="155226" h="193686">
                  <a:moveTo>
                    <a:pt x="45536" y="108208"/>
                  </a:moveTo>
                  <a:lnTo>
                    <a:pt x="76425" y="50957"/>
                  </a:lnTo>
                  <a:lnTo>
                    <a:pt x="90913" y="11517"/>
                  </a:lnTo>
                  <a:lnTo>
                    <a:pt x="89498" y="4137"/>
                  </a:lnTo>
                  <a:lnTo>
                    <a:pt x="83985" y="741"/>
                  </a:lnTo>
                  <a:lnTo>
                    <a:pt x="75739" y="0"/>
                  </a:lnTo>
                  <a:lnTo>
                    <a:pt x="67195" y="4076"/>
                  </a:lnTo>
                  <a:lnTo>
                    <a:pt x="22527" y="48622"/>
                  </a:lnTo>
                  <a:lnTo>
                    <a:pt x="2494" y="83444"/>
                  </a:lnTo>
                  <a:lnTo>
                    <a:pt x="0" y="109390"/>
                  </a:lnTo>
                  <a:lnTo>
                    <a:pt x="5493" y="136156"/>
                  </a:lnTo>
                  <a:lnTo>
                    <a:pt x="18091" y="163287"/>
                  </a:lnTo>
                  <a:lnTo>
                    <a:pt x="41971" y="182454"/>
                  </a:lnTo>
                  <a:lnTo>
                    <a:pt x="56871" y="189698"/>
                  </a:lnTo>
                  <a:lnTo>
                    <a:pt x="85613" y="193685"/>
                  </a:lnTo>
                  <a:lnTo>
                    <a:pt x="123427" y="191426"/>
                  </a:lnTo>
                  <a:lnTo>
                    <a:pt x="155225" y="19047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6328434" y="10915892"/>
            <a:ext cx="2323335" cy="676192"/>
            <a:chOff x="6328434" y="10915892"/>
            <a:chExt cx="2323335" cy="676192"/>
          </a:xfrm>
        </p:grpSpPr>
        <p:sp>
          <p:nvSpPr>
            <p:cNvPr id="107" name="Freeform 106"/>
            <p:cNvSpPr/>
            <p:nvPr/>
          </p:nvSpPr>
          <p:spPr>
            <a:xfrm>
              <a:off x="6328434" y="10991317"/>
              <a:ext cx="174824" cy="322547"/>
            </a:xfrm>
            <a:custGeom>
              <a:avLst/>
              <a:gdLst/>
              <a:ahLst/>
              <a:cxnLst/>
              <a:rect l="0" t="0" r="0" b="0"/>
              <a:pathLst>
                <a:path w="174824" h="322547">
                  <a:moveTo>
                    <a:pt x="47275" y="66030"/>
                  </a:moveTo>
                  <a:lnTo>
                    <a:pt x="45751" y="111339"/>
                  </a:lnTo>
                  <a:lnTo>
                    <a:pt x="36328" y="167478"/>
                  </a:lnTo>
                  <a:lnTo>
                    <a:pt x="23888" y="217458"/>
                  </a:lnTo>
                  <a:lnTo>
                    <a:pt x="10553" y="277632"/>
                  </a:lnTo>
                  <a:lnTo>
                    <a:pt x="0" y="322546"/>
                  </a:lnTo>
                  <a:lnTo>
                    <a:pt x="16348" y="259717"/>
                  </a:lnTo>
                  <a:lnTo>
                    <a:pt x="29309" y="214319"/>
                  </a:lnTo>
                  <a:lnTo>
                    <a:pt x="41274" y="155502"/>
                  </a:lnTo>
                  <a:lnTo>
                    <a:pt x="48544" y="98803"/>
                  </a:lnTo>
                  <a:lnTo>
                    <a:pt x="68641" y="44933"/>
                  </a:lnTo>
                  <a:lnTo>
                    <a:pt x="85209" y="13997"/>
                  </a:lnTo>
                  <a:lnTo>
                    <a:pt x="95417" y="5442"/>
                  </a:lnTo>
                  <a:lnTo>
                    <a:pt x="106791" y="1262"/>
                  </a:lnTo>
                  <a:lnTo>
                    <a:pt x="118945" y="0"/>
                  </a:lnTo>
                  <a:lnTo>
                    <a:pt x="130095" y="3728"/>
                  </a:lnTo>
                  <a:lnTo>
                    <a:pt x="150608" y="20059"/>
                  </a:lnTo>
                  <a:lnTo>
                    <a:pt x="172008" y="54948"/>
                  </a:lnTo>
                  <a:lnTo>
                    <a:pt x="174823" y="80909"/>
                  </a:lnTo>
                  <a:lnTo>
                    <a:pt x="173440" y="94231"/>
                  </a:lnTo>
                  <a:lnTo>
                    <a:pt x="159716" y="121221"/>
                  </a:lnTo>
                  <a:lnTo>
                    <a:pt x="126295" y="158048"/>
                  </a:lnTo>
                  <a:lnTo>
                    <a:pt x="87446" y="184195"/>
                  </a:lnTo>
                  <a:lnTo>
                    <a:pt x="60558" y="194721"/>
                  </a:lnTo>
                  <a:lnTo>
                    <a:pt x="6141" y="2031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492395" y="11112191"/>
              <a:ext cx="143827" cy="175799"/>
            </a:xfrm>
            <a:custGeom>
              <a:avLst/>
              <a:gdLst/>
              <a:ahLst/>
              <a:cxnLst/>
              <a:rect l="0" t="0" r="0" b="0"/>
              <a:pathLst>
                <a:path w="143827" h="175799">
                  <a:moveTo>
                    <a:pt x="20425" y="82268"/>
                  </a:moveTo>
                  <a:lnTo>
                    <a:pt x="11003" y="127577"/>
                  </a:lnTo>
                  <a:lnTo>
                    <a:pt x="6461" y="174574"/>
                  </a:lnTo>
                  <a:lnTo>
                    <a:pt x="3498" y="175798"/>
                  </a:lnTo>
                  <a:lnTo>
                    <a:pt x="0" y="172043"/>
                  </a:lnTo>
                  <a:lnTo>
                    <a:pt x="175" y="151621"/>
                  </a:lnTo>
                  <a:lnTo>
                    <a:pt x="12701" y="96136"/>
                  </a:lnTo>
                  <a:lnTo>
                    <a:pt x="32695" y="54892"/>
                  </a:lnTo>
                  <a:lnTo>
                    <a:pt x="72474" y="21005"/>
                  </a:lnTo>
                  <a:lnTo>
                    <a:pt x="101451" y="9335"/>
                  </a:lnTo>
                  <a:lnTo>
                    <a:pt x="14382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632375" y="11128163"/>
              <a:ext cx="129004" cy="186843"/>
            </a:xfrm>
            <a:custGeom>
              <a:avLst/>
              <a:gdLst/>
              <a:ahLst/>
              <a:cxnLst/>
              <a:rect l="0" t="0" r="0" b="0"/>
              <a:pathLst>
                <a:path w="129004" h="186843">
                  <a:moveTo>
                    <a:pt x="31269" y="93718"/>
                  </a:moveTo>
                  <a:lnTo>
                    <a:pt x="12185" y="150970"/>
                  </a:lnTo>
                  <a:lnTo>
                    <a:pt x="12452" y="162356"/>
                  </a:lnTo>
                  <a:lnTo>
                    <a:pt x="20875" y="183131"/>
                  </a:lnTo>
                  <a:lnTo>
                    <a:pt x="28910" y="186842"/>
                  </a:lnTo>
                  <a:lnTo>
                    <a:pt x="38836" y="186270"/>
                  </a:lnTo>
                  <a:lnTo>
                    <a:pt x="50026" y="182842"/>
                  </a:lnTo>
                  <a:lnTo>
                    <a:pt x="70583" y="162783"/>
                  </a:lnTo>
                  <a:lnTo>
                    <a:pt x="108607" y="107530"/>
                  </a:lnTo>
                  <a:lnTo>
                    <a:pt x="129003" y="59047"/>
                  </a:lnTo>
                  <a:lnTo>
                    <a:pt x="127519" y="28034"/>
                  </a:lnTo>
                  <a:lnTo>
                    <a:pt x="122858" y="13365"/>
                  </a:lnTo>
                  <a:lnTo>
                    <a:pt x="115181" y="5110"/>
                  </a:lnTo>
                  <a:lnTo>
                    <a:pt x="105491" y="1130"/>
                  </a:lnTo>
                  <a:lnTo>
                    <a:pt x="94462" y="0"/>
                  </a:lnTo>
                  <a:lnTo>
                    <a:pt x="70018" y="6869"/>
                  </a:lnTo>
                  <a:lnTo>
                    <a:pt x="57102" y="12967"/>
                  </a:lnTo>
                  <a:lnTo>
                    <a:pt x="34625" y="40055"/>
                  </a:lnTo>
                  <a:lnTo>
                    <a:pt x="8903" y="90006"/>
                  </a:lnTo>
                  <a:lnTo>
                    <a:pt x="0" y="117967"/>
                  </a:lnTo>
                  <a:lnTo>
                    <a:pt x="3846" y="16227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787169" y="11110169"/>
              <a:ext cx="183029" cy="368892"/>
            </a:xfrm>
            <a:custGeom>
              <a:avLst/>
              <a:gdLst/>
              <a:ahLst/>
              <a:cxnLst/>
              <a:rect l="0" t="0" r="0" b="0"/>
              <a:pathLst>
                <a:path w="183029" h="368892">
                  <a:moveTo>
                    <a:pt x="41010" y="125423"/>
                  </a:moveTo>
                  <a:lnTo>
                    <a:pt x="26094" y="174231"/>
                  </a:lnTo>
                  <a:lnTo>
                    <a:pt x="17293" y="227737"/>
                  </a:lnTo>
                  <a:lnTo>
                    <a:pt x="10622" y="287772"/>
                  </a:lnTo>
                  <a:lnTo>
                    <a:pt x="3060" y="344155"/>
                  </a:lnTo>
                  <a:lnTo>
                    <a:pt x="1291" y="368891"/>
                  </a:lnTo>
                  <a:lnTo>
                    <a:pt x="295" y="348555"/>
                  </a:lnTo>
                  <a:lnTo>
                    <a:pt x="0" y="302411"/>
                  </a:lnTo>
                  <a:lnTo>
                    <a:pt x="1436" y="241172"/>
                  </a:lnTo>
                  <a:lnTo>
                    <a:pt x="10833" y="177832"/>
                  </a:lnTo>
                  <a:lnTo>
                    <a:pt x="24790" y="127240"/>
                  </a:lnTo>
                  <a:lnTo>
                    <a:pt x="47545" y="74333"/>
                  </a:lnTo>
                  <a:lnTo>
                    <a:pt x="75107" y="24633"/>
                  </a:lnTo>
                  <a:lnTo>
                    <a:pt x="98822" y="5470"/>
                  </a:lnTo>
                  <a:lnTo>
                    <a:pt x="124595" y="0"/>
                  </a:lnTo>
                  <a:lnTo>
                    <a:pt x="137866" y="675"/>
                  </a:lnTo>
                  <a:lnTo>
                    <a:pt x="148238" y="5694"/>
                  </a:lnTo>
                  <a:lnTo>
                    <a:pt x="163824" y="23459"/>
                  </a:lnTo>
                  <a:lnTo>
                    <a:pt x="181164" y="59157"/>
                  </a:lnTo>
                  <a:lnTo>
                    <a:pt x="183028" y="85307"/>
                  </a:lnTo>
                  <a:lnTo>
                    <a:pt x="181392" y="98679"/>
                  </a:lnTo>
                  <a:lnTo>
                    <a:pt x="157254" y="146614"/>
                  </a:lnTo>
                  <a:lnTo>
                    <a:pt x="121157" y="192133"/>
                  </a:lnTo>
                  <a:lnTo>
                    <a:pt x="81515" y="220008"/>
                  </a:lnTo>
                  <a:lnTo>
                    <a:pt x="27298" y="2351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979001" y="11154876"/>
              <a:ext cx="119271" cy="160000"/>
            </a:xfrm>
            <a:custGeom>
              <a:avLst/>
              <a:gdLst/>
              <a:ahLst/>
              <a:cxnLst/>
              <a:rect l="0" t="0" r="0" b="0"/>
              <a:pathLst>
                <a:path w="119271" h="160000">
                  <a:moveTo>
                    <a:pt x="0" y="108139"/>
                  </a:moveTo>
                  <a:lnTo>
                    <a:pt x="14558" y="122696"/>
                  </a:lnTo>
                  <a:lnTo>
                    <a:pt x="23417" y="123938"/>
                  </a:lnTo>
                  <a:lnTo>
                    <a:pt x="45448" y="117192"/>
                  </a:lnTo>
                  <a:lnTo>
                    <a:pt x="62348" y="99975"/>
                  </a:lnTo>
                  <a:lnTo>
                    <a:pt x="101537" y="38507"/>
                  </a:lnTo>
                  <a:lnTo>
                    <a:pt x="119270" y="11683"/>
                  </a:lnTo>
                  <a:lnTo>
                    <a:pt x="119124" y="4224"/>
                  </a:lnTo>
                  <a:lnTo>
                    <a:pt x="112932" y="776"/>
                  </a:lnTo>
                  <a:lnTo>
                    <a:pt x="102711" y="0"/>
                  </a:lnTo>
                  <a:lnTo>
                    <a:pt x="92850" y="4054"/>
                  </a:lnTo>
                  <a:lnTo>
                    <a:pt x="64413" y="31595"/>
                  </a:lnTo>
                  <a:lnTo>
                    <a:pt x="38214" y="70225"/>
                  </a:lnTo>
                  <a:lnTo>
                    <a:pt x="25617" y="102460"/>
                  </a:lnTo>
                  <a:lnTo>
                    <a:pt x="23066" y="133037"/>
                  </a:lnTo>
                  <a:lnTo>
                    <a:pt x="24519" y="147590"/>
                  </a:lnTo>
                  <a:lnTo>
                    <a:pt x="30057" y="155768"/>
                  </a:lnTo>
                  <a:lnTo>
                    <a:pt x="38320" y="159696"/>
                  </a:lnTo>
                  <a:lnTo>
                    <a:pt x="56642" y="159999"/>
                  </a:lnTo>
                  <a:lnTo>
                    <a:pt x="82268" y="1492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133027" y="11166855"/>
              <a:ext cx="188756" cy="140440"/>
            </a:xfrm>
            <a:custGeom>
              <a:avLst/>
              <a:gdLst/>
              <a:ahLst/>
              <a:cxnLst/>
              <a:rect l="0" t="0" r="0" b="0"/>
              <a:pathLst>
                <a:path w="188756" h="140440">
                  <a:moveTo>
                    <a:pt x="51642" y="27604"/>
                  </a:moveTo>
                  <a:lnTo>
                    <a:pt x="32666" y="83202"/>
                  </a:lnTo>
                  <a:lnTo>
                    <a:pt x="7607" y="137442"/>
                  </a:lnTo>
                  <a:lnTo>
                    <a:pt x="4003" y="140439"/>
                  </a:lnTo>
                  <a:lnTo>
                    <a:pt x="1601" y="136343"/>
                  </a:lnTo>
                  <a:lnTo>
                    <a:pt x="0" y="127519"/>
                  </a:lnTo>
                  <a:lnTo>
                    <a:pt x="10409" y="101464"/>
                  </a:lnTo>
                  <a:lnTo>
                    <a:pt x="54331" y="42363"/>
                  </a:lnTo>
                  <a:lnTo>
                    <a:pt x="93573" y="7771"/>
                  </a:lnTo>
                  <a:lnTo>
                    <a:pt x="124615" y="0"/>
                  </a:lnTo>
                  <a:lnTo>
                    <a:pt x="141424" y="60"/>
                  </a:lnTo>
                  <a:lnTo>
                    <a:pt x="154154" y="4671"/>
                  </a:lnTo>
                  <a:lnTo>
                    <a:pt x="188755" y="413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404049" y="10947657"/>
              <a:ext cx="109690" cy="383914"/>
            </a:xfrm>
            <a:custGeom>
              <a:avLst/>
              <a:gdLst/>
              <a:ahLst/>
              <a:cxnLst/>
              <a:rect l="0" t="0" r="0" b="0"/>
              <a:pathLst>
                <a:path w="109690" h="383914">
                  <a:moveTo>
                    <a:pt x="109689" y="0"/>
                  </a:moveTo>
                  <a:lnTo>
                    <a:pt x="105627" y="55598"/>
                  </a:lnTo>
                  <a:lnTo>
                    <a:pt x="94775" y="104327"/>
                  </a:lnTo>
                  <a:lnTo>
                    <a:pt x="77848" y="167009"/>
                  </a:lnTo>
                  <a:lnTo>
                    <a:pt x="57598" y="229761"/>
                  </a:lnTo>
                  <a:lnTo>
                    <a:pt x="37887" y="286949"/>
                  </a:lnTo>
                  <a:lnTo>
                    <a:pt x="16811" y="338425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390337" y="11112191"/>
              <a:ext cx="137114" cy="27424"/>
            </a:xfrm>
            <a:custGeom>
              <a:avLst/>
              <a:gdLst/>
              <a:ahLst/>
              <a:cxnLst/>
              <a:rect l="0" t="0" r="0" b="0"/>
              <a:pathLst>
                <a:path w="137114" h="27424">
                  <a:moveTo>
                    <a:pt x="0" y="27423"/>
                  </a:moveTo>
                  <a:lnTo>
                    <a:pt x="48808" y="12507"/>
                  </a:lnTo>
                  <a:lnTo>
                    <a:pt x="94190" y="3706"/>
                  </a:lnTo>
                  <a:lnTo>
                    <a:pt x="1371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7513738" y="11109192"/>
              <a:ext cx="196410" cy="482892"/>
            </a:xfrm>
            <a:custGeom>
              <a:avLst/>
              <a:gdLst/>
              <a:ahLst/>
              <a:cxnLst/>
              <a:rect l="0" t="0" r="0" b="0"/>
              <a:pathLst>
                <a:path w="196410" h="482892">
                  <a:moveTo>
                    <a:pt x="27423" y="71556"/>
                  </a:moveTo>
                  <a:lnTo>
                    <a:pt x="27423" y="131216"/>
                  </a:lnTo>
                  <a:lnTo>
                    <a:pt x="30469" y="162056"/>
                  </a:lnTo>
                  <a:lnTo>
                    <a:pt x="41980" y="185920"/>
                  </a:lnTo>
                  <a:lnTo>
                    <a:pt x="50838" y="191979"/>
                  </a:lnTo>
                  <a:lnTo>
                    <a:pt x="72869" y="194649"/>
                  </a:lnTo>
                  <a:lnTo>
                    <a:pt x="93833" y="186694"/>
                  </a:lnTo>
                  <a:lnTo>
                    <a:pt x="103689" y="180307"/>
                  </a:lnTo>
                  <a:lnTo>
                    <a:pt x="118703" y="161023"/>
                  </a:lnTo>
                  <a:lnTo>
                    <a:pt x="148033" y="104124"/>
                  </a:lnTo>
                  <a:lnTo>
                    <a:pt x="174203" y="52090"/>
                  </a:lnTo>
                  <a:lnTo>
                    <a:pt x="196350" y="0"/>
                  </a:lnTo>
                  <a:lnTo>
                    <a:pt x="196409" y="1000"/>
                  </a:lnTo>
                  <a:lnTo>
                    <a:pt x="178279" y="57280"/>
                  </a:lnTo>
                  <a:lnTo>
                    <a:pt x="154049" y="108460"/>
                  </a:lnTo>
                  <a:lnTo>
                    <a:pt x="127988" y="168222"/>
                  </a:lnTo>
                  <a:lnTo>
                    <a:pt x="105294" y="219366"/>
                  </a:lnTo>
                  <a:lnTo>
                    <a:pt x="86721" y="273115"/>
                  </a:lnTo>
                  <a:lnTo>
                    <a:pt x="64120" y="326112"/>
                  </a:lnTo>
                  <a:lnTo>
                    <a:pt x="38001" y="385737"/>
                  </a:lnTo>
                  <a:lnTo>
                    <a:pt x="11231" y="448804"/>
                  </a:lnTo>
                  <a:lnTo>
                    <a:pt x="0" y="4828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770033" y="11142014"/>
              <a:ext cx="190994" cy="285536"/>
            </a:xfrm>
            <a:custGeom>
              <a:avLst/>
              <a:gdLst/>
              <a:ahLst/>
              <a:cxnLst/>
              <a:rect l="0" t="0" r="0" b="0"/>
              <a:pathLst>
                <a:path w="190994" h="285536">
                  <a:moveTo>
                    <a:pt x="86485" y="52445"/>
                  </a:moveTo>
                  <a:lnTo>
                    <a:pt x="67402" y="109697"/>
                  </a:lnTo>
                  <a:lnTo>
                    <a:pt x="46976" y="163694"/>
                  </a:lnTo>
                  <a:lnTo>
                    <a:pt x="14300" y="218867"/>
                  </a:lnTo>
                  <a:lnTo>
                    <a:pt x="2098" y="245241"/>
                  </a:lnTo>
                  <a:lnTo>
                    <a:pt x="1281" y="257149"/>
                  </a:lnTo>
                  <a:lnTo>
                    <a:pt x="8499" y="278505"/>
                  </a:lnTo>
                  <a:lnTo>
                    <a:pt x="17737" y="282372"/>
                  </a:lnTo>
                  <a:lnTo>
                    <a:pt x="44250" y="278544"/>
                  </a:lnTo>
                  <a:lnTo>
                    <a:pt x="86159" y="251978"/>
                  </a:lnTo>
                  <a:lnTo>
                    <a:pt x="120243" y="200604"/>
                  </a:lnTo>
                  <a:lnTo>
                    <a:pt x="159057" y="144793"/>
                  </a:lnTo>
                  <a:lnTo>
                    <a:pt x="183823" y="95719"/>
                  </a:lnTo>
                  <a:lnTo>
                    <a:pt x="190993" y="44107"/>
                  </a:lnTo>
                  <a:lnTo>
                    <a:pt x="187270" y="13699"/>
                  </a:lnTo>
                  <a:lnTo>
                    <a:pt x="181097" y="5285"/>
                  </a:lnTo>
                  <a:lnTo>
                    <a:pt x="172412" y="1200"/>
                  </a:lnTo>
                  <a:lnTo>
                    <a:pt x="162051" y="0"/>
                  </a:lnTo>
                  <a:lnTo>
                    <a:pt x="134289" y="14917"/>
                  </a:lnTo>
                  <a:lnTo>
                    <a:pt x="70888" y="70919"/>
                  </a:lnTo>
                  <a:lnTo>
                    <a:pt x="32171" y="130067"/>
                  </a:lnTo>
                  <a:lnTo>
                    <a:pt x="8438" y="188180"/>
                  </a:lnTo>
                  <a:lnTo>
                    <a:pt x="0" y="223984"/>
                  </a:lnTo>
                  <a:lnTo>
                    <a:pt x="4218" y="2855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7993631" y="10967393"/>
              <a:ext cx="187016" cy="446446"/>
            </a:xfrm>
            <a:custGeom>
              <a:avLst/>
              <a:gdLst/>
              <a:ahLst/>
              <a:cxnLst/>
              <a:rect l="0" t="0" r="0" b="0"/>
              <a:pathLst>
                <a:path w="187016" h="446446">
                  <a:moveTo>
                    <a:pt x="137111" y="158509"/>
                  </a:moveTo>
                  <a:lnTo>
                    <a:pt x="166941" y="98849"/>
                  </a:lnTo>
                  <a:lnTo>
                    <a:pt x="180838" y="63438"/>
                  </a:lnTo>
                  <a:lnTo>
                    <a:pt x="187015" y="22308"/>
                  </a:lnTo>
                  <a:lnTo>
                    <a:pt x="184092" y="9818"/>
                  </a:lnTo>
                  <a:lnTo>
                    <a:pt x="177572" y="3013"/>
                  </a:lnTo>
                  <a:lnTo>
                    <a:pt x="168655" y="0"/>
                  </a:lnTo>
                  <a:lnTo>
                    <a:pt x="161188" y="4086"/>
                  </a:lnTo>
                  <a:lnTo>
                    <a:pt x="148827" y="24876"/>
                  </a:lnTo>
                  <a:lnTo>
                    <a:pt x="128479" y="76930"/>
                  </a:lnTo>
                  <a:lnTo>
                    <a:pt x="109789" y="131223"/>
                  </a:lnTo>
                  <a:lnTo>
                    <a:pt x="91427" y="185960"/>
                  </a:lnTo>
                  <a:lnTo>
                    <a:pt x="63707" y="240783"/>
                  </a:lnTo>
                  <a:lnTo>
                    <a:pt x="41981" y="295623"/>
                  </a:lnTo>
                  <a:lnTo>
                    <a:pt x="23019" y="350467"/>
                  </a:lnTo>
                  <a:lnTo>
                    <a:pt x="9190" y="406158"/>
                  </a:lnTo>
                  <a:lnTo>
                    <a:pt x="0" y="4464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952497" y="11167036"/>
              <a:ext cx="164535" cy="41135"/>
            </a:xfrm>
            <a:custGeom>
              <a:avLst/>
              <a:gdLst/>
              <a:ahLst/>
              <a:cxnLst/>
              <a:rect l="0" t="0" r="0" b="0"/>
              <a:pathLst>
                <a:path w="164535" h="41135">
                  <a:moveTo>
                    <a:pt x="0" y="41134"/>
                  </a:moveTo>
                  <a:lnTo>
                    <a:pt x="55597" y="26220"/>
                  </a:lnTo>
                  <a:lnTo>
                    <a:pt x="117117" y="8904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8336411" y="11098481"/>
              <a:ext cx="178246" cy="13711"/>
            </a:xfrm>
            <a:custGeom>
              <a:avLst/>
              <a:gdLst/>
              <a:ahLst/>
              <a:cxnLst/>
              <a:rect l="0" t="0" r="0" b="0"/>
              <a:pathLst>
                <a:path w="178246" h="13711">
                  <a:moveTo>
                    <a:pt x="0" y="0"/>
                  </a:moveTo>
                  <a:lnTo>
                    <a:pt x="59659" y="0"/>
                  </a:lnTo>
                  <a:lnTo>
                    <a:pt x="111115" y="0"/>
                  </a:lnTo>
                  <a:lnTo>
                    <a:pt x="142316" y="1523"/>
                  </a:lnTo>
                  <a:lnTo>
                    <a:pt x="178245" y="13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8322699" y="11194459"/>
              <a:ext cx="164536" cy="13712"/>
            </a:xfrm>
            <a:custGeom>
              <a:avLst/>
              <a:gdLst/>
              <a:ahLst/>
              <a:cxnLst/>
              <a:rect l="0" t="0" r="0" b="0"/>
              <a:pathLst>
                <a:path w="164536" h="13712">
                  <a:moveTo>
                    <a:pt x="0" y="13711"/>
                  </a:moveTo>
                  <a:lnTo>
                    <a:pt x="59660" y="2859"/>
                  </a:lnTo>
                  <a:lnTo>
                    <a:pt x="111116" y="848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8377544" y="10915892"/>
              <a:ext cx="274225" cy="72900"/>
            </a:xfrm>
            <a:custGeom>
              <a:avLst/>
              <a:gdLst/>
              <a:ahLst/>
              <a:cxnLst/>
              <a:rect l="0" t="0" r="0" b="0"/>
              <a:pathLst>
                <a:path w="274225" h="72900">
                  <a:moveTo>
                    <a:pt x="0" y="72899"/>
                  </a:moveTo>
                  <a:lnTo>
                    <a:pt x="12469" y="41583"/>
                  </a:lnTo>
                  <a:lnTo>
                    <a:pt x="26362" y="22926"/>
                  </a:lnTo>
                  <a:lnTo>
                    <a:pt x="58594" y="2569"/>
                  </a:lnTo>
                  <a:lnTo>
                    <a:pt x="87996" y="0"/>
                  </a:lnTo>
                  <a:lnTo>
                    <a:pt x="119853" y="5459"/>
                  </a:lnTo>
                  <a:lnTo>
                    <a:pt x="163483" y="21093"/>
                  </a:lnTo>
                  <a:lnTo>
                    <a:pt x="205356" y="18108"/>
                  </a:lnTo>
                  <a:lnTo>
                    <a:pt x="252326" y="7513"/>
                  </a:lnTo>
                  <a:lnTo>
                    <a:pt x="274224" y="43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35428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101600"/>
            <a:ext cx="9283700" cy="4686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4927600"/>
            <a:ext cx="9542653" cy="622706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Freeform 3"/>
          <p:cNvSpPr/>
          <p:nvPr/>
        </p:nvSpPr>
        <p:spPr>
          <a:xfrm>
            <a:off x="2703965" y="3235844"/>
            <a:ext cx="18410" cy="301647"/>
          </a:xfrm>
          <a:custGeom>
            <a:avLst/>
            <a:gdLst/>
            <a:ahLst/>
            <a:cxnLst/>
            <a:rect l="0" t="0" r="0" b="0"/>
            <a:pathLst>
              <a:path w="18410" h="301647">
                <a:moveTo>
                  <a:pt x="10853" y="0"/>
                </a:moveTo>
                <a:lnTo>
                  <a:pt x="0" y="48807"/>
                </a:lnTo>
                <a:lnTo>
                  <a:pt x="2051" y="94189"/>
                </a:lnTo>
                <a:lnTo>
                  <a:pt x="8245" y="144707"/>
                </a:lnTo>
                <a:lnTo>
                  <a:pt x="14143" y="199793"/>
                </a:lnTo>
                <a:lnTo>
                  <a:pt x="18409" y="232002"/>
                </a:lnTo>
                <a:lnTo>
                  <a:pt x="12797" y="286084"/>
                </a:lnTo>
                <a:lnTo>
                  <a:pt x="10853" y="30164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921404" y="3255272"/>
            <a:ext cx="223425" cy="295930"/>
          </a:xfrm>
          <a:custGeom>
            <a:avLst/>
            <a:gdLst/>
            <a:ahLst/>
            <a:cxnLst/>
            <a:rect l="0" t="0" r="0" b="0"/>
            <a:pathLst>
              <a:path w="223425" h="295930">
                <a:moveTo>
                  <a:pt x="0" y="35416"/>
                </a:moveTo>
                <a:lnTo>
                  <a:pt x="14557" y="13580"/>
                </a:lnTo>
                <a:lnTo>
                  <a:pt x="26463" y="7147"/>
                </a:lnTo>
                <a:lnTo>
                  <a:pt x="60004" y="0"/>
                </a:lnTo>
                <a:lnTo>
                  <a:pt x="92177" y="4949"/>
                </a:lnTo>
                <a:lnTo>
                  <a:pt x="107156" y="10534"/>
                </a:lnTo>
                <a:lnTo>
                  <a:pt x="127860" y="28928"/>
                </a:lnTo>
                <a:lnTo>
                  <a:pt x="135514" y="40232"/>
                </a:lnTo>
                <a:lnTo>
                  <a:pt x="137570" y="52338"/>
                </a:lnTo>
                <a:lnTo>
                  <a:pt x="131729" y="77976"/>
                </a:lnTo>
                <a:lnTo>
                  <a:pt x="114914" y="100544"/>
                </a:lnTo>
                <a:lnTo>
                  <a:pt x="104032" y="110828"/>
                </a:lnTo>
                <a:lnTo>
                  <a:pt x="98300" y="113113"/>
                </a:lnTo>
                <a:lnTo>
                  <a:pt x="96003" y="110066"/>
                </a:lnTo>
                <a:lnTo>
                  <a:pt x="95995" y="103464"/>
                </a:lnTo>
                <a:lnTo>
                  <a:pt x="102083" y="99063"/>
                </a:lnTo>
                <a:lnTo>
                  <a:pt x="125098" y="94173"/>
                </a:lnTo>
                <a:lnTo>
                  <a:pt x="165037" y="98699"/>
                </a:lnTo>
                <a:lnTo>
                  <a:pt x="188117" y="109754"/>
                </a:lnTo>
                <a:lnTo>
                  <a:pt x="198538" y="116968"/>
                </a:lnTo>
                <a:lnTo>
                  <a:pt x="214179" y="137171"/>
                </a:lnTo>
                <a:lnTo>
                  <a:pt x="220483" y="148956"/>
                </a:lnTo>
                <a:lnTo>
                  <a:pt x="223424" y="178303"/>
                </a:lnTo>
                <a:lnTo>
                  <a:pt x="218130" y="208611"/>
                </a:lnTo>
                <a:lnTo>
                  <a:pt x="205620" y="232238"/>
                </a:lnTo>
                <a:lnTo>
                  <a:pt x="174168" y="262669"/>
                </a:lnTo>
                <a:lnTo>
                  <a:pt x="135903" y="283704"/>
                </a:lnTo>
                <a:lnTo>
                  <a:pt x="88341" y="292307"/>
                </a:lnTo>
                <a:lnTo>
                  <a:pt x="35654" y="294856"/>
                </a:lnTo>
                <a:lnTo>
                  <a:pt x="0" y="295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663644" y="3187340"/>
            <a:ext cx="184596" cy="295306"/>
            <a:chOff x="6663644" y="3187340"/>
            <a:chExt cx="184596" cy="295306"/>
          </a:xfrm>
        </p:grpSpPr>
        <p:sp>
          <p:nvSpPr>
            <p:cNvPr id="6" name="Freeform 5"/>
            <p:cNvSpPr/>
            <p:nvPr/>
          </p:nvSpPr>
          <p:spPr>
            <a:xfrm>
              <a:off x="6663644" y="327697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6663644" y="3187340"/>
              <a:ext cx="184596" cy="295306"/>
            </a:xfrm>
            <a:custGeom>
              <a:avLst/>
              <a:gdLst/>
              <a:ahLst/>
              <a:cxnLst/>
              <a:rect l="0" t="0" r="0" b="0"/>
              <a:pathLst>
                <a:path w="184596" h="295306">
                  <a:moveTo>
                    <a:pt x="0" y="48504"/>
                  </a:moveTo>
                  <a:lnTo>
                    <a:pt x="38168" y="10335"/>
                  </a:lnTo>
                  <a:lnTo>
                    <a:pt x="67745" y="1070"/>
                  </a:lnTo>
                  <a:lnTo>
                    <a:pt x="103235" y="0"/>
                  </a:lnTo>
                  <a:lnTo>
                    <a:pt x="134243" y="9680"/>
                  </a:lnTo>
                  <a:lnTo>
                    <a:pt x="159197" y="28202"/>
                  </a:lnTo>
                  <a:lnTo>
                    <a:pt x="170116" y="39539"/>
                  </a:lnTo>
                  <a:lnTo>
                    <a:pt x="182250" y="72450"/>
                  </a:lnTo>
                  <a:lnTo>
                    <a:pt x="184595" y="107897"/>
                  </a:lnTo>
                  <a:lnTo>
                    <a:pt x="175482" y="133808"/>
                  </a:lnTo>
                  <a:lnTo>
                    <a:pt x="133857" y="184692"/>
                  </a:lnTo>
                  <a:lnTo>
                    <a:pt x="81624" y="225664"/>
                  </a:lnTo>
                  <a:lnTo>
                    <a:pt x="68127" y="235167"/>
                  </a:lnTo>
                  <a:lnTo>
                    <a:pt x="40943" y="241662"/>
                  </a:lnTo>
                  <a:lnTo>
                    <a:pt x="27296" y="241262"/>
                  </a:lnTo>
                  <a:lnTo>
                    <a:pt x="16673" y="236424"/>
                  </a:lnTo>
                  <a:lnTo>
                    <a:pt x="809" y="218862"/>
                  </a:lnTo>
                  <a:lnTo>
                    <a:pt x="539" y="209303"/>
                  </a:lnTo>
                  <a:lnTo>
                    <a:pt x="4930" y="199884"/>
                  </a:lnTo>
                  <a:lnTo>
                    <a:pt x="12427" y="190557"/>
                  </a:lnTo>
                  <a:lnTo>
                    <a:pt x="21996" y="185863"/>
                  </a:lnTo>
                  <a:lnTo>
                    <a:pt x="44816" y="184710"/>
                  </a:lnTo>
                  <a:lnTo>
                    <a:pt x="66130" y="193338"/>
                  </a:lnTo>
                  <a:lnTo>
                    <a:pt x="104641" y="223704"/>
                  </a:lnTo>
                  <a:lnTo>
                    <a:pt x="125121" y="257332"/>
                  </a:lnTo>
                  <a:lnTo>
                    <a:pt x="137112" y="2953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843725" y="3719380"/>
            <a:ext cx="521822" cy="364485"/>
            <a:chOff x="8843725" y="3719380"/>
            <a:chExt cx="521822" cy="364485"/>
          </a:xfrm>
        </p:grpSpPr>
        <p:sp>
          <p:nvSpPr>
            <p:cNvPr id="9" name="Freeform 8"/>
            <p:cNvSpPr/>
            <p:nvPr/>
          </p:nvSpPr>
          <p:spPr>
            <a:xfrm>
              <a:off x="8843725" y="3741084"/>
              <a:ext cx="27424" cy="329070"/>
            </a:xfrm>
            <a:custGeom>
              <a:avLst/>
              <a:gdLst/>
              <a:ahLst/>
              <a:cxnLst/>
              <a:rect l="0" t="0" r="0" b="0"/>
              <a:pathLst>
                <a:path w="27424" h="329070">
                  <a:moveTo>
                    <a:pt x="0" y="0"/>
                  </a:moveTo>
                  <a:lnTo>
                    <a:pt x="4062" y="55597"/>
                  </a:lnTo>
                  <a:lnTo>
                    <a:pt x="11806" y="117117"/>
                  </a:lnTo>
                  <a:lnTo>
                    <a:pt x="13147" y="177230"/>
                  </a:lnTo>
                  <a:lnTo>
                    <a:pt x="13544" y="236006"/>
                  </a:lnTo>
                  <a:lnTo>
                    <a:pt x="20940" y="292015"/>
                  </a:lnTo>
                  <a:lnTo>
                    <a:pt x="27423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8953415" y="3719380"/>
              <a:ext cx="193344" cy="319097"/>
            </a:xfrm>
            <a:custGeom>
              <a:avLst/>
              <a:gdLst/>
              <a:ahLst/>
              <a:cxnLst/>
              <a:rect l="0" t="0" r="0" b="0"/>
              <a:pathLst>
                <a:path w="193344" h="319097">
                  <a:moveTo>
                    <a:pt x="0" y="35415"/>
                  </a:moveTo>
                  <a:lnTo>
                    <a:pt x="14557" y="13579"/>
                  </a:lnTo>
                  <a:lnTo>
                    <a:pt x="24939" y="7146"/>
                  </a:lnTo>
                  <a:lnTo>
                    <a:pt x="52726" y="0"/>
                  </a:lnTo>
                  <a:lnTo>
                    <a:pt x="65620" y="1141"/>
                  </a:lnTo>
                  <a:lnTo>
                    <a:pt x="88072" y="10533"/>
                  </a:lnTo>
                  <a:lnTo>
                    <a:pt x="95278" y="20351"/>
                  </a:lnTo>
                  <a:lnTo>
                    <a:pt x="103284" y="47509"/>
                  </a:lnTo>
                  <a:lnTo>
                    <a:pt x="98718" y="75830"/>
                  </a:lnTo>
                  <a:lnTo>
                    <a:pt x="79016" y="113407"/>
                  </a:lnTo>
                  <a:lnTo>
                    <a:pt x="68634" y="127970"/>
                  </a:lnTo>
                  <a:lnTo>
                    <a:pt x="70131" y="127588"/>
                  </a:lnTo>
                  <a:lnTo>
                    <a:pt x="74177" y="124286"/>
                  </a:lnTo>
                  <a:lnTo>
                    <a:pt x="90859" y="124680"/>
                  </a:lnTo>
                  <a:lnTo>
                    <a:pt x="113508" y="131457"/>
                  </a:lnTo>
                  <a:lnTo>
                    <a:pt x="138808" y="144625"/>
                  </a:lnTo>
                  <a:lnTo>
                    <a:pt x="157164" y="164697"/>
                  </a:lnTo>
                  <a:lnTo>
                    <a:pt x="192792" y="218723"/>
                  </a:lnTo>
                  <a:lnTo>
                    <a:pt x="193343" y="243334"/>
                  </a:lnTo>
                  <a:lnTo>
                    <a:pt x="177810" y="282884"/>
                  </a:lnTo>
                  <a:lnTo>
                    <a:pt x="154184" y="301811"/>
                  </a:lnTo>
                  <a:lnTo>
                    <a:pt x="123370" y="313777"/>
                  </a:lnTo>
                  <a:lnTo>
                    <a:pt x="89363" y="319096"/>
                  </a:lnTo>
                  <a:lnTo>
                    <a:pt x="57998" y="313334"/>
                  </a:lnTo>
                  <a:lnTo>
                    <a:pt x="0" y="2959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9197519" y="3774318"/>
              <a:ext cx="168028" cy="309547"/>
            </a:xfrm>
            <a:custGeom>
              <a:avLst/>
              <a:gdLst/>
              <a:ahLst/>
              <a:cxnLst/>
              <a:rect l="0" t="0" r="0" b="0"/>
              <a:pathLst>
                <a:path w="168028" h="309547">
                  <a:moveTo>
                    <a:pt x="167232" y="7900"/>
                  </a:moveTo>
                  <a:lnTo>
                    <a:pt x="121922" y="0"/>
                  </a:lnTo>
                  <a:lnTo>
                    <a:pt x="65785" y="7929"/>
                  </a:lnTo>
                  <a:lnTo>
                    <a:pt x="33783" y="21116"/>
                  </a:lnTo>
                  <a:lnTo>
                    <a:pt x="12451" y="41196"/>
                  </a:lnTo>
                  <a:lnTo>
                    <a:pt x="4629" y="52949"/>
                  </a:lnTo>
                  <a:lnTo>
                    <a:pt x="0" y="82259"/>
                  </a:lnTo>
                  <a:lnTo>
                    <a:pt x="899" y="98606"/>
                  </a:lnTo>
                  <a:lnTo>
                    <a:pt x="6069" y="107981"/>
                  </a:lnTo>
                  <a:lnTo>
                    <a:pt x="14085" y="112707"/>
                  </a:lnTo>
                  <a:lnTo>
                    <a:pt x="35181" y="118466"/>
                  </a:lnTo>
                  <a:lnTo>
                    <a:pt x="85964" y="146991"/>
                  </a:lnTo>
                  <a:lnTo>
                    <a:pt x="142705" y="190976"/>
                  </a:lnTo>
                  <a:lnTo>
                    <a:pt x="161917" y="209113"/>
                  </a:lnTo>
                  <a:lnTo>
                    <a:pt x="166735" y="219739"/>
                  </a:lnTo>
                  <a:lnTo>
                    <a:pt x="168027" y="243733"/>
                  </a:lnTo>
                  <a:lnTo>
                    <a:pt x="159460" y="265569"/>
                  </a:lnTo>
                  <a:lnTo>
                    <a:pt x="152910" y="275658"/>
                  </a:lnTo>
                  <a:lnTo>
                    <a:pt x="142449" y="282384"/>
                  </a:lnTo>
                  <a:lnTo>
                    <a:pt x="85937" y="297240"/>
                  </a:lnTo>
                  <a:lnTo>
                    <a:pt x="43831" y="3095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528121" y="4244056"/>
            <a:ext cx="429319" cy="318028"/>
            <a:chOff x="8528121" y="4244056"/>
            <a:chExt cx="429319" cy="318028"/>
          </a:xfrm>
        </p:grpSpPr>
        <p:sp>
          <p:nvSpPr>
            <p:cNvPr id="13" name="Freeform 12"/>
            <p:cNvSpPr/>
            <p:nvPr/>
          </p:nvSpPr>
          <p:spPr>
            <a:xfrm>
              <a:off x="8528121" y="4244056"/>
              <a:ext cx="164782" cy="318028"/>
            </a:xfrm>
            <a:custGeom>
              <a:avLst/>
              <a:gdLst/>
              <a:ahLst/>
              <a:cxnLst/>
              <a:rect l="0" t="0" r="0" b="0"/>
              <a:pathLst>
                <a:path w="164782" h="318028">
                  <a:moveTo>
                    <a:pt x="164781" y="72898"/>
                  </a:moveTo>
                  <a:lnTo>
                    <a:pt x="141365" y="41583"/>
                  </a:lnTo>
                  <a:lnTo>
                    <a:pt x="107060" y="15207"/>
                  </a:lnTo>
                  <a:lnTo>
                    <a:pt x="81235" y="2570"/>
                  </a:lnTo>
                  <a:lnTo>
                    <a:pt x="54523" y="0"/>
                  </a:lnTo>
                  <a:lnTo>
                    <a:pt x="28940" y="5459"/>
                  </a:lnTo>
                  <a:lnTo>
                    <a:pt x="7413" y="18042"/>
                  </a:lnTo>
                  <a:lnTo>
                    <a:pt x="1977" y="27187"/>
                  </a:lnTo>
                  <a:lnTo>
                    <a:pt x="0" y="49535"/>
                  </a:lnTo>
                  <a:lnTo>
                    <a:pt x="14730" y="87813"/>
                  </a:lnTo>
                  <a:lnTo>
                    <a:pt x="64701" y="149899"/>
                  </a:lnTo>
                  <a:lnTo>
                    <a:pt x="120850" y="211122"/>
                  </a:lnTo>
                  <a:lnTo>
                    <a:pt x="152379" y="265075"/>
                  </a:lnTo>
                  <a:lnTo>
                    <a:pt x="153466" y="278713"/>
                  </a:lnTo>
                  <a:lnTo>
                    <a:pt x="146549" y="306054"/>
                  </a:lnTo>
                  <a:lnTo>
                    <a:pt x="138915" y="313650"/>
                  </a:lnTo>
                  <a:lnTo>
                    <a:pt x="129255" y="317190"/>
                  </a:lnTo>
                  <a:lnTo>
                    <a:pt x="118245" y="318027"/>
                  </a:lnTo>
                  <a:lnTo>
                    <a:pt x="97886" y="310831"/>
                  </a:lnTo>
                  <a:lnTo>
                    <a:pt x="88191" y="304647"/>
                  </a:lnTo>
                  <a:lnTo>
                    <a:pt x="81729" y="294430"/>
                  </a:lnTo>
                  <a:lnTo>
                    <a:pt x="74547" y="266828"/>
                  </a:lnTo>
                  <a:lnTo>
                    <a:pt x="77783" y="209749"/>
                  </a:lnTo>
                  <a:lnTo>
                    <a:pt x="88536" y="178917"/>
                  </a:lnTo>
                  <a:lnTo>
                    <a:pt x="112988" y="127018"/>
                  </a:lnTo>
                  <a:lnTo>
                    <a:pt x="133096" y="71280"/>
                  </a:lnTo>
                  <a:lnTo>
                    <a:pt x="137359" y="591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8770246" y="4275106"/>
              <a:ext cx="187194" cy="270706"/>
            </a:xfrm>
            <a:custGeom>
              <a:avLst/>
              <a:gdLst/>
              <a:ahLst/>
              <a:cxnLst/>
              <a:rect l="0" t="0" r="0" b="0"/>
              <a:pathLst>
                <a:path w="187194" h="270706">
                  <a:moveTo>
                    <a:pt x="128324" y="28138"/>
                  </a:moveTo>
                  <a:lnTo>
                    <a:pt x="113767" y="6301"/>
                  </a:lnTo>
                  <a:lnTo>
                    <a:pt x="104908" y="1392"/>
                  </a:lnTo>
                  <a:lnTo>
                    <a:pt x="82877" y="0"/>
                  </a:lnTo>
                  <a:lnTo>
                    <a:pt x="44778" y="15061"/>
                  </a:lnTo>
                  <a:lnTo>
                    <a:pt x="26191" y="34514"/>
                  </a:lnTo>
                  <a:lnTo>
                    <a:pt x="1845" y="84242"/>
                  </a:lnTo>
                  <a:lnTo>
                    <a:pt x="0" y="110965"/>
                  </a:lnTo>
                  <a:lnTo>
                    <a:pt x="1641" y="124489"/>
                  </a:lnTo>
                  <a:lnTo>
                    <a:pt x="4258" y="128935"/>
                  </a:lnTo>
                  <a:lnTo>
                    <a:pt x="7527" y="127329"/>
                  </a:lnTo>
                  <a:lnTo>
                    <a:pt x="11229" y="121688"/>
                  </a:lnTo>
                  <a:lnTo>
                    <a:pt x="31593" y="115419"/>
                  </a:lnTo>
                  <a:lnTo>
                    <a:pt x="59434" y="114157"/>
                  </a:lnTo>
                  <a:lnTo>
                    <a:pt x="100802" y="123535"/>
                  </a:lnTo>
                  <a:lnTo>
                    <a:pt x="151664" y="153229"/>
                  </a:lnTo>
                  <a:lnTo>
                    <a:pt x="170690" y="172095"/>
                  </a:lnTo>
                  <a:lnTo>
                    <a:pt x="184224" y="195714"/>
                  </a:lnTo>
                  <a:lnTo>
                    <a:pt x="187193" y="221446"/>
                  </a:lnTo>
                  <a:lnTo>
                    <a:pt x="185852" y="234707"/>
                  </a:lnTo>
                  <a:lnTo>
                    <a:pt x="180387" y="245071"/>
                  </a:lnTo>
                  <a:lnTo>
                    <a:pt x="162127" y="260649"/>
                  </a:lnTo>
                  <a:lnTo>
                    <a:pt x="118873" y="270705"/>
                  </a:lnTo>
                  <a:lnTo>
                    <a:pt x="89084" y="264932"/>
                  </a:lnTo>
                  <a:lnTo>
                    <a:pt x="32345" y="2475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Freeform 15"/>
          <p:cNvSpPr/>
          <p:nvPr/>
        </p:nvSpPr>
        <p:spPr>
          <a:xfrm>
            <a:off x="8553607" y="7155132"/>
            <a:ext cx="938569" cy="438246"/>
          </a:xfrm>
          <a:custGeom>
            <a:avLst/>
            <a:gdLst/>
            <a:ahLst/>
            <a:cxnLst/>
            <a:rect l="0" t="0" r="0" b="0"/>
            <a:pathLst>
              <a:path w="938569" h="438246">
                <a:moveTo>
                  <a:pt x="701454" y="13461"/>
                </a:moveTo>
                <a:lnTo>
                  <a:pt x="645856" y="9399"/>
                </a:lnTo>
                <a:lnTo>
                  <a:pt x="597127" y="2609"/>
                </a:lnTo>
                <a:lnTo>
                  <a:pt x="554538" y="1020"/>
                </a:lnTo>
                <a:lnTo>
                  <a:pt x="505140" y="314"/>
                </a:lnTo>
                <a:lnTo>
                  <a:pt x="452716" y="0"/>
                </a:lnTo>
                <a:lnTo>
                  <a:pt x="398947" y="2908"/>
                </a:lnTo>
                <a:lnTo>
                  <a:pt x="344580" y="14357"/>
                </a:lnTo>
                <a:lnTo>
                  <a:pt x="294010" y="29602"/>
                </a:lnTo>
                <a:lnTo>
                  <a:pt x="230840" y="51252"/>
                </a:lnTo>
                <a:lnTo>
                  <a:pt x="168550" y="79495"/>
                </a:lnTo>
                <a:lnTo>
                  <a:pt x="111570" y="112755"/>
                </a:lnTo>
                <a:lnTo>
                  <a:pt x="68279" y="144277"/>
                </a:lnTo>
                <a:lnTo>
                  <a:pt x="28876" y="194750"/>
                </a:lnTo>
                <a:lnTo>
                  <a:pt x="2813" y="250669"/>
                </a:lnTo>
                <a:lnTo>
                  <a:pt x="0" y="313111"/>
                </a:lnTo>
                <a:lnTo>
                  <a:pt x="13400" y="345198"/>
                </a:lnTo>
                <a:lnTo>
                  <a:pt x="51965" y="390623"/>
                </a:lnTo>
                <a:lnTo>
                  <a:pt x="101570" y="412301"/>
                </a:lnTo>
                <a:lnTo>
                  <a:pt x="157233" y="428373"/>
                </a:lnTo>
                <a:lnTo>
                  <a:pt x="212319" y="435505"/>
                </a:lnTo>
                <a:lnTo>
                  <a:pt x="267236" y="437619"/>
                </a:lnTo>
                <a:lnTo>
                  <a:pt x="322102" y="438245"/>
                </a:lnTo>
                <a:lnTo>
                  <a:pt x="376953" y="431151"/>
                </a:lnTo>
                <a:lnTo>
                  <a:pt x="431800" y="426680"/>
                </a:lnTo>
                <a:lnTo>
                  <a:pt x="486644" y="418076"/>
                </a:lnTo>
                <a:lnTo>
                  <a:pt x="548768" y="405879"/>
                </a:lnTo>
                <a:lnTo>
                  <a:pt x="608140" y="392615"/>
                </a:lnTo>
                <a:lnTo>
                  <a:pt x="657047" y="379037"/>
                </a:lnTo>
                <a:lnTo>
                  <a:pt x="707763" y="365366"/>
                </a:lnTo>
                <a:lnTo>
                  <a:pt x="768548" y="347097"/>
                </a:lnTo>
                <a:lnTo>
                  <a:pt x="824566" y="324756"/>
                </a:lnTo>
                <a:lnTo>
                  <a:pt x="879643" y="284174"/>
                </a:lnTo>
                <a:lnTo>
                  <a:pt x="913538" y="245511"/>
                </a:lnTo>
                <a:lnTo>
                  <a:pt x="935599" y="197831"/>
                </a:lnTo>
                <a:lnTo>
                  <a:pt x="938568" y="167006"/>
                </a:lnTo>
                <a:lnTo>
                  <a:pt x="937227" y="152388"/>
                </a:lnTo>
                <a:lnTo>
                  <a:pt x="923549" y="123957"/>
                </a:lnTo>
                <a:lnTo>
                  <a:pt x="884806" y="75744"/>
                </a:lnTo>
                <a:lnTo>
                  <a:pt x="835170" y="46304"/>
                </a:lnTo>
                <a:lnTo>
                  <a:pt x="772220" y="18283"/>
                </a:lnTo>
                <a:lnTo>
                  <a:pt x="719702" y="7987"/>
                </a:lnTo>
                <a:lnTo>
                  <a:pt x="660814" y="3411"/>
                </a:lnTo>
                <a:lnTo>
                  <a:pt x="599093" y="1377"/>
                </a:lnTo>
                <a:lnTo>
                  <a:pt x="552364" y="4536"/>
                </a:lnTo>
                <a:lnTo>
                  <a:pt x="496300" y="10817"/>
                </a:lnTo>
                <a:lnTo>
                  <a:pt x="445155" y="16740"/>
                </a:lnTo>
                <a:lnTo>
                  <a:pt x="396994" y="32206"/>
                </a:lnTo>
                <a:lnTo>
                  <a:pt x="348192" y="52023"/>
                </a:lnTo>
                <a:lnTo>
                  <a:pt x="300723" y="71607"/>
                </a:lnTo>
                <a:lnTo>
                  <a:pt x="237368" y="105522"/>
                </a:lnTo>
                <a:lnTo>
                  <a:pt x="187481" y="139763"/>
                </a:lnTo>
                <a:lnTo>
                  <a:pt x="126827" y="178855"/>
                </a:lnTo>
                <a:lnTo>
                  <a:pt x="84450" y="2054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037663" y="7569170"/>
            <a:ext cx="1427229" cy="545482"/>
          </a:xfrm>
          <a:custGeom>
            <a:avLst/>
            <a:gdLst/>
            <a:ahLst/>
            <a:cxnLst/>
            <a:rect l="0" t="0" r="0" b="0"/>
            <a:pathLst>
              <a:path w="1427229" h="545482">
                <a:moveTo>
                  <a:pt x="1147924" y="38181"/>
                </a:moveTo>
                <a:lnTo>
                  <a:pt x="1104252" y="38181"/>
                </a:lnTo>
                <a:lnTo>
                  <a:pt x="1062497" y="34119"/>
                </a:lnTo>
                <a:lnTo>
                  <a:pt x="1000227" y="31392"/>
                </a:lnTo>
                <a:lnTo>
                  <a:pt x="939119" y="36169"/>
                </a:lnTo>
                <a:lnTo>
                  <a:pt x="895158" y="37287"/>
                </a:lnTo>
                <a:lnTo>
                  <a:pt x="850228" y="37784"/>
                </a:lnTo>
                <a:lnTo>
                  <a:pt x="800807" y="38004"/>
                </a:lnTo>
                <a:lnTo>
                  <a:pt x="749895" y="38103"/>
                </a:lnTo>
                <a:lnTo>
                  <a:pt x="701876" y="38146"/>
                </a:lnTo>
                <a:lnTo>
                  <a:pt x="655143" y="38165"/>
                </a:lnTo>
                <a:lnTo>
                  <a:pt x="608983" y="39697"/>
                </a:lnTo>
                <a:lnTo>
                  <a:pt x="563075" y="45457"/>
                </a:lnTo>
                <a:lnTo>
                  <a:pt x="513219" y="49032"/>
                </a:lnTo>
                <a:lnTo>
                  <a:pt x="462114" y="52145"/>
                </a:lnTo>
                <a:lnTo>
                  <a:pt x="414010" y="58606"/>
                </a:lnTo>
                <a:lnTo>
                  <a:pt x="367239" y="66557"/>
                </a:lnTo>
                <a:lnTo>
                  <a:pt x="321061" y="75168"/>
                </a:lnTo>
                <a:lnTo>
                  <a:pt x="275146" y="84074"/>
                </a:lnTo>
                <a:lnTo>
                  <a:pt x="221030" y="97652"/>
                </a:lnTo>
                <a:lnTo>
                  <a:pt x="168770" y="118603"/>
                </a:lnTo>
                <a:lnTo>
                  <a:pt x="114691" y="151387"/>
                </a:lnTo>
                <a:lnTo>
                  <a:pt x="54293" y="203411"/>
                </a:lnTo>
                <a:lnTo>
                  <a:pt x="15505" y="257698"/>
                </a:lnTo>
                <a:lnTo>
                  <a:pt x="4771" y="286567"/>
                </a:lnTo>
                <a:lnTo>
                  <a:pt x="0" y="319711"/>
                </a:lnTo>
                <a:lnTo>
                  <a:pt x="6005" y="346629"/>
                </a:lnTo>
                <a:lnTo>
                  <a:pt x="30578" y="382976"/>
                </a:lnTo>
                <a:lnTo>
                  <a:pt x="57174" y="407756"/>
                </a:lnTo>
                <a:lnTo>
                  <a:pt x="110402" y="438836"/>
                </a:lnTo>
                <a:lnTo>
                  <a:pt x="153597" y="465819"/>
                </a:lnTo>
                <a:lnTo>
                  <a:pt x="197163" y="478599"/>
                </a:lnTo>
                <a:lnTo>
                  <a:pt x="258523" y="494359"/>
                </a:lnTo>
                <a:lnTo>
                  <a:pt x="308020" y="508677"/>
                </a:lnTo>
                <a:lnTo>
                  <a:pt x="358910" y="515290"/>
                </a:lnTo>
                <a:lnTo>
                  <a:pt x="412583" y="524527"/>
                </a:lnTo>
                <a:lnTo>
                  <a:pt x="467080" y="529635"/>
                </a:lnTo>
                <a:lnTo>
                  <a:pt x="521823" y="531148"/>
                </a:lnTo>
                <a:lnTo>
                  <a:pt x="576637" y="538875"/>
                </a:lnTo>
                <a:lnTo>
                  <a:pt x="631473" y="543534"/>
                </a:lnTo>
                <a:lnTo>
                  <a:pt x="693593" y="544915"/>
                </a:lnTo>
                <a:lnTo>
                  <a:pt x="752964" y="545324"/>
                </a:lnTo>
                <a:lnTo>
                  <a:pt x="809150" y="545445"/>
                </a:lnTo>
                <a:lnTo>
                  <a:pt x="864392" y="545481"/>
                </a:lnTo>
                <a:lnTo>
                  <a:pt x="919355" y="538213"/>
                </a:lnTo>
                <a:lnTo>
                  <a:pt x="974235" y="533690"/>
                </a:lnTo>
                <a:lnTo>
                  <a:pt x="1021811" y="525071"/>
                </a:lnTo>
                <a:lnTo>
                  <a:pt x="1072131" y="520147"/>
                </a:lnTo>
                <a:lnTo>
                  <a:pt x="1132783" y="507536"/>
                </a:lnTo>
                <a:lnTo>
                  <a:pt x="1188776" y="490375"/>
                </a:lnTo>
                <a:lnTo>
                  <a:pt x="1243847" y="472315"/>
                </a:lnTo>
                <a:lnTo>
                  <a:pt x="1299577" y="451364"/>
                </a:lnTo>
                <a:lnTo>
                  <a:pt x="1349775" y="418579"/>
                </a:lnTo>
                <a:lnTo>
                  <a:pt x="1386317" y="379919"/>
                </a:lnTo>
                <a:lnTo>
                  <a:pt x="1415014" y="325911"/>
                </a:lnTo>
                <a:lnTo>
                  <a:pt x="1425579" y="298603"/>
                </a:lnTo>
                <a:lnTo>
                  <a:pt x="1427228" y="271231"/>
                </a:lnTo>
                <a:lnTo>
                  <a:pt x="1415873" y="216419"/>
                </a:lnTo>
                <a:lnTo>
                  <a:pt x="1396083" y="175291"/>
                </a:lnTo>
                <a:lnTo>
                  <a:pt x="1352675" y="121972"/>
                </a:lnTo>
                <a:lnTo>
                  <a:pt x="1319635" y="90262"/>
                </a:lnTo>
                <a:lnTo>
                  <a:pt x="1271081" y="61569"/>
                </a:lnTo>
                <a:lnTo>
                  <a:pt x="1209129" y="35293"/>
                </a:lnTo>
                <a:lnTo>
                  <a:pt x="1164970" y="22678"/>
                </a:lnTo>
                <a:lnTo>
                  <a:pt x="1119952" y="11994"/>
                </a:lnTo>
                <a:lnTo>
                  <a:pt x="1074553" y="3691"/>
                </a:lnTo>
                <a:lnTo>
                  <a:pt x="1028986" y="0"/>
                </a:lnTo>
                <a:lnTo>
                  <a:pt x="979279" y="2422"/>
                </a:lnTo>
                <a:lnTo>
                  <a:pt x="926718" y="8577"/>
                </a:lnTo>
                <a:lnTo>
                  <a:pt x="872888" y="16391"/>
                </a:lnTo>
                <a:lnTo>
                  <a:pt x="826620" y="24942"/>
                </a:lnTo>
                <a:lnTo>
                  <a:pt x="770374" y="38321"/>
                </a:lnTo>
                <a:lnTo>
                  <a:pt x="720701" y="51934"/>
                </a:lnTo>
                <a:lnTo>
                  <a:pt x="667388" y="69678"/>
                </a:lnTo>
                <a:lnTo>
                  <a:pt x="613187" y="930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7056465" y="8019003"/>
            <a:ext cx="1454616" cy="547497"/>
            <a:chOff x="7056465" y="8019003"/>
            <a:chExt cx="1454616" cy="547497"/>
          </a:xfrm>
        </p:grpSpPr>
        <p:sp>
          <p:nvSpPr>
            <p:cNvPr id="18" name="Freeform 17"/>
            <p:cNvSpPr/>
            <p:nvPr/>
          </p:nvSpPr>
          <p:spPr>
            <a:xfrm>
              <a:off x="8322699" y="808724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056465" y="8019003"/>
              <a:ext cx="1454616" cy="547497"/>
            </a:xfrm>
            <a:custGeom>
              <a:avLst/>
              <a:gdLst/>
              <a:ahLst/>
              <a:cxnLst/>
              <a:rect l="0" t="0" r="0" b="0"/>
              <a:pathLst>
                <a:path w="1454616" h="547497">
                  <a:moveTo>
                    <a:pt x="978299" y="40818"/>
                  </a:moveTo>
                  <a:lnTo>
                    <a:pt x="929493" y="29965"/>
                  </a:lnTo>
                  <a:lnTo>
                    <a:pt x="875984" y="27953"/>
                  </a:lnTo>
                  <a:lnTo>
                    <a:pt x="833801" y="25959"/>
                  </a:lnTo>
                  <a:lnTo>
                    <a:pt x="789661" y="19995"/>
                  </a:lnTo>
                  <a:lnTo>
                    <a:pt x="729264" y="15351"/>
                  </a:lnTo>
                  <a:lnTo>
                    <a:pt x="687340" y="14265"/>
                  </a:lnTo>
                  <a:lnTo>
                    <a:pt x="629036" y="17716"/>
                  </a:lnTo>
                  <a:lnTo>
                    <a:pt x="574691" y="24324"/>
                  </a:lnTo>
                  <a:lnTo>
                    <a:pt x="518470" y="30344"/>
                  </a:lnTo>
                  <a:lnTo>
                    <a:pt x="464741" y="41778"/>
                  </a:lnTo>
                  <a:lnTo>
                    <a:pt x="408704" y="54813"/>
                  </a:lnTo>
                  <a:lnTo>
                    <a:pt x="348823" y="72867"/>
                  </a:lnTo>
                  <a:lnTo>
                    <a:pt x="289937" y="92627"/>
                  </a:lnTo>
                  <a:lnTo>
                    <a:pt x="229785" y="115753"/>
                  </a:lnTo>
                  <a:lnTo>
                    <a:pt x="168290" y="141903"/>
                  </a:lnTo>
                  <a:lnTo>
                    <a:pt x="109773" y="182099"/>
                  </a:lnTo>
                  <a:lnTo>
                    <a:pt x="47713" y="233598"/>
                  </a:lnTo>
                  <a:lnTo>
                    <a:pt x="19888" y="281431"/>
                  </a:lnTo>
                  <a:lnTo>
                    <a:pt x="1994" y="326919"/>
                  </a:lnTo>
                  <a:lnTo>
                    <a:pt x="0" y="355360"/>
                  </a:lnTo>
                  <a:lnTo>
                    <a:pt x="11134" y="410859"/>
                  </a:lnTo>
                  <a:lnTo>
                    <a:pt x="27422" y="434308"/>
                  </a:lnTo>
                  <a:lnTo>
                    <a:pt x="80344" y="482080"/>
                  </a:lnTo>
                  <a:lnTo>
                    <a:pt x="140136" y="505688"/>
                  </a:lnTo>
                  <a:lnTo>
                    <a:pt x="190648" y="520322"/>
                  </a:lnTo>
                  <a:lnTo>
                    <a:pt x="249794" y="530244"/>
                  </a:lnTo>
                  <a:lnTo>
                    <a:pt x="301850" y="537247"/>
                  </a:lnTo>
                  <a:lnTo>
                    <a:pt x="350284" y="544908"/>
                  </a:lnTo>
                  <a:lnTo>
                    <a:pt x="389918" y="546700"/>
                  </a:lnTo>
                  <a:lnTo>
                    <a:pt x="443080" y="547496"/>
                  </a:lnTo>
                  <a:lnTo>
                    <a:pt x="502256" y="543788"/>
                  </a:lnTo>
                  <a:lnTo>
                    <a:pt x="559533" y="538584"/>
                  </a:lnTo>
                  <a:lnTo>
                    <a:pt x="605302" y="536272"/>
                  </a:lnTo>
                  <a:lnTo>
                    <a:pt x="665330" y="534969"/>
                  </a:lnTo>
                  <a:lnTo>
                    <a:pt x="721711" y="527305"/>
                  </a:lnTo>
                  <a:lnTo>
                    <a:pt x="777010" y="515385"/>
                  </a:lnTo>
                  <a:lnTo>
                    <a:pt x="831989" y="502206"/>
                  </a:lnTo>
                  <a:lnTo>
                    <a:pt x="886873" y="488651"/>
                  </a:lnTo>
                  <a:lnTo>
                    <a:pt x="941731" y="474986"/>
                  </a:lnTo>
                  <a:lnTo>
                    <a:pt x="996578" y="468567"/>
                  </a:lnTo>
                  <a:lnTo>
                    <a:pt x="1044146" y="452108"/>
                  </a:lnTo>
                  <a:lnTo>
                    <a:pt x="1094465" y="435213"/>
                  </a:lnTo>
                  <a:lnTo>
                    <a:pt x="1155116" y="415856"/>
                  </a:lnTo>
                  <a:lnTo>
                    <a:pt x="1211108" y="393299"/>
                  </a:lnTo>
                  <a:lnTo>
                    <a:pt x="1260565" y="368699"/>
                  </a:lnTo>
                  <a:lnTo>
                    <a:pt x="1323683" y="333090"/>
                  </a:lnTo>
                  <a:lnTo>
                    <a:pt x="1385915" y="276736"/>
                  </a:lnTo>
                  <a:lnTo>
                    <a:pt x="1425463" y="230625"/>
                  </a:lnTo>
                  <a:lnTo>
                    <a:pt x="1446124" y="191004"/>
                  </a:lnTo>
                  <a:lnTo>
                    <a:pt x="1454615" y="143040"/>
                  </a:lnTo>
                  <a:lnTo>
                    <a:pt x="1449853" y="97513"/>
                  </a:lnTo>
                  <a:lnTo>
                    <a:pt x="1434680" y="73126"/>
                  </a:lnTo>
                  <a:lnTo>
                    <a:pt x="1387699" y="32642"/>
                  </a:lnTo>
                  <a:lnTo>
                    <a:pt x="1340649" y="11819"/>
                  </a:lnTo>
                  <a:lnTo>
                    <a:pt x="1288114" y="3280"/>
                  </a:lnTo>
                  <a:lnTo>
                    <a:pt x="1243966" y="1282"/>
                  </a:lnTo>
                  <a:lnTo>
                    <a:pt x="1195399" y="394"/>
                  </a:lnTo>
                  <a:lnTo>
                    <a:pt x="1148422" y="0"/>
                  </a:lnTo>
                  <a:lnTo>
                    <a:pt x="1093707" y="7057"/>
                  </a:lnTo>
                  <a:lnTo>
                    <a:pt x="1050919" y="14641"/>
                  </a:lnTo>
                  <a:lnTo>
                    <a:pt x="987628" y="27476"/>
                  </a:lnTo>
                  <a:lnTo>
                    <a:pt x="925297" y="45461"/>
                  </a:lnTo>
                  <a:lnTo>
                    <a:pt x="875588" y="66400"/>
                  </a:lnTo>
                  <a:lnTo>
                    <a:pt x="813620" y="91350"/>
                  </a:lnTo>
                  <a:lnTo>
                    <a:pt x="763617" y="116898"/>
                  </a:lnTo>
                  <a:lnTo>
                    <a:pt x="705003" y="157580"/>
                  </a:lnTo>
                  <a:lnTo>
                    <a:pt x="680112" y="171933"/>
                  </a:lnTo>
                  <a:lnTo>
                    <a:pt x="649231" y="2053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Freeform 20"/>
          <p:cNvSpPr/>
          <p:nvPr/>
        </p:nvSpPr>
        <p:spPr>
          <a:xfrm>
            <a:off x="10146289" y="11066002"/>
            <a:ext cx="13461" cy="219380"/>
          </a:xfrm>
          <a:custGeom>
            <a:avLst/>
            <a:gdLst/>
            <a:ahLst/>
            <a:cxnLst/>
            <a:rect l="0" t="0" r="0" b="0"/>
            <a:pathLst>
              <a:path w="13461" h="219380">
                <a:moveTo>
                  <a:pt x="0" y="219379"/>
                </a:moveTo>
                <a:lnTo>
                  <a:pt x="10852" y="170572"/>
                </a:lnTo>
                <a:lnTo>
                  <a:pt x="12865" y="121126"/>
                </a:lnTo>
                <a:lnTo>
                  <a:pt x="13460" y="67882"/>
                </a:lnTo>
                <a:lnTo>
                  <a:pt x="12076" y="36264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221969" y="8790115"/>
            <a:ext cx="1585187" cy="507139"/>
          </a:xfrm>
          <a:custGeom>
            <a:avLst/>
            <a:gdLst/>
            <a:ahLst/>
            <a:cxnLst/>
            <a:rect l="0" t="0" r="0" b="0"/>
            <a:pathLst>
              <a:path w="1585187" h="507139">
                <a:moveTo>
                  <a:pt x="1375872" y="82095"/>
                </a:moveTo>
                <a:lnTo>
                  <a:pt x="1361315" y="67537"/>
                </a:lnTo>
                <a:lnTo>
                  <a:pt x="1308728" y="46267"/>
                </a:lnTo>
                <a:lnTo>
                  <a:pt x="1248687" y="31458"/>
                </a:lnTo>
                <a:lnTo>
                  <a:pt x="1192442" y="28496"/>
                </a:lnTo>
                <a:lnTo>
                  <a:pt x="1135659" y="23557"/>
                </a:lnTo>
                <a:lnTo>
                  <a:pt x="1081764" y="16507"/>
                </a:lnTo>
                <a:lnTo>
                  <a:pt x="1037966" y="14858"/>
                </a:lnTo>
                <a:lnTo>
                  <a:pt x="988031" y="14124"/>
                </a:lnTo>
                <a:lnTo>
                  <a:pt x="939431" y="9736"/>
                </a:lnTo>
                <a:lnTo>
                  <a:pt x="890916" y="4232"/>
                </a:lnTo>
                <a:lnTo>
                  <a:pt x="838884" y="1785"/>
                </a:lnTo>
                <a:lnTo>
                  <a:pt x="785290" y="698"/>
                </a:lnTo>
                <a:lnTo>
                  <a:pt x="729478" y="214"/>
                </a:lnTo>
                <a:lnTo>
                  <a:pt x="669124" y="0"/>
                </a:lnTo>
                <a:lnTo>
                  <a:pt x="623004" y="3967"/>
                </a:lnTo>
                <a:lnTo>
                  <a:pt x="581177" y="9284"/>
                </a:lnTo>
                <a:lnTo>
                  <a:pt x="527040" y="11648"/>
                </a:lnTo>
                <a:lnTo>
                  <a:pt x="465721" y="20257"/>
                </a:lnTo>
                <a:lnTo>
                  <a:pt x="421389" y="28205"/>
                </a:lnTo>
                <a:lnTo>
                  <a:pt x="371217" y="36815"/>
                </a:lnTo>
                <a:lnTo>
                  <a:pt x="318448" y="45720"/>
                </a:lnTo>
                <a:lnTo>
                  <a:pt x="259187" y="59299"/>
                </a:lnTo>
                <a:lnTo>
                  <a:pt x="212682" y="72970"/>
                </a:lnTo>
                <a:lnTo>
                  <a:pt x="155399" y="93949"/>
                </a:lnTo>
                <a:lnTo>
                  <a:pt x="97462" y="119461"/>
                </a:lnTo>
                <a:lnTo>
                  <a:pt x="48980" y="146319"/>
                </a:lnTo>
                <a:lnTo>
                  <a:pt x="27963" y="168530"/>
                </a:lnTo>
                <a:lnTo>
                  <a:pt x="2058" y="220030"/>
                </a:lnTo>
                <a:lnTo>
                  <a:pt x="0" y="246995"/>
                </a:lnTo>
                <a:lnTo>
                  <a:pt x="5687" y="274214"/>
                </a:lnTo>
                <a:lnTo>
                  <a:pt x="26019" y="313710"/>
                </a:lnTo>
                <a:lnTo>
                  <a:pt x="42642" y="335350"/>
                </a:lnTo>
                <a:lnTo>
                  <a:pt x="90967" y="364663"/>
                </a:lnTo>
                <a:lnTo>
                  <a:pt x="144223" y="400342"/>
                </a:lnTo>
                <a:lnTo>
                  <a:pt x="197174" y="423640"/>
                </a:lnTo>
                <a:lnTo>
                  <a:pt x="258924" y="442913"/>
                </a:lnTo>
                <a:lnTo>
                  <a:pt x="311798" y="449516"/>
                </a:lnTo>
                <a:lnTo>
                  <a:pt x="366060" y="458752"/>
                </a:lnTo>
                <a:lnTo>
                  <a:pt x="413453" y="471137"/>
                </a:lnTo>
                <a:lnTo>
                  <a:pt x="470998" y="484455"/>
                </a:lnTo>
                <a:lnTo>
                  <a:pt x="529012" y="490771"/>
                </a:lnTo>
                <a:lnTo>
                  <a:pt x="584797" y="499922"/>
                </a:lnTo>
                <a:lnTo>
                  <a:pt x="647199" y="505003"/>
                </a:lnTo>
                <a:lnTo>
                  <a:pt x="706653" y="506508"/>
                </a:lnTo>
                <a:lnTo>
                  <a:pt x="770143" y="506954"/>
                </a:lnTo>
                <a:lnTo>
                  <a:pt x="814661" y="507059"/>
                </a:lnTo>
                <a:lnTo>
                  <a:pt x="858315" y="507105"/>
                </a:lnTo>
                <a:lnTo>
                  <a:pt x="917151" y="507131"/>
                </a:lnTo>
                <a:lnTo>
                  <a:pt x="973179" y="507138"/>
                </a:lnTo>
                <a:lnTo>
                  <a:pt x="1029898" y="505618"/>
                </a:lnTo>
                <a:lnTo>
                  <a:pt x="1092745" y="497719"/>
                </a:lnTo>
                <a:lnTo>
                  <a:pt x="1150639" y="493178"/>
                </a:lnTo>
                <a:lnTo>
                  <a:pt x="1206387" y="482861"/>
                </a:lnTo>
                <a:lnTo>
                  <a:pt x="1259976" y="470155"/>
                </a:lnTo>
                <a:lnTo>
                  <a:pt x="1307001" y="456742"/>
                </a:lnTo>
                <a:lnTo>
                  <a:pt x="1357328" y="443119"/>
                </a:lnTo>
                <a:lnTo>
                  <a:pt x="1416051" y="424867"/>
                </a:lnTo>
                <a:lnTo>
                  <a:pt x="1478941" y="399313"/>
                </a:lnTo>
                <a:lnTo>
                  <a:pt x="1538331" y="355962"/>
                </a:lnTo>
                <a:lnTo>
                  <a:pt x="1556242" y="336355"/>
                </a:lnTo>
                <a:lnTo>
                  <a:pt x="1585186" y="273229"/>
                </a:lnTo>
                <a:lnTo>
                  <a:pt x="1584991" y="218117"/>
                </a:lnTo>
                <a:lnTo>
                  <a:pt x="1574949" y="187746"/>
                </a:lnTo>
                <a:lnTo>
                  <a:pt x="1536396" y="136142"/>
                </a:lnTo>
                <a:lnTo>
                  <a:pt x="1481722" y="92883"/>
                </a:lnTo>
                <a:lnTo>
                  <a:pt x="1422300" y="65825"/>
                </a:lnTo>
                <a:lnTo>
                  <a:pt x="1359498" y="47482"/>
                </a:lnTo>
                <a:lnTo>
                  <a:pt x="1307542" y="32398"/>
                </a:lnTo>
                <a:lnTo>
                  <a:pt x="1266791" y="22936"/>
                </a:lnTo>
                <a:lnTo>
                  <a:pt x="1219225" y="17716"/>
                </a:lnTo>
                <a:lnTo>
                  <a:pt x="1172186" y="13872"/>
                </a:lnTo>
                <a:lnTo>
                  <a:pt x="1118486" y="4666"/>
                </a:lnTo>
                <a:lnTo>
                  <a:pt x="1061610" y="1262"/>
                </a:lnTo>
                <a:lnTo>
                  <a:pt x="1013773" y="465"/>
                </a:lnTo>
                <a:lnTo>
                  <a:pt x="962044" y="111"/>
                </a:lnTo>
                <a:lnTo>
                  <a:pt x="907060" y="1477"/>
                </a:lnTo>
                <a:lnTo>
                  <a:pt x="847075" y="7162"/>
                </a:lnTo>
                <a:lnTo>
                  <a:pt x="814626" y="12335"/>
                </a:lnTo>
                <a:lnTo>
                  <a:pt x="780806" y="18830"/>
                </a:lnTo>
                <a:lnTo>
                  <a:pt x="722914" y="31126"/>
                </a:lnTo>
                <a:lnTo>
                  <a:pt x="676601" y="409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210551" y="9393285"/>
            <a:ext cx="1773624" cy="466110"/>
          </a:xfrm>
          <a:custGeom>
            <a:avLst/>
            <a:gdLst/>
            <a:ahLst/>
            <a:cxnLst/>
            <a:rect l="0" t="0" r="0" b="0"/>
            <a:pathLst>
              <a:path w="1773624" h="466110">
                <a:moveTo>
                  <a:pt x="1195333" y="13662"/>
                </a:moveTo>
                <a:lnTo>
                  <a:pt x="1139078" y="13662"/>
                </a:lnTo>
                <a:lnTo>
                  <a:pt x="1092634" y="13662"/>
                </a:lnTo>
                <a:lnTo>
                  <a:pt x="1041523" y="13662"/>
                </a:lnTo>
                <a:lnTo>
                  <a:pt x="991384" y="12139"/>
                </a:lnTo>
                <a:lnTo>
                  <a:pt x="948788" y="6383"/>
                </a:lnTo>
                <a:lnTo>
                  <a:pt x="901418" y="2809"/>
                </a:lnTo>
                <a:lnTo>
                  <a:pt x="848372" y="1221"/>
                </a:lnTo>
                <a:lnTo>
                  <a:pt x="789248" y="515"/>
                </a:lnTo>
                <a:lnTo>
                  <a:pt x="731486" y="201"/>
                </a:lnTo>
                <a:lnTo>
                  <a:pt x="678392" y="62"/>
                </a:lnTo>
                <a:lnTo>
                  <a:pt x="634481" y="0"/>
                </a:lnTo>
                <a:lnTo>
                  <a:pt x="582465" y="4035"/>
                </a:lnTo>
                <a:lnTo>
                  <a:pt x="523799" y="10907"/>
                </a:lnTo>
                <a:lnTo>
                  <a:pt x="462178" y="19039"/>
                </a:lnTo>
                <a:lnTo>
                  <a:pt x="403305" y="27731"/>
                </a:lnTo>
                <a:lnTo>
                  <a:pt x="345147" y="36674"/>
                </a:lnTo>
                <a:lnTo>
                  <a:pt x="283751" y="45726"/>
                </a:lnTo>
                <a:lnTo>
                  <a:pt x="229042" y="58889"/>
                </a:lnTo>
                <a:lnTo>
                  <a:pt x="182382" y="74896"/>
                </a:lnTo>
                <a:lnTo>
                  <a:pt x="128896" y="101039"/>
                </a:lnTo>
                <a:lnTo>
                  <a:pt x="78177" y="128081"/>
                </a:lnTo>
                <a:lnTo>
                  <a:pt x="42499" y="156915"/>
                </a:lnTo>
                <a:lnTo>
                  <a:pt x="14153" y="193727"/>
                </a:lnTo>
                <a:lnTo>
                  <a:pt x="1055" y="220138"/>
                </a:lnTo>
                <a:lnTo>
                  <a:pt x="0" y="233580"/>
                </a:lnTo>
                <a:lnTo>
                  <a:pt x="6952" y="260702"/>
                </a:lnTo>
                <a:lnTo>
                  <a:pt x="24261" y="283930"/>
                </a:lnTo>
                <a:lnTo>
                  <a:pt x="63763" y="314136"/>
                </a:lnTo>
                <a:lnTo>
                  <a:pt x="124427" y="344360"/>
                </a:lnTo>
                <a:lnTo>
                  <a:pt x="173847" y="360141"/>
                </a:lnTo>
                <a:lnTo>
                  <a:pt x="227085" y="367187"/>
                </a:lnTo>
                <a:lnTo>
                  <a:pt x="281453" y="376553"/>
                </a:lnTo>
                <a:lnTo>
                  <a:pt x="328878" y="388977"/>
                </a:lnTo>
                <a:lnTo>
                  <a:pt x="379155" y="402306"/>
                </a:lnTo>
                <a:lnTo>
                  <a:pt x="432646" y="415905"/>
                </a:lnTo>
                <a:lnTo>
                  <a:pt x="494369" y="422304"/>
                </a:lnTo>
                <a:lnTo>
                  <a:pt x="553621" y="431478"/>
                </a:lnTo>
                <a:lnTo>
                  <a:pt x="617051" y="436566"/>
                </a:lnTo>
                <a:lnTo>
                  <a:pt x="661556" y="441819"/>
                </a:lnTo>
                <a:lnTo>
                  <a:pt x="706726" y="447709"/>
                </a:lnTo>
                <a:lnTo>
                  <a:pt x="752194" y="450326"/>
                </a:lnTo>
                <a:lnTo>
                  <a:pt x="797792" y="451489"/>
                </a:lnTo>
                <a:lnTo>
                  <a:pt x="843450" y="453530"/>
                </a:lnTo>
                <a:lnTo>
                  <a:pt x="889132" y="459515"/>
                </a:lnTo>
                <a:lnTo>
                  <a:pt x="934828" y="463190"/>
                </a:lnTo>
                <a:lnTo>
                  <a:pt x="980528" y="464824"/>
                </a:lnTo>
                <a:lnTo>
                  <a:pt x="1026229" y="465550"/>
                </a:lnTo>
                <a:lnTo>
                  <a:pt x="1071933" y="465873"/>
                </a:lnTo>
                <a:lnTo>
                  <a:pt x="1117636" y="466016"/>
                </a:lnTo>
                <a:lnTo>
                  <a:pt x="1163340" y="466080"/>
                </a:lnTo>
                <a:lnTo>
                  <a:pt x="1209045" y="466109"/>
                </a:lnTo>
                <a:lnTo>
                  <a:pt x="1254748" y="464598"/>
                </a:lnTo>
                <a:lnTo>
                  <a:pt x="1300452" y="458848"/>
                </a:lnTo>
                <a:lnTo>
                  <a:pt x="1361730" y="454325"/>
                </a:lnTo>
                <a:lnTo>
                  <a:pt x="1403861" y="449204"/>
                </a:lnTo>
                <a:lnTo>
                  <a:pt x="1466342" y="441819"/>
                </a:lnTo>
                <a:lnTo>
                  <a:pt x="1523449" y="435568"/>
                </a:lnTo>
                <a:lnTo>
                  <a:pt x="1563589" y="426649"/>
                </a:lnTo>
                <a:lnTo>
                  <a:pt x="1611898" y="412528"/>
                </a:lnTo>
                <a:lnTo>
                  <a:pt x="1659775" y="396096"/>
                </a:lnTo>
                <a:lnTo>
                  <a:pt x="1721430" y="369714"/>
                </a:lnTo>
                <a:lnTo>
                  <a:pt x="1750605" y="350153"/>
                </a:lnTo>
                <a:lnTo>
                  <a:pt x="1768650" y="326224"/>
                </a:lnTo>
                <a:lnTo>
                  <a:pt x="1773623" y="292229"/>
                </a:lnTo>
                <a:lnTo>
                  <a:pt x="1769232" y="254776"/>
                </a:lnTo>
                <a:lnTo>
                  <a:pt x="1749629" y="209520"/>
                </a:lnTo>
                <a:lnTo>
                  <a:pt x="1733177" y="186532"/>
                </a:lnTo>
                <a:lnTo>
                  <a:pt x="1684948" y="156459"/>
                </a:lnTo>
                <a:lnTo>
                  <a:pt x="1636973" y="128252"/>
                </a:lnTo>
                <a:lnTo>
                  <a:pt x="1595762" y="109787"/>
                </a:lnTo>
                <a:lnTo>
                  <a:pt x="1533358" y="86324"/>
                </a:lnTo>
                <a:lnTo>
                  <a:pt x="1481859" y="69723"/>
                </a:lnTo>
                <a:lnTo>
                  <a:pt x="1428006" y="55156"/>
                </a:lnTo>
                <a:lnTo>
                  <a:pt x="1373455" y="41191"/>
                </a:lnTo>
                <a:lnTo>
                  <a:pt x="1318698" y="27404"/>
                </a:lnTo>
                <a:lnTo>
                  <a:pt x="1259816" y="17734"/>
                </a:lnTo>
                <a:lnTo>
                  <a:pt x="1198189" y="14869"/>
                </a:lnTo>
                <a:lnTo>
                  <a:pt x="1137272" y="14020"/>
                </a:lnTo>
                <a:lnTo>
                  <a:pt x="1093355" y="13821"/>
                </a:lnTo>
                <a:lnTo>
                  <a:pt x="1048445" y="13732"/>
                </a:lnTo>
                <a:lnTo>
                  <a:pt x="987615" y="13683"/>
                </a:lnTo>
                <a:lnTo>
                  <a:pt x="945589" y="17734"/>
                </a:lnTo>
                <a:lnTo>
                  <a:pt x="901520" y="23089"/>
                </a:lnTo>
                <a:lnTo>
                  <a:pt x="856543" y="25469"/>
                </a:lnTo>
                <a:lnTo>
                  <a:pt x="811161" y="30589"/>
                </a:lnTo>
                <a:lnTo>
                  <a:pt x="767124" y="37943"/>
                </a:lnTo>
                <a:lnTo>
                  <a:pt x="711119" y="50649"/>
                </a:lnTo>
                <a:lnTo>
                  <a:pt x="660597" y="685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181357" y="9839158"/>
            <a:ext cx="1146661" cy="376577"/>
          </a:xfrm>
          <a:custGeom>
            <a:avLst/>
            <a:gdLst/>
            <a:ahLst/>
            <a:cxnLst/>
            <a:rect l="0" t="0" r="0" b="0"/>
            <a:pathLst>
              <a:path w="1146661" h="376577">
                <a:moveTo>
                  <a:pt x="689791" y="33970"/>
                </a:moveTo>
                <a:lnTo>
                  <a:pt x="632538" y="14885"/>
                </a:lnTo>
                <a:lnTo>
                  <a:pt x="578541" y="9018"/>
                </a:lnTo>
                <a:lnTo>
                  <a:pt x="521578" y="0"/>
                </a:lnTo>
                <a:lnTo>
                  <a:pt x="473384" y="2237"/>
                </a:lnTo>
                <a:lnTo>
                  <a:pt x="415600" y="5271"/>
                </a:lnTo>
                <a:lnTo>
                  <a:pt x="364794" y="13448"/>
                </a:lnTo>
                <a:lnTo>
                  <a:pt x="322922" y="21294"/>
                </a:lnTo>
                <a:lnTo>
                  <a:pt x="260145" y="34277"/>
                </a:lnTo>
                <a:lnTo>
                  <a:pt x="212598" y="51834"/>
                </a:lnTo>
                <a:lnTo>
                  <a:pt x="161439" y="76333"/>
                </a:lnTo>
                <a:lnTo>
                  <a:pt x="106163" y="106953"/>
                </a:lnTo>
                <a:lnTo>
                  <a:pt x="43384" y="162242"/>
                </a:lnTo>
                <a:lnTo>
                  <a:pt x="8804" y="213177"/>
                </a:lnTo>
                <a:lnTo>
                  <a:pt x="2709" y="226568"/>
                </a:lnTo>
                <a:lnTo>
                  <a:pt x="0" y="253634"/>
                </a:lnTo>
                <a:lnTo>
                  <a:pt x="1410" y="267250"/>
                </a:lnTo>
                <a:lnTo>
                  <a:pt x="15164" y="290504"/>
                </a:lnTo>
                <a:lnTo>
                  <a:pt x="39560" y="310995"/>
                </a:lnTo>
                <a:lnTo>
                  <a:pt x="93072" y="338139"/>
                </a:lnTo>
                <a:lnTo>
                  <a:pt x="145322" y="356506"/>
                </a:lnTo>
                <a:lnTo>
                  <a:pt x="196940" y="366737"/>
                </a:lnTo>
                <a:lnTo>
                  <a:pt x="255429" y="372299"/>
                </a:lnTo>
                <a:lnTo>
                  <a:pt x="313924" y="374772"/>
                </a:lnTo>
                <a:lnTo>
                  <a:pt x="365314" y="375870"/>
                </a:lnTo>
                <a:lnTo>
                  <a:pt x="413545" y="376359"/>
                </a:lnTo>
                <a:lnTo>
                  <a:pt x="458849" y="376576"/>
                </a:lnTo>
                <a:lnTo>
                  <a:pt x="520137" y="375174"/>
                </a:lnTo>
                <a:lnTo>
                  <a:pt x="563606" y="369448"/>
                </a:lnTo>
                <a:lnTo>
                  <a:pt x="608317" y="365887"/>
                </a:lnTo>
                <a:lnTo>
                  <a:pt x="652057" y="362781"/>
                </a:lnTo>
                <a:lnTo>
                  <a:pt x="712464" y="353990"/>
                </a:lnTo>
                <a:lnTo>
                  <a:pt x="755728" y="351400"/>
                </a:lnTo>
                <a:lnTo>
                  <a:pt x="815632" y="342663"/>
                </a:lnTo>
                <a:lnTo>
                  <a:pt x="871976" y="337704"/>
                </a:lnTo>
                <a:lnTo>
                  <a:pt x="919986" y="328955"/>
                </a:lnTo>
                <a:lnTo>
                  <a:pt x="970435" y="316715"/>
                </a:lnTo>
                <a:lnTo>
                  <a:pt x="1016699" y="303439"/>
                </a:lnTo>
                <a:lnTo>
                  <a:pt x="1073911" y="289857"/>
                </a:lnTo>
                <a:lnTo>
                  <a:pt x="1124548" y="268906"/>
                </a:lnTo>
                <a:lnTo>
                  <a:pt x="1135022" y="257626"/>
                </a:lnTo>
                <a:lnTo>
                  <a:pt x="1146660" y="228843"/>
                </a:lnTo>
                <a:lnTo>
                  <a:pt x="1145194" y="214159"/>
                </a:lnTo>
                <a:lnTo>
                  <a:pt x="1131376" y="185656"/>
                </a:lnTo>
                <a:lnTo>
                  <a:pt x="1105937" y="165879"/>
                </a:lnTo>
                <a:lnTo>
                  <a:pt x="1053293" y="142118"/>
                </a:lnTo>
                <a:lnTo>
                  <a:pt x="993514" y="119842"/>
                </a:lnTo>
                <a:lnTo>
                  <a:pt x="941270" y="103593"/>
                </a:lnTo>
                <a:lnTo>
                  <a:pt x="892782" y="93194"/>
                </a:lnTo>
                <a:lnTo>
                  <a:pt x="843883" y="86049"/>
                </a:lnTo>
                <a:lnTo>
                  <a:pt x="792324" y="78347"/>
                </a:lnTo>
                <a:lnTo>
                  <a:pt x="732866" y="76065"/>
                </a:lnTo>
                <a:lnTo>
                  <a:pt x="676654" y="75388"/>
                </a:lnTo>
                <a:lnTo>
                  <a:pt x="617342" y="79250"/>
                </a:lnTo>
                <a:lnTo>
                  <a:pt x="573800" y="86087"/>
                </a:lnTo>
                <a:lnTo>
                  <a:pt x="529058" y="94203"/>
                </a:lnTo>
                <a:lnTo>
                  <a:pt x="479717" y="102889"/>
                </a:lnTo>
                <a:lnTo>
                  <a:pt x="430366" y="113352"/>
                </a:lnTo>
                <a:lnTo>
                  <a:pt x="388120" y="128158"/>
                </a:lnTo>
                <a:lnTo>
                  <a:pt x="344968" y="140832"/>
                </a:lnTo>
                <a:lnTo>
                  <a:pt x="285974" y="156533"/>
                </a:lnTo>
                <a:lnTo>
                  <a:pt x="237321" y="1710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6970090" y="10274253"/>
            <a:ext cx="1287244" cy="459677"/>
            <a:chOff x="6970090" y="10274253"/>
            <a:chExt cx="1287244" cy="459677"/>
          </a:xfrm>
        </p:grpSpPr>
        <p:sp>
          <p:nvSpPr>
            <p:cNvPr id="25" name="Freeform 24"/>
            <p:cNvSpPr/>
            <p:nvPr/>
          </p:nvSpPr>
          <p:spPr>
            <a:xfrm>
              <a:off x="8103320" y="1035301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970090" y="10274253"/>
              <a:ext cx="1287244" cy="459677"/>
            </a:xfrm>
            <a:custGeom>
              <a:avLst/>
              <a:gdLst/>
              <a:ahLst/>
              <a:cxnLst/>
              <a:rect l="0" t="0" r="0" b="0"/>
              <a:pathLst>
                <a:path w="1287244" h="459677">
                  <a:moveTo>
                    <a:pt x="1037251" y="51344"/>
                  </a:moveTo>
                  <a:lnTo>
                    <a:pt x="977592" y="47281"/>
                  </a:lnTo>
                  <a:lnTo>
                    <a:pt x="926135" y="40492"/>
                  </a:lnTo>
                  <a:lnTo>
                    <a:pt x="872294" y="38480"/>
                  </a:lnTo>
                  <a:lnTo>
                    <a:pt x="817748" y="33822"/>
                  </a:lnTo>
                  <a:lnTo>
                    <a:pt x="758928" y="26855"/>
                  </a:lnTo>
                  <a:lnTo>
                    <a:pt x="715501" y="25225"/>
                  </a:lnTo>
                  <a:lnTo>
                    <a:pt x="670809" y="24501"/>
                  </a:lnTo>
                  <a:lnTo>
                    <a:pt x="625556" y="28241"/>
                  </a:lnTo>
                  <a:lnTo>
                    <a:pt x="578528" y="33459"/>
                  </a:lnTo>
                  <a:lnTo>
                    <a:pt x="527158" y="35777"/>
                  </a:lnTo>
                  <a:lnTo>
                    <a:pt x="477920" y="40871"/>
                  </a:lnTo>
                  <a:lnTo>
                    <a:pt x="429122" y="48212"/>
                  </a:lnTo>
                  <a:lnTo>
                    <a:pt x="376964" y="56554"/>
                  </a:lnTo>
                  <a:lnTo>
                    <a:pt x="318047" y="69815"/>
                  </a:lnTo>
                  <a:lnTo>
                    <a:pt x="257085" y="90672"/>
                  </a:lnTo>
                  <a:lnTo>
                    <a:pt x="213158" y="107417"/>
                  </a:lnTo>
                  <a:lnTo>
                    <a:pt x="149665" y="138038"/>
                  </a:lnTo>
                  <a:lnTo>
                    <a:pt x="88174" y="182051"/>
                  </a:lnTo>
                  <a:lnTo>
                    <a:pt x="29364" y="231033"/>
                  </a:lnTo>
                  <a:lnTo>
                    <a:pt x="11400" y="257653"/>
                  </a:lnTo>
                  <a:lnTo>
                    <a:pt x="0" y="305614"/>
                  </a:lnTo>
                  <a:lnTo>
                    <a:pt x="5459" y="336505"/>
                  </a:lnTo>
                  <a:lnTo>
                    <a:pt x="19565" y="363945"/>
                  </a:lnTo>
                  <a:lnTo>
                    <a:pt x="54725" y="396524"/>
                  </a:lnTo>
                  <a:lnTo>
                    <a:pt x="106108" y="423951"/>
                  </a:lnTo>
                  <a:lnTo>
                    <a:pt x="152658" y="436834"/>
                  </a:lnTo>
                  <a:lnTo>
                    <a:pt x="207880" y="443575"/>
                  </a:lnTo>
                  <a:lnTo>
                    <a:pt x="261876" y="448095"/>
                  </a:lnTo>
                  <a:lnTo>
                    <a:pt x="319493" y="457681"/>
                  </a:lnTo>
                  <a:lnTo>
                    <a:pt x="379053" y="459676"/>
                  </a:lnTo>
                  <a:lnTo>
                    <a:pt x="432915" y="454743"/>
                  </a:lnTo>
                  <a:lnTo>
                    <a:pt x="480215" y="451535"/>
                  </a:lnTo>
                  <a:lnTo>
                    <a:pt x="541103" y="449729"/>
                  </a:lnTo>
                  <a:lnTo>
                    <a:pt x="601801" y="449194"/>
                  </a:lnTo>
                  <a:lnTo>
                    <a:pt x="663967" y="449035"/>
                  </a:lnTo>
                  <a:lnTo>
                    <a:pt x="720980" y="444926"/>
                  </a:lnTo>
                  <a:lnTo>
                    <a:pt x="762622" y="438031"/>
                  </a:lnTo>
                  <a:lnTo>
                    <a:pt x="816677" y="429889"/>
                  </a:lnTo>
                  <a:lnTo>
                    <a:pt x="864060" y="425254"/>
                  </a:lnTo>
                  <a:lnTo>
                    <a:pt x="920935" y="418583"/>
                  </a:lnTo>
                  <a:lnTo>
                    <a:pt x="970794" y="406957"/>
                  </a:lnTo>
                  <a:lnTo>
                    <a:pt x="1020100" y="393864"/>
                  </a:lnTo>
                  <a:lnTo>
                    <a:pt x="1071780" y="380336"/>
                  </a:lnTo>
                  <a:lnTo>
                    <a:pt x="1127210" y="366680"/>
                  </a:lnTo>
                  <a:lnTo>
                    <a:pt x="1176642" y="348922"/>
                  </a:lnTo>
                  <a:lnTo>
                    <a:pt x="1225821" y="324363"/>
                  </a:lnTo>
                  <a:lnTo>
                    <a:pt x="1252079" y="305228"/>
                  </a:lnTo>
                  <a:lnTo>
                    <a:pt x="1275426" y="268759"/>
                  </a:lnTo>
                  <a:lnTo>
                    <a:pt x="1286821" y="242428"/>
                  </a:lnTo>
                  <a:lnTo>
                    <a:pt x="1287243" y="187351"/>
                  </a:lnTo>
                  <a:lnTo>
                    <a:pt x="1277346" y="156989"/>
                  </a:lnTo>
                  <a:lnTo>
                    <a:pt x="1253444" y="105389"/>
                  </a:lnTo>
                  <a:lnTo>
                    <a:pt x="1235409" y="82474"/>
                  </a:lnTo>
                  <a:lnTo>
                    <a:pt x="1179313" y="42935"/>
                  </a:lnTo>
                  <a:lnTo>
                    <a:pt x="1127417" y="22277"/>
                  </a:lnTo>
                  <a:lnTo>
                    <a:pt x="1073447" y="6507"/>
                  </a:lnTo>
                  <a:lnTo>
                    <a:pt x="1028963" y="947"/>
                  </a:lnTo>
                  <a:lnTo>
                    <a:pt x="977199" y="0"/>
                  </a:lnTo>
                  <a:lnTo>
                    <a:pt x="918646" y="4657"/>
                  </a:lnTo>
                  <a:lnTo>
                    <a:pt x="873325" y="11804"/>
                  </a:lnTo>
                  <a:lnTo>
                    <a:pt x="818052" y="24394"/>
                  </a:lnTo>
                  <a:lnTo>
                    <a:pt x="767144" y="37773"/>
                  </a:lnTo>
                  <a:lnTo>
                    <a:pt x="727176" y="51385"/>
                  </a:lnTo>
                  <a:lnTo>
                    <a:pt x="694472" y="650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Freeform 27"/>
          <p:cNvSpPr/>
          <p:nvPr/>
        </p:nvSpPr>
        <p:spPr>
          <a:xfrm>
            <a:off x="8278092" y="10764635"/>
            <a:ext cx="1108028" cy="458507"/>
          </a:xfrm>
          <a:custGeom>
            <a:avLst/>
            <a:gdLst/>
            <a:ahLst/>
            <a:cxnLst/>
            <a:rect l="0" t="0" r="0" b="0"/>
            <a:pathLst>
              <a:path w="1108028" h="458507">
                <a:moveTo>
                  <a:pt x="894702" y="40854"/>
                </a:moveTo>
                <a:lnTo>
                  <a:pt x="839104" y="36793"/>
                </a:lnTo>
                <a:lnTo>
                  <a:pt x="790375" y="25940"/>
                </a:lnTo>
                <a:lnTo>
                  <a:pt x="731756" y="17138"/>
                </a:lnTo>
                <a:lnTo>
                  <a:pt x="675793" y="10467"/>
                </a:lnTo>
                <a:lnTo>
                  <a:pt x="616555" y="2904"/>
                </a:lnTo>
                <a:lnTo>
                  <a:pt x="554822" y="664"/>
                </a:lnTo>
                <a:lnTo>
                  <a:pt x="493873" y="0"/>
                </a:lnTo>
                <a:lnTo>
                  <a:pt x="449949" y="1368"/>
                </a:lnTo>
                <a:lnTo>
                  <a:pt x="405036" y="7055"/>
                </a:lnTo>
                <a:lnTo>
                  <a:pt x="344204" y="11542"/>
                </a:lnTo>
                <a:lnTo>
                  <a:pt x="302177" y="20718"/>
                </a:lnTo>
                <a:lnTo>
                  <a:pt x="239755" y="43013"/>
                </a:lnTo>
                <a:lnTo>
                  <a:pt x="186728" y="64854"/>
                </a:lnTo>
                <a:lnTo>
                  <a:pt x="138007" y="89099"/>
                </a:lnTo>
                <a:lnTo>
                  <a:pt x="89039" y="125228"/>
                </a:lnTo>
                <a:lnTo>
                  <a:pt x="38826" y="178382"/>
                </a:lnTo>
                <a:lnTo>
                  <a:pt x="10514" y="232894"/>
                </a:lnTo>
                <a:lnTo>
                  <a:pt x="0" y="260270"/>
                </a:lnTo>
                <a:lnTo>
                  <a:pt x="75" y="308657"/>
                </a:lnTo>
                <a:lnTo>
                  <a:pt x="14151" y="339646"/>
                </a:lnTo>
                <a:lnTo>
                  <a:pt x="47771" y="378725"/>
                </a:lnTo>
                <a:lnTo>
                  <a:pt x="107356" y="419227"/>
                </a:lnTo>
                <a:lnTo>
                  <a:pt x="168385" y="444099"/>
                </a:lnTo>
                <a:lnTo>
                  <a:pt x="224318" y="451317"/>
                </a:lnTo>
                <a:lnTo>
                  <a:pt x="277334" y="458403"/>
                </a:lnTo>
                <a:lnTo>
                  <a:pt x="324256" y="458506"/>
                </a:lnTo>
                <a:lnTo>
                  <a:pt x="384932" y="454062"/>
                </a:lnTo>
                <a:lnTo>
                  <a:pt x="441504" y="452745"/>
                </a:lnTo>
                <a:lnTo>
                  <a:pt x="500923" y="448292"/>
                </a:lnTo>
                <a:lnTo>
                  <a:pt x="562710" y="437324"/>
                </a:lnTo>
                <a:lnTo>
                  <a:pt x="619612" y="428488"/>
                </a:lnTo>
                <a:lnTo>
                  <a:pt x="675066" y="421807"/>
                </a:lnTo>
                <a:lnTo>
                  <a:pt x="730091" y="410179"/>
                </a:lnTo>
                <a:lnTo>
                  <a:pt x="784990" y="401149"/>
                </a:lnTo>
                <a:lnTo>
                  <a:pt x="821565" y="395988"/>
                </a:lnTo>
                <a:lnTo>
                  <a:pt x="874893" y="377476"/>
                </a:lnTo>
                <a:lnTo>
                  <a:pt x="934631" y="356801"/>
                </a:lnTo>
                <a:lnTo>
                  <a:pt x="990442" y="338047"/>
                </a:lnTo>
                <a:lnTo>
                  <a:pt x="1048353" y="300179"/>
                </a:lnTo>
                <a:lnTo>
                  <a:pt x="1083434" y="269529"/>
                </a:lnTo>
                <a:lnTo>
                  <a:pt x="1093650" y="257290"/>
                </a:lnTo>
                <a:lnTo>
                  <a:pt x="1105000" y="227441"/>
                </a:lnTo>
                <a:lnTo>
                  <a:pt x="1108027" y="210949"/>
                </a:lnTo>
                <a:lnTo>
                  <a:pt x="1103266" y="184500"/>
                </a:lnTo>
                <a:lnTo>
                  <a:pt x="1075381" y="135414"/>
                </a:lnTo>
                <a:lnTo>
                  <a:pt x="1042184" y="102558"/>
                </a:lnTo>
                <a:lnTo>
                  <a:pt x="979074" y="65681"/>
                </a:lnTo>
                <a:lnTo>
                  <a:pt x="927487" y="47364"/>
                </a:lnTo>
                <a:lnTo>
                  <a:pt x="864276" y="27526"/>
                </a:lnTo>
                <a:lnTo>
                  <a:pt x="807482" y="13545"/>
                </a:lnTo>
                <a:lnTo>
                  <a:pt x="764530" y="5865"/>
                </a:lnTo>
                <a:lnTo>
                  <a:pt x="720048" y="2451"/>
                </a:lnTo>
                <a:lnTo>
                  <a:pt x="674888" y="4997"/>
                </a:lnTo>
                <a:lnTo>
                  <a:pt x="627902" y="11206"/>
                </a:lnTo>
                <a:lnTo>
                  <a:pt x="576550" y="19045"/>
                </a:lnTo>
                <a:lnTo>
                  <a:pt x="518085" y="32022"/>
                </a:lnTo>
                <a:lnTo>
                  <a:pt x="457259" y="52795"/>
                </a:lnTo>
                <a:lnTo>
                  <a:pt x="398272" y="78247"/>
                </a:lnTo>
                <a:lnTo>
                  <a:pt x="359965" y="9569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90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52400"/>
            <a:ext cx="9131300" cy="27559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3086100"/>
            <a:ext cx="8953500" cy="2527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381000" y="5867400"/>
            <a:ext cx="432812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Assignment: Practice problems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245632" y="1371120"/>
            <a:ext cx="2002124" cy="425048"/>
            <a:chOff x="1245632" y="1371120"/>
            <a:chExt cx="2002124" cy="425048"/>
          </a:xfrm>
        </p:grpSpPr>
        <p:sp>
          <p:nvSpPr>
            <p:cNvPr id="5" name="Freeform 4"/>
            <p:cNvSpPr/>
            <p:nvPr/>
          </p:nvSpPr>
          <p:spPr>
            <a:xfrm>
              <a:off x="1245632" y="1576788"/>
              <a:ext cx="1400631" cy="219380"/>
            </a:xfrm>
            <a:custGeom>
              <a:avLst/>
              <a:gdLst/>
              <a:ahLst/>
              <a:cxnLst/>
              <a:rect l="0" t="0" r="0" b="0"/>
              <a:pathLst>
                <a:path w="1400631" h="219380">
                  <a:moveTo>
                    <a:pt x="15799" y="219379"/>
                  </a:moveTo>
                  <a:lnTo>
                    <a:pt x="1241" y="204822"/>
                  </a:lnTo>
                  <a:lnTo>
                    <a:pt x="0" y="195963"/>
                  </a:lnTo>
                  <a:lnTo>
                    <a:pt x="6746" y="173932"/>
                  </a:lnTo>
                  <a:lnTo>
                    <a:pt x="34953" y="135834"/>
                  </a:lnTo>
                  <a:lnTo>
                    <a:pt x="72256" y="102879"/>
                  </a:lnTo>
                  <a:lnTo>
                    <a:pt x="106908" y="91428"/>
                  </a:lnTo>
                  <a:lnTo>
                    <a:pt x="165179" y="84981"/>
                  </a:lnTo>
                  <a:lnTo>
                    <a:pt x="221039" y="87134"/>
                  </a:lnTo>
                  <a:lnTo>
                    <a:pt x="280247" y="97420"/>
                  </a:lnTo>
                  <a:lnTo>
                    <a:pt x="326811" y="105760"/>
                  </a:lnTo>
                  <a:lnTo>
                    <a:pt x="383054" y="114545"/>
                  </a:lnTo>
                  <a:lnTo>
                    <a:pt x="445559" y="128056"/>
                  </a:lnTo>
                  <a:lnTo>
                    <a:pt x="500303" y="134429"/>
                  </a:lnTo>
                  <a:lnTo>
                    <a:pt x="549031" y="139982"/>
                  </a:lnTo>
                  <a:lnTo>
                    <a:pt x="601664" y="146005"/>
                  </a:lnTo>
                  <a:lnTo>
                    <a:pt x="645370" y="148682"/>
                  </a:lnTo>
                  <a:lnTo>
                    <a:pt x="704236" y="150189"/>
                  </a:lnTo>
                  <a:lnTo>
                    <a:pt x="760272" y="150635"/>
                  </a:lnTo>
                  <a:lnTo>
                    <a:pt x="815470" y="143489"/>
                  </a:lnTo>
                  <a:lnTo>
                    <a:pt x="870419" y="139002"/>
                  </a:lnTo>
                  <a:lnTo>
                    <a:pt x="925295" y="130393"/>
                  </a:lnTo>
                  <a:lnTo>
                    <a:pt x="974053" y="122446"/>
                  </a:lnTo>
                  <a:lnTo>
                    <a:pt x="1025177" y="113836"/>
                  </a:lnTo>
                  <a:lnTo>
                    <a:pt x="1079654" y="100423"/>
                  </a:lnTo>
                  <a:lnTo>
                    <a:pt x="1139007" y="82243"/>
                  </a:lnTo>
                  <a:lnTo>
                    <a:pt x="1189047" y="68549"/>
                  </a:lnTo>
                  <a:lnTo>
                    <a:pt x="1252117" y="50780"/>
                  </a:lnTo>
                  <a:lnTo>
                    <a:pt x="1310922" y="30281"/>
                  </a:lnTo>
                  <a:lnTo>
                    <a:pt x="1371738" y="9705"/>
                  </a:lnTo>
                  <a:lnTo>
                    <a:pt x="140063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810796" y="1453387"/>
              <a:ext cx="27424" cy="274225"/>
            </a:xfrm>
            <a:custGeom>
              <a:avLst/>
              <a:gdLst/>
              <a:ahLst/>
              <a:cxnLst/>
              <a:rect l="0" t="0" r="0" b="0"/>
              <a:pathLst>
                <a:path w="27424" h="274225">
                  <a:moveTo>
                    <a:pt x="0" y="0"/>
                  </a:moveTo>
                  <a:lnTo>
                    <a:pt x="1524" y="51685"/>
                  </a:lnTo>
                  <a:lnTo>
                    <a:pt x="9423" y="98090"/>
                  </a:lnTo>
                  <a:lnTo>
                    <a:pt x="13964" y="155681"/>
                  </a:lnTo>
                  <a:lnTo>
                    <a:pt x="22758" y="204568"/>
                  </a:lnTo>
                  <a:lnTo>
                    <a:pt x="26501" y="258660"/>
                  </a:lnTo>
                  <a:lnTo>
                    <a:pt x="27423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983642" y="1443488"/>
              <a:ext cx="142640" cy="210972"/>
            </a:xfrm>
            <a:custGeom>
              <a:avLst/>
              <a:gdLst/>
              <a:ahLst/>
              <a:cxnLst/>
              <a:rect l="0" t="0" r="0" b="0"/>
              <a:pathLst>
                <a:path w="142640" h="210972">
                  <a:moveTo>
                    <a:pt x="115090" y="23611"/>
                  </a:moveTo>
                  <a:lnTo>
                    <a:pt x="100532" y="9053"/>
                  </a:lnTo>
                  <a:lnTo>
                    <a:pt x="77135" y="1906"/>
                  </a:lnTo>
                  <a:lnTo>
                    <a:pt x="62364" y="0"/>
                  </a:lnTo>
                  <a:lnTo>
                    <a:pt x="33764" y="6008"/>
                  </a:lnTo>
                  <a:lnTo>
                    <a:pt x="19739" y="11875"/>
                  </a:lnTo>
                  <a:lnTo>
                    <a:pt x="10389" y="21881"/>
                  </a:lnTo>
                  <a:lnTo>
                    <a:pt x="0" y="49249"/>
                  </a:lnTo>
                  <a:lnTo>
                    <a:pt x="1800" y="60508"/>
                  </a:lnTo>
                  <a:lnTo>
                    <a:pt x="7570" y="69537"/>
                  </a:lnTo>
                  <a:lnTo>
                    <a:pt x="15988" y="77080"/>
                  </a:lnTo>
                  <a:lnTo>
                    <a:pt x="41591" y="85462"/>
                  </a:lnTo>
                  <a:lnTo>
                    <a:pt x="71759" y="92233"/>
                  </a:lnTo>
                  <a:lnTo>
                    <a:pt x="112915" y="113176"/>
                  </a:lnTo>
                  <a:lnTo>
                    <a:pt x="134944" y="129942"/>
                  </a:lnTo>
                  <a:lnTo>
                    <a:pt x="140514" y="141726"/>
                  </a:lnTo>
                  <a:lnTo>
                    <a:pt x="142639" y="171069"/>
                  </a:lnTo>
                  <a:lnTo>
                    <a:pt x="138027" y="182855"/>
                  </a:lnTo>
                  <a:lnTo>
                    <a:pt x="120713" y="200013"/>
                  </a:lnTo>
                  <a:lnTo>
                    <a:pt x="93721" y="208654"/>
                  </a:lnTo>
                  <a:lnTo>
                    <a:pt x="64459" y="210971"/>
                  </a:lnTo>
                  <a:lnTo>
                    <a:pt x="19111" y="2018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149741" y="1371120"/>
              <a:ext cx="98015" cy="96404"/>
            </a:xfrm>
            <a:custGeom>
              <a:avLst/>
              <a:gdLst/>
              <a:ahLst/>
              <a:cxnLst/>
              <a:rect l="0" t="0" r="0" b="0"/>
              <a:pathLst>
                <a:path w="98015" h="96404">
                  <a:moveTo>
                    <a:pt x="31258" y="0"/>
                  </a:moveTo>
                  <a:lnTo>
                    <a:pt x="368" y="57252"/>
                  </a:lnTo>
                  <a:lnTo>
                    <a:pt x="0" y="68638"/>
                  </a:lnTo>
                  <a:lnTo>
                    <a:pt x="7717" y="89413"/>
                  </a:lnTo>
                  <a:lnTo>
                    <a:pt x="17087" y="94649"/>
                  </a:lnTo>
                  <a:lnTo>
                    <a:pt x="43749" y="96403"/>
                  </a:lnTo>
                  <a:lnTo>
                    <a:pt x="85741" y="81547"/>
                  </a:lnTo>
                  <a:lnTo>
                    <a:pt x="93479" y="72646"/>
                  </a:lnTo>
                  <a:lnTo>
                    <a:pt x="97114" y="62142"/>
                  </a:lnTo>
                  <a:lnTo>
                    <a:pt x="98014" y="50569"/>
                  </a:lnTo>
                  <a:lnTo>
                    <a:pt x="92520" y="41330"/>
                  </a:lnTo>
                  <a:lnTo>
                    <a:pt x="70165" y="27002"/>
                  </a:lnTo>
                  <a:lnTo>
                    <a:pt x="31258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634386" y="1384831"/>
            <a:ext cx="1101207" cy="397626"/>
            <a:chOff x="4634386" y="1384831"/>
            <a:chExt cx="1101207" cy="397626"/>
          </a:xfrm>
        </p:grpSpPr>
        <p:sp>
          <p:nvSpPr>
            <p:cNvPr id="10" name="Freeform 9"/>
            <p:cNvSpPr/>
            <p:nvPr/>
          </p:nvSpPr>
          <p:spPr>
            <a:xfrm>
              <a:off x="4634386" y="1755034"/>
              <a:ext cx="13712" cy="27423"/>
            </a:xfrm>
            <a:custGeom>
              <a:avLst/>
              <a:gdLst/>
              <a:ahLst/>
              <a:cxnLst/>
              <a:rect l="0" t="0" r="0" b="0"/>
              <a:pathLst>
                <a:path w="13712" h="27423">
                  <a:moveTo>
                    <a:pt x="13711" y="2742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702942" y="1563077"/>
              <a:ext cx="438759" cy="95979"/>
            </a:xfrm>
            <a:custGeom>
              <a:avLst/>
              <a:gdLst/>
              <a:ahLst/>
              <a:cxnLst/>
              <a:rect l="0" t="0" r="0" b="0"/>
              <a:pathLst>
                <a:path w="438759" h="95979">
                  <a:moveTo>
                    <a:pt x="0" y="95978"/>
                  </a:moveTo>
                  <a:lnTo>
                    <a:pt x="48807" y="85126"/>
                  </a:lnTo>
                  <a:lnTo>
                    <a:pt x="94190" y="87177"/>
                  </a:lnTo>
                  <a:lnTo>
                    <a:pt x="140645" y="93370"/>
                  </a:lnTo>
                  <a:lnTo>
                    <a:pt x="188941" y="91143"/>
                  </a:lnTo>
                  <a:lnTo>
                    <a:pt x="236259" y="80834"/>
                  </a:lnTo>
                  <a:lnTo>
                    <a:pt x="288874" y="64069"/>
                  </a:lnTo>
                  <a:lnTo>
                    <a:pt x="343059" y="43867"/>
                  </a:lnTo>
                  <a:lnTo>
                    <a:pt x="376420" y="31684"/>
                  </a:lnTo>
                  <a:lnTo>
                    <a:pt x="43875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237679" y="1494521"/>
              <a:ext cx="82268" cy="219380"/>
            </a:xfrm>
            <a:custGeom>
              <a:avLst/>
              <a:gdLst/>
              <a:ahLst/>
              <a:cxnLst/>
              <a:rect l="0" t="0" r="0" b="0"/>
              <a:pathLst>
                <a:path w="82268" h="219380">
                  <a:moveTo>
                    <a:pt x="0" y="0"/>
                  </a:moveTo>
                  <a:lnTo>
                    <a:pt x="30889" y="57252"/>
                  </a:lnTo>
                  <a:lnTo>
                    <a:pt x="50056" y="110165"/>
                  </a:lnTo>
                  <a:lnTo>
                    <a:pt x="68513" y="164628"/>
                  </a:lnTo>
                  <a:lnTo>
                    <a:pt x="82267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428144" y="1494521"/>
              <a:ext cx="195324" cy="205669"/>
            </a:xfrm>
            <a:custGeom>
              <a:avLst/>
              <a:gdLst/>
              <a:ahLst/>
              <a:cxnLst/>
              <a:rect l="0" t="0" r="0" b="0"/>
              <a:pathLst>
                <a:path w="195324" h="205669">
                  <a:moveTo>
                    <a:pt x="42625" y="0"/>
                  </a:moveTo>
                  <a:lnTo>
                    <a:pt x="4457" y="45447"/>
                  </a:lnTo>
                  <a:lnTo>
                    <a:pt x="422" y="57720"/>
                  </a:lnTo>
                  <a:lnTo>
                    <a:pt x="0" y="83545"/>
                  </a:lnTo>
                  <a:lnTo>
                    <a:pt x="3544" y="89213"/>
                  </a:lnTo>
                  <a:lnTo>
                    <a:pt x="8954" y="89945"/>
                  </a:lnTo>
                  <a:lnTo>
                    <a:pt x="71907" y="68026"/>
                  </a:lnTo>
                  <a:lnTo>
                    <a:pt x="84999" y="63632"/>
                  </a:lnTo>
                  <a:lnTo>
                    <a:pt x="132539" y="64727"/>
                  </a:lnTo>
                  <a:lnTo>
                    <a:pt x="159268" y="74980"/>
                  </a:lnTo>
                  <a:lnTo>
                    <a:pt x="170662" y="81979"/>
                  </a:lnTo>
                  <a:lnTo>
                    <a:pt x="187383" y="101944"/>
                  </a:lnTo>
                  <a:lnTo>
                    <a:pt x="193975" y="113667"/>
                  </a:lnTo>
                  <a:lnTo>
                    <a:pt x="195323" y="126052"/>
                  </a:lnTo>
                  <a:lnTo>
                    <a:pt x="188696" y="152002"/>
                  </a:lnTo>
                  <a:lnTo>
                    <a:pt x="171531" y="170644"/>
                  </a:lnTo>
                  <a:lnTo>
                    <a:pt x="123272" y="195026"/>
                  </a:lnTo>
                  <a:lnTo>
                    <a:pt x="64875" y="203566"/>
                  </a:lnTo>
                  <a:lnTo>
                    <a:pt x="42625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599111" y="1384831"/>
              <a:ext cx="136482" cy="163989"/>
            </a:xfrm>
            <a:custGeom>
              <a:avLst/>
              <a:gdLst/>
              <a:ahLst/>
              <a:cxnLst/>
              <a:rect l="0" t="0" r="0" b="0"/>
              <a:pathLst>
                <a:path w="136482" h="163989">
                  <a:moveTo>
                    <a:pt x="49904" y="13712"/>
                  </a:moveTo>
                  <a:lnTo>
                    <a:pt x="20074" y="62519"/>
                  </a:lnTo>
                  <a:lnTo>
                    <a:pt x="6177" y="94819"/>
                  </a:lnTo>
                  <a:lnTo>
                    <a:pt x="0" y="129487"/>
                  </a:lnTo>
                  <a:lnTo>
                    <a:pt x="2924" y="142693"/>
                  </a:lnTo>
                  <a:lnTo>
                    <a:pt x="9443" y="153021"/>
                  </a:lnTo>
                  <a:lnTo>
                    <a:pt x="18359" y="161429"/>
                  </a:lnTo>
                  <a:lnTo>
                    <a:pt x="28874" y="163988"/>
                  </a:lnTo>
                  <a:lnTo>
                    <a:pt x="52745" y="158706"/>
                  </a:lnTo>
                  <a:lnTo>
                    <a:pt x="84601" y="138601"/>
                  </a:lnTo>
                  <a:lnTo>
                    <a:pt x="113336" y="113347"/>
                  </a:lnTo>
                  <a:lnTo>
                    <a:pt x="133869" y="79289"/>
                  </a:lnTo>
                  <a:lnTo>
                    <a:pt x="136481" y="53521"/>
                  </a:lnTo>
                  <a:lnTo>
                    <a:pt x="135044" y="40251"/>
                  </a:lnTo>
                  <a:lnTo>
                    <a:pt x="129516" y="29881"/>
                  </a:lnTo>
                  <a:lnTo>
                    <a:pt x="9103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Freeform 15"/>
          <p:cNvSpPr/>
          <p:nvPr/>
        </p:nvSpPr>
        <p:spPr>
          <a:xfrm>
            <a:off x="4438416" y="2430589"/>
            <a:ext cx="1430434" cy="681044"/>
          </a:xfrm>
          <a:custGeom>
            <a:avLst/>
            <a:gdLst/>
            <a:ahLst/>
            <a:cxnLst/>
            <a:rect l="0" t="0" r="0" b="0"/>
            <a:pathLst>
              <a:path w="1430434" h="681044">
                <a:moveTo>
                  <a:pt x="1155754" y="23716"/>
                </a:moveTo>
                <a:lnTo>
                  <a:pt x="1097975" y="12770"/>
                </a:lnTo>
                <a:lnTo>
                  <a:pt x="1045776" y="4632"/>
                </a:lnTo>
                <a:lnTo>
                  <a:pt x="999216" y="0"/>
                </a:lnTo>
                <a:lnTo>
                  <a:pt x="938745" y="1454"/>
                </a:lnTo>
                <a:lnTo>
                  <a:pt x="878170" y="7471"/>
                </a:lnTo>
                <a:lnTo>
                  <a:pt x="816041" y="13317"/>
                </a:lnTo>
                <a:lnTo>
                  <a:pt x="754976" y="20635"/>
                </a:lnTo>
                <a:lnTo>
                  <a:pt x="711024" y="25393"/>
                </a:lnTo>
                <a:lnTo>
                  <a:pt x="666098" y="37665"/>
                </a:lnTo>
                <a:lnTo>
                  <a:pt x="620740" y="49213"/>
                </a:lnTo>
                <a:lnTo>
                  <a:pt x="573667" y="60947"/>
                </a:lnTo>
                <a:lnTo>
                  <a:pt x="522276" y="76318"/>
                </a:lnTo>
                <a:lnTo>
                  <a:pt x="473028" y="93307"/>
                </a:lnTo>
                <a:lnTo>
                  <a:pt x="427273" y="112537"/>
                </a:lnTo>
                <a:lnTo>
                  <a:pt x="365730" y="149059"/>
                </a:lnTo>
                <a:lnTo>
                  <a:pt x="322202" y="175402"/>
                </a:lnTo>
                <a:lnTo>
                  <a:pt x="277464" y="202345"/>
                </a:lnTo>
                <a:lnTo>
                  <a:pt x="233713" y="229555"/>
                </a:lnTo>
                <a:lnTo>
                  <a:pt x="176345" y="270568"/>
                </a:lnTo>
                <a:lnTo>
                  <a:pt x="115243" y="325372"/>
                </a:lnTo>
                <a:lnTo>
                  <a:pt x="59162" y="380209"/>
                </a:lnTo>
                <a:lnTo>
                  <a:pt x="16543" y="435053"/>
                </a:lnTo>
                <a:lnTo>
                  <a:pt x="2981" y="462475"/>
                </a:lnTo>
                <a:lnTo>
                  <a:pt x="0" y="498022"/>
                </a:lnTo>
                <a:lnTo>
                  <a:pt x="6886" y="552735"/>
                </a:lnTo>
                <a:lnTo>
                  <a:pt x="15954" y="581811"/>
                </a:lnTo>
                <a:lnTo>
                  <a:pt x="30141" y="604889"/>
                </a:lnTo>
                <a:lnTo>
                  <a:pt x="50665" y="621241"/>
                </a:lnTo>
                <a:lnTo>
                  <a:pt x="101082" y="644151"/>
                </a:lnTo>
                <a:lnTo>
                  <a:pt x="156006" y="658664"/>
                </a:lnTo>
                <a:lnTo>
                  <a:pt x="213244" y="672613"/>
                </a:lnTo>
                <a:lnTo>
                  <a:pt x="258492" y="677747"/>
                </a:lnTo>
                <a:lnTo>
                  <a:pt x="309072" y="680029"/>
                </a:lnTo>
                <a:lnTo>
                  <a:pt x="362021" y="681043"/>
                </a:lnTo>
                <a:lnTo>
                  <a:pt x="416023" y="677431"/>
                </a:lnTo>
                <a:lnTo>
                  <a:pt x="472017" y="672271"/>
                </a:lnTo>
                <a:lnTo>
                  <a:pt x="532451" y="669977"/>
                </a:lnTo>
                <a:lnTo>
                  <a:pt x="590795" y="664896"/>
                </a:lnTo>
                <a:lnTo>
                  <a:pt x="648719" y="657559"/>
                </a:lnTo>
                <a:lnTo>
                  <a:pt x="710010" y="649220"/>
                </a:lnTo>
                <a:lnTo>
                  <a:pt x="768736" y="640435"/>
                </a:lnTo>
                <a:lnTo>
                  <a:pt x="825306" y="631453"/>
                </a:lnTo>
                <a:lnTo>
                  <a:pt x="880917" y="622382"/>
                </a:lnTo>
                <a:lnTo>
                  <a:pt x="936102" y="609210"/>
                </a:lnTo>
                <a:lnTo>
                  <a:pt x="991099" y="593199"/>
                </a:lnTo>
                <a:lnTo>
                  <a:pt x="1046011" y="575927"/>
                </a:lnTo>
                <a:lnTo>
                  <a:pt x="1096823" y="558094"/>
                </a:lnTo>
                <a:lnTo>
                  <a:pt x="1144797" y="540012"/>
                </a:lnTo>
                <a:lnTo>
                  <a:pt x="1191510" y="521819"/>
                </a:lnTo>
                <a:lnTo>
                  <a:pt x="1253356" y="494446"/>
                </a:lnTo>
                <a:lnTo>
                  <a:pt x="1310274" y="467039"/>
                </a:lnTo>
                <a:lnTo>
                  <a:pt x="1363733" y="428957"/>
                </a:lnTo>
                <a:lnTo>
                  <a:pt x="1401717" y="390589"/>
                </a:lnTo>
                <a:lnTo>
                  <a:pt x="1423003" y="358415"/>
                </a:lnTo>
                <a:lnTo>
                  <a:pt x="1430433" y="323802"/>
                </a:lnTo>
                <a:lnTo>
                  <a:pt x="1426050" y="274118"/>
                </a:lnTo>
                <a:lnTo>
                  <a:pt x="1417568" y="246219"/>
                </a:lnTo>
                <a:lnTo>
                  <a:pt x="1378672" y="193834"/>
                </a:lnTo>
                <a:lnTo>
                  <a:pt x="1351976" y="165699"/>
                </a:lnTo>
                <a:lnTo>
                  <a:pt x="1295288" y="138318"/>
                </a:lnTo>
                <a:lnTo>
                  <a:pt x="1249403" y="115395"/>
                </a:lnTo>
                <a:lnTo>
                  <a:pt x="1190442" y="98277"/>
                </a:lnTo>
                <a:lnTo>
                  <a:pt x="1132177" y="85080"/>
                </a:lnTo>
                <a:lnTo>
                  <a:pt x="1089415" y="81458"/>
                </a:lnTo>
                <a:lnTo>
                  <a:pt x="1045019" y="79849"/>
                </a:lnTo>
                <a:lnTo>
                  <a:pt x="998372" y="79133"/>
                </a:lnTo>
                <a:lnTo>
                  <a:pt x="947171" y="78815"/>
                </a:lnTo>
                <a:lnTo>
                  <a:pt x="893946" y="82736"/>
                </a:lnTo>
                <a:lnTo>
                  <a:pt x="838298" y="91081"/>
                </a:lnTo>
                <a:lnTo>
                  <a:pt x="778017" y="104946"/>
                </a:lnTo>
                <a:lnTo>
                  <a:pt x="715678" y="121265"/>
                </a:lnTo>
                <a:lnTo>
                  <a:pt x="652425" y="140197"/>
                </a:lnTo>
                <a:lnTo>
                  <a:pt x="620627" y="151645"/>
                </a:lnTo>
                <a:lnTo>
                  <a:pt x="588764" y="163846"/>
                </a:lnTo>
                <a:lnTo>
                  <a:pt x="555335" y="178075"/>
                </a:lnTo>
                <a:lnTo>
                  <a:pt x="520861" y="193655"/>
                </a:lnTo>
                <a:lnTo>
                  <a:pt x="462243" y="221122"/>
                </a:lnTo>
                <a:lnTo>
                  <a:pt x="415349" y="24309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4431448" y="4676515"/>
            <a:ext cx="1245502" cy="380074"/>
            <a:chOff x="4431448" y="4676515"/>
            <a:chExt cx="1245502" cy="380074"/>
          </a:xfrm>
        </p:grpSpPr>
        <p:sp>
          <p:nvSpPr>
            <p:cNvPr id="17" name="Freeform 16"/>
            <p:cNvSpPr/>
            <p:nvPr/>
          </p:nvSpPr>
          <p:spPr>
            <a:xfrm>
              <a:off x="4431448" y="4768653"/>
              <a:ext cx="148094" cy="205669"/>
            </a:xfrm>
            <a:custGeom>
              <a:avLst/>
              <a:gdLst/>
              <a:ahLst/>
              <a:cxnLst/>
              <a:rect l="0" t="0" r="0" b="0"/>
              <a:pathLst>
                <a:path w="148094" h="205669">
                  <a:moveTo>
                    <a:pt x="65826" y="0"/>
                  </a:moveTo>
                  <a:lnTo>
                    <a:pt x="62779" y="53208"/>
                  </a:lnTo>
                  <a:lnTo>
                    <a:pt x="43933" y="104465"/>
                  </a:lnTo>
                  <a:lnTo>
                    <a:pt x="10268" y="159440"/>
                  </a:lnTo>
                  <a:lnTo>
                    <a:pt x="1365" y="170278"/>
                  </a:lnTo>
                  <a:lnTo>
                    <a:pt x="0" y="179028"/>
                  </a:lnTo>
                  <a:lnTo>
                    <a:pt x="3660" y="186384"/>
                  </a:lnTo>
                  <a:lnTo>
                    <a:pt x="10671" y="192812"/>
                  </a:lnTo>
                  <a:lnTo>
                    <a:pt x="34711" y="199954"/>
                  </a:lnTo>
                  <a:lnTo>
                    <a:pt x="82506" y="203975"/>
                  </a:lnTo>
                  <a:lnTo>
                    <a:pt x="123074" y="205166"/>
                  </a:lnTo>
                  <a:lnTo>
                    <a:pt x="148093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690078" y="4676515"/>
              <a:ext cx="122555" cy="352652"/>
            </a:xfrm>
            <a:custGeom>
              <a:avLst/>
              <a:gdLst/>
              <a:ahLst/>
              <a:cxnLst/>
              <a:rect l="0" t="0" r="0" b="0"/>
              <a:pathLst>
                <a:path w="122555" h="352652">
                  <a:moveTo>
                    <a:pt x="12864" y="146983"/>
                  </a:moveTo>
                  <a:lnTo>
                    <a:pt x="12864" y="200191"/>
                  </a:lnTo>
                  <a:lnTo>
                    <a:pt x="12864" y="252971"/>
                  </a:lnTo>
                  <a:lnTo>
                    <a:pt x="12864" y="293493"/>
                  </a:lnTo>
                  <a:lnTo>
                    <a:pt x="8801" y="245890"/>
                  </a:lnTo>
                  <a:lnTo>
                    <a:pt x="2012" y="188984"/>
                  </a:lnTo>
                  <a:lnTo>
                    <a:pt x="0" y="133529"/>
                  </a:lnTo>
                  <a:lnTo>
                    <a:pt x="3467" y="82565"/>
                  </a:lnTo>
                  <a:lnTo>
                    <a:pt x="14142" y="34457"/>
                  </a:lnTo>
                  <a:lnTo>
                    <a:pt x="18287" y="17121"/>
                  </a:lnTo>
                  <a:lnTo>
                    <a:pt x="25620" y="7087"/>
                  </a:lnTo>
                  <a:lnTo>
                    <a:pt x="35079" y="1921"/>
                  </a:lnTo>
                  <a:lnTo>
                    <a:pt x="45956" y="0"/>
                  </a:lnTo>
                  <a:lnTo>
                    <a:pt x="54730" y="3290"/>
                  </a:lnTo>
                  <a:lnTo>
                    <a:pt x="68542" y="19134"/>
                  </a:lnTo>
                  <a:lnTo>
                    <a:pt x="77604" y="68306"/>
                  </a:lnTo>
                  <a:lnTo>
                    <a:pt x="71599" y="101351"/>
                  </a:lnTo>
                  <a:lnTo>
                    <a:pt x="51088" y="141587"/>
                  </a:lnTo>
                  <a:lnTo>
                    <a:pt x="14004" y="185882"/>
                  </a:lnTo>
                  <a:lnTo>
                    <a:pt x="18957" y="181537"/>
                  </a:lnTo>
                  <a:lnTo>
                    <a:pt x="26067" y="182207"/>
                  </a:lnTo>
                  <a:lnTo>
                    <a:pt x="56386" y="197707"/>
                  </a:lnTo>
                  <a:lnTo>
                    <a:pt x="75880" y="213199"/>
                  </a:lnTo>
                  <a:lnTo>
                    <a:pt x="96706" y="246331"/>
                  </a:lnTo>
                  <a:lnTo>
                    <a:pt x="115868" y="306371"/>
                  </a:lnTo>
                  <a:lnTo>
                    <a:pt x="122554" y="3526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281278" y="4823498"/>
              <a:ext cx="162070" cy="164535"/>
            </a:xfrm>
            <a:custGeom>
              <a:avLst/>
              <a:gdLst/>
              <a:ahLst/>
              <a:cxnLst/>
              <a:rect l="0" t="0" r="0" b="0"/>
              <a:pathLst>
                <a:path w="162070" h="164535">
                  <a:moveTo>
                    <a:pt x="66091" y="0"/>
                  </a:moveTo>
                  <a:lnTo>
                    <a:pt x="47006" y="57252"/>
                  </a:lnTo>
                  <a:lnTo>
                    <a:pt x="18423" y="108641"/>
                  </a:lnTo>
                  <a:lnTo>
                    <a:pt x="1232" y="130044"/>
                  </a:lnTo>
                  <a:lnTo>
                    <a:pt x="0" y="138494"/>
                  </a:lnTo>
                  <a:lnTo>
                    <a:pt x="3748" y="145651"/>
                  </a:lnTo>
                  <a:lnTo>
                    <a:pt x="10818" y="151945"/>
                  </a:lnTo>
                  <a:lnTo>
                    <a:pt x="34923" y="158939"/>
                  </a:lnTo>
                  <a:lnTo>
                    <a:pt x="82755" y="162876"/>
                  </a:lnTo>
                  <a:lnTo>
                    <a:pt x="127396" y="164043"/>
                  </a:lnTo>
                  <a:lnTo>
                    <a:pt x="162069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466399" y="4741231"/>
              <a:ext cx="210551" cy="315358"/>
            </a:xfrm>
            <a:custGeom>
              <a:avLst/>
              <a:gdLst/>
              <a:ahLst/>
              <a:cxnLst/>
              <a:rect l="0" t="0" r="0" b="0"/>
              <a:pathLst>
                <a:path w="210551" h="315358">
                  <a:moveTo>
                    <a:pt x="100349" y="0"/>
                  </a:moveTo>
                  <a:lnTo>
                    <a:pt x="69033" y="12469"/>
                  </a:lnTo>
                  <a:lnTo>
                    <a:pt x="22741" y="51314"/>
                  </a:lnTo>
                  <a:lnTo>
                    <a:pt x="2535" y="85283"/>
                  </a:lnTo>
                  <a:lnTo>
                    <a:pt x="0" y="111030"/>
                  </a:lnTo>
                  <a:lnTo>
                    <a:pt x="1457" y="124294"/>
                  </a:lnTo>
                  <a:lnTo>
                    <a:pt x="6998" y="134661"/>
                  </a:lnTo>
                  <a:lnTo>
                    <a:pt x="25343" y="150241"/>
                  </a:lnTo>
                  <a:lnTo>
                    <a:pt x="87594" y="177567"/>
                  </a:lnTo>
                  <a:lnTo>
                    <a:pt x="148950" y="203671"/>
                  </a:lnTo>
                  <a:lnTo>
                    <a:pt x="187198" y="229282"/>
                  </a:lnTo>
                  <a:lnTo>
                    <a:pt x="203950" y="251203"/>
                  </a:lnTo>
                  <a:lnTo>
                    <a:pt x="210550" y="263447"/>
                  </a:lnTo>
                  <a:lnTo>
                    <a:pt x="210379" y="273133"/>
                  </a:lnTo>
                  <a:lnTo>
                    <a:pt x="205695" y="281114"/>
                  </a:lnTo>
                  <a:lnTo>
                    <a:pt x="188303" y="294044"/>
                  </a:lnTo>
                  <a:lnTo>
                    <a:pt x="165338" y="304869"/>
                  </a:lnTo>
                  <a:lnTo>
                    <a:pt x="108503" y="313286"/>
                  </a:lnTo>
                  <a:lnTo>
                    <a:pt x="86638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145149" y="5152567"/>
            <a:ext cx="388234" cy="329069"/>
            <a:chOff x="7145149" y="5152567"/>
            <a:chExt cx="388234" cy="329069"/>
          </a:xfrm>
        </p:grpSpPr>
        <p:sp>
          <p:nvSpPr>
            <p:cNvPr id="22" name="Freeform 21"/>
            <p:cNvSpPr/>
            <p:nvPr/>
          </p:nvSpPr>
          <p:spPr>
            <a:xfrm>
              <a:off x="7145149" y="5221122"/>
              <a:ext cx="190345" cy="219709"/>
            </a:xfrm>
            <a:custGeom>
              <a:avLst/>
              <a:gdLst/>
              <a:ahLst/>
              <a:cxnLst/>
              <a:rect l="0" t="0" r="0" b="0"/>
              <a:pathLst>
                <a:path w="190345" h="219709">
                  <a:moveTo>
                    <a:pt x="94366" y="0"/>
                  </a:moveTo>
                  <a:lnTo>
                    <a:pt x="75282" y="57253"/>
                  </a:lnTo>
                  <a:lnTo>
                    <a:pt x="56121" y="110166"/>
                  </a:lnTo>
                  <a:lnTo>
                    <a:pt x="28636" y="164629"/>
                  </a:lnTo>
                  <a:lnTo>
                    <a:pt x="8873" y="201634"/>
                  </a:lnTo>
                  <a:lnTo>
                    <a:pt x="807" y="212119"/>
                  </a:lnTo>
                  <a:lnTo>
                    <a:pt x="0" y="217586"/>
                  </a:lnTo>
                  <a:lnTo>
                    <a:pt x="4033" y="219708"/>
                  </a:lnTo>
                  <a:lnTo>
                    <a:pt x="66727" y="210000"/>
                  </a:lnTo>
                  <a:lnTo>
                    <a:pt x="118508" y="206952"/>
                  </a:lnTo>
                  <a:lnTo>
                    <a:pt x="166350" y="207572"/>
                  </a:lnTo>
                  <a:lnTo>
                    <a:pt x="174348" y="209985"/>
                  </a:lnTo>
                  <a:lnTo>
                    <a:pt x="190344" y="219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390337" y="5152567"/>
              <a:ext cx="143046" cy="329069"/>
            </a:xfrm>
            <a:custGeom>
              <a:avLst/>
              <a:gdLst/>
              <a:ahLst/>
              <a:cxnLst/>
              <a:rect l="0" t="0" r="0" b="0"/>
              <a:pathLst>
                <a:path w="143046" h="329069">
                  <a:moveTo>
                    <a:pt x="82268" y="0"/>
                  </a:moveTo>
                  <a:lnTo>
                    <a:pt x="93214" y="51685"/>
                  </a:lnTo>
                  <a:lnTo>
                    <a:pt x="114110" y="109065"/>
                  </a:lnTo>
                  <a:lnTo>
                    <a:pt x="126889" y="138358"/>
                  </a:lnTo>
                  <a:lnTo>
                    <a:pt x="135607" y="187586"/>
                  </a:lnTo>
                  <a:lnTo>
                    <a:pt x="143045" y="217436"/>
                  </a:lnTo>
                  <a:lnTo>
                    <a:pt x="139241" y="245938"/>
                  </a:lnTo>
                  <a:lnTo>
                    <a:pt x="119969" y="283617"/>
                  </a:lnTo>
                  <a:lnTo>
                    <a:pt x="102071" y="302774"/>
                  </a:lnTo>
                  <a:lnTo>
                    <a:pt x="78882" y="316366"/>
                  </a:lnTo>
                  <a:lnTo>
                    <a:pt x="21901" y="326559"/>
                  </a:lnTo>
                  <a:lnTo>
                    <a:pt x="0" y="32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951907" y="5171784"/>
            <a:ext cx="394619" cy="364697"/>
            <a:chOff x="7951907" y="5171784"/>
            <a:chExt cx="394619" cy="364697"/>
          </a:xfrm>
        </p:grpSpPr>
        <p:sp>
          <p:nvSpPr>
            <p:cNvPr id="25" name="Freeform 24"/>
            <p:cNvSpPr/>
            <p:nvPr/>
          </p:nvSpPr>
          <p:spPr>
            <a:xfrm>
              <a:off x="7951907" y="5171784"/>
              <a:ext cx="192547" cy="364697"/>
            </a:xfrm>
            <a:custGeom>
              <a:avLst/>
              <a:gdLst/>
              <a:ahLst/>
              <a:cxnLst/>
              <a:rect l="0" t="0" r="0" b="0"/>
              <a:pathLst>
                <a:path w="192547" h="364697">
                  <a:moveTo>
                    <a:pt x="192546" y="63050"/>
                  </a:moveTo>
                  <a:lnTo>
                    <a:pt x="180076" y="31734"/>
                  </a:lnTo>
                  <a:lnTo>
                    <a:pt x="166184" y="13076"/>
                  </a:lnTo>
                  <a:lnTo>
                    <a:pt x="141728" y="2752"/>
                  </a:lnTo>
                  <a:lnTo>
                    <a:pt x="126674" y="0"/>
                  </a:lnTo>
                  <a:lnTo>
                    <a:pt x="93699" y="5066"/>
                  </a:lnTo>
                  <a:lnTo>
                    <a:pt x="61777" y="18998"/>
                  </a:lnTo>
                  <a:lnTo>
                    <a:pt x="16457" y="65182"/>
                  </a:lnTo>
                  <a:lnTo>
                    <a:pt x="6597" y="78182"/>
                  </a:lnTo>
                  <a:lnTo>
                    <a:pt x="1548" y="91420"/>
                  </a:lnTo>
                  <a:lnTo>
                    <a:pt x="0" y="118316"/>
                  </a:lnTo>
                  <a:lnTo>
                    <a:pt x="4767" y="128840"/>
                  </a:lnTo>
                  <a:lnTo>
                    <a:pt x="22251" y="144595"/>
                  </a:lnTo>
                  <a:lnTo>
                    <a:pt x="49319" y="148551"/>
                  </a:lnTo>
                  <a:lnTo>
                    <a:pt x="109072" y="138677"/>
                  </a:lnTo>
                  <a:lnTo>
                    <a:pt x="143776" y="119143"/>
                  </a:lnTo>
                  <a:lnTo>
                    <a:pt x="152415" y="120250"/>
                  </a:lnTo>
                  <a:lnTo>
                    <a:pt x="159699" y="127082"/>
                  </a:lnTo>
                  <a:lnTo>
                    <a:pt x="166077" y="137731"/>
                  </a:lnTo>
                  <a:lnTo>
                    <a:pt x="169102" y="161751"/>
                  </a:lnTo>
                  <a:lnTo>
                    <a:pt x="158631" y="214411"/>
                  </a:lnTo>
                  <a:lnTo>
                    <a:pt x="146273" y="262445"/>
                  </a:lnTo>
                  <a:lnTo>
                    <a:pt x="140241" y="315272"/>
                  </a:lnTo>
                  <a:lnTo>
                    <a:pt x="134768" y="339175"/>
                  </a:lnTo>
                  <a:lnTo>
                    <a:pt x="123991" y="3646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144453" y="5183910"/>
              <a:ext cx="202073" cy="274617"/>
            </a:xfrm>
            <a:custGeom>
              <a:avLst/>
              <a:gdLst/>
              <a:ahLst/>
              <a:cxnLst/>
              <a:rect l="0" t="0" r="0" b="0"/>
              <a:pathLst>
                <a:path w="202073" h="274617">
                  <a:moveTo>
                    <a:pt x="82268" y="64635"/>
                  </a:moveTo>
                  <a:lnTo>
                    <a:pt x="67353" y="117505"/>
                  </a:lnTo>
                  <a:lnTo>
                    <a:pt x="58552" y="177802"/>
                  </a:lnTo>
                  <a:lnTo>
                    <a:pt x="59540" y="218527"/>
                  </a:lnTo>
                  <a:lnTo>
                    <a:pt x="70136" y="251862"/>
                  </a:lnTo>
                  <a:lnTo>
                    <a:pt x="80274" y="262579"/>
                  </a:lnTo>
                  <a:lnTo>
                    <a:pt x="107788" y="274488"/>
                  </a:lnTo>
                  <a:lnTo>
                    <a:pt x="120610" y="274616"/>
                  </a:lnTo>
                  <a:lnTo>
                    <a:pt x="142981" y="266634"/>
                  </a:lnTo>
                  <a:lnTo>
                    <a:pt x="172706" y="237731"/>
                  </a:lnTo>
                  <a:lnTo>
                    <a:pt x="193532" y="200221"/>
                  </a:lnTo>
                  <a:lnTo>
                    <a:pt x="202072" y="145604"/>
                  </a:lnTo>
                  <a:lnTo>
                    <a:pt x="197325" y="88457"/>
                  </a:lnTo>
                  <a:lnTo>
                    <a:pt x="180547" y="27022"/>
                  </a:lnTo>
                  <a:lnTo>
                    <a:pt x="166065" y="4245"/>
                  </a:lnTo>
                  <a:lnTo>
                    <a:pt x="156415" y="0"/>
                  </a:lnTo>
                  <a:lnTo>
                    <a:pt x="145410" y="216"/>
                  </a:lnTo>
                  <a:lnTo>
                    <a:pt x="133504" y="3407"/>
                  </a:lnTo>
                  <a:lnTo>
                    <a:pt x="94910" y="29735"/>
                  </a:lnTo>
                  <a:lnTo>
                    <a:pt x="61807" y="73761"/>
                  </a:lnTo>
                  <a:lnTo>
                    <a:pt x="34272" y="133809"/>
                  </a:lnTo>
                  <a:lnTo>
                    <a:pt x="18957" y="183479"/>
                  </a:lnTo>
                  <a:lnTo>
                    <a:pt x="4196" y="233855"/>
                  </a:lnTo>
                  <a:lnTo>
                    <a:pt x="0" y="2565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69225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Custom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Arial - 24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2015-04-28T16:33:28Z</dcterms:created>
  <dcterms:modified xsi:type="dcterms:W3CDTF">2015-04-28T16:33:29Z</dcterms:modified>
</cp:coreProperties>
</file>