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160000" cy="119761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20356"/>
            <a:ext cx="8636000" cy="25670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786457"/>
            <a:ext cx="7112000" cy="30605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8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2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79602"/>
            <a:ext cx="2286000" cy="102184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79602"/>
            <a:ext cx="6688667" cy="102184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1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7695756"/>
            <a:ext cx="8636000" cy="2378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075983"/>
            <a:ext cx="8636000" cy="2619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794426"/>
            <a:ext cx="4487333" cy="7903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794426"/>
            <a:ext cx="4487333" cy="79036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680762"/>
            <a:ext cx="4489098" cy="1117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797976"/>
            <a:ext cx="4489098" cy="6900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680762"/>
            <a:ext cx="4490861" cy="11172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797976"/>
            <a:ext cx="4490861" cy="6900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0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3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76826"/>
            <a:ext cx="3342570" cy="20292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76829"/>
            <a:ext cx="5679722" cy="102212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506112"/>
            <a:ext cx="3342570" cy="8191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383270"/>
            <a:ext cx="6096000" cy="989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070087"/>
            <a:ext cx="6096000" cy="71856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372962"/>
            <a:ext cx="6096000" cy="14055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79599"/>
            <a:ext cx="9144000" cy="1996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794426"/>
            <a:ext cx="9144000" cy="7903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100073"/>
            <a:ext cx="2370667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6345-E1A0-4CD1-9480-8F2CB15F5F78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100073"/>
            <a:ext cx="3217333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100073"/>
            <a:ext cx="2370667" cy="63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1EE7-8038-445A-817F-9B56ADE1B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498600"/>
            <a:ext cx="9455404" cy="338061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355600"/>
            <a:ext cx="502314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2-6: Ratios, Rates, and Conversions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5359400"/>
            <a:ext cx="9563100" cy="800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65100" y="54102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6515100"/>
            <a:ext cx="9667240" cy="14923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8756650"/>
            <a:ext cx="85979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190500" y="8763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9" name="Picture 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550" y="9759950"/>
            <a:ext cx="4635500" cy="45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95525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96850"/>
            <a:ext cx="8686800" cy="762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63500" y="203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900" y="1276350"/>
            <a:ext cx="8636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327400"/>
            <a:ext cx="9336151" cy="15187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65100" y="60198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5289550"/>
            <a:ext cx="6680200" cy="45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" y="5981700"/>
            <a:ext cx="1943100" cy="393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" y="9055100"/>
            <a:ext cx="1612900" cy="469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228600" y="9093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1" name="Picture 10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502400"/>
            <a:ext cx="4927600" cy="1816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9613900"/>
            <a:ext cx="4660900" cy="186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90992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355600"/>
            <a:ext cx="1993900" cy="444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92100" y="368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0" y="965200"/>
            <a:ext cx="4102100" cy="1435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702050"/>
            <a:ext cx="4597400" cy="45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177800" y="3708400"/>
            <a:ext cx="5335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4419600"/>
            <a:ext cx="1308100" cy="596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23000"/>
            <a:ext cx="9023477" cy="7264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190500" y="62103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7327900"/>
            <a:ext cx="9129522" cy="20429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355684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" y="241300"/>
            <a:ext cx="8204200" cy="74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165100" y="2667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3206750"/>
            <a:ext cx="8585200" cy="1092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215900" y="3200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050" y="1473200"/>
            <a:ext cx="21971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4591050"/>
            <a:ext cx="2755900" cy="558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6718300"/>
            <a:ext cx="9341993" cy="10937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89445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" y="2413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15900"/>
            <a:ext cx="8813800" cy="74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1079500"/>
            <a:ext cx="7326122" cy="40622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5581650"/>
            <a:ext cx="8648700" cy="78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429750"/>
            <a:ext cx="8445500" cy="1117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65100" y="9385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50" y="6743700"/>
            <a:ext cx="2374900" cy="495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0820400"/>
            <a:ext cx="6172200" cy="77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67368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2014-11-13T23:20:41Z</dcterms:created>
  <dcterms:modified xsi:type="dcterms:W3CDTF">2014-11-13T23:20:42Z</dcterms:modified>
</cp:coreProperties>
</file>