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160000" cy="155829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40803"/>
            <a:ext cx="8636000" cy="33402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830310"/>
            <a:ext cx="7112000" cy="3982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624042"/>
            <a:ext cx="2286000" cy="132959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24042"/>
            <a:ext cx="6688667" cy="132959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5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0013460"/>
            <a:ext cx="8636000" cy="30949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6604699"/>
            <a:ext cx="8636000" cy="340875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8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636013"/>
            <a:ext cx="4487333" cy="102839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636013"/>
            <a:ext cx="4487333" cy="102839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488118"/>
            <a:ext cx="4489098" cy="14536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941800"/>
            <a:ext cx="4489098" cy="89782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488118"/>
            <a:ext cx="4490861" cy="14536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941800"/>
            <a:ext cx="4490861" cy="89782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0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20430"/>
            <a:ext cx="3342570" cy="2640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620434"/>
            <a:ext cx="5679722" cy="132995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260869"/>
            <a:ext cx="3342570" cy="10659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0908030"/>
            <a:ext cx="6096000" cy="12877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392361"/>
            <a:ext cx="6096000" cy="9349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2195785"/>
            <a:ext cx="6096000" cy="1828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624039"/>
            <a:ext cx="9144000" cy="2597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636013"/>
            <a:ext cx="9144000" cy="1028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4443043"/>
            <a:ext cx="2370667" cy="829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8A9D-10AA-41EE-8817-0AAC71039DC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4443043"/>
            <a:ext cx="3217333" cy="829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4443043"/>
            <a:ext cx="2370667" cy="829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12C8-6EB2-4D5F-97F6-89BD60F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44600"/>
            <a:ext cx="9944100" cy="118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14300" y="482600"/>
            <a:ext cx="409743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2-8: Two Variable Inequalities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00" y="3098800"/>
            <a:ext cx="985939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 linear inequality is an inequality in two variables whose graph is a region of the coordinate plane bounded by a line. This line is the boundary of the graph, separating it into two half-planes in which one of them consists of the solutions to the inequality.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00" y="5245100"/>
            <a:ext cx="977684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Test point - a point that is picked on the graph, other than on the boundary, in order to determine which half-plane to shade. If the point satisfies the inequality then that is the half to shade.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762750"/>
            <a:ext cx="5694299" cy="6162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92100" y="68834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7416800"/>
            <a:ext cx="2107819" cy="684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7518400"/>
            <a:ext cx="3040888" cy="3040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Freeform 9"/>
          <p:cNvSpPr/>
          <p:nvPr/>
        </p:nvSpPr>
        <p:spPr>
          <a:xfrm>
            <a:off x="8535416" y="2178177"/>
            <a:ext cx="1391540" cy="383922"/>
          </a:xfrm>
          <a:custGeom>
            <a:avLst/>
            <a:gdLst/>
            <a:ahLst/>
            <a:cxnLst/>
            <a:rect l="0" t="0" r="0" b="0"/>
            <a:pathLst>
              <a:path w="1391540" h="383922">
                <a:moveTo>
                  <a:pt x="0" y="0"/>
                </a:moveTo>
                <a:lnTo>
                  <a:pt x="1391539" y="0"/>
                </a:lnTo>
                <a:lnTo>
                  <a:pt x="1391539" y="383921"/>
                </a:lnTo>
                <a:lnTo>
                  <a:pt x="0" y="38392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211566" y="2196592"/>
            <a:ext cx="1871346" cy="407798"/>
          </a:xfrm>
          <a:custGeom>
            <a:avLst/>
            <a:gdLst/>
            <a:ahLst/>
            <a:cxnLst/>
            <a:rect l="0" t="0" r="0" b="0"/>
            <a:pathLst>
              <a:path w="1871346" h="407798">
                <a:moveTo>
                  <a:pt x="0" y="0"/>
                </a:moveTo>
                <a:lnTo>
                  <a:pt x="1871345" y="0"/>
                </a:lnTo>
                <a:lnTo>
                  <a:pt x="1871345" y="407797"/>
                </a:lnTo>
                <a:lnTo>
                  <a:pt x="0" y="40779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741283" y="4522089"/>
            <a:ext cx="1307593" cy="455804"/>
          </a:xfrm>
          <a:custGeom>
            <a:avLst/>
            <a:gdLst/>
            <a:ahLst/>
            <a:cxnLst/>
            <a:rect l="0" t="0" r="0" b="0"/>
            <a:pathLst>
              <a:path w="1307593" h="455804">
                <a:moveTo>
                  <a:pt x="0" y="0"/>
                </a:moveTo>
                <a:lnTo>
                  <a:pt x="1307592" y="0"/>
                </a:lnTo>
                <a:lnTo>
                  <a:pt x="1307592" y="455803"/>
                </a:lnTo>
                <a:lnTo>
                  <a:pt x="0" y="45580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36559" y="4530598"/>
            <a:ext cx="1475360" cy="455804"/>
          </a:xfrm>
          <a:custGeom>
            <a:avLst/>
            <a:gdLst/>
            <a:ahLst/>
            <a:cxnLst/>
            <a:rect l="0" t="0" r="0" b="0"/>
            <a:pathLst>
              <a:path w="1475360" h="455804">
                <a:moveTo>
                  <a:pt x="0" y="0"/>
                </a:moveTo>
                <a:lnTo>
                  <a:pt x="1475359" y="0"/>
                </a:lnTo>
                <a:lnTo>
                  <a:pt x="1475359" y="455803"/>
                </a:lnTo>
                <a:lnTo>
                  <a:pt x="0" y="45580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895971" y="6331204"/>
            <a:ext cx="2159128" cy="647701"/>
          </a:xfrm>
          <a:custGeom>
            <a:avLst/>
            <a:gdLst/>
            <a:ahLst/>
            <a:cxnLst/>
            <a:rect l="0" t="0" r="0" b="0"/>
            <a:pathLst>
              <a:path w="2159128" h="647701">
                <a:moveTo>
                  <a:pt x="0" y="0"/>
                </a:moveTo>
                <a:lnTo>
                  <a:pt x="2159127" y="0"/>
                </a:lnTo>
                <a:lnTo>
                  <a:pt x="2159127" y="647700"/>
                </a:lnTo>
                <a:lnTo>
                  <a:pt x="0" y="6477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43698" y="8117014"/>
            <a:ext cx="1915848" cy="767828"/>
            <a:chOff x="1343698" y="8117014"/>
            <a:chExt cx="1915848" cy="767828"/>
          </a:xfrm>
        </p:grpSpPr>
        <p:sp>
          <p:nvSpPr>
            <p:cNvPr id="15" name="Freeform 14"/>
            <p:cNvSpPr/>
            <p:nvPr/>
          </p:nvSpPr>
          <p:spPr>
            <a:xfrm>
              <a:off x="1371120" y="8350104"/>
              <a:ext cx="95980" cy="233092"/>
            </a:xfrm>
            <a:custGeom>
              <a:avLst/>
              <a:gdLst/>
              <a:ahLst/>
              <a:cxnLst/>
              <a:rect l="0" t="0" r="0" b="0"/>
              <a:pathLst>
                <a:path w="95980" h="233092">
                  <a:moveTo>
                    <a:pt x="0" y="0"/>
                  </a:moveTo>
                  <a:lnTo>
                    <a:pt x="38168" y="57253"/>
                  </a:lnTo>
                  <a:lnTo>
                    <a:pt x="62497" y="110166"/>
                  </a:lnTo>
                  <a:lnTo>
                    <a:pt x="81973" y="164629"/>
                  </a:lnTo>
                  <a:lnTo>
                    <a:pt x="91829" y="201634"/>
                  </a:lnTo>
                  <a:lnTo>
                    <a:pt x="95979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343698" y="8240415"/>
              <a:ext cx="233091" cy="644427"/>
            </a:xfrm>
            <a:custGeom>
              <a:avLst/>
              <a:gdLst/>
              <a:ahLst/>
              <a:cxnLst/>
              <a:rect l="0" t="0" r="0" b="0"/>
              <a:pathLst>
                <a:path w="233091" h="644427">
                  <a:moveTo>
                    <a:pt x="233090" y="0"/>
                  </a:moveTo>
                  <a:lnTo>
                    <a:pt x="218175" y="52869"/>
                  </a:lnTo>
                  <a:lnTo>
                    <a:pt x="205311" y="113167"/>
                  </a:lnTo>
                  <a:lnTo>
                    <a:pt x="191851" y="175213"/>
                  </a:lnTo>
                  <a:lnTo>
                    <a:pt x="174152" y="228129"/>
                  </a:lnTo>
                  <a:lnTo>
                    <a:pt x="148152" y="286954"/>
                  </a:lnTo>
                  <a:lnTo>
                    <a:pt x="125825" y="336057"/>
                  </a:lnTo>
                  <a:lnTo>
                    <a:pt x="100407" y="397820"/>
                  </a:lnTo>
                  <a:lnTo>
                    <a:pt x="77824" y="447788"/>
                  </a:lnTo>
                  <a:lnTo>
                    <a:pt x="51710" y="510452"/>
                  </a:lnTo>
                  <a:lnTo>
                    <a:pt x="24941" y="573782"/>
                  </a:lnTo>
                  <a:lnTo>
                    <a:pt x="4337" y="631964"/>
                  </a:lnTo>
                  <a:lnTo>
                    <a:pt x="0" y="6444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13900" y="8391238"/>
              <a:ext cx="164536" cy="13712"/>
            </a:xfrm>
            <a:custGeom>
              <a:avLst/>
              <a:gdLst/>
              <a:ahLst/>
              <a:cxnLst/>
              <a:rect l="0" t="0" r="0" b="0"/>
              <a:pathLst>
                <a:path w="164536" h="13712">
                  <a:moveTo>
                    <a:pt x="0" y="13711"/>
                  </a:moveTo>
                  <a:lnTo>
                    <a:pt x="48808" y="2859"/>
                  </a:lnTo>
                  <a:lnTo>
                    <a:pt x="98252" y="847"/>
                  </a:lnTo>
                  <a:lnTo>
                    <a:pt x="139309" y="251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72767" y="8473505"/>
              <a:ext cx="150824" cy="27424"/>
            </a:xfrm>
            <a:custGeom>
              <a:avLst/>
              <a:gdLst/>
              <a:ahLst/>
              <a:cxnLst/>
              <a:rect l="0" t="0" r="0" b="0"/>
              <a:pathLst>
                <a:path w="150824" h="27424">
                  <a:moveTo>
                    <a:pt x="0" y="27423"/>
                  </a:moveTo>
                  <a:lnTo>
                    <a:pt x="57252" y="8339"/>
                  </a:lnTo>
                  <a:lnTo>
                    <a:pt x="116541" y="164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95728" y="8301555"/>
              <a:ext cx="318208" cy="226739"/>
            </a:xfrm>
            <a:custGeom>
              <a:avLst/>
              <a:gdLst/>
              <a:ahLst/>
              <a:cxnLst/>
              <a:rect l="0" t="0" r="0" b="0"/>
              <a:pathLst>
                <a:path w="318208" h="226739">
                  <a:moveTo>
                    <a:pt x="60952" y="7415"/>
                  </a:moveTo>
                  <a:lnTo>
                    <a:pt x="46037" y="63013"/>
                  </a:lnTo>
                  <a:lnTo>
                    <a:pt x="28722" y="124533"/>
                  </a:lnTo>
                  <a:lnTo>
                    <a:pt x="10631" y="185943"/>
                  </a:lnTo>
                  <a:lnTo>
                    <a:pt x="0" y="226709"/>
                  </a:lnTo>
                  <a:lnTo>
                    <a:pt x="512" y="226738"/>
                  </a:lnTo>
                  <a:lnTo>
                    <a:pt x="12281" y="179387"/>
                  </a:lnTo>
                  <a:lnTo>
                    <a:pt x="32143" y="125741"/>
                  </a:lnTo>
                  <a:lnTo>
                    <a:pt x="66151" y="63966"/>
                  </a:lnTo>
                  <a:lnTo>
                    <a:pt x="94655" y="24679"/>
                  </a:lnTo>
                  <a:lnTo>
                    <a:pt x="118588" y="8487"/>
                  </a:lnTo>
                  <a:lnTo>
                    <a:pt x="129846" y="6606"/>
                  </a:lnTo>
                  <a:lnTo>
                    <a:pt x="140397" y="8399"/>
                  </a:lnTo>
                  <a:lnTo>
                    <a:pt x="150479" y="12641"/>
                  </a:lnTo>
                  <a:lnTo>
                    <a:pt x="165743" y="33606"/>
                  </a:lnTo>
                  <a:lnTo>
                    <a:pt x="187956" y="89440"/>
                  </a:lnTo>
                  <a:lnTo>
                    <a:pt x="187790" y="138024"/>
                  </a:lnTo>
                  <a:lnTo>
                    <a:pt x="186645" y="143238"/>
                  </a:lnTo>
                  <a:lnTo>
                    <a:pt x="185372" y="132783"/>
                  </a:lnTo>
                  <a:lnTo>
                    <a:pt x="195501" y="77940"/>
                  </a:lnTo>
                  <a:lnTo>
                    <a:pt x="209323" y="36945"/>
                  </a:lnTo>
                  <a:lnTo>
                    <a:pt x="223889" y="14954"/>
                  </a:lnTo>
                  <a:lnTo>
                    <a:pt x="235086" y="7870"/>
                  </a:lnTo>
                  <a:lnTo>
                    <a:pt x="263777" y="0"/>
                  </a:lnTo>
                  <a:lnTo>
                    <a:pt x="275389" y="2472"/>
                  </a:lnTo>
                  <a:lnTo>
                    <a:pt x="284654" y="8690"/>
                  </a:lnTo>
                  <a:lnTo>
                    <a:pt x="299011" y="27788"/>
                  </a:lnTo>
                  <a:lnTo>
                    <a:pt x="310470" y="51510"/>
                  </a:lnTo>
                  <a:lnTo>
                    <a:pt x="318207" y="97839"/>
                  </a:lnTo>
                  <a:lnTo>
                    <a:pt x="311399" y="157142"/>
                  </a:lnTo>
                  <a:lnTo>
                    <a:pt x="307754" y="2130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13172" y="8254126"/>
              <a:ext cx="109690" cy="260513"/>
            </a:xfrm>
            <a:custGeom>
              <a:avLst/>
              <a:gdLst/>
              <a:ahLst/>
              <a:cxnLst/>
              <a:rect l="0" t="0" r="0" b="0"/>
              <a:pathLst>
                <a:path w="109690" h="260513">
                  <a:moveTo>
                    <a:pt x="0" y="0"/>
                  </a:moveTo>
                  <a:lnTo>
                    <a:pt x="30889" y="57252"/>
                  </a:lnTo>
                  <a:lnTo>
                    <a:pt x="50056" y="119588"/>
                  </a:lnTo>
                  <a:lnTo>
                    <a:pt x="72575" y="177493"/>
                  </a:lnTo>
                  <a:lnTo>
                    <a:pt x="98634" y="232941"/>
                  </a:lnTo>
                  <a:lnTo>
                    <a:pt x="109689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372038" y="8267837"/>
              <a:ext cx="191958" cy="274226"/>
            </a:xfrm>
            <a:custGeom>
              <a:avLst/>
              <a:gdLst/>
              <a:ahLst/>
              <a:cxnLst/>
              <a:rect l="0" t="0" r="0" b="0"/>
              <a:pathLst>
                <a:path w="191958" h="274226">
                  <a:moveTo>
                    <a:pt x="191957" y="0"/>
                  </a:moveTo>
                  <a:lnTo>
                    <a:pt x="162127" y="59659"/>
                  </a:lnTo>
                  <a:lnTo>
                    <a:pt x="127495" y="114365"/>
                  </a:lnTo>
                  <a:lnTo>
                    <a:pt x="80368" y="176404"/>
                  </a:lnTo>
                  <a:lnTo>
                    <a:pt x="31110" y="239216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69663" y="8185570"/>
              <a:ext cx="109690" cy="383914"/>
            </a:xfrm>
            <a:custGeom>
              <a:avLst/>
              <a:gdLst/>
              <a:ahLst/>
              <a:cxnLst/>
              <a:rect l="0" t="0" r="0" b="0"/>
              <a:pathLst>
                <a:path w="109690" h="383914">
                  <a:moveTo>
                    <a:pt x="109689" y="0"/>
                  </a:moveTo>
                  <a:lnTo>
                    <a:pt x="98743" y="45309"/>
                  </a:lnTo>
                  <a:lnTo>
                    <a:pt x="84779" y="104494"/>
                  </a:lnTo>
                  <a:lnTo>
                    <a:pt x="70180" y="148006"/>
                  </a:lnTo>
                  <a:lnTo>
                    <a:pt x="57598" y="192736"/>
                  </a:lnTo>
                  <a:lnTo>
                    <a:pt x="45404" y="238007"/>
                  </a:lnTo>
                  <a:lnTo>
                    <a:pt x="29828" y="283518"/>
                  </a:lnTo>
                  <a:lnTo>
                    <a:pt x="11208" y="337408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14818" y="8404949"/>
              <a:ext cx="205669" cy="13713"/>
            </a:xfrm>
            <a:custGeom>
              <a:avLst/>
              <a:gdLst/>
              <a:ahLst/>
              <a:cxnLst/>
              <a:rect l="0" t="0" r="0" b="0"/>
              <a:pathLst>
                <a:path w="205669" h="13713">
                  <a:moveTo>
                    <a:pt x="0" y="0"/>
                  </a:moveTo>
                  <a:lnTo>
                    <a:pt x="45309" y="9423"/>
                  </a:lnTo>
                  <a:lnTo>
                    <a:pt x="102971" y="12441"/>
                  </a:lnTo>
                  <a:lnTo>
                    <a:pt x="156280" y="13336"/>
                  </a:lnTo>
                  <a:lnTo>
                    <a:pt x="205668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43887" y="8117014"/>
              <a:ext cx="215659" cy="507316"/>
            </a:xfrm>
            <a:custGeom>
              <a:avLst/>
              <a:gdLst/>
              <a:ahLst/>
              <a:cxnLst/>
              <a:rect l="0" t="0" r="0" b="0"/>
              <a:pathLst>
                <a:path w="215659" h="507316">
                  <a:moveTo>
                    <a:pt x="95978" y="0"/>
                  </a:moveTo>
                  <a:lnTo>
                    <a:pt x="85032" y="45309"/>
                  </a:lnTo>
                  <a:lnTo>
                    <a:pt x="74115" y="106018"/>
                  </a:lnTo>
                  <a:lnTo>
                    <a:pt x="71027" y="155285"/>
                  </a:lnTo>
                  <a:lnTo>
                    <a:pt x="62009" y="212576"/>
                  </a:lnTo>
                  <a:lnTo>
                    <a:pt x="53966" y="255966"/>
                  </a:lnTo>
                  <a:lnTo>
                    <a:pt x="46837" y="304196"/>
                  </a:lnTo>
                  <a:lnTo>
                    <a:pt x="43668" y="351022"/>
                  </a:lnTo>
                  <a:lnTo>
                    <a:pt x="33735" y="409070"/>
                  </a:lnTo>
                  <a:lnTo>
                    <a:pt x="47137" y="347710"/>
                  </a:lnTo>
                  <a:lnTo>
                    <a:pt x="59840" y="295829"/>
                  </a:lnTo>
                  <a:lnTo>
                    <a:pt x="80531" y="249141"/>
                  </a:lnTo>
                  <a:lnTo>
                    <a:pt x="101300" y="228544"/>
                  </a:lnTo>
                  <a:lnTo>
                    <a:pt x="113238" y="220918"/>
                  </a:lnTo>
                  <a:lnTo>
                    <a:pt x="138689" y="216508"/>
                  </a:lnTo>
                  <a:lnTo>
                    <a:pt x="151874" y="217466"/>
                  </a:lnTo>
                  <a:lnTo>
                    <a:pt x="174650" y="230717"/>
                  </a:lnTo>
                  <a:lnTo>
                    <a:pt x="193406" y="251840"/>
                  </a:lnTo>
                  <a:lnTo>
                    <a:pt x="206820" y="276464"/>
                  </a:lnTo>
                  <a:lnTo>
                    <a:pt x="215658" y="330579"/>
                  </a:lnTo>
                  <a:lnTo>
                    <a:pt x="209600" y="364779"/>
                  </a:lnTo>
                  <a:lnTo>
                    <a:pt x="195227" y="395214"/>
                  </a:lnTo>
                  <a:lnTo>
                    <a:pt x="148761" y="447931"/>
                  </a:lnTo>
                  <a:lnTo>
                    <a:pt x="109078" y="474485"/>
                  </a:lnTo>
                  <a:lnTo>
                    <a:pt x="60249" y="492002"/>
                  </a:lnTo>
                  <a:lnTo>
                    <a:pt x="0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19072" y="7431454"/>
            <a:ext cx="1492832" cy="508489"/>
            <a:chOff x="4019072" y="7431454"/>
            <a:chExt cx="1492832" cy="508489"/>
          </a:xfrm>
        </p:grpSpPr>
        <p:sp>
          <p:nvSpPr>
            <p:cNvPr id="26" name="Freeform 25"/>
            <p:cNvSpPr/>
            <p:nvPr/>
          </p:nvSpPr>
          <p:spPr>
            <a:xfrm>
              <a:off x="4019072" y="7540447"/>
              <a:ext cx="323409" cy="357724"/>
            </a:xfrm>
            <a:custGeom>
              <a:avLst/>
              <a:gdLst/>
              <a:ahLst/>
              <a:cxnLst/>
              <a:rect l="0" t="0" r="0" b="0"/>
              <a:pathLst>
                <a:path w="323409" h="357724">
                  <a:moveTo>
                    <a:pt x="53155" y="178942"/>
                  </a:moveTo>
                  <a:lnTo>
                    <a:pt x="38240" y="234540"/>
                  </a:lnTo>
                  <a:lnTo>
                    <a:pt x="29438" y="283269"/>
                  </a:lnTo>
                  <a:lnTo>
                    <a:pt x="22768" y="337825"/>
                  </a:lnTo>
                  <a:lnTo>
                    <a:pt x="19185" y="353420"/>
                  </a:lnTo>
                  <a:lnTo>
                    <a:pt x="15274" y="357723"/>
                  </a:lnTo>
                  <a:lnTo>
                    <a:pt x="11142" y="354497"/>
                  </a:lnTo>
                  <a:lnTo>
                    <a:pt x="6865" y="346254"/>
                  </a:lnTo>
                  <a:lnTo>
                    <a:pt x="0" y="287714"/>
                  </a:lnTo>
                  <a:lnTo>
                    <a:pt x="334" y="227759"/>
                  </a:lnTo>
                  <a:lnTo>
                    <a:pt x="10928" y="172247"/>
                  </a:lnTo>
                  <a:lnTo>
                    <a:pt x="41033" y="111772"/>
                  </a:lnTo>
                  <a:lnTo>
                    <a:pt x="49644" y="97599"/>
                  </a:lnTo>
                  <a:lnTo>
                    <a:pt x="61479" y="89674"/>
                  </a:lnTo>
                  <a:lnTo>
                    <a:pt x="90878" y="84930"/>
                  </a:lnTo>
                  <a:lnTo>
                    <a:pt x="104203" y="90369"/>
                  </a:lnTo>
                  <a:lnTo>
                    <a:pt x="127133" y="112661"/>
                  </a:lnTo>
                  <a:lnTo>
                    <a:pt x="149893" y="166752"/>
                  </a:lnTo>
                  <a:lnTo>
                    <a:pt x="157088" y="209072"/>
                  </a:lnTo>
                  <a:lnTo>
                    <a:pt x="161139" y="271661"/>
                  </a:lnTo>
                  <a:lnTo>
                    <a:pt x="162086" y="296323"/>
                  </a:lnTo>
                  <a:lnTo>
                    <a:pt x="162744" y="238223"/>
                  </a:lnTo>
                  <a:lnTo>
                    <a:pt x="170093" y="186689"/>
                  </a:lnTo>
                  <a:lnTo>
                    <a:pt x="181920" y="125546"/>
                  </a:lnTo>
                  <a:lnTo>
                    <a:pt x="202351" y="73744"/>
                  </a:lnTo>
                  <a:lnTo>
                    <a:pt x="227702" y="29450"/>
                  </a:lnTo>
                  <a:lnTo>
                    <a:pt x="249562" y="9413"/>
                  </a:lnTo>
                  <a:lnTo>
                    <a:pt x="261790" y="1937"/>
                  </a:lnTo>
                  <a:lnTo>
                    <a:pt x="272988" y="0"/>
                  </a:lnTo>
                  <a:lnTo>
                    <a:pt x="283501" y="1756"/>
                  </a:lnTo>
                  <a:lnTo>
                    <a:pt x="293557" y="5973"/>
                  </a:lnTo>
                  <a:lnTo>
                    <a:pt x="308792" y="26910"/>
                  </a:lnTo>
                  <a:lnTo>
                    <a:pt x="319118" y="58051"/>
                  </a:lnTo>
                  <a:lnTo>
                    <a:pt x="323408" y="118409"/>
                  </a:lnTo>
                  <a:lnTo>
                    <a:pt x="319012" y="162194"/>
                  </a:lnTo>
                  <a:lnTo>
                    <a:pt x="316043" y="207046"/>
                  </a:lnTo>
                  <a:lnTo>
                    <a:pt x="310309" y="266997"/>
                  </a:lnTo>
                  <a:lnTo>
                    <a:pt x="303024" y="313706"/>
                  </a:lnTo>
                  <a:lnTo>
                    <a:pt x="299957" y="3571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456140" y="7650833"/>
              <a:ext cx="123402" cy="27423"/>
            </a:xfrm>
            <a:custGeom>
              <a:avLst/>
              <a:gdLst/>
              <a:ahLst/>
              <a:cxnLst/>
              <a:rect l="0" t="0" r="0" b="0"/>
              <a:pathLst>
                <a:path w="123402" h="27423">
                  <a:moveTo>
                    <a:pt x="0" y="27422"/>
                  </a:moveTo>
                  <a:lnTo>
                    <a:pt x="57252" y="8338"/>
                  </a:lnTo>
                  <a:lnTo>
                    <a:pt x="83338" y="370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456140" y="7719389"/>
              <a:ext cx="95980" cy="27424"/>
            </a:xfrm>
            <a:custGeom>
              <a:avLst/>
              <a:gdLst/>
              <a:ahLst/>
              <a:cxnLst/>
              <a:rect l="0" t="0" r="0" b="0"/>
              <a:pathLst>
                <a:path w="95980" h="27424">
                  <a:moveTo>
                    <a:pt x="0" y="27423"/>
                  </a:moveTo>
                  <a:lnTo>
                    <a:pt x="57252" y="8339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02942" y="7568566"/>
              <a:ext cx="135168" cy="229030"/>
            </a:xfrm>
            <a:custGeom>
              <a:avLst/>
              <a:gdLst/>
              <a:ahLst/>
              <a:cxnLst/>
              <a:rect l="0" t="0" r="0" b="0"/>
              <a:pathLst>
                <a:path w="135168" h="229030">
                  <a:moveTo>
                    <a:pt x="109690" y="0"/>
                  </a:moveTo>
                  <a:lnTo>
                    <a:pt x="80575" y="0"/>
                  </a:lnTo>
                  <a:lnTo>
                    <a:pt x="58155" y="8125"/>
                  </a:lnTo>
                  <a:lnTo>
                    <a:pt x="11657" y="30890"/>
                  </a:lnTo>
                  <a:lnTo>
                    <a:pt x="6248" y="38874"/>
                  </a:lnTo>
                  <a:lnTo>
                    <a:pt x="5689" y="48768"/>
                  </a:lnTo>
                  <a:lnTo>
                    <a:pt x="8363" y="59934"/>
                  </a:lnTo>
                  <a:lnTo>
                    <a:pt x="23522" y="80466"/>
                  </a:lnTo>
                  <a:lnTo>
                    <a:pt x="45494" y="98225"/>
                  </a:lnTo>
                  <a:lnTo>
                    <a:pt x="102985" y="134342"/>
                  </a:lnTo>
                  <a:lnTo>
                    <a:pt x="131910" y="160498"/>
                  </a:lnTo>
                  <a:lnTo>
                    <a:pt x="135167" y="170984"/>
                  </a:lnTo>
                  <a:lnTo>
                    <a:pt x="130662" y="194823"/>
                  </a:lnTo>
                  <a:lnTo>
                    <a:pt x="123671" y="204532"/>
                  </a:lnTo>
                  <a:lnTo>
                    <a:pt x="103716" y="219382"/>
                  </a:lnTo>
                  <a:lnTo>
                    <a:pt x="59507" y="229029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53765" y="7431454"/>
              <a:ext cx="68557" cy="397626"/>
            </a:xfrm>
            <a:custGeom>
              <a:avLst/>
              <a:gdLst/>
              <a:ahLst/>
              <a:cxnLst/>
              <a:rect l="0" t="0" r="0" b="0"/>
              <a:pathLst>
                <a:path w="68557" h="397626">
                  <a:moveTo>
                    <a:pt x="68556" y="0"/>
                  </a:moveTo>
                  <a:lnTo>
                    <a:pt x="59133" y="45309"/>
                  </a:lnTo>
                  <a:lnTo>
                    <a:pt x="54592" y="101447"/>
                  </a:lnTo>
                  <a:lnTo>
                    <a:pt x="45798" y="151428"/>
                  </a:lnTo>
                  <a:lnTo>
                    <a:pt x="40992" y="210080"/>
                  </a:lnTo>
                  <a:lnTo>
                    <a:pt x="30597" y="259281"/>
                  </a:lnTo>
                  <a:lnTo>
                    <a:pt x="19392" y="311776"/>
                  </a:lnTo>
                  <a:lnTo>
                    <a:pt x="10771" y="371922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945270" y="7541144"/>
              <a:ext cx="137480" cy="260875"/>
            </a:xfrm>
            <a:custGeom>
              <a:avLst/>
              <a:gdLst/>
              <a:ahLst/>
              <a:cxnLst/>
              <a:rect l="0" t="0" r="0" b="0"/>
              <a:pathLst>
                <a:path w="137480" h="260875">
                  <a:moveTo>
                    <a:pt x="59318" y="0"/>
                  </a:moveTo>
                  <a:lnTo>
                    <a:pt x="33551" y="55597"/>
                  </a:lnTo>
                  <a:lnTo>
                    <a:pt x="18675" y="104326"/>
                  </a:lnTo>
                  <a:lnTo>
                    <a:pt x="4619" y="162945"/>
                  </a:lnTo>
                  <a:lnTo>
                    <a:pt x="0" y="181757"/>
                  </a:lnTo>
                  <a:lnTo>
                    <a:pt x="2993" y="214845"/>
                  </a:lnTo>
                  <a:lnTo>
                    <a:pt x="8057" y="230068"/>
                  </a:lnTo>
                  <a:lnTo>
                    <a:pt x="25871" y="251044"/>
                  </a:lnTo>
                  <a:lnTo>
                    <a:pt x="37020" y="258771"/>
                  </a:lnTo>
                  <a:lnTo>
                    <a:pt x="47500" y="260874"/>
                  </a:lnTo>
                  <a:lnTo>
                    <a:pt x="57533" y="259230"/>
                  </a:lnTo>
                  <a:lnTo>
                    <a:pt x="78330" y="247755"/>
                  </a:lnTo>
                  <a:lnTo>
                    <a:pt x="112687" y="215599"/>
                  </a:lnTo>
                  <a:lnTo>
                    <a:pt x="127726" y="190277"/>
                  </a:lnTo>
                  <a:lnTo>
                    <a:pt x="137479" y="143046"/>
                  </a:lnTo>
                  <a:lnTo>
                    <a:pt x="131636" y="112327"/>
                  </a:lnTo>
                  <a:lnTo>
                    <a:pt x="117359" y="84963"/>
                  </a:lnTo>
                  <a:lnTo>
                    <a:pt x="59318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14278" y="7567055"/>
              <a:ext cx="181395" cy="372888"/>
            </a:xfrm>
            <a:custGeom>
              <a:avLst/>
              <a:gdLst/>
              <a:ahLst/>
              <a:cxnLst/>
              <a:rect l="0" t="0" r="0" b="0"/>
              <a:pathLst>
                <a:path w="181395" h="372888">
                  <a:moveTo>
                    <a:pt x="41134" y="111200"/>
                  </a:moveTo>
                  <a:lnTo>
                    <a:pt x="41134" y="170860"/>
                  </a:lnTo>
                  <a:lnTo>
                    <a:pt x="45196" y="226379"/>
                  </a:lnTo>
                  <a:lnTo>
                    <a:pt x="50557" y="269034"/>
                  </a:lnTo>
                  <a:lnTo>
                    <a:pt x="52939" y="313383"/>
                  </a:lnTo>
                  <a:lnTo>
                    <a:pt x="62368" y="372887"/>
                  </a:lnTo>
                  <a:lnTo>
                    <a:pt x="61384" y="372496"/>
                  </a:lnTo>
                  <a:lnTo>
                    <a:pt x="43236" y="314602"/>
                  </a:lnTo>
                  <a:lnTo>
                    <a:pt x="22290" y="252550"/>
                  </a:lnTo>
                  <a:lnTo>
                    <a:pt x="10922" y="202969"/>
                  </a:lnTo>
                  <a:lnTo>
                    <a:pt x="4854" y="154526"/>
                  </a:lnTo>
                  <a:lnTo>
                    <a:pt x="3681" y="109128"/>
                  </a:lnTo>
                  <a:lnTo>
                    <a:pt x="13109" y="52356"/>
                  </a:lnTo>
                  <a:lnTo>
                    <a:pt x="26647" y="26140"/>
                  </a:lnTo>
                  <a:lnTo>
                    <a:pt x="50945" y="8395"/>
                  </a:lnTo>
                  <a:lnTo>
                    <a:pt x="65956" y="1530"/>
                  </a:lnTo>
                  <a:lnTo>
                    <a:pt x="80534" y="0"/>
                  </a:lnTo>
                  <a:lnTo>
                    <a:pt x="108919" y="6425"/>
                  </a:lnTo>
                  <a:lnTo>
                    <a:pt x="150595" y="27174"/>
                  </a:lnTo>
                  <a:lnTo>
                    <a:pt x="170019" y="47956"/>
                  </a:lnTo>
                  <a:lnTo>
                    <a:pt x="177332" y="59897"/>
                  </a:lnTo>
                  <a:lnTo>
                    <a:pt x="181394" y="85352"/>
                  </a:lnTo>
                  <a:lnTo>
                    <a:pt x="180345" y="98538"/>
                  </a:lnTo>
                  <a:lnTo>
                    <a:pt x="157032" y="146213"/>
                  </a:lnTo>
                  <a:lnTo>
                    <a:pt x="113899" y="184376"/>
                  </a:lnTo>
                  <a:lnTo>
                    <a:pt x="69803" y="214980"/>
                  </a:lnTo>
                  <a:lnTo>
                    <a:pt x="41688" y="221818"/>
                  </a:lnTo>
                  <a:lnTo>
                    <a:pt x="0" y="220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319530" y="7515699"/>
              <a:ext cx="192374" cy="189980"/>
            </a:xfrm>
            <a:custGeom>
              <a:avLst/>
              <a:gdLst/>
              <a:ahLst/>
              <a:cxnLst/>
              <a:rect l="0" t="0" r="0" b="0"/>
              <a:pathLst>
                <a:path w="192374" h="189980">
                  <a:moveTo>
                    <a:pt x="416" y="135134"/>
                  </a:moveTo>
                  <a:lnTo>
                    <a:pt x="29531" y="135134"/>
                  </a:lnTo>
                  <a:lnTo>
                    <a:pt x="51951" y="127009"/>
                  </a:lnTo>
                  <a:lnTo>
                    <a:pt x="91170" y="96966"/>
                  </a:lnTo>
                  <a:lnTo>
                    <a:pt x="111774" y="56116"/>
                  </a:lnTo>
                  <a:lnTo>
                    <a:pt x="127527" y="12696"/>
                  </a:lnTo>
                  <a:lnTo>
                    <a:pt x="124767" y="4757"/>
                  </a:lnTo>
                  <a:lnTo>
                    <a:pt x="116833" y="989"/>
                  </a:lnTo>
                  <a:lnTo>
                    <a:pt x="105450" y="0"/>
                  </a:lnTo>
                  <a:lnTo>
                    <a:pt x="84677" y="7026"/>
                  </a:lnTo>
                  <a:lnTo>
                    <a:pt x="39235" y="43643"/>
                  </a:lnTo>
                  <a:lnTo>
                    <a:pt x="7009" y="81619"/>
                  </a:lnTo>
                  <a:lnTo>
                    <a:pt x="1765" y="94887"/>
                  </a:lnTo>
                  <a:lnTo>
                    <a:pt x="0" y="121817"/>
                  </a:lnTo>
                  <a:lnTo>
                    <a:pt x="4709" y="133874"/>
                  </a:lnTo>
                  <a:lnTo>
                    <a:pt x="22129" y="155395"/>
                  </a:lnTo>
                  <a:lnTo>
                    <a:pt x="57632" y="177362"/>
                  </a:lnTo>
                  <a:lnTo>
                    <a:pt x="104376" y="186240"/>
                  </a:lnTo>
                  <a:lnTo>
                    <a:pt x="156820" y="188871"/>
                  </a:lnTo>
                  <a:lnTo>
                    <a:pt x="192373" y="189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 34"/>
          <p:cNvSpPr/>
          <p:nvPr/>
        </p:nvSpPr>
        <p:spPr>
          <a:xfrm>
            <a:off x="2764557" y="7448920"/>
            <a:ext cx="812348" cy="543805"/>
          </a:xfrm>
          <a:custGeom>
            <a:avLst/>
            <a:gdLst/>
            <a:ahLst/>
            <a:cxnLst/>
            <a:rect l="0" t="0" r="0" b="0"/>
            <a:pathLst>
              <a:path w="812348" h="543805">
                <a:moveTo>
                  <a:pt x="567265" y="23667"/>
                </a:moveTo>
                <a:lnTo>
                  <a:pt x="521956" y="34614"/>
                </a:lnTo>
                <a:lnTo>
                  <a:pt x="464294" y="47054"/>
                </a:lnTo>
                <a:lnTo>
                  <a:pt x="406414" y="60389"/>
                </a:lnTo>
                <a:lnTo>
                  <a:pt x="343222" y="75512"/>
                </a:lnTo>
                <a:lnTo>
                  <a:pt x="286750" y="97091"/>
                </a:lnTo>
                <a:lnTo>
                  <a:pt x="238871" y="115333"/>
                </a:lnTo>
                <a:lnTo>
                  <a:pt x="176996" y="148022"/>
                </a:lnTo>
                <a:lnTo>
                  <a:pt x="119972" y="183820"/>
                </a:lnTo>
                <a:lnTo>
                  <a:pt x="62497" y="240601"/>
                </a:lnTo>
                <a:lnTo>
                  <a:pt x="24285" y="297409"/>
                </a:lnTo>
                <a:lnTo>
                  <a:pt x="1615" y="352641"/>
                </a:lnTo>
                <a:lnTo>
                  <a:pt x="0" y="380117"/>
                </a:lnTo>
                <a:lnTo>
                  <a:pt x="5883" y="406039"/>
                </a:lnTo>
                <a:lnTo>
                  <a:pt x="42975" y="464329"/>
                </a:lnTo>
                <a:lnTo>
                  <a:pt x="84036" y="496845"/>
                </a:lnTo>
                <a:lnTo>
                  <a:pt x="134796" y="518498"/>
                </a:lnTo>
                <a:lnTo>
                  <a:pt x="181153" y="534562"/>
                </a:lnTo>
                <a:lnTo>
                  <a:pt x="221984" y="540190"/>
                </a:lnTo>
                <a:lnTo>
                  <a:pt x="269078" y="542691"/>
                </a:lnTo>
                <a:lnTo>
                  <a:pt x="315399" y="543804"/>
                </a:lnTo>
                <a:lnTo>
                  <a:pt x="369745" y="537151"/>
                </a:lnTo>
                <a:lnTo>
                  <a:pt x="412446" y="529661"/>
                </a:lnTo>
                <a:lnTo>
                  <a:pt x="475689" y="516880"/>
                </a:lnTo>
                <a:lnTo>
                  <a:pt x="538003" y="498912"/>
                </a:lnTo>
                <a:lnTo>
                  <a:pt x="597371" y="477646"/>
                </a:lnTo>
                <a:lnTo>
                  <a:pt x="653036" y="446622"/>
                </a:lnTo>
                <a:lnTo>
                  <a:pt x="709583" y="404008"/>
                </a:lnTo>
                <a:lnTo>
                  <a:pt x="763974" y="352031"/>
                </a:lnTo>
                <a:lnTo>
                  <a:pt x="794485" y="304115"/>
                </a:lnTo>
                <a:lnTo>
                  <a:pt x="808264" y="251323"/>
                </a:lnTo>
                <a:lnTo>
                  <a:pt x="812347" y="197087"/>
                </a:lnTo>
                <a:lnTo>
                  <a:pt x="805177" y="164728"/>
                </a:lnTo>
                <a:lnTo>
                  <a:pt x="775747" y="106715"/>
                </a:lnTo>
                <a:lnTo>
                  <a:pt x="742282" y="65032"/>
                </a:lnTo>
                <a:lnTo>
                  <a:pt x="696141" y="31015"/>
                </a:lnTo>
                <a:lnTo>
                  <a:pt x="643876" y="8917"/>
                </a:lnTo>
                <a:lnTo>
                  <a:pt x="582516" y="0"/>
                </a:lnTo>
                <a:lnTo>
                  <a:pt x="538496" y="1976"/>
                </a:lnTo>
                <a:lnTo>
                  <a:pt x="479012" y="11654"/>
                </a:lnTo>
                <a:lnTo>
                  <a:pt x="417968" y="28573"/>
                </a:lnTo>
                <a:lnTo>
                  <a:pt x="361898" y="57533"/>
                </a:lnTo>
                <a:lnTo>
                  <a:pt x="306812" y="92594"/>
                </a:lnTo>
                <a:lnTo>
                  <a:pt x="247530" y="138976"/>
                </a:lnTo>
                <a:lnTo>
                  <a:pt x="238196" y="1470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715736" y="7993613"/>
            <a:ext cx="2413172" cy="671850"/>
            <a:chOff x="3715736" y="7993613"/>
            <a:chExt cx="2413172" cy="671850"/>
          </a:xfrm>
        </p:grpSpPr>
        <p:sp>
          <p:nvSpPr>
            <p:cNvPr id="36" name="Freeform 35"/>
            <p:cNvSpPr/>
            <p:nvPr/>
          </p:nvSpPr>
          <p:spPr>
            <a:xfrm>
              <a:off x="3715736" y="8171859"/>
              <a:ext cx="247553" cy="386614"/>
            </a:xfrm>
            <a:custGeom>
              <a:avLst/>
              <a:gdLst/>
              <a:ahLst/>
              <a:cxnLst/>
              <a:rect l="0" t="0" r="0" b="0"/>
              <a:pathLst>
                <a:path w="247553" h="386614">
                  <a:moveTo>
                    <a:pt x="150823" y="0"/>
                  </a:moveTo>
                  <a:lnTo>
                    <a:pt x="136265" y="14558"/>
                  </a:lnTo>
                  <a:lnTo>
                    <a:pt x="129118" y="42018"/>
                  </a:lnTo>
                  <a:lnTo>
                    <a:pt x="121032" y="100303"/>
                  </a:lnTo>
                  <a:lnTo>
                    <a:pt x="114730" y="143605"/>
                  </a:lnTo>
                  <a:lnTo>
                    <a:pt x="111930" y="188241"/>
                  </a:lnTo>
                  <a:lnTo>
                    <a:pt x="106622" y="233470"/>
                  </a:lnTo>
                  <a:lnTo>
                    <a:pt x="100709" y="277439"/>
                  </a:lnTo>
                  <a:lnTo>
                    <a:pt x="97380" y="336453"/>
                  </a:lnTo>
                  <a:lnTo>
                    <a:pt x="96601" y="373992"/>
                  </a:lnTo>
                  <a:lnTo>
                    <a:pt x="93346" y="383393"/>
                  </a:lnTo>
                  <a:lnTo>
                    <a:pt x="88129" y="386613"/>
                  </a:lnTo>
                  <a:lnTo>
                    <a:pt x="81605" y="385713"/>
                  </a:lnTo>
                  <a:lnTo>
                    <a:pt x="77255" y="379019"/>
                  </a:lnTo>
                  <a:lnTo>
                    <a:pt x="72422" y="355331"/>
                  </a:lnTo>
                  <a:lnTo>
                    <a:pt x="84259" y="307735"/>
                  </a:lnTo>
                  <a:lnTo>
                    <a:pt x="115556" y="258950"/>
                  </a:lnTo>
                  <a:lnTo>
                    <a:pt x="133117" y="238998"/>
                  </a:lnTo>
                  <a:lnTo>
                    <a:pt x="159204" y="228099"/>
                  </a:lnTo>
                  <a:lnTo>
                    <a:pt x="189588" y="224778"/>
                  </a:lnTo>
                  <a:lnTo>
                    <a:pt x="218326" y="228380"/>
                  </a:lnTo>
                  <a:lnTo>
                    <a:pt x="229341" y="234521"/>
                  </a:lnTo>
                  <a:lnTo>
                    <a:pt x="245643" y="253531"/>
                  </a:lnTo>
                  <a:lnTo>
                    <a:pt x="247552" y="264999"/>
                  </a:lnTo>
                  <a:lnTo>
                    <a:pt x="241549" y="289929"/>
                  </a:lnTo>
                  <a:lnTo>
                    <a:pt x="221039" y="322381"/>
                  </a:lnTo>
                  <a:lnTo>
                    <a:pt x="188386" y="351294"/>
                  </a:lnTo>
                  <a:lnTo>
                    <a:pt x="149765" y="371878"/>
                  </a:lnTo>
                  <a:lnTo>
                    <a:pt x="102097" y="380347"/>
                  </a:lnTo>
                  <a:lnTo>
                    <a:pt x="42100" y="382857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72227" y="8295260"/>
              <a:ext cx="178246" cy="54845"/>
            </a:xfrm>
            <a:custGeom>
              <a:avLst/>
              <a:gdLst/>
              <a:ahLst/>
              <a:cxnLst/>
              <a:rect l="0" t="0" r="0" b="0"/>
              <a:pathLst>
                <a:path w="178246" h="54845">
                  <a:moveTo>
                    <a:pt x="0" y="54844"/>
                  </a:moveTo>
                  <a:lnTo>
                    <a:pt x="14557" y="40286"/>
                  </a:lnTo>
                  <a:lnTo>
                    <a:pt x="68667" y="19016"/>
                  </a:lnTo>
                  <a:lnTo>
                    <a:pt x="118694" y="6311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85938" y="8418661"/>
              <a:ext cx="123402" cy="13712"/>
            </a:xfrm>
            <a:custGeom>
              <a:avLst/>
              <a:gdLst/>
              <a:ahLst/>
              <a:cxnLst/>
              <a:rect l="0" t="0" r="0" b="0"/>
              <a:pathLst>
                <a:path w="123402" h="13712">
                  <a:moveTo>
                    <a:pt x="0" y="13711"/>
                  </a:moveTo>
                  <a:lnTo>
                    <a:pt x="55597" y="9649"/>
                  </a:lnTo>
                  <a:lnTo>
                    <a:pt x="92139" y="285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346451" y="8295260"/>
              <a:ext cx="95979" cy="137113"/>
            </a:xfrm>
            <a:custGeom>
              <a:avLst/>
              <a:gdLst/>
              <a:ahLst/>
              <a:cxnLst/>
              <a:rect l="0" t="0" r="0" b="0"/>
              <a:pathLst>
                <a:path w="95979" h="137113">
                  <a:moveTo>
                    <a:pt x="0" y="0"/>
                  </a:moveTo>
                  <a:lnTo>
                    <a:pt x="29830" y="48807"/>
                  </a:lnTo>
                  <a:lnTo>
                    <a:pt x="71920" y="110136"/>
                  </a:lnTo>
                  <a:lnTo>
                    <a:pt x="95978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346451" y="8226704"/>
              <a:ext cx="178246" cy="438759"/>
            </a:xfrm>
            <a:custGeom>
              <a:avLst/>
              <a:gdLst/>
              <a:ahLst/>
              <a:cxnLst/>
              <a:rect l="0" t="0" r="0" b="0"/>
              <a:pathLst>
                <a:path w="178246" h="438759">
                  <a:moveTo>
                    <a:pt x="178245" y="0"/>
                  </a:moveTo>
                  <a:lnTo>
                    <a:pt x="165776" y="45309"/>
                  </a:lnTo>
                  <a:lnTo>
                    <a:pt x="145435" y="101447"/>
                  </a:lnTo>
                  <a:lnTo>
                    <a:pt x="127560" y="151428"/>
                  </a:lnTo>
                  <a:lnTo>
                    <a:pt x="105166" y="210079"/>
                  </a:lnTo>
                  <a:lnTo>
                    <a:pt x="79116" y="272387"/>
                  </a:lnTo>
                  <a:lnTo>
                    <a:pt x="52360" y="328706"/>
                  </a:lnTo>
                  <a:lnTo>
                    <a:pt x="30881" y="383842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93253" y="8322682"/>
              <a:ext cx="82268" cy="13712"/>
            </a:xfrm>
            <a:custGeom>
              <a:avLst/>
              <a:gdLst/>
              <a:ahLst/>
              <a:cxnLst/>
              <a:rect l="0" t="0" r="0" b="0"/>
              <a:pathLst>
                <a:path w="82268" h="13712">
                  <a:moveTo>
                    <a:pt x="0" y="0"/>
                  </a:moveTo>
                  <a:lnTo>
                    <a:pt x="51534" y="10853"/>
                  </a:lnTo>
                  <a:lnTo>
                    <a:pt x="82267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730364" y="8240415"/>
              <a:ext cx="82269" cy="219380"/>
            </a:xfrm>
            <a:custGeom>
              <a:avLst/>
              <a:gdLst/>
              <a:ahLst/>
              <a:cxnLst/>
              <a:rect l="0" t="0" r="0" b="0"/>
              <a:pathLst>
                <a:path w="82269" h="219380">
                  <a:moveTo>
                    <a:pt x="82268" y="0"/>
                  </a:moveTo>
                  <a:lnTo>
                    <a:pt x="67353" y="48807"/>
                  </a:lnTo>
                  <a:lnTo>
                    <a:pt x="54489" y="98253"/>
                  </a:lnTo>
                  <a:lnTo>
                    <a:pt x="36966" y="147435"/>
                  </a:lnTo>
                  <a:lnTo>
                    <a:pt x="16539" y="186890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785209" y="817185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857577" y="8216639"/>
              <a:ext cx="127349" cy="229445"/>
            </a:xfrm>
            <a:custGeom>
              <a:avLst/>
              <a:gdLst/>
              <a:ahLst/>
              <a:cxnLst/>
              <a:rect l="0" t="0" r="0" b="0"/>
              <a:pathLst>
                <a:path w="127349" h="229445">
                  <a:moveTo>
                    <a:pt x="23611" y="92331"/>
                  </a:moveTo>
                  <a:lnTo>
                    <a:pt x="20564" y="136117"/>
                  </a:lnTo>
                  <a:lnTo>
                    <a:pt x="9053" y="168668"/>
                  </a:lnTo>
                  <a:lnTo>
                    <a:pt x="4765" y="173692"/>
                  </a:lnTo>
                  <a:lnTo>
                    <a:pt x="1906" y="170947"/>
                  </a:lnTo>
                  <a:lnTo>
                    <a:pt x="0" y="163024"/>
                  </a:lnTo>
                  <a:lnTo>
                    <a:pt x="4597" y="130036"/>
                  </a:lnTo>
                  <a:lnTo>
                    <a:pt x="30745" y="68520"/>
                  </a:lnTo>
                  <a:lnTo>
                    <a:pt x="57887" y="26369"/>
                  </a:lnTo>
                  <a:lnTo>
                    <a:pt x="81501" y="4108"/>
                  </a:lnTo>
                  <a:lnTo>
                    <a:pt x="92674" y="0"/>
                  </a:lnTo>
                  <a:lnTo>
                    <a:pt x="103169" y="308"/>
                  </a:lnTo>
                  <a:lnTo>
                    <a:pt x="113213" y="3560"/>
                  </a:lnTo>
                  <a:lnTo>
                    <a:pt x="119908" y="13345"/>
                  </a:lnTo>
                  <a:lnTo>
                    <a:pt x="127348" y="44531"/>
                  </a:lnTo>
                  <a:lnTo>
                    <a:pt x="124258" y="104914"/>
                  </a:lnTo>
                  <a:lnTo>
                    <a:pt x="120972" y="163770"/>
                  </a:lnTo>
                  <a:lnTo>
                    <a:pt x="120204" y="193145"/>
                  </a:lnTo>
                  <a:lnTo>
                    <a:pt x="119589" y="2294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86856" y="8075881"/>
              <a:ext cx="54845" cy="370203"/>
            </a:xfrm>
            <a:custGeom>
              <a:avLst/>
              <a:gdLst/>
              <a:ahLst/>
              <a:cxnLst/>
              <a:rect l="0" t="0" r="0" b="0"/>
              <a:pathLst>
                <a:path w="54845" h="370203">
                  <a:moveTo>
                    <a:pt x="54844" y="0"/>
                  </a:moveTo>
                  <a:lnTo>
                    <a:pt x="45422" y="45309"/>
                  </a:lnTo>
                  <a:lnTo>
                    <a:pt x="40881" y="101447"/>
                  </a:lnTo>
                  <a:lnTo>
                    <a:pt x="32087" y="151427"/>
                  </a:lnTo>
                  <a:lnTo>
                    <a:pt x="27281" y="211602"/>
                  </a:lnTo>
                  <a:lnTo>
                    <a:pt x="16885" y="268703"/>
                  </a:lnTo>
                  <a:lnTo>
                    <a:pt x="5680" y="321169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004588" y="8336393"/>
              <a:ext cx="178247" cy="27423"/>
            </a:xfrm>
            <a:custGeom>
              <a:avLst/>
              <a:gdLst/>
              <a:ahLst/>
              <a:cxnLst/>
              <a:rect l="0" t="0" r="0" b="0"/>
              <a:pathLst>
                <a:path w="178247" h="27423">
                  <a:moveTo>
                    <a:pt x="0" y="27422"/>
                  </a:moveTo>
                  <a:lnTo>
                    <a:pt x="55598" y="23360"/>
                  </a:lnTo>
                  <a:lnTo>
                    <a:pt x="109839" y="8339"/>
                  </a:lnTo>
                  <a:lnTo>
                    <a:pt x="137178" y="3706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186892" y="8268149"/>
              <a:ext cx="107970" cy="186848"/>
            </a:xfrm>
            <a:custGeom>
              <a:avLst/>
              <a:gdLst/>
              <a:ahLst/>
              <a:cxnLst/>
              <a:rect l="0" t="0" r="0" b="0"/>
              <a:pathLst>
                <a:path w="107970" h="186848">
                  <a:moveTo>
                    <a:pt x="50787" y="109378"/>
                  </a:moveTo>
                  <a:lnTo>
                    <a:pt x="88955" y="63931"/>
                  </a:lnTo>
                  <a:lnTo>
                    <a:pt x="107969" y="25832"/>
                  </a:lnTo>
                  <a:lnTo>
                    <a:pt x="107190" y="15594"/>
                  </a:lnTo>
                  <a:lnTo>
                    <a:pt x="102100" y="7245"/>
                  </a:lnTo>
                  <a:lnTo>
                    <a:pt x="94137" y="156"/>
                  </a:lnTo>
                  <a:lnTo>
                    <a:pt x="85781" y="0"/>
                  </a:lnTo>
                  <a:lnTo>
                    <a:pt x="77163" y="4466"/>
                  </a:lnTo>
                  <a:lnTo>
                    <a:pt x="34160" y="44474"/>
                  </a:lnTo>
                  <a:lnTo>
                    <a:pt x="9636" y="90317"/>
                  </a:lnTo>
                  <a:lnTo>
                    <a:pt x="0" y="142494"/>
                  </a:lnTo>
                  <a:lnTo>
                    <a:pt x="3217" y="157355"/>
                  </a:lnTo>
                  <a:lnTo>
                    <a:pt x="18981" y="181990"/>
                  </a:lnTo>
                  <a:lnTo>
                    <a:pt x="28059" y="186733"/>
                  </a:lnTo>
                  <a:lnTo>
                    <a:pt x="37159" y="186847"/>
                  </a:lnTo>
                  <a:lnTo>
                    <a:pt x="64498" y="1779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347934" y="8226704"/>
              <a:ext cx="163970" cy="163375"/>
            </a:xfrm>
            <a:custGeom>
              <a:avLst/>
              <a:gdLst/>
              <a:ahLst/>
              <a:cxnLst/>
              <a:rect l="0" t="0" r="0" b="0"/>
              <a:pathLst>
                <a:path w="163970" h="163375">
                  <a:moveTo>
                    <a:pt x="13146" y="95978"/>
                  </a:moveTo>
                  <a:lnTo>
                    <a:pt x="2293" y="144785"/>
                  </a:lnTo>
                  <a:lnTo>
                    <a:pt x="705" y="163374"/>
                  </a:lnTo>
                  <a:lnTo>
                    <a:pt x="0" y="146245"/>
                  </a:lnTo>
                  <a:lnTo>
                    <a:pt x="14160" y="108332"/>
                  </a:lnTo>
                  <a:lnTo>
                    <a:pt x="65867" y="45017"/>
                  </a:lnTo>
                  <a:lnTo>
                    <a:pt x="86852" y="26102"/>
                  </a:lnTo>
                  <a:lnTo>
                    <a:pt x="122838" y="8411"/>
                  </a:lnTo>
                  <a:lnTo>
                    <a:pt x="16396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483377" y="8226704"/>
              <a:ext cx="124505" cy="178246"/>
            </a:xfrm>
            <a:custGeom>
              <a:avLst/>
              <a:gdLst/>
              <a:ahLst/>
              <a:cxnLst/>
              <a:rect l="0" t="0" r="0" b="0"/>
              <a:pathLst>
                <a:path w="124505" h="178246">
                  <a:moveTo>
                    <a:pt x="124504" y="0"/>
                  </a:moveTo>
                  <a:lnTo>
                    <a:pt x="82243" y="24939"/>
                  </a:lnTo>
                  <a:lnTo>
                    <a:pt x="32365" y="81325"/>
                  </a:lnTo>
                  <a:lnTo>
                    <a:pt x="0" y="136925"/>
                  </a:lnTo>
                  <a:lnTo>
                    <a:pt x="368" y="147652"/>
                  </a:lnTo>
                  <a:lnTo>
                    <a:pt x="5183" y="156326"/>
                  </a:lnTo>
                  <a:lnTo>
                    <a:pt x="12964" y="163633"/>
                  </a:lnTo>
                  <a:lnTo>
                    <a:pt x="33797" y="171751"/>
                  </a:lnTo>
                  <a:lnTo>
                    <a:pt x="69660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620712" y="8238931"/>
              <a:ext cx="107842" cy="138597"/>
            </a:xfrm>
            <a:custGeom>
              <a:avLst/>
              <a:gdLst/>
              <a:ahLst/>
              <a:cxnLst/>
              <a:rect l="0" t="0" r="0" b="0"/>
              <a:pathLst>
                <a:path w="107842" h="138597">
                  <a:moveTo>
                    <a:pt x="42014" y="83751"/>
                  </a:moveTo>
                  <a:lnTo>
                    <a:pt x="88788" y="24537"/>
                  </a:lnTo>
                  <a:lnTo>
                    <a:pt x="106476" y="6144"/>
                  </a:lnTo>
                  <a:lnTo>
                    <a:pt x="107841" y="1544"/>
                  </a:lnTo>
                  <a:lnTo>
                    <a:pt x="104180" y="0"/>
                  </a:lnTo>
                  <a:lnTo>
                    <a:pt x="97169" y="495"/>
                  </a:lnTo>
                  <a:lnTo>
                    <a:pt x="65466" y="23027"/>
                  </a:lnTo>
                  <a:lnTo>
                    <a:pt x="5905" y="86345"/>
                  </a:lnTo>
                  <a:lnTo>
                    <a:pt x="1183" y="99191"/>
                  </a:lnTo>
                  <a:lnTo>
                    <a:pt x="0" y="125653"/>
                  </a:lnTo>
                  <a:lnTo>
                    <a:pt x="6387" y="133015"/>
                  </a:lnTo>
                  <a:lnTo>
                    <a:pt x="16739" y="136399"/>
                  </a:lnTo>
                  <a:lnTo>
                    <a:pt x="55725" y="1385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731282" y="8158936"/>
              <a:ext cx="187903" cy="313204"/>
            </a:xfrm>
            <a:custGeom>
              <a:avLst/>
              <a:gdLst/>
              <a:ahLst/>
              <a:cxnLst/>
              <a:rect l="0" t="0" r="0" b="0"/>
              <a:pathLst>
                <a:path w="187903" h="313204">
                  <a:moveTo>
                    <a:pt x="95979" y="163746"/>
                  </a:moveTo>
                  <a:lnTo>
                    <a:pt x="74086" y="188685"/>
                  </a:lnTo>
                  <a:lnTo>
                    <a:pt x="44483" y="245071"/>
                  </a:lnTo>
                  <a:lnTo>
                    <a:pt x="23514" y="307951"/>
                  </a:lnTo>
                  <a:lnTo>
                    <a:pt x="23293" y="313203"/>
                  </a:lnTo>
                  <a:lnTo>
                    <a:pt x="26194" y="310612"/>
                  </a:lnTo>
                  <a:lnTo>
                    <a:pt x="31174" y="302790"/>
                  </a:lnTo>
                  <a:lnTo>
                    <a:pt x="40690" y="247975"/>
                  </a:lnTo>
                  <a:lnTo>
                    <a:pt x="55660" y="191555"/>
                  </a:lnTo>
                  <a:lnTo>
                    <a:pt x="68798" y="142024"/>
                  </a:lnTo>
                  <a:lnTo>
                    <a:pt x="86402" y="87230"/>
                  </a:lnTo>
                  <a:lnTo>
                    <a:pt x="119647" y="27770"/>
                  </a:lnTo>
                  <a:lnTo>
                    <a:pt x="141538" y="7842"/>
                  </a:lnTo>
                  <a:lnTo>
                    <a:pt x="153774" y="395"/>
                  </a:lnTo>
                  <a:lnTo>
                    <a:pt x="163455" y="0"/>
                  </a:lnTo>
                  <a:lnTo>
                    <a:pt x="171432" y="4308"/>
                  </a:lnTo>
                  <a:lnTo>
                    <a:pt x="178274" y="11750"/>
                  </a:lnTo>
                  <a:lnTo>
                    <a:pt x="185875" y="36269"/>
                  </a:lnTo>
                  <a:lnTo>
                    <a:pt x="187902" y="51340"/>
                  </a:lnTo>
                  <a:lnTo>
                    <a:pt x="182030" y="80271"/>
                  </a:lnTo>
                  <a:lnTo>
                    <a:pt x="153433" y="136085"/>
                  </a:lnTo>
                  <a:lnTo>
                    <a:pt x="120112" y="170108"/>
                  </a:lnTo>
                  <a:lnTo>
                    <a:pt x="81293" y="192206"/>
                  </a:lnTo>
                  <a:lnTo>
                    <a:pt x="67906" y="193384"/>
                  </a:lnTo>
                  <a:lnTo>
                    <a:pt x="40845" y="186567"/>
                  </a:lnTo>
                  <a:lnTo>
                    <a:pt x="0" y="1637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50662" y="7993613"/>
              <a:ext cx="82268" cy="370203"/>
            </a:xfrm>
            <a:custGeom>
              <a:avLst/>
              <a:gdLst/>
              <a:ahLst/>
              <a:cxnLst/>
              <a:rect l="0" t="0" r="0" b="0"/>
              <a:pathLst>
                <a:path w="82268" h="370203">
                  <a:moveTo>
                    <a:pt x="82267" y="0"/>
                  </a:moveTo>
                  <a:lnTo>
                    <a:pt x="80743" y="53208"/>
                  </a:lnTo>
                  <a:lnTo>
                    <a:pt x="71320" y="104465"/>
                  </a:lnTo>
                  <a:lnTo>
                    <a:pt x="57357" y="152322"/>
                  </a:lnTo>
                  <a:lnTo>
                    <a:pt x="36122" y="211868"/>
                  </a:lnTo>
                  <a:lnTo>
                    <a:pt x="21028" y="268783"/>
                  </a:lnTo>
                  <a:lnTo>
                    <a:pt x="14355" y="321194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882105" y="8130725"/>
              <a:ext cx="246803" cy="13712"/>
            </a:xfrm>
            <a:custGeom>
              <a:avLst/>
              <a:gdLst/>
              <a:ahLst/>
              <a:cxnLst/>
              <a:rect l="0" t="0" r="0" b="0"/>
              <a:pathLst>
                <a:path w="246803" h="13712">
                  <a:moveTo>
                    <a:pt x="0" y="13711"/>
                  </a:moveTo>
                  <a:lnTo>
                    <a:pt x="59660" y="13711"/>
                  </a:lnTo>
                  <a:lnTo>
                    <a:pt x="111117" y="9649"/>
                  </a:lnTo>
                  <a:lnTo>
                    <a:pt x="169021" y="2859"/>
                  </a:lnTo>
                  <a:lnTo>
                    <a:pt x="218170" y="848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413127" y="8967108"/>
            <a:ext cx="232218" cy="712984"/>
          </a:xfrm>
          <a:custGeom>
            <a:avLst/>
            <a:gdLst/>
            <a:ahLst/>
            <a:cxnLst/>
            <a:rect l="0" t="0" r="0" b="0"/>
            <a:pathLst>
              <a:path w="232218" h="712984">
                <a:moveTo>
                  <a:pt x="232217" y="0"/>
                </a:moveTo>
                <a:lnTo>
                  <a:pt x="186967" y="48298"/>
                </a:lnTo>
                <a:lnTo>
                  <a:pt x="152473" y="110634"/>
                </a:lnTo>
                <a:lnTo>
                  <a:pt x="126491" y="158382"/>
                </a:lnTo>
                <a:lnTo>
                  <a:pt x="99496" y="211125"/>
                </a:lnTo>
                <a:lnTo>
                  <a:pt x="72200" y="272625"/>
                </a:lnTo>
                <a:lnTo>
                  <a:pt x="53948" y="316678"/>
                </a:lnTo>
                <a:lnTo>
                  <a:pt x="37203" y="360125"/>
                </a:lnTo>
                <a:lnTo>
                  <a:pt x="19211" y="418845"/>
                </a:lnTo>
                <a:lnTo>
                  <a:pt x="5755" y="474839"/>
                </a:lnTo>
                <a:lnTo>
                  <a:pt x="1090" y="533070"/>
                </a:lnTo>
                <a:lnTo>
                  <a:pt x="0" y="581224"/>
                </a:lnTo>
                <a:lnTo>
                  <a:pt x="6664" y="637888"/>
                </a:lnTo>
                <a:lnTo>
                  <a:pt x="33730" y="699934"/>
                </a:lnTo>
                <a:lnTo>
                  <a:pt x="40260" y="7129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730508" y="8816285"/>
            <a:ext cx="1076008" cy="822673"/>
            <a:chOff x="1730508" y="8816285"/>
            <a:chExt cx="1076008" cy="822673"/>
          </a:xfrm>
        </p:grpSpPr>
        <p:sp>
          <p:nvSpPr>
            <p:cNvPr id="56" name="Freeform 55"/>
            <p:cNvSpPr/>
            <p:nvPr/>
          </p:nvSpPr>
          <p:spPr>
            <a:xfrm>
              <a:off x="1892146" y="914535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730508" y="9076823"/>
              <a:ext cx="282656" cy="452446"/>
            </a:xfrm>
            <a:custGeom>
              <a:avLst/>
              <a:gdLst/>
              <a:ahLst/>
              <a:cxnLst/>
              <a:rect l="0" t="0" r="0" b="0"/>
              <a:pathLst>
                <a:path w="282656" h="452446">
                  <a:moveTo>
                    <a:pt x="51948" y="315332"/>
                  </a:moveTo>
                  <a:lnTo>
                    <a:pt x="44049" y="359118"/>
                  </a:lnTo>
                  <a:lnTo>
                    <a:pt x="47421" y="391669"/>
                  </a:lnTo>
                  <a:lnTo>
                    <a:pt x="56548" y="401263"/>
                  </a:lnTo>
                  <a:lnTo>
                    <a:pt x="70249" y="406136"/>
                  </a:lnTo>
                  <a:lnTo>
                    <a:pt x="102739" y="405964"/>
                  </a:lnTo>
                  <a:lnTo>
                    <a:pt x="145202" y="388736"/>
                  </a:lnTo>
                  <a:lnTo>
                    <a:pt x="177758" y="362812"/>
                  </a:lnTo>
                  <a:lnTo>
                    <a:pt x="225339" y="307931"/>
                  </a:lnTo>
                  <a:lnTo>
                    <a:pt x="252961" y="257448"/>
                  </a:lnTo>
                  <a:lnTo>
                    <a:pt x="265886" y="201526"/>
                  </a:lnTo>
                  <a:lnTo>
                    <a:pt x="276994" y="146362"/>
                  </a:lnTo>
                  <a:lnTo>
                    <a:pt x="282655" y="91423"/>
                  </a:lnTo>
                  <a:lnTo>
                    <a:pt x="277054" y="43829"/>
                  </a:lnTo>
                  <a:lnTo>
                    <a:pt x="261685" y="18958"/>
                  </a:lnTo>
                  <a:lnTo>
                    <a:pt x="251188" y="8060"/>
                  </a:lnTo>
                  <a:lnTo>
                    <a:pt x="238096" y="2318"/>
                  </a:lnTo>
                  <a:lnTo>
                    <a:pt x="207299" y="0"/>
                  </a:lnTo>
                  <a:lnTo>
                    <a:pt x="181424" y="8112"/>
                  </a:lnTo>
                  <a:lnTo>
                    <a:pt x="130445" y="46750"/>
                  </a:lnTo>
                  <a:lnTo>
                    <a:pt x="84046" y="98804"/>
                  </a:lnTo>
                  <a:lnTo>
                    <a:pt x="56821" y="151361"/>
                  </a:lnTo>
                  <a:lnTo>
                    <a:pt x="27745" y="205754"/>
                  </a:lnTo>
                  <a:lnTo>
                    <a:pt x="6880" y="260510"/>
                  </a:lnTo>
                  <a:lnTo>
                    <a:pt x="0" y="316186"/>
                  </a:lnTo>
                  <a:lnTo>
                    <a:pt x="2453" y="358877"/>
                  </a:lnTo>
                  <a:lnTo>
                    <a:pt x="8337" y="413548"/>
                  </a:lnTo>
                  <a:lnTo>
                    <a:pt x="10815" y="4524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015547" y="9323600"/>
              <a:ext cx="103879" cy="287936"/>
            </a:xfrm>
            <a:custGeom>
              <a:avLst/>
              <a:gdLst/>
              <a:ahLst/>
              <a:cxnLst/>
              <a:rect l="0" t="0" r="0" b="0"/>
              <a:pathLst>
                <a:path w="103879" h="287936">
                  <a:moveTo>
                    <a:pt x="95978" y="0"/>
                  </a:moveTo>
                  <a:lnTo>
                    <a:pt x="103878" y="42262"/>
                  </a:lnTo>
                  <a:lnTo>
                    <a:pt x="93927" y="100264"/>
                  </a:lnTo>
                  <a:lnTo>
                    <a:pt x="77291" y="162672"/>
                  </a:lnTo>
                  <a:lnTo>
                    <a:pt x="48388" y="219011"/>
                  </a:lnTo>
                  <a:lnTo>
                    <a:pt x="17401" y="266026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276060" y="9186487"/>
              <a:ext cx="150824" cy="27424"/>
            </a:xfrm>
            <a:custGeom>
              <a:avLst/>
              <a:gdLst/>
              <a:ahLst/>
              <a:cxnLst/>
              <a:rect l="0" t="0" r="0" b="0"/>
              <a:pathLst>
                <a:path w="150824" h="27424">
                  <a:moveTo>
                    <a:pt x="0" y="27423"/>
                  </a:moveTo>
                  <a:lnTo>
                    <a:pt x="45309" y="18001"/>
                  </a:lnTo>
                  <a:lnTo>
                    <a:pt x="99923" y="13459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481727" y="9104221"/>
              <a:ext cx="109691" cy="342780"/>
            </a:xfrm>
            <a:custGeom>
              <a:avLst/>
              <a:gdLst/>
              <a:ahLst/>
              <a:cxnLst/>
              <a:rect l="0" t="0" r="0" b="0"/>
              <a:pathLst>
                <a:path w="109691" h="342780">
                  <a:moveTo>
                    <a:pt x="109690" y="0"/>
                  </a:moveTo>
                  <a:lnTo>
                    <a:pt x="90712" y="48806"/>
                  </a:lnTo>
                  <a:lnTo>
                    <a:pt x="65654" y="108497"/>
                  </a:lnTo>
                  <a:lnTo>
                    <a:pt x="50769" y="165026"/>
                  </a:lnTo>
                  <a:lnTo>
                    <a:pt x="36710" y="215462"/>
                  </a:lnTo>
                  <a:lnTo>
                    <a:pt x="15617" y="266631"/>
                  </a:lnTo>
                  <a:lnTo>
                    <a:pt x="6941" y="298272"/>
                  </a:lnTo>
                  <a:lnTo>
                    <a:pt x="0" y="3427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550283" y="8816285"/>
              <a:ext cx="256233" cy="822673"/>
            </a:xfrm>
            <a:custGeom>
              <a:avLst/>
              <a:gdLst/>
              <a:ahLst/>
              <a:cxnLst/>
              <a:rect l="0" t="0" r="0" b="0"/>
              <a:pathLst>
                <a:path w="256233" h="822673">
                  <a:moveTo>
                    <a:pt x="95979" y="0"/>
                  </a:moveTo>
                  <a:lnTo>
                    <a:pt x="148705" y="45447"/>
                  </a:lnTo>
                  <a:lnTo>
                    <a:pt x="191330" y="98103"/>
                  </a:lnTo>
                  <a:lnTo>
                    <a:pt x="218347" y="147391"/>
                  </a:lnTo>
                  <a:lnTo>
                    <a:pt x="241125" y="204990"/>
                  </a:lnTo>
                  <a:lnTo>
                    <a:pt x="256232" y="264441"/>
                  </a:lnTo>
                  <a:lnTo>
                    <a:pt x="255182" y="316522"/>
                  </a:lnTo>
                  <a:lnTo>
                    <a:pt x="245223" y="370547"/>
                  </a:lnTo>
                  <a:lnTo>
                    <a:pt x="228560" y="429212"/>
                  </a:lnTo>
                  <a:lnTo>
                    <a:pt x="204326" y="490775"/>
                  </a:lnTo>
                  <a:lnTo>
                    <a:pt x="173786" y="551673"/>
                  </a:lnTo>
                  <a:lnTo>
                    <a:pt x="148841" y="595585"/>
                  </a:lnTo>
                  <a:lnTo>
                    <a:pt x="122520" y="640493"/>
                  </a:lnTo>
                  <a:lnTo>
                    <a:pt x="82007" y="701322"/>
                  </a:lnTo>
                  <a:lnTo>
                    <a:pt x="41057" y="757941"/>
                  </a:lnTo>
                  <a:lnTo>
                    <a:pt x="21802" y="786793"/>
                  </a:lnTo>
                  <a:lnTo>
                    <a:pt x="0" y="8226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98003" y="8555772"/>
            <a:ext cx="1494522" cy="781540"/>
            <a:chOff x="3798003" y="8555772"/>
            <a:chExt cx="1494522" cy="781540"/>
          </a:xfrm>
        </p:grpSpPr>
        <p:sp>
          <p:nvSpPr>
            <p:cNvPr id="63" name="Freeform 62"/>
            <p:cNvSpPr/>
            <p:nvPr/>
          </p:nvSpPr>
          <p:spPr>
            <a:xfrm>
              <a:off x="3921404" y="8614429"/>
              <a:ext cx="219957" cy="256702"/>
            </a:xfrm>
            <a:custGeom>
              <a:avLst/>
              <a:gdLst/>
              <a:ahLst/>
              <a:cxnLst/>
              <a:rect l="0" t="0" r="0" b="0"/>
              <a:pathLst>
                <a:path w="219957" h="256702">
                  <a:moveTo>
                    <a:pt x="68556" y="23611"/>
                  </a:moveTo>
                  <a:lnTo>
                    <a:pt x="90392" y="9053"/>
                  </a:lnTo>
                  <a:lnTo>
                    <a:pt x="133087" y="0"/>
                  </a:lnTo>
                  <a:lnTo>
                    <a:pt x="145093" y="3300"/>
                  </a:lnTo>
                  <a:lnTo>
                    <a:pt x="154620" y="10070"/>
                  </a:lnTo>
                  <a:lnTo>
                    <a:pt x="162496" y="19154"/>
                  </a:lnTo>
                  <a:lnTo>
                    <a:pt x="166222" y="29781"/>
                  </a:lnTo>
                  <a:lnTo>
                    <a:pt x="166300" y="53775"/>
                  </a:lnTo>
                  <a:lnTo>
                    <a:pt x="161141" y="63525"/>
                  </a:lnTo>
                  <a:lnTo>
                    <a:pt x="141184" y="81480"/>
                  </a:lnTo>
                  <a:lnTo>
                    <a:pt x="144397" y="81995"/>
                  </a:lnTo>
                  <a:lnTo>
                    <a:pt x="151110" y="80815"/>
                  </a:lnTo>
                  <a:lnTo>
                    <a:pt x="182393" y="86434"/>
                  </a:lnTo>
                  <a:lnTo>
                    <a:pt x="213329" y="105026"/>
                  </a:lnTo>
                  <a:lnTo>
                    <a:pt x="218393" y="114450"/>
                  </a:lnTo>
                  <a:lnTo>
                    <a:pt x="219956" y="137110"/>
                  </a:lnTo>
                  <a:lnTo>
                    <a:pt x="211510" y="158353"/>
                  </a:lnTo>
                  <a:lnTo>
                    <a:pt x="204993" y="168285"/>
                  </a:lnTo>
                  <a:lnTo>
                    <a:pt x="185562" y="183381"/>
                  </a:lnTo>
                  <a:lnTo>
                    <a:pt x="128570" y="212764"/>
                  </a:lnTo>
                  <a:lnTo>
                    <a:pt x="68053" y="244862"/>
                  </a:lnTo>
                  <a:lnTo>
                    <a:pt x="15248" y="254362"/>
                  </a:lnTo>
                  <a:lnTo>
                    <a:pt x="0" y="2567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798003" y="8829996"/>
              <a:ext cx="397626" cy="137113"/>
            </a:xfrm>
            <a:custGeom>
              <a:avLst/>
              <a:gdLst/>
              <a:ahLst/>
              <a:cxnLst/>
              <a:rect l="0" t="0" r="0" b="0"/>
              <a:pathLst>
                <a:path w="397626" h="137113">
                  <a:moveTo>
                    <a:pt x="0" y="137112"/>
                  </a:moveTo>
                  <a:lnTo>
                    <a:pt x="52870" y="107283"/>
                  </a:lnTo>
                  <a:lnTo>
                    <a:pt x="105042" y="85617"/>
                  </a:lnTo>
                  <a:lnTo>
                    <a:pt x="157571" y="65487"/>
                  </a:lnTo>
                  <a:lnTo>
                    <a:pt x="213253" y="44287"/>
                  </a:lnTo>
                  <a:lnTo>
                    <a:pt x="273014" y="23475"/>
                  </a:lnTo>
                  <a:lnTo>
                    <a:pt x="322278" y="9326"/>
                  </a:lnTo>
                  <a:lnTo>
                    <a:pt x="353473" y="4145"/>
                  </a:lnTo>
                  <a:lnTo>
                    <a:pt x="39762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031093" y="8912264"/>
              <a:ext cx="68557" cy="425048"/>
            </a:xfrm>
            <a:custGeom>
              <a:avLst/>
              <a:gdLst/>
              <a:ahLst/>
              <a:cxnLst/>
              <a:rect l="0" t="0" r="0" b="0"/>
              <a:pathLst>
                <a:path w="68557" h="425048">
                  <a:moveTo>
                    <a:pt x="68556" y="0"/>
                  </a:moveTo>
                  <a:lnTo>
                    <a:pt x="57610" y="53208"/>
                  </a:lnTo>
                  <a:lnTo>
                    <a:pt x="45169" y="104465"/>
                  </a:lnTo>
                  <a:lnTo>
                    <a:pt x="27317" y="167564"/>
                  </a:lnTo>
                  <a:lnTo>
                    <a:pt x="17742" y="224340"/>
                  </a:lnTo>
                  <a:lnTo>
                    <a:pt x="10843" y="285342"/>
                  </a:lnTo>
                  <a:lnTo>
                    <a:pt x="3213" y="346074"/>
                  </a:lnTo>
                  <a:lnTo>
                    <a:pt x="952" y="396062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415007" y="8761440"/>
              <a:ext cx="41134" cy="13712"/>
            </a:xfrm>
            <a:custGeom>
              <a:avLst/>
              <a:gdLst/>
              <a:ahLst/>
              <a:cxnLst/>
              <a:rect l="0" t="0" r="0" b="0"/>
              <a:pathLst>
                <a:path w="41134" h="13712">
                  <a:moveTo>
                    <a:pt x="0" y="0"/>
                  </a:moveTo>
                  <a:lnTo>
                    <a:pt x="41133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713451" y="8555772"/>
              <a:ext cx="99182" cy="211553"/>
            </a:xfrm>
            <a:custGeom>
              <a:avLst/>
              <a:gdLst/>
              <a:ahLst/>
              <a:cxnLst/>
              <a:rect l="0" t="0" r="0" b="0"/>
              <a:pathLst>
                <a:path w="99182" h="211553">
                  <a:moveTo>
                    <a:pt x="44336" y="0"/>
                  </a:moveTo>
                  <a:lnTo>
                    <a:pt x="34913" y="35887"/>
                  </a:lnTo>
                  <a:lnTo>
                    <a:pt x="30372" y="89007"/>
                  </a:lnTo>
                  <a:lnTo>
                    <a:pt x="21578" y="136570"/>
                  </a:lnTo>
                  <a:lnTo>
                    <a:pt x="15249" y="185533"/>
                  </a:lnTo>
                  <a:lnTo>
                    <a:pt x="2970" y="209923"/>
                  </a:lnTo>
                  <a:lnTo>
                    <a:pt x="0" y="211552"/>
                  </a:lnTo>
                  <a:lnTo>
                    <a:pt x="764" y="197111"/>
                  </a:lnTo>
                  <a:lnTo>
                    <a:pt x="15191" y="141234"/>
                  </a:lnTo>
                  <a:lnTo>
                    <a:pt x="54453" y="87983"/>
                  </a:lnTo>
                  <a:lnTo>
                    <a:pt x="99181" y="54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936032" y="8638040"/>
              <a:ext cx="13713" cy="109691"/>
            </a:xfrm>
            <a:custGeom>
              <a:avLst/>
              <a:gdLst/>
              <a:ahLst/>
              <a:cxnLst/>
              <a:rect l="0" t="0" r="0" b="0"/>
              <a:pathLst>
                <a:path w="13713" h="109691">
                  <a:moveTo>
                    <a:pt x="13712" y="0"/>
                  </a:moveTo>
                  <a:lnTo>
                    <a:pt x="2859" y="59659"/>
                  </a:lnTo>
                  <a:lnTo>
                    <a:pt x="0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922321" y="8651751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045722" y="8583195"/>
              <a:ext cx="67263" cy="182379"/>
            </a:xfrm>
            <a:custGeom>
              <a:avLst/>
              <a:gdLst/>
              <a:ahLst/>
              <a:cxnLst/>
              <a:rect l="0" t="0" r="0" b="0"/>
              <a:pathLst>
                <a:path w="67263" h="182379">
                  <a:moveTo>
                    <a:pt x="41134" y="0"/>
                  </a:moveTo>
                  <a:lnTo>
                    <a:pt x="2966" y="38168"/>
                  </a:lnTo>
                  <a:lnTo>
                    <a:pt x="1977" y="46774"/>
                  </a:lnTo>
                  <a:lnTo>
                    <a:pt x="5889" y="55558"/>
                  </a:lnTo>
                  <a:lnTo>
                    <a:pt x="55362" y="113815"/>
                  </a:lnTo>
                  <a:lnTo>
                    <a:pt x="64330" y="126151"/>
                  </a:lnTo>
                  <a:lnTo>
                    <a:pt x="67262" y="137422"/>
                  </a:lnTo>
                  <a:lnTo>
                    <a:pt x="66170" y="147983"/>
                  </a:lnTo>
                  <a:lnTo>
                    <a:pt x="62395" y="158070"/>
                  </a:lnTo>
                  <a:lnTo>
                    <a:pt x="46013" y="173341"/>
                  </a:lnTo>
                  <a:lnTo>
                    <a:pt x="35246" y="179546"/>
                  </a:lnTo>
                  <a:lnTo>
                    <a:pt x="26544" y="182160"/>
                  </a:lnTo>
                  <a:lnTo>
                    <a:pt x="19220" y="182378"/>
                  </a:lnTo>
                  <a:lnTo>
                    <a:pt x="0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114278" y="8635552"/>
              <a:ext cx="150824" cy="112179"/>
            </a:xfrm>
            <a:custGeom>
              <a:avLst/>
              <a:gdLst/>
              <a:ahLst/>
              <a:cxnLst/>
              <a:rect l="0" t="0" r="0" b="0"/>
              <a:pathLst>
                <a:path w="150824" h="112179">
                  <a:moveTo>
                    <a:pt x="0" y="29910"/>
                  </a:moveTo>
                  <a:lnTo>
                    <a:pt x="21836" y="37188"/>
                  </a:lnTo>
                  <a:lnTo>
                    <a:pt x="31316" y="36286"/>
                  </a:lnTo>
                  <a:lnTo>
                    <a:pt x="49973" y="27157"/>
                  </a:lnTo>
                  <a:lnTo>
                    <a:pt x="77608" y="4888"/>
                  </a:lnTo>
                  <a:lnTo>
                    <a:pt x="79161" y="1041"/>
                  </a:lnTo>
                  <a:lnTo>
                    <a:pt x="75626" y="0"/>
                  </a:lnTo>
                  <a:lnTo>
                    <a:pt x="68699" y="829"/>
                  </a:lnTo>
                  <a:lnTo>
                    <a:pt x="52877" y="9876"/>
                  </a:lnTo>
                  <a:lnTo>
                    <a:pt x="44392" y="16554"/>
                  </a:lnTo>
                  <a:lnTo>
                    <a:pt x="40259" y="27100"/>
                  </a:lnTo>
                  <a:lnTo>
                    <a:pt x="39729" y="55067"/>
                  </a:lnTo>
                  <a:lnTo>
                    <a:pt x="44768" y="66487"/>
                  </a:lnTo>
                  <a:lnTo>
                    <a:pt x="62554" y="83237"/>
                  </a:lnTo>
                  <a:lnTo>
                    <a:pt x="98262" y="101233"/>
                  </a:lnTo>
                  <a:lnTo>
                    <a:pt x="150823" y="1121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9541" y="8764150"/>
              <a:ext cx="712984" cy="175537"/>
            </a:xfrm>
            <a:custGeom>
              <a:avLst/>
              <a:gdLst/>
              <a:ahLst/>
              <a:cxnLst/>
              <a:rect l="0" t="0" r="0" b="0"/>
              <a:pathLst>
                <a:path w="712984" h="175537">
                  <a:moveTo>
                    <a:pt x="0" y="175536"/>
                  </a:moveTo>
                  <a:lnTo>
                    <a:pt x="56256" y="163066"/>
                  </a:lnTo>
                  <a:lnTo>
                    <a:pt x="102700" y="149173"/>
                  </a:lnTo>
                  <a:lnTo>
                    <a:pt x="158401" y="131500"/>
                  </a:lnTo>
                  <a:lnTo>
                    <a:pt x="211130" y="116615"/>
                  </a:lnTo>
                  <a:lnTo>
                    <a:pt x="265347" y="95277"/>
                  </a:lnTo>
                  <a:lnTo>
                    <a:pt x="312728" y="76937"/>
                  </a:lnTo>
                  <a:lnTo>
                    <a:pt x="370270" y="61854"/>
                  </a:lnTo>
                  <a:lnTo>
                    <a:pt x="421005" y="47736"/>
                  </a:lnTo>
                  <a:lnTo>
                    <a:pt x="472262" y="33904"/>
                  </a:lnTo>
                  <a:lnTo>
                    <a:pt x="526044" y="20158"/>
                  </a:lnTo>
                  <a:lnTo>
                    <a:pt x="573295" y="6436"/>
                  </a:lnTo>
                  <a:lnTo>
                    <a:pt x="630799" y="0"/>
                  </a:lnTo>
                  <a:lnTo>
                    <a:pt x="692009" y="7249"/>
                  </a:lnTo>
                  <a:lnTo>
                    <a:pt x="712983" y="110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681952" y="9063087"/>
              <a:ext cx="130681" cy="151441"/>
            </a:xfrm>
            <a:custGeom>
              <a:avLst/>
              <a:gdLst/>
              <a:ahLst/>
              <a:cxnLst/>
              <a:rect l="0" t="0" r="0" b="0"/>
              <a:pathLst>
                <a:path w="130681" h="151441">
                  <a:moveTo>
                    <a:pt x="7279" y="68556"/>
                  </a:moveTo>
                  <a:lnTo>
                    <a:pt x="7279" y="128216"/>
                  </a:lnTo>
                  <a:lnTo>
                    <a:pt x="7279" y="144892"/>
                  </a:lnTo>
                  <a:lnTo>
                    <a:pt x="5755" y="151440"/>
                  </a:lnTo>
                  <a:lnTo>
                    <a:pt x="3216" y="151234"/>
                  </a:lnTo>
                  <a:lnTo>
                    <a:pt x="0" y="146527"/>
                  </a:lnTo>
                  <a:lnTo>
                    <a:pt x="489" y="129109"/>
                  </a:lnTo>
                  <a:lnTo>
                    <a:pt x="7308" y="106133"/>
                  </a:lnTo>
                  <a:lnTo>
                    <a:pt x="36512" y="58205"/>
                  </a:lnTo>
                  <a:lnTo>
                    <a:pt x="71622" y="18945"/>
                  </a:lnTo>
                  <a:lnTo>
                    <a:pt x="93767" y="8420"/>
                  </a:lnTo>
                  <a:lnTo>
                    <a:pt x="1306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897369" y="9021953"/>
              <a:ext cx="148354" cy="205669"/>
            </a:xfrm>
            <a:custGeom>
              <a:avLst/>
              <a:gdLst/>
              <a:ahLst/>
              <a:cxnLst/>
              <a:rect l="0" t="0" r="0" b="0"/>
              <a:pathLst>
                <a:path w="148354" h="205669">
                  <a:moveTo>
                    <a:pt x="24952" y="0"/>
                  </a:moveTo>
                  <a:lnTo>
                    <a:pt x="14006" y="45309"/>
                  </a:lnTo>
                  <a:lnTo>
                    <a:pt x="3088" y="102971"/>
                  </a:lnTo>
                  <a:lnTo>
                    <a:pt x="0" y="140728"/>
                  </a:lnTo>
                  <a:lnTo>
                    <a:pt x="6753" y="169696"/>
                  </a:lnTo>
                  <a:lnTo>
                    <a:pt x="12820" y="181687"/>
                  </a:lnTo>
                  <a:lnTo>
                    <a:pt x="21434" y="186634"/>
                  </a:lnTo>
                  <a:lnTo>
                    <a:pt x="31748" y="186885"/>
                  </a:lnTo>
                  <a:lnTo>
                    <a:pt x="43194" y="184005"/>
                  </a:lnTo>
                  <a:lnTo>
                    <a:pt x="64037" y="164555"/>
                  </a:lnTo>
                  <a:lnTo>
                    <a:pt x="88838" y="119345"/>
                  </a:lnTo>
                  <a:lnTo>
                    <a:pt x="101773" y="67354"/>
                  </a:lnTo>
                  <a:lnTo>
                    <a:pt x="104799" y="45170"/>
                  </a:lnTo>
                  <a:lnTo>
                    <a:pt x="106900" y="104993"/>
                  </a:lnTo>
                  <a:lnTo>
                    <a:pt x="114404" y="149432"/>
                  </a:lnTo>
                  <a:lnTo>
                    <a:pt x="148353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100790" y="8980360"/>
              <a:ext cx="150601" cy="215569"/>
            </a:xfrm>
            <a:custGeom>
              <a:avLst/>
              <a:gdLst/>
              <a:ahLst/>
              <a:cxnLst/>
              <a:rect l="0" t="0" r="0" b="0"/>
              <a:pathLst>
                <a:path w="150601" h="215569">
                  <a:moveTo>
                    <a:pt x="27199" y="41593"/>
                  </a:moveTo>
                  <a:lnTo>
                    <a:pt x="12642" y="63430"/>
                  </a:lnTo>
                  <a:lnTo>
                    <a:pt x="3589" y="106124"/>
                  </a:lnTo>
                  <a:lnTo>
                    <a:pt x="906" y="157369"/>
                  </a:lnTo>
                  <a:lnTo>
                    <a:pt x="0" y="215568"/>
                  </a:lnTo>
                  <a:lnTo>
                    <a:pt x="7085" y="155950"/>
                  </a:lnTo>
                  <a:lnTo>
                    <a:pt x="23170" y="95836"/>
                  </a:lnTo>
                  <a:lnTo>
                    <a:pt x="38024" y="47679"/>
                  </a:lnTo>
                  <a:lnTo>
                    <a:pt x="52831" y="23477"/>
                  </a:lnTo>
                  <a:lnTo>
                    <a:pt x="73631" y="6627"/>
                  </a:lnTo>
                  <a:lnTo>
                    <a:pt x="85576" y="0"/>
                  </a:lnTo>
                  <a:lnTo>
                    <a:pt x="95063" y="154"/>
                  </a:lnTo>
                  <a:lnTo>
                    <a:pt x="102911" y="4826"/>
                  </a:lnTo>
                  <a:lnTo>
                    <a:pt x="109666" y="12511"/>
                  </a:lnTo>
                  <a:lnTo>
                    <a:pt x="126453" y="52444"/>
                  </a:lnTo>
                  <a:lnTo>
                    <a:pt x="133796" y="110148"/>
                  </a:lnTo>
                  <a:lnTo>
                    <a:pt x="139577" y="141126"/>
                  </a:lnTo>
                  <a:lnTo>
                    <a:pt x="150600" y="1787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346427" y="9611535"/>
            <a:ext cx="3629425" cy="1000919"/>
            <a:chOff x="1346427" y="9611535"/>
            <a:chExt cx="3629425" cy="1000919"/>
          </a:xfrm>
        </p:grpSpPr>
        <p:sp>
          <p:nvSpPr>
            <p:cNvPr id="77" name="Freeform 76"/>
            <p:cNvSpPr/>
            <p:nvPr/>
          </p:nvSpPr>
          <p:spPr>
            <a:xfrm>
              <a:off x="1346427" y="9954315"/>
              <a:ext cx="189229" cy="644427"/>
            </a:xfrm>
            <a:custGeom>
              <a:avLst/>
              <a:gdLst/>
              <a:ahLst/>
              <a:cxnLst/>
              <a:rect l="0" t="0" r="0" b="0"/>
              <a:pathLst>
                <a:path w="189229" h="644427">
                  <a:moveTo>
                    <a:pt x="189228" y="0"/>
                  </a:moveTo>
                  <a:lnTo>
                    <a:pt x="151059" y="49974"/>
                  </a:lnTo>
                  <a:lnTo>
                    <a:pt x="124766" y="99444"/>
                  </a:lnTo>
                  <a:lnTo>
                    <a:pt x="97679" y="147788"/>
                  </a:lnTo>
                  <a:lnTo>
                    <a:pt x="70355" y="198336"/>
                  </a:lnTo>
                  <a:lnTo>
                    <a:pt x="50241" y="251908"/>
                  </a:lnTo>
                  <a:lnTo>
                    <a:pt x="34633" y="306376"/>
                  </a:lnTo>
                  <a:lnTo>
                    <a:pt x="20359" y="361109"/>
                  </a:lnTo>
                  <a:lnTo>
                    <a:pt x="6482" y="408642"/>
                  </a:lnTo>
                  <a:lnTo>
                    <a:pt x="0" y="458950"/>
                  </a:lnTo>
                  <a:lnTo>
                    <a:pt x="5358" y="505172"/>
                  </a:lnTo>
                  <a:lnTo>
                    <a:pt x="16594" y="562371"/>
                  </a:lnTo>
                  <a:lnTo>
                    <a:pt x="41939" y="623478"/>
                  </a:lnTo>
                  <a:lnTo>
                    <a:pt x="52116" y="6444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590499" y="10228538"/>
              <a:ext cx="176028" cy="365109"/>
            </a:xfrm>
            <a:custGeom>
              <a:avLst/>
              <a:gdLst/>
              <a:ahLst/>
              <a:cxnLst/>
              <a:rect l="0" t="0" r="0" b="0"/>
              <a:pathLst>
                <a:path w="176028" h="365109">
                  <a:moveTo>
                    <a:pt x="82268" y="0"/>
                  </a:moveTo>
                  <a:lnTo>
                    <a:pt x="63290" y="52871"/>
                  </a:lnTo>
                  <a:lnTo>
                    <a:pt x="43636" y="105042"/>
                  </a:lnTo>
                  <a:lnTo>
                    <a:pt x="23347" y="163618"/>
                  </a:lnTo>
                  <a:lnTo>
                    <a:pt x="6192" y="222246"/>
                  </a:lnTo>
                  <a:lnTo>
                    <a:pt x="3358" y="280830"/>
                  </a:lnTo>
                  <a:lnTo>
                    <a:pt x="13014" y="334412"/>
                  </a:lnTo>
                  <a:lnTo>
                    <a:pt x="26605" y="359882"/>
                  </a:lnTo>
                  <a:lnTo>
                    <a:pt x="36018" y="364846"/>
                  </a:lnTo>
                  <a:lnTo>
                    <a:pt x="46864" y="365108"/>
                  </a:lnTo>
                  <a:lnTo>
                    <a:pt x="69580" y="357274"/>
                  </a:lnTo>
                  <a:lnTo>
                    <a:pt x="89832" y="343636"/>
                  </a:lnTo>
                  <a:lnTo>
                    <a:pt x="127660" y="288162"/>
                  </a:lnTo>
                  <a:lnTo>
                    <a:pt x="153778" y="236374"/>
                  </a:lnTo>
                  <a:lnTo>
                    <a:pt x="170319" y="182435"/>
                  </a:lnTo>
                  <a:lnTo>
                    <a:pt x="175897" y="127859"/>
                  </a:lnTo>
                  <a:lnTo>
                    <a:pt x="176027" y="74618"/>
                  </a:lnTo>
                  <a:lnTo>
                    <a:pt x="170658" y="43828"/>
                  </a:lnTo>
                  <a:lnTo>
                    <a:pt x="151791" y="8078"/>
                  </a:lnTo>
                  <a:lnTo>
                    <a:pt x="140805" y="2339"/>
                  </a:lnTo>
                  <a:lnTo>
                    <a:pt x="112346" y="24"/>
                  </a:lnTo>
                  <a:lnTo>
                    <a:pt x="97750" y="7633"/>
                  </a:lnTo>
                  <a:lnTo>
                    <a:pt x="69343" y="36402"/>
                  </a:lnTo>
                  <a:lnTo>
                    <a:pt x="35760" y="95044"/>
                  </a:lnTo>
                  <a:lnTo>
                    <a:pt x="19398" y="141406"/>
                  </a:lnTo>
                  <a:lnTo>
                    <a:pt x="9637" y="186249"/>
                  </a:lnTo>
                  <a:lnTo>
                    <a:pt x="4283" y="232585"/>
                  </a:lnTo>
                  <a:lnTo>
                    <a:pt x="1269" y="285247"/>
                  </a:lnTo>
                  <a:lnTo>
                    <a:pt x="0" y="3153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864723" y="10146272"/>
              <a:ext cx="109691" cy="370203"/>
            </a:xfrm>
            <a:custGeom>
              <a:avLst/>
              <a:gdLst/>
              <a:ahLst/>
              <a:cxnLst/>
              <a:rect l="0" t="0" r="0" b="0"/>
              <a:pathLst>
                <a:path w="109691" h="370203">
                  <a:moveTo>
                    <a:pt x="109690" y="0"/>
                  </a:moveTo>
                  <a:lnTo>
                    <a:pt x="97220" y="54732"/>
                  </a:lnTo>
                  <a:lnTo>
                    <a:pt x="76880" y="113888"/>
                  </a:lnTo>
                  <a:lnTo>
                    <a:pt x="55587" y="176366"/>
                  </a:lnTo>
                  <a:lnTo>
                    <a:pt x="36710" y="232719"/>
                  </a:lnTo>
                  <a:lnTo>
                    <a:pt x="22896" y="288672"/>
                  </a:lnTo>
                  <a:lnTo>
                    <a:pt x="6103" y="349358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823590" y="10406785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59660" y="9649"/>
                  </a:lnTo>
                  <a:lnTo>
                    <a:pt x="102991" y="2859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056680" y="10132561"/>
              <a:ext cx="109691" cy="342780"/>
            </a:xfrm>
            <a:custGeom>
              <a:avLst/>
              <a:gdLst/>
              <a:ahLst/>
              <a:cxnLst/>
              <a:rect l="0" t="0" r="0" b="0"/>
              <a:pathLst>
                <a:path w="109691" h="342780">
                  <a:moveTo>
                    <a:pt x="109690" y="0"/>
                  </a:moveTo>
                  <a:lnTo>
                    <a:pt x="94775" y="48806"/>
                  </a:lnTo>
                  <a:lnTo>
                    <a:pt x="77848" y="102314"/>
                  </a:lnTo>
                  <a:lnTo>
                    <a:pt x="63545" y="144499"/>
                  </a:lnTo>
                  <a:lnTo>
                    <a:pt x="52110" y="188638"/>
                  </a:lnTo>
                  <a:lnTo>
                    <a:pt x="29828" y="249034"/>
                  </a:lnTo>
                  <a:lnTo>
                    <a:pt x="7472" y="310043"/>
                  </a:lnTo>
                  <a:lnTo>
                    <a:pt x="0" y="3427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207503" y="10324517"/>
              <a:ext cx="52940" cy="287937"/>
            </a:xfrm>
            <a:custGeom>
              <a:avLst/>
              <a:gdLst/>
              <a:ahLst/>
              <a:cxnLst/>
              <a:rect l="0" t="0" r="0" b="0"/>
              <a:pathLst>
                <a:path w="52940" h="287937">
                  <a:moveTo>
                    <a:pt x="41134" y="0"/>
                  </a:moveTo>
                  <a:lnTo>
                    <a:pt x="50557" y="37410"/>
                  </a:lnTo>
                  <a:lnTo>
                    <a:pt x="52939" y="79089"/>
                  </a:lnTo>
                  <a:lnTo>
                    <a:pt x="49935" y="124020"/>
                  </a:lnTo>
                  <a:lnTo>
                    <a:pt x="41999" y="167857"/>
                  </a:lnTo>
                  <a:lnTo>
                    <a:pt x="21924" y="225273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481727" y="10214828"/>
              <a:ext cx="123402" cy="27423"/>
            </a:xfrm>
            <a:custGeom>
              <a:avLst/>
              <a:gdLst/>
              <a:ahLst/>
              <a:cxnLst/>
              <a:rect l="0" t="0" r="0" b="0"/>
              <a:pathLst>
                <a:path w="123402" h="27423">
                  <a:moveTo>
                    <a:pt x="0" y="27422"/>
                  </a:moveTo>
                  <a:lnTo>
                    <a:pt x="48808" y="12507"/>
                  </a:lnTo>
                  <a:lnTo>
                    <a:pt x="90127" y="370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714818" y="10009160"/>
              <a:ext cx="123402" cy="397626"/>
            </a:xfrm>
            <a:custGeom>
              <a:avLst/>
              <a:gdLst/>
              <a:ahLst/>
              <a:cxnLst/>
              <a:rect l="0" t="0" r="0" b="0"/>
              <a:pathLst>
                <a:path w="123402" h="397626">
                  <a:moveTo>
                    <a:pt x="123401" y="0"/>
                  </a:moveTo>
                  <a:lnTo>
                    <a:pt x="104317" y="57253"/>
                  </a:lnTo>
                  <a:lnTo>
                    <a:pt x="91170" y="111249"/>
                  </a:lnTo>
                  <a:lnTo>
                    <a:pt x="77626" y="160934"/>
                  </a:lnTo>
                  <a:lnTo>
                    <a:pt x="59401" y="218668"/>
                  </a:lnTo>
                  <a:lnTo>
                    <a:pt x="41131" y="274084"/>
                  </a:lnTo>
                  <a:lnTo>
                    <a:pt x="22851" y="329041"/>
                  </a:lnTo>
                  <a:lnTo>
                    <a:pt x="4062" y="385433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934197" y="10105138"/>
              <a:ext cx="54846" cy="260514"/>
            </a:xfrm>
            <a:custGeom>
              <a:avLst/>
              <a:gdLst/>
              <a:ahLst/>
              <a:cxnLst/>
              <a:rect l="0" t="0" r="0" b="0"/>
              <a:pathLst>
                <a:path w="54846" h="260514">
                  <a:moveTo>
                    <a:pt x="54845" y="0"/>
                  </a:moveTo>
                  <a:lnTo>
                    <a:pt x="35761" y="57253"/>
                  </a:lnTo>
                  <a:lnTo>
                    <a:pt x="22614" y="111250"/>
                  </a:lnTo>
                  <a:lnTo>
                    <a:pt x="13605" y="153548"/>
                  </a:lnTo>
                  <a:lnTo>
                    <a:pt x="4031" y="212062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865641" y="10228538"/>
              <a:ext cx="178247" cy="82269"/>
            </a:xfrm>
            <a:custGeom>
              <a:avLst/>
              <a:gdLst/>
              <a:ahLst/>
              <a:cxnLst/>
              <a:rect l="0" t="0" r="0" b="0"/>
              <a:pathLst>
                <a:path w="178247" h="82269">
                  <a:moveTo>
                    <a:pt x="0" y="82268"/>
                  </a:moveTo>
                  <a:lnTo>
                    <a:pt x="23416" y="61899"/>
                  </a:lnTo>
                  <a:lnTo>
                    <a:pt x="83545" y="36891"/>
                  </a:lnTo>
                  <a:lnTo>
                    <a:pt x="146929" y="13755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111753" y="10022871"/>
              <a:ext cx="178936" cy="353871"/>
            </a:xfrm>
            <a:custGeom>
              <a:avLst/>
              <a:gdLst/>
              <a:ahLst/>
              <a:cxnLst/>
              <a:rect l="0" t="0" r="0" b="0"/>
              <a:pathLst>
                <a:path w="178936" h="353871">
                  <a:moveTo>
                    <a:pt x="110379" y="0"/>
                  </a:moveTo>
                  <a:lnTo>
                    <a:pt x="141269" y="57252"/>
                  </a:lnTo>
                  <a:lnTo>
                    <a:pt x="148478" y="103971"/>
                  </a:lnTo>
                  <a:lnTo>
                    <a:pt x="143335" y="163686"/>
                  </a:lnTo>
                  <a:lnTo>
                    <a:pt x="124884" y="222344"/>
                  </a:lnTo>
                  <a:lnTo>
                    <a:pt x="100119" y="278319"/>
                  </a:lnTo>
                  <a:lnTo>
                    <a:pt x="73484" y="318940"/>
                  </a:lnTo>
                  <a:lnTo>
                    <a:pt x="39017" y="350274"/>
                  </a:lnTo>
                  <a:lnTo>
                    <a:pt x="27764" y="353870"/>
                  </a:lnTo>
                  <a:lnTo>
                    <a:pt x="17216" y="353220"/>
                  </a:lnTo>
                  <a:lnTo>
                    <a:pt x="7137" y="349740"/>
                  </a:lnTo>
                  <a:lnTo>
                    <a:pt x="1941" y="342850"/>
                  </a:lnTo>
                  <a:lnTo>
                    <a:pt x="0" y="333685"/>
                  </a:lnTo>
                  <a:lnTo>
                    <a:pt x="230" y="323006"/>
                  </a:lnTo>
                  <a:lnTo>
                    <a:pt x="8611" y="303014"/>
                  </a:lnTo>
                  <a:lnTo>
                    <a:pt x="24015" y="283973"/>
                  </a:lnTo>
                  <a:lnTo>
                    <a:pt x="46096" y="265354"/>
                  </a:lnTo>
                  <a:lnTo>
                    <a:pt x="58383" y="260693"/>
                  </a:lnTo>
                  <a:lnTo>
                    <a:pt x="84223" y="259577"/>
                  </a:lnTo>
                  <a:lnTo>
                    <a:pt x="124466" y="274793"/>
                  </a:lnTo>
                  <a:lnTo>
                    <a:pt x="178935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263266" y="9803492"/>
              <a:ext cx="202714" cy="781539"/>
            </a:xfrm>
            <a:custGeom>
              <a:avLst/>
              <a:gdLst/>
              <a:ahLst/>
              <a:cxnLst/>
              <a:rect l="0" t="0" r="0" b="0"/>
              <a:pathLst>
                <a:path w="202714" h="781539">
                  <a:moveTo>
                    <a:pt x="0" y="0"/>
                  </a:moveTo>
                  <a:lnTo>
                    <a:pt x="34363" y="13993"/>
                  </a:lnTo>
                  <a:lnTo>
                    <a:pt x="90127" y="53547"/>
                  </a:lnTo>
                  <a:lnTo>
                    <a:pt x="131386" y="91151"/>
                  </a:lnTo>
                  <a:lnTo>
                    <a:pt x="159622" y="140590"/>
                  </a:lnTo>
                  <a:lnTo>
                    <a:pt x="180006" y="196204"/>
                  </a:lnTo>
                  <a:lnTo>
                    <a:pt x="195695" y="243998"/>
                  </a:lnTo>
                  <a:lnTo>
                    <a:pt x="202713" y="294383"/>
                  </a:lnTo>
                  <a:lnTo>
                    <a:pt x="197513" y="347906"/>
                  </a:lnTo>
                  <a:lnTo>
                    <a:pt x="193603" y="402359"/>
                  </a:lnTo>
                  <a:lnTo>
                    <a:pt x="177887" y="464367"/>
                  </a:lnTo>
                  <a:lnTo>
                    <a:pt x="166406" y="508539"/>
                  </a:lnTo>
                  <a:lnTo>
                    <a:pt x="154702" y="553563"/>
                  </a:lnTo>
                  <a:lnTo>
                    <a:pt x="139344" y="598964"/>
                  </a:lnTo>
                  <a:lnTo>
                    <a:pt x="122361" y="644534"/>
                  </a:lnTo>
                  <a:lnTo>
                    <a:pt x="99733" y="704889"/>
                  </a:lnTo>
                  <a:lnTo>
                    <a:pt x="83379" y="747655"/>
                  </a:lnTo>
                  <a:lnTo>
                    <a:pt x="68556" y="7815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921404" y="10091427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13711"/>
                  </a:moveTo>
                  <a:lnTo>
                    <a:pt x="55597" y="285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893981" y="10187405"/>
              <a:ext cx="95980" cy="13713"/>
            </a:xfrm>
            <a:custGeom>
              <a:avLst/>
              <a:gdLst/>
              <a:ahLst/>
              <a:cxnLst/>
              <a:rect l="0" t="0" r="0" b="0"/>
              <a:pathLst>
                <a:path w="95980" h="13713">
                  <a:moveTo>
                    <a:pt x="0" y="13712"/>
                  </a:moveTo>
                  <a:lnTo>
                    <a:pt x="48807" y="2859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130643" y="9858336"/>
              <a:ext cx="92408" cy="425049"/>
            </a:xfrm>
            <a:custGeom>
              <a:avLst/>
              <a:gdLst/>
              <a:ahLst/>
              <a:cxnLst/>
              <a:rect l="0" t="0" r="0" b="0"/>
              <a:pathLst>
                <a:path w="92408" h="425049">
                  <a:moveTo>
                    <a:pt x="92407" y="0"/>
                  </a:moveTo>
                  <a:lnTo>
                    <a:pt x="58514" y="56932"/>
                  </a:lnTo>
                  <a:lnTo>
                    <a:pt x="30059" y="115895"/>
                  </a:lnTo>
                  <a:lnTo>
                    <a:pt x="6796" y="176764"/>
                  </a:lnTo>
                  <a:lnTo>
                    <a:pt x="1036" y="217197"/>
                  </a:lnTo>
                  <a:lnTo>
                    <a:pt x="0" y="262590"/>
                  </a:lnTo>
                  <a:lnTo>
                    <a:pt x="9505" y="320882"/>
                  </a:lnTo>
                  <a:lnTo>
                    <a:pt x="30942" y="366254"/>
                  </a:lnTo>
                  <a:lnTo>
                    <a:pt x="57357" y="405592"/>
                  </a:lnTo>
                  <a:lnTo>
                    <a:pt x="64985" y="425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291606" y="9872048"/>
              <a:ext cx="68557" cy="342781"/>
            </a:xfrm>
            <a:custGeom>
              <a:avLst/>
              <a:gdLst/>
              <a:ahLst/>
              <a:cxnLst/>
              <a:rect l="0" t="0" r="0" b="0"/>
              <a:pathLst>
                <a:path w="68557" h="342781">
                  <a:moveTo>
                    <a:pt x="68556" y="0"/>
                  </a:moveTo>
                  <a:lnTo>
                    <a:pt x="53641" y="59659"/>
                  </a:lnTo>
                  <a:lnTo>
                    <a:pt x="36326" y="121644"/>
                  </a:lnTo>
                  <a:lnTo>
                    <a:pt x="22782" y="171292"/>
                  </a:lnTo>
                  <a:lnTo>
                    <a:pt x="16399" y="231876"/>
                  </a:lnTo>
                  <a:lnTo>
                    <a:pt x="7229" y="290791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415007" y="10077716"/>
              <a:ext cx="51987" cy="287936"/>
            </a:xfrm>
            <a:custGeom>
              <a:avLst/>
              <a:gdLst/>
              <a:ahLst/>
              <a:cxnLst/>
              <a:rect l="0" t="0" r="0" b="0"/>
              <a:pathLst>
                <a:path w="51987" h="287936">
                  <a:moveTo>
                    <a:pt x="41133" y="0"/>
                  </a:moveTo>
                  <a:lnTo>
                    <a:pt x="51986" y="48807"/>
                  </a:lnTo>
                  <a:lnTo>
                    <a:pt x="49935" y="98251"/>
                  </a:lnTo>
                  <a:lnTo>
                    <a:pt x="39678" y="155559"/>
                  </a:lnTo>
                  <a:lnTo>
                    <a:pt x="26991" y="212657"/>
                  </a:lnTo>
                  <a:lnTo>
                    <a:pt x="13583" y="254458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016464" y="10028459"/>
              <a:ext cx="242739" cy="419460"/>
            </a:xfrm>
            <a:custGeom>
              <a:avLst/>
              <a:gdLst/>
              <a:ahLst/>
              <a:cxnLst/>
              <a:rect l="0" t="0" r="0" b="0"/>
              <a:pathLst>
                <a:path w="242739" h="419460">
                  <a:moveTo>
                    <a:pt x="95979" y="21835"/>
                  </a:moveTo>
                  <a:lnTo>
                    <a:pt x="110537" y="7277"/>
                  </a:lnTo>
                  <a:lnTo>
                    <a:pt x="137996" y="130"/>
                  </a:lnTo>
                  <a:lnTo>
                    <a:pt x="171021" y="0"/>
                  </a:lnTo>
                  <a:lnTo>
                    <a:pt x="195856" y="10100"/>
                  </a:lnTo>
                  <a:lnTo>
                    <a:pt x="203697" y="20105"/>
                  </a:lnTo>
                  <a:lnTo>
                    <a:pt x="212409" y="47472"/>
                  </a:lnTo>
                  <a:lnTo>
                    <a:pt x="210036" y="97140"/>
                  </a:lnTo>
                  <a:lnTo>
                    <a:pt x="195422" y="124368"/>
                  </a:lnTo>
                  <a:lnTo>
                    <a:pt x="156078" y="166674"/>
                  </a:lnTo>
                  <a:lnTo>
                    <a:pt x="146709" y="170192"/>
                  </a:lnTo>
                  <a:lnTo>
                    <a:pt x="137417" y="169490"/>
                  </a:lnTo>
                  <a:lnTo>
                    <a:pt x="128174" y="165975"/>
                  </a:lnTo>
                  <a:lnTo>
                    <a:pt x="126583" y="160586"/>
                  </a:lnTo>
                  <a:lnTo>
                    <a:pt x="130093" y="153945"/>
                  </a:lnTo>
                  <a:lnTo>
                    <a:pt x="137003" y="146471"/>
                  </a:lnTo>
                  <a:lnTo>
                    <a:pt x="160931" y="138167"/>
                  </a:lnTo>
                  <a:lnTo>
                    <a:pt x="175844" y="135953"/>
                  </a:lnTo>
                  <a:lnTo>
                    <a:pt x="200538" y="141617"/>
                  </a:lnTo>
                  <a:lnTo>
                    <a:pt x="211389" y="147394"/>
                  </a:lnTo>
                  <a:lnTo>
                    <a:pt x="227508" y="165999"/>
                  </a:lnTo>
                  <a:lnTo>
                    <a:pt x="238227" y="191027"/>
                  </a:lnTo>
                  <a:lnTo>
                    <a:pt x="242738" y="239378"/>
                  </a:lnTo>
                  <a:lnTo>
                    <a:pt x="233579" y="290775"/>
                  </a:lnTo>
                  <a:lnTo>
                    <a:pt x="220105" y="321132"/>
                  </a:lnTo>
                  <a:lnTo>
                    <a:pt x="199897" y="341734"/>
                  </a:lnTo>
                  <a:lnTo>
                    <a:pt x="149683" y="374653"/>
                  </a:lnTo>
                  <a:lnTo>
                    <a:pt x="94230" y="399549"/>
                  </a:lnTo>
                  <a:lnTo>
                    <a:pt x="34300" y="415075"/>
                  </a:lnTo>
                  <a:lnTo>
                    <a:pt x="0" y="4194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613055" y="9844625"/>
              <a:ext cx="240711" cy="343618"/>
            </a:xfrm>
            <a:custGeom>
              <a:avLst/>
              <a:gdLst/>
              <a:ahLst/>
              <a:cxnLst/>
              <a:rect l="0" t="0" r="0" b="0"/>
              <a:pathLst>
                <a:path w="240711" h="343618">
                  <a:moveTo>
                    <a:pt x="76176" y="0"/>
                  </a:moveTo>
                  <a:lnTo>
                    <a:pt x="126149" y="38169"/>
                  </a:lnTo>
                  <a:lnTo>
                    <a:pt x="153783" y="79019"/>
                  </a:lnTo>
                  <a:lnTo>
                    <a:pt x="159927" y="112308"/>
                  </a:lnTo>
                  <a:lnTo>
                    <a:pt x="154820" y="161248"/>
                  </a:lnTo>
                  <a:lnTo>
                    <a:pt x="139596" y="208757"/>
                  </a:lnTo>
                  <a:lnTo>
                    <a:pt x="114433" y="272126"/>
                  </a:lnTo>
                  <a:lnTo>
                    <a:pt x="84972" y="314736"/>
                  </a:lnTo>
                  <a:lnTo>
                    <a:pt x="47297" y="341749"/>
                  </a:lnTo>
                  <a:lnTo>
                    <a:pt x="35595" y="343617"/>
                  </a:lnTo>
                  <a:lnTo>
                    <a:pt x="24746" y="341814"/>
                  </a:lnTo>
                  <a:lnTo>
                    <a:pt x="14467" y="337566"/>
                  </a:lnTo>
                  <a:lnTo>
                    <a:pt x="7614" y="328639"/>
                  </a:lnTo>
                  <a:lnTo>
                    <a:pt x="0" y="302471"/>
                  </a:lnTo>
                  <a:lnTo>
                    <a:pt x="2992" y="253479"/>
                  </a:lnTo>
                  <a:lnTo>
                    <a:pt x="17751" y="222347"/>
                  </a:lnTo>
                  <a:lnTo>
                    <a:pt x="39545" y="196323"/>
                  </a:lnTo>
                  <a:lnTo>
                    <a:pt x="64466" y="179679"/>
                  </a:lnTo>
                  <a:lnTo>
                    <a:pt x="111470" y="169022"/>
                  </a:lnTo>
                  <a:lnTo>
                    <a:pt x="142137" y="174655"/>
                  </a:lnTo>
                  <a:lnTo>
                    <a:pt x="169477" y="188838"/>
                  </a:lnTo>
                  <a:lnTo>
                    <a:pt x="227886" y="248973"/>
                  </a:lnTo>
                  <a:lnTo>
                    <a:pt x="24071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702942" y="9611535"/>
              <a:ext cx="272910" cy="877517"/>
            </a:xfrm>
            <a:custGeom>
              <a:avLst/>
              <a:gdLst/>
              <a:ahLst/>
              <a:cxnLst/>
              <a:rect l="0" t="0" r="0" b="0"/>
              <a:pathLst>
                <a:path w="272910" h="877517">
                  <a:moveTo>
                    <a:pt x="0" y="0"/>
                  </a:moveTo>
                  <a:lnTo>
                    <a:pt x="59660" y="18978"/>
                  </a:lnTo>
                  <a:lnTo>
                    <a:pt x="111116" y="46756"/>
                  </a:lnTo>
                  <a:lnTo>
                    <a:pt x="168540" y="89810"/>
                  </a:lnTo>
                  <a:lnTo>
                    <a:pt x="218703" y="140964"/>
                  </a:lnTo>
                  <a:lnTo>
                    <a:pt x="235837" y="167770"/>
                  </a:lnTo>
                  <a:lnTo>
                    <a:pt x="254048" y="217122"/>
                  </a:lnTo>
                  <a:lnTo>
                    <a:pt x="267569" y="271863"/>
                  </a:lnTo>
                  <a:lnTo>
                    <a:pt x="271266" y="313799"/>
                  </a:lnTo>
                  <a:lnTo>
                    <a:pt x="272909" y="357830"/>
                  </a:lnTo>
                  <a:lnTo>
                    <a:pt x="272116" y="402790"/>
                  </a:lnTo>
                  <a:lnTo>
                    <a:pt x="266686" y="448164"/>
                  </a:lnTo>
                  <a:lnTo>
                    <a:pt x="263256" y="493720"/>
                  </a:lnTo>
                  <a:lnTo>
                    <a:pt x="260209" y="540883"/>
                  </a:lnTo>
                  <a:lnTo>
                    <a:pt x="253776" y="592313"/>
                  </a:lnTo>
                  <a:lnTo>
                    <a:pt x="245839" y="641578"/>
                  </a:lnTo>
                  <a:lnTo>
                    <a:pt x="237233" y="688864"/>
                  </a:lnTo>
                  <a:lnTo>
                    <a:pt x="228330" y="735271"/>
                  </a:lnTo>
                  <a:lnTo>
                    <a:pt x="214752" y="796945"/>
                  </a:lnTo>
                  <a:lnTo>
                    <a:pt x="198039" y="856862"/>
                  </a:lnTo>
                  <a:lnTo>
                    <a:pt x="191957" y="8775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Freeform 97"/>
          <p:cNvSpPr/>
          <p:nvPr/>
        </p:nvSpPr>
        <p:spPr>
          <a:xfrm>
            <a:off x="3496356" y="7294342"/>
            <a:ext cx="246803" cy="1"/>
          </a:xfrm>
          <a:custGeom>
            <a:avLst/>
            <a:gdLst/>
            <a:ahLst/>
            <a:cxnLst/>
            <a:rect l="0" t="0" r="0" b="0"/>
            <a:pathLst>
              <a:path w="246803" h="1">
                <a:moveTo>
                  <a:pt x="246802" y="0"/>
                </a:moveTo>
                <a:lnTo>
                  <a:pt x="201493" y="0"/>
                </a:lnTo>
                <a:lnTo>
                  <a:pt x="142308" y="0"/>
                </a:lnTo>
                <a:lnTo>
                  <a:pt x="98795" y="0"/>
                </a:lnTo>
                <a:lnTo>
                  <a:pt x="38752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1207189" y="7280679"/>
            <a:ext cx="2547144" cy="904892"/>
            <a:chOff x="1207189" y="7280679"/>
            <a:chExt cx="2547144" cy="904892"/>
          </a:xfrm>
        </p:grpSpPr>
        <p:sp>
          <p:nvSpPr>
            <p:cNvPr id="99" name="Freeform 98"/>
            <p:cNvSpPr/>
            <p:nvPr/>
          </p:nvSpPr>
          <p:spPr>
            <a:xfrm>
              <a:off x="2084103" y="743145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207189" y="7280679"/>
              <a:ext cx="2547144" cy="904892"/>
            </a:xfrm>
            <a:custGeom>
              <a:avLst/>
              <a:gdLst/>
              <a:ahLst/>
              <a:cxnLst/>
              <a:rect l="0" t="0" r="0" b="0"/>
              <a:pathLst>
                <a:path w="2547144" h="904892">
                  <a:moveTo>
                    <a:pt x="493000" y="191908"/>
                  </a:moveTo>
                  <a:lnTo>
                    <a:pt x="449327" y="191908"/>
                  </a:lnTo>
                  <a:lnTo>
                    <a:pt x="399448" y="191908"/>
                  </a:lnTo>
                  <a:lnTo>
                    <a:pt x="343255" y="191908"/>
                  </a:lnTo>
                  <a:lnTo>
                    <a:pt x="287811" y="191908"/>
                  </a:lnTo>
                  <a:lnTo>
                    <a:pt x="236763" y="191908"/>
                  </a:lnTo>
                  <a:lnTo>
                    <a:pt x="190207" y="191908"/>
                  </a:lnTo>
                  <a:lnTo>
                    <a:pt x="129737" y="193431"/>
                  </a:lnTo>
                  <a:lnTo>
                    <a:pt x="74748" y="204378"/>
                  </a:lnTo>
                  <a:lnTo>
                    <a:pt x="43551" y="218271"/>
                  </a:lnTo>
                  <a:lnTo>
                    <a:pt x="22575" y="242728"/>
                  </a:lnTo>
                  <a:lnTo>
                    <a:pt x="9698" y="276957"/>
                  </a:lnTo>
                  <a:lnTo>
                    <a:pt x="3975" y="322639"/>
                  </a:lnTo>
                  <a:lnTo>
                    <a:pt x="753" y="385191"/>
                  </a:lnTo>
                  <a:lnTo>
                    <a:pt x="0" y="427619"/>
                  </a:lnTo>
                  <a:lnTo>
                    <a:pt x="3638" y="486207"/>
                  </a:lnTo>
                  <a:lnTo>
                    <a:pt x="10302" y="540637"/>
                  </a:lnTo>
                  <a:lnTo>
                    <a:pt x="13384" y="583036"/>
                  </a:lnTo>
                  <a:lnTo>
                    <a:pt x="19833" y="627272"/>
                  </a:lnTo>
                  <a:lnTo>
                    <a:pt x="39307" y="687722"/>
                  </a:lnTo>
                  <a:lnTo>
                    <a:pt x="64374" y="736949"/>
                  </a:lnTo>
                  <a:lnTo>
                    <a:pt x="91099" y="787759"/>
                  </a:lnTo>
                  <a:lnTo>
                    <a:pt x="125593" y="826851"/>
                  </a:lnTo>
                  <a:lnTo>
                    <a:pt x="187617" y="865834"/>
                  </a:lnTo>
                  <a:lnTo>
                    <a:pt x="234427" y="882993"/>
                  </a:lnTo>
                  <a:lnTo>
                    <a:pt x="292139" y="890278"/>
                  </a:lnTo>
                  <a:lnTo>
                    <a:pt x="345632" y="899884"/>
                  </a:lnTo>
                  <a:lnTo>
                    <a:pt x="397542" y="902666"/>
                  </a:lnTo>
                  <a:lnTo>
                    <a:pt x="456160" y="903903"/>
                  </a:lnTo>
                  <a:lnTo>
                    <a:pt x="513190" y="904452"/>
                  </a:lnTo>
                  <a:lnTo>
                    <a:pt x="558850" y="904696"/>
                  </a:lnTo>
                  <a:lnTo>
                    <a:pt x="603518" y="904804"/>
                  </a:lnTo>
                  <a:lnTo>
                    <a:pt x="647238" y="904852"/>
                  </a:lnTo>
                  <a:lnTo>
                    <a:pt x="707636" y="904880"/>
                  </a:lnTo>
                  <a:lnTo>
                    <a:pt x="750897" y="904886"/>
                  </a:lnTo>
                  <a:lnTo>
                    <a:pt x="795515" y="904890"/>
                  </a:lnTo>
                  <a:lnTo>
                    <a:pt x="840737" y="904890"/>
                  </a:lnTo>
                  <a:lnTo>
                    <a:pt x="886226" y="904891"/>
                  </a:lnTo>
                  <a:lnTo>
                    <a:pt x="931835" y="904891"/>
                  </a:lnTo>
                  <a:lnTo>
                    <a:pt x="979020" y="904891"/>
                  </a:lnTo>
                  <a:lnTo>
                    <a:pt x="1030460" y="904891"/>
                  </a:lnTo>
                  <a:lnTo>
                    <a:pt x="1083792" y="904891"/>
                  </a:lnTo>
                  <a:lnTo>
                    <a:pt x="1136441" y="904891"/>
                  </a:lnTo>
                  <a:lnTo>
                    <a:pt x="1185231" y="904891"/>
                  </a:lnTo>
                  <a:lnTo>
                    <a:pt x="1232307" y="900829"/>
                  </a:lnTo>
                  <a:lnTo>
                    <a:pt x="1280145" y="895468"/>
                  </a:lnTo>
                  <a:lnTo>
                    <a:pt x="1331875" y="893086"/>
                  </a:lnTo>
                  <a:lnTo>
                    <a:pt x="1385336" y="892028"/>
                  </a:lnTo>
                  <a:lnTo>
                    <a:pt x="1439565" y="891557"/>
                  </a:lnTo>
                  <a:lnTo>
                    <a:pt x="1494136" y="891348"/>
                  </a:lnTo>
                  <a:lnTo>
                    <a:pt x="1548860" y="891255"/>
                  </a:lnTo>
                  <a:lnTo>
                    <a:pt x="1603650" y="891214"/>
                  </a:lnTo>
                  <a:lnTo>
                    <a:pt x="1658471" y="891195"/>
                  </a:lnTo>
                  <a:lnTo>
                    <a:pt x="1709243" y="891187"/>
                  </a:lnTo>
                  <a:lnTo>
                    <a:pt x="1757199" y="891183"/>
                  </a:lnTo>
                  <a:lnTo>
                    <a:pt x="1803904" y="891182"/>
                  </a:lnTo>
                  <a:lnTo>
                    <a:pt x="1850053" y="891181"/>
                  </a:lnTo>
                  <a:lnTo>
                    <a:pt x="1895955" y="891181"/>
                  </a:lnTo>
                  <a:lnTo>
                    <a:pt x="1941747" y="891180"/>
                  </a:lnTo>
                  <a:lnTo>
                    <a:pt x="1987490" y="891180"/>
                  </a:lnTo>
                  <a:lnTo>
                    <a:pt x="2031688" y="891180"/>
                  </a:lnTo>
                  <a:lnTo>
                    <a:pt x="2090830" y="891180"/>
                  </a:lnTo>
                  <a:lnTo>
                    <a:pt x="2149996" y="889657"/>
                  </a:lnTo>
                  <a:lnTo>
                    <a:pt x="2198367" y="883902"/>
                  </a:lnTo>
                  <a:lnTo>
                    <a:pt x="2242210" y="880328"/>
                  </a:lnTo>
                  <a:lnTo>
                    <a:pt x="2282008" y="875693"/>
                  </a:lnTo>
                  <a:lnTo>
                    <a:pt x="2335628" y="855953"/>
                  </a:lnTo>
                  <a:lnTo>
                    <a:pt x="2386649" y="817922"/>
                  </a:lnTo>
                  <a:lnTo>
                    <a:pt x="2422662" y="776035"/>
                  </a:lnTo>
                  <a:lnTo>
                    <a:pt x="2454849" y="714566"/>
                  </a:lnTo>
                  <a:lnTo>
                    <a:pt x="2465892" y="674049"/>
                  </a:lnTo>
                  <a:lnTo>
                    <a:pt x="2480674" y="612035"/>
                  </a:lnTo>
                  <a:lnTo>
                    <a:pt x="2490640" y="560652"/>
                  </a:lnTo>
                  <a:lnTo>
                    <a:pt x="2494494" y="520329"/>
                  </a:lnTo>
                  <a:lnTo>
                    <a:pt x="2501285" y="466860"/>
                  </a:lnTo>
                  <a:lnTo>
                    <a:pt x="2509382" y="407549"/>
                  </a:lnTo>
                  <a:lnTo>
                    <a:pt x="2516535" y="350210"/>
                  </a:lnTo>
                  <a:lnTo>
                    <a:pt x="2519715" y="304415"/>
                  </a:lnTo>
                  <a:lnTo>
                    <a:pt x="2525190" y="255622"/>
                  </a:lnTo>
                  <a:lnTo>
                    <a:pt x="2532702" y="204991"/>
                  </a:lnTo>
                  <a:lnTo>
                    <a:pt x="2541119" y="157097"/>
                  </a:lnTo>
                  <a:lnTo>
                    <a:pt x="2547143" y="94587"/>
                  </a:lnTo>
                  <a:lnTo>
                    <a:pt x="2541650" y="44750"/>
                  </a:lnTo>
                  <a:lnTo>
                    <a:pt x="2530369" y="19354"/>
                  </a:lnTo>
                  <a:lnTo>
                    <a:pt x="2523095" y="8316"/>
                  </a:lnTo>
                  <a:lnTo>
                    <a:pt x="2512151" y="2481"/>
                  </a:lnTo>
                  <a:lnTo>
                    <a:pt x="2450803" y="0"/>
                  </a:lnTo>
                  <a:lnTo>
                    <a:pt x="2402060" y="4028"/>
                  </a:lnTo>
                  <a:lnTo>
                    <a:pt x="2357723" y="136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766159" y="8006585"/>
            <a:ext cx="402882" cy="208546"/>
            <a:chOff x="1766159" y="8006585"/>
            <a:chExt cx="402882" cy="208546"/>
          </a:xfrm>
        </p:grpSpPr>
        <p:sp>
          <p:nvSpPr>
            <p:cNvPr id="102" name="Freeform 101"/>
            <p:cNvSpPr/>
            <p:nvPr/>
          </p:nvSpPr>
          <p:spPr>
            <a:xfrm>
              <a:off x="2056680" y="8062169"/>
              <a:ext cx="54846" cy="1"/>
            </a:xfrm>
            <a:custGeom>
              <a:avLst/>
              <a:gdLst/>
              <a:ahLst/>
              <a:cxnLst/>
              <a:rect l="0" t="0" r="0" b="0"/>
              <a:pathLst>
                <a:path w="54846" h="1">
                  <a:moveTo>
                    <a:pt x="54845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768745" y="8062169"/>
              <a:ext cx="306543" cy="27423"/>
            </a:xfrm>
            <a:custGeom>
              <a:avLst/>
              <a:gdLst/>
              <a:ahLst/>
              <a:cxnLst/>
              <a:rect l="0" t="0" r="0" b="0"/>
              <a:pathLst>
                <a:path w="306543" h="27423">
                  <a:moveTo>
                    <a:pt x="191957" y="0"/>
                  </a:moveTo>
                  <a:lnTo>
                    <a:pt x="146648" y="0"/>
                  </a:lnTo>
                  <a:lnTo>
                    <a:pt x="88986" y="0"/>
                  </a:lnTo>
                  <a:lnTo>
                    <a:pt x="43294" y="1523"/>
                  </a:lnTo>
                  <a:lnTo>
                    <a:pt x="42574" y="4063"/>
                  </a:lnTo>
                  <a:lnTo>
                    <a:pt x="46664" y="7279"/>
                  </a:lnTo>
                  <a:lnTo>
                    <a:pt x="97014" y="12441"/>
                  </a:lnTo>
                  <a:lnTo>
                    <a:pt x="147914" y="13335"/>
                  </a:lnTo>
                  <a:lnTo>
                    <a:pt x="201590" y="12077"/>
                  </a:lnTo>
                  <a:lnTo>
                    <a:pt x="257612" y="4256"/>
                  </a:lnTo>
                  <a:lnTo>
                    <a:pt x="306542" y="1261"/>
                  </a:lnTo>
                  <a:lnTo>
                    <a:pt x="250869" y="166"/>
                  </a:lnTo>
                  <a:lnTo>
                    <a:pt x="199595" y="49"/>
                  </a:lnTo>
                  <a:lnTo>
                    <a:pt x="145807" y="7293"/>
                  </a:lnTo>
                  <a:lnTo>
                    <a:pt x="83997" y="11809"/>
                  </a:lnTo>
                  <a:lnTo>
                    <a:pt x="21332" y="22758"/>
                  </a:lnTo>
                  <a:lnTo>
                    <a:pt x="0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66159" y="8006585"/>
              <a:ext cx="402882" cy="208546"/>
            </a:xfrm>
            <a:custGeom>
              <a:avLst/>
              <a:gdLst/>
              <a:ahLst/>
              <a:cxnLst/>
              <a:rect l="0" t="0" r="0" b="0"/>
              <a:pathLst>
                <a:path w="402882" h="208546">
                  <a:moveTo>
                    <a:pt x="98564" y="28162"/>
                  </a:moveTo>
                  <a:lnTo>
                    <a:pt x="76728" y="35440"/>
                  </a:lnTo>
                  <a:lnTo>
                    <a:pt x="61945" y="51202"/>
                  </a:lnTo>
                  <a:lnTo>
                    <a:pt x="40041" y="98561"/>
                  </a:lnTo>
                  <a:lnTo>
                    <a:pt x="18423" y="152955"/>
                  </a:lnTo>
                  <a:lnTo>
                    <a:pt x="0" y="202757"/>
                  </a:lnTo>
                  <a:lnTo>
                    <a:pt x="862" y="208545"/>
                  </a:lnTo>
                  <a:lnTo>
                    <a:pt x="6007" y="207831"/>
                  </a:lnTo>
                  <a:lnTo>
                    <a:pt x="23911" y="193329"/>
                  </a:lnTo>
                  <a:lnTo>
                    <a:pt x="72646" y="134365"/>
                  </a:lnTo>
                  <a:lnTo>
                    <a:pt x="119005" y="78594"/>
                  </a:lnTo>
                  <a:lnTo>
                    <a:pt x="146751" y="65811"/>
                  </a:lnTo>
                  <a:lnTo>
                    <a:pt x="162682" y="62402"/>
                  </a:lnTo>
                  <a:lnTo>
                    <a:pt x="176349" y="63176"/>
                  </a:lnTo>
                  <a:lnTo>
                    <a:pt x="199660" y="72161"/>
                  </a:lnTo>
                  <a:lnTo>
                    <a:pt x="207095" y="81870"/>
                  </a:lnTo>
                  <a:lnTo>
                    <a:pt x="215356" y="108908"/>
                  </a:lnTo>
                  <a:lnTo>
                    <a:pt x="220606" y="113985"/>
                  </a:lnTo>
                  <a:lnTo>
                    <a:pt x="227153" y="112799"/>
                  </a:lnTo>
                  <a:lnTo>
                    <a:pt x="244076" y="97771"/>
                  </a:lnTo>
                  <a:lnTo>
                    <a:pt x="298060" y="35881"/>
                  </a:lnTo>
                  <a:lnTo>
                    <a:pt x="326610" y="6242"/>
                  </a:lnTo>
                  <a:lnTo>
                    <a:pt x="338956" y="1361"/>
                  </a:lnTo>
                  <a:lnTo>
                    <a:pt x="368924" y="0"/>
                  </a:lnTo>
                  <a:lnTo>
                    <a:pt x="380876" y="4817"/>
                  </a:lnTo>
                  <a:lnTo>
                    <a:pt x="398219" y="22357"/>
                  </a:lnTo>
                  <a:lnTo>
                    <a:pt x="402881" y="49449"/>
                  </a:lnTo>
                  <a:lnTo>
                    <a:pt x="401002" y="90837"/>
                  </a:lnTo>
                  <a:lnTo>
                    <a:pt x="400211" y="1241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58850" y="7170941"/>
            <a:ext cx="900303" cy="644428"/>
            <a:chOff x="6458850" y="7170941"/>
            <a:chExt cx="900303" cy="644428"/>
          </a:xfrm>
        </p:grpSpPr>
        <p:sp>
          <p:nvSpPr>
            <p:cNvPr id="106" name="Freeform 105"/>
            <p:cNvSpPr/>
            <p:nvPr/>
          </p:nvSpPr>
          <p:spPr>
            <a:xfrm>
              <a:off x="6458850" y="7253208"/>
              <a:ext cx="177372" cy="562161"/>
            </a:xfrm>
            <a:custGeom>
              <a:avLst/>
              <a:gdLst/>
              <a:ahLst/>
              <a:cxnLst/>
              <a:rect l="0" t="0" r="0" b="0"/>
              <a:pathLst>
                <a:path w="177372" h="562161">
                  <a:moveTo>
                    <a:pt x="177371" y="0"/>
                  </a:moveTo>
                  <a:lnTo>
                    <a:pt x="121175" y="57720"/>
                  </a:lnTo>
                  <a:lnTo>
                    <a:pt x="82029" y="110258"/>
                  </a:lnTo>
                  <a:lnTo>
                    <a:pt x="44955" y="164647"/>
                  </a:lnTo>
                  <a:lnTo>
                    <a:pt x="19238" y="220925"/>
                  </a:lnTo>
                  <a:lnTo>
                    <a:pt x="5762" y="271466"/>
                  </a:lnTo>
                  <a:lnTo>
                    <a:pt x="1093" y="328083"/>
                  </a:lnTo>
                  <a:lnTo>
                    <a:pt x="0" y="375858"/>
                  </a:lnTo>
                  <a:lnTo>
                    <a:pt x="6664" y="432310"/>
                  </a:lnTo>
                  <a:lnTo>
                    <a:pt x="18287" y="492539"/>
                  </a:lnTo>
                  <a:lnTo>
                    <a:pt x="26939" y="524107"/>
                  </a:lnTo>
                  <a:lnTo>
                    <a:pt x="40260" y="562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566957" y="7362898"/>
              <a:ext cx="283003" cy="343743"/>
            </a:xfrm>
            <a:custGeom>
              <a:avLst/>
              <a:gdLst/>
              <a:ahLst/>
              <a:cxnLst/>
              <a:rect l="0" t="0" r="0" b="0"/>
              <a:pathLst>
                <a:path w="283003" h="343743">
                  <a:moveTo>
                    <a:pt x="137821" y="0"/>
                  </a:moveTo>
                  <a:lnTo>
                    <a:pt x="166936" y="0"/>
                  </a:lnTo>
                  <a:lnTo>
                    <a:pt x="206878" y="14557"/>
                  </a:lnTo>
                  <a:lnTo>
                    <a:pt x="240380" y="38168"/>
                  </a:lnTo>
                  <a:lnTo>
                    <a:pt x="269604" y="79018"/>
                  </a:lnTo>
                  <a:lnTo>
                    <a:pt x="283002" y="129717"/>
                  </a:lnTo>
                  <a:lnTo>
                    <a:pt x="279693" y="183333"/>
                  </a:lnTo>
                  <a:lnTo>
                    <a:pt x="268923" y="211484"/>
                  </a:lnTo>
                  <a:lnTo>
                    <a:pt x="229904" y="268941"/>
                  </a:lnTo>
                  <a:lnTo>
                    <a:pt x="184232" y="306514"/>
                  </a:lnTo>
                  <a:lnTo>
                    <a:pt x="124827" y="336944"/>
                  </a:lnTo>
                  <a:lnTo>
                    <a:pt x="89389" y="343742"/>
                  </a:lnTo>
                  <a:lnTo>
                    <a:pt x="29398" y="335691"/>
                  </a:lnTo>
                  <a:lnTo>
                    <a:pt x="18312" y="328913"/>
                  </a:lnTo>
                  <a:lnTo>
                    <a:pt x="1930" y="309194"/>
                  </a:lnTo>
                  <a:lnTo>
                    <a:pt x="0" y="296014"/>
                  </a:lnTo>
                  <a:lnTo>
                    <a:pt x="5980" y="265119"/>
                  </a:lnTo>
                  <a:lnTo>
                    <a:pt x="26919" y="239201"/>
                  </a:lnTo>
                  <a:lnTo>
                    <a:pt x="41033" y="228023"/>
                  </a:lnTo>
                  <a:lnTo>
                    <a:pt x="77030" y="219666"/>
                  </a:lnTo>
                  <a:lnTo>
                    <a:pt x="115373" y="222554"/>
                  </a:lnTo>
                  <a:lnTo>
                    <a:pt x="147649" y="233993"/>
                  </a:lnTo>
                  <a:lnTo>
                    <a:pt x="173166" y="253297"/>
                  </a:lnTo>
                  <a:lnTo>
                    <a:pt x="229228" y="314724"/>
                  </a:lnTo>
                  <a:lnTo>
                    <a:pt x="24751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951579" y="7637121"/>
              <a:ext cx="13712" cy="137114"/>
            </a:xfrm>
            <a:custGeom>
              <a:avLst/>
              <a:gdLst/>
              <a:ahLst/>
              <a:cxnLst/>
              <a:rect l="0" t="0" r="0" b="0"/>
              <a:pathLst>
                <a:path w="13712" h="137114">
                  <a:moveTo>
                    <a:pt x="0" y="0"/>
                  </a:moveTo>
                  <a:lnTo>
                    <a:pt x="9423" y="53210"/>
                  </a:lnTo>
                  <a:lnTo>
                    <a:pt x="12865" y="111794"/>
                  </a:lnTo>
                  <a:lnTo>
                    <a:pt x="13711" y="1371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020135" y="7345352"/>
              <a:ext cx="196004" cy="313807"/>
            </a:xfrm>
            <a:custGeom>
              <a:avLst/>
              <a:gdLst/>
              <a:ahLst/>
              <a:cxnLst/>
              <a:rect l="0" t="0" r="0" b="0"/>
              <a:pathLst>
                <a:path w="196004" h="313807">
                  <a:moveTo>
                    <a:pt x="0" y="31257"/>
                  </a:moveTo>
                  <a:lnTo>
                    <a:pt x="23416" y="10888"/>
                  </a:lnTo>
                  <a:lnTo>
                    <a:pt x="45447" y="368"/>
                  </a:lnTo>
                  <a:lnTo>
                    <a:pt x="57721" y="0"/>
                  </a:lnTo>
                  <a:lnTo>
                    <a:pt x="83545" y="7716"/>
                  </a:lnTo>
                  <a:lnTo>
                    <a:pt x="102133" y="25365"/>
                  </a:lnTo>
                  <a:lnTo>
                    <a:pt x="109222" y="36470"/>
                  </a:lnTo>
                  <a:lnTo>
                    <a:pt x="110902" y="48443"/>
                  </a:lnTo>
                  <a:lnTo>
                    <a:pt x="104643" y="73935"/>
                  </a:lnTo>
                  <a:lnTo>
                    <a:pt x="87641" y="96436"/>
                  </a:lnTo>
                  <a:lnTo>
                    <a:pt x="76709" y="106702"/>
                  </a:lnTo>
                  <a:lnTo>
                    <a:pt x="77038" y="113547"/>
                  </a:lnTo>
                  <a:lnTo>
                    <a:pt x="84876" y="118109"/>
                  </a:lnTo>
                  <a:lnTo>
                    <a:pt x="137627" y="132712"/>
                  </a:lnTo>
                  <a:lnTo>
                    <a:pt x="171119" y="153065"/>
                  </a:lnTo>
                  <a:lnTo>
                    <a:pt x="186758" y="173755"/>
                  </a:lnTo>
                  <a:lnTo>
                    <a:pt x="193061" y="185671"/>
                  </a:lnTo>
                  <a:lnTo>
                    <a:pt x="196003" y="215162"/>
                  </a:lnTo>
                  <a:lnTo>
                    <a:pt x="194654" y="231557"/>
                  </a:lnTo>
                  <a:lnTo>
                    <a:pt x="180968" y="257899"/>
                  </a:lnTo>
                  <a:lnTo>
                    <a:pt x="142221" y="299637"/>
                  </a:lnTo>
                  <a:lnTo>
                    <a:pt x="115515" y="310501"/>
                  </a:lnTo>
                  <a:lnTo>
                    <a:pt x="86380" y="313806"/>
                  </a:lnTo>
                  <a:lnTo>
                    <a:pt x="41134" y="3054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061269" y="7170941"/>
              <a:ext cx="297884" cy="564237"/>
            </a:xfrm>
            <a:custGeom>
              <a:avLst/>
              <a:gdLst/>
              <a:ahLst/>
              <a:cxnLst/>
              <a:rect l="0" t="0" r="0" b="0"/>
              <a:pathLst>
                <a:path w="297884" h="564237">
                  <a:moveTo>
                    <a:pt x="0" y="0"/>
                  </a:moveTo>
                  <a:lnTo>
                    <a:pt x="48806" y="18977"/>
                  </a:lnTo>
                  <a:lnTo>
                    <a:pt x="101218" y="51315"/>
                  </a:lnTo>
                  <a:lnTo>
                    <a:pt x="150309" y="106968"/>
                  </a:lnTo>
                  <a:lnTo>
                    <a:pt x="205882" y="165982"/>
                  </a:lnTo>
                  <a:lnTo>
                    <a:pt x="241878" y="219665"/>
                  </a:lnTo>
                  <a:lnTo>
                    <a:pt x="271390" y="274281"/>
                  </a:lnTo>
                  <a:lnTo>
                    <a:pt x="290311" y="337212"/>
                  </a:lnTo>
                  <a:lnTo>
                    <a:pt x="296608" y="387533"/>
                  </a:lnTo>
                  <a:lnTo>
                    <a:pt x="297883" y="440367"/>
                  </a:lnTo>
                  <a:lnTo>
                    <a:pt x="293372" y="494318"/>
                  </a:lnTo>
                  <a:lnTo>
                    <a:pt x="282267" y="554246"/>
                  </a:lnTo>
                  <a:lnTo>
                    <a:pt x="277521" y="564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Freeform 111"/>
          <p:cNvSpPr/>
          <p:nvPr/>
        </p:nvSpPr>
        <p:spPr>
          <a:xfrm>
            <a:off x="6019217" y="10747874"/>
            <a:ext cx="183384" cy="75090"/>
          </a:xfrm>
          <a:custGeom>
            <a:avLst/>
            <a:gdLst/>
            <a:ahLst/>
            <a:cxnLst/>
            <a:rect l="0" t="0" r="0" b="0"/>
            <a:pathLst>
              <a:path w="183384" h="75090">
                <a:moveTo>
                  <a:pt x="183383" y="0"/>
                </a:moveTo>
                <a:lnTo>
                  <a:pt x="148294" y="39264"/>
                </a:lnTo>
                <a:lnTo>
                  <a:pt x="95480" y="67737"/>
                </a:lnTo>
                <a:lnTo>
                  <a:pt x="81935" y="73145"/>
                </a:lnTo>
                <a:lnTo>
                  <a:pt x="50635" y="75089"/>
                </a:lnTo>
                <a:lnTo>
                  <a:pt x="0" y="702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36417" y="8174548"/>
            <a:ext cx="103443" cy="84247"/>
          </a:xfrm>
          <a:custGeom>
            <a:avLst/>
            <a:gdLst/>
            <a:ahLst/>
            <a:cxnLst/>
            <a:rect l="0" t="0" r="0" b="0"/>
            <a:pathLst>
              <a:path w="103443" h="84247">
                <a:moveTo>
                  <a:pt x="7308" y="41872"/>
                </a:moveTo>
                <a:lnTo>
                  <a:pt x="21866" y="63708"/>
                </a:lnTo>
                <a:lnTo>
                  <a:pt x="32248" y="68617"/>
                </a:lnTo>
                <a:lnTo>
                  <a:pt x="60034" y="70009"/>
                </a:lnTo>
                <a:lnTo>
                  <a:pt x="68357" y="65201"/>
                </a:lnTo>
                <a:lnTo>
                  <a:pt x="72383" y="57424"/>
                </a:lnTo>
                <a:lnTo>
                  <a:pt x="73543" y="47670"/>
                </a:lnTo>
                <a:lnTo>
                  <a:pt x="69746" y="42691"/>
                </a:lnTo>
                <a:lnTo>
                  <a:pt x="62645" y="40894"/>
                </a:lnTo>
                <a:lnTo>
                  <a:pt x="53340" y="41220"/>
                </a:lnTo>
                <a:lnTo>
                  <a:pt x="48661" y="46008"/>
                </a:lnTo>
                <a:lnTo>
                  <a:pt x="47064" y="53771"/>
                </a:lnTo>
                <a:lnTo>
                  <a:pt x="47524" y="63516"/>
                </a:lnTo>
                <a:lnTo>
                  <a:pt x="52400" y="68488"/>
                </a:lnTo>
                <a:lnTo>
                  <a:pt x="60221" y="70281"/>
                </a:lnTo>
                <a:lnTo>
                  <a:pt x="70006" y="69952"/>
                </a:lnTo>
                <a:lnTo>
                  <a:pt x="75006" y="65162"/>
                </a:lnTo>
                <a:lnTo>
                  <a:pt x="76816" y="57399"/>
                </a:lnTo>
                <a:lnTo>
                  <a:pt x="76498" y="47653"/>
                </a:lnTo>
                <a:lnTo>
                  <a:pt x="70193" y="41155"/>
                </a:lnTo>
                <a:lnTo>
                  <a:pt x="46937" y="33936"/>
                </a:lnTo>
                <a:lnTo>
                  <a:pt x="6862" y="37152"/>
                </a:lnTo>
                <a:lnTo>
                  <a:pt x="916" y="41772"/>
                </a:lnTo>
                <a:lnTo>
                  <a:pt x="0" y="47899"/>
                </a:lnTo>
                <a:lnTo>
                  <a:pt x="2436" y="55031"/>
                </a:lnTo>
                <a:lnTo>
                  <a:pt x="17330" y="67017"/>
                </a:lnTo>
                <a:lnTo>
                  <a:pt x="27701" y="72347"/>
                </a:lnTo>
                <a:lnTo>
                  <a:pt x="37661" y="72853"/>
                </a:lnTo>
                <a:lnTo>
                  <a:pt x="56854" y="65290"/>
                </a:lnTo>
                <a:lnTo>
                  <a:pt x="60144" y="59008"/>
                </a:lnTo>
                <a:lnTo>
                  <a:pt x="59290" y="51772"/>
                </a:lnTo>
                <a:lnTo>
                  <a:pt x="55674" y="43902"/>
                </a:lnTo>
                <a:lnTo>
                  <a:pt x="50216" y="41702"/>
                </a:lnTo>
                <a:lnTo>
                  <a:pt x="43531" y="43282"/>
                </a:lnTo>
                <a:lnTo>
                  <a:pt x="36027" y="47383"/>
                </a:lnTo>
                <a:lnTo>
                  <a:pt x="35595" y="48593"/>
                </a:lnTo>
                <a:lnTo>
                  <a:pt x="47302" y="45875"/>
                </a:lnTo>
                <a:lnTo>
                  <a:pt x="50729" y="38447"/>
                </a:lnTo>
                <a:lnTo>
                  <a:pt x="50474" y="13943"/>
                </a:lnTo>
                <a:lnTo>
                  <a:pt x="46749" y="8018"/>
                </a:lnTo>
                <a:lnTo>
                  <a:pt x="41220" y="7115"/>
                </a:lnTo>
                <a:lnTo>
                  <a:pt x="34486" y="9559"/>
                </a:lnTo>
                <a:lnTo>
                  <a:pt x="31521" y="15760"/>
                </a:lnTo>
                <a:lnTo>
                  <a:pt x="32288" y="34838"/>
                </a:lnTo>
                <a:lnTo>
                  <a:pt x="41771" y="54488"/>
                </a:lnTo>
                <a:lnTo>
                  <a:pt x="48565" y="63994"/>
                </a:lnTo>
                <a:lnTo>
                  <a:pt x="56141" y="67285"/>
                </a:lnTo>
                <a:lnTo>
                  <a:pt x="64239" y="66431"/>
                </a:lnTo>
                <a:lnTo>
                  <a:pt x="72684" y="62815"/>
                </a:lnTo>
                <a:lnTo>
                  <a:pt x="86131" y="46610"/>
                </a:lnTo>
                <a:lnTo>
                  <a:pt x="91850" y="35890"/>
                </a:lnTo>
                <a:lnTo>
                  <a:pt x="91092" y="25696"/>
                </a:lnTo>
                <a:lnTo>
                  <a:pt x="78061" y="6245"/>
                </a:lnTo>
                <a:lnTo>
                  <a:pt x="68188" y="1362"/>
                </a:lnTo>
                <a:lnTo>
                  <a:pt x="45030" y="0"/>
                </a:lnTo>
                <a:lnTo>
                  <a:pt x="23566" y="8535"/>
                </a:lnTo>
                <a:lnTo>
                  <a:pt x="13576" y="15077"/>
                </a:lnTo>
                <a:lnTo>
                  <a:pt x="8440" y="24009"/>
                </a:lnTo>
                <a:lnTo>
                  <a:pt x="6795" y="46121"/>
                </a:lnTo>
                <a:lnTo>
                  <a:pt x="11537" y="56892"/>
                </a:lnTo>
                <a:lnTo>
                  <a:pt x="28992" y="76986"/>
                </a:lnTo>
                <a:lnTo>
                  <a:pt x="41569" y="82040"/>
                </a:lnTo>
                <a:lnTo>
                  <a:pt x="71794" y="83591"/>
                </a:lnTo>
                <a:lnTo>
                  <a:pt x="83814" y="78826"/>
                </a:lnTo>
                <a:lnTo>
                  <a:pt x="101234" y="61343"/>
                </a:lnTo>
                <a:lnTo>
                  <a:pt x="103442" y="51806"/>
                </a:lnTo>
                <a:lnTo>
                  <a:pt x="101867" y="42401"/>
                </a:lnTo>
                <a:lnTo>
                  <a:pt x="97769" y="33084"/>
                </a:lnTo>
                <a:lnTo>
                  <a:pt x="88944" y="28395"/>
                </a:lnTo>
                <a:lnTo>
                  <a:pt x="62888" y="27250"/>
                </a:lnTo>
                <a:lnTo>
                  <a:pt x="53502" y="33647"/>
                </a:lnTo>
                <a:lnTo>
                  <a:pt x="47245" y="44006"/>
                </a:lnTo>
                <a:lnTo>
                  <a:pt x="43074" y="57006"/>
                </a:lnTo>
                <a:lnTo>
                  <a:pt x="44863" y="67196"/>
                </a:lnTo>
                <a:lnTo>
                  <a:pt x="50627" y="75513"/>
                </a:lnTo>
                <a:lnTo>
                  <a:pt x="59039" y="82581"/>
                </a:lnTo>
                <a:lnTo>
                  <a:pt x="67694" y="84246"/>
                </a:lnTo>
                <a:lnTo>
                  <a:pt x="76512" y="82309"/>
                </a:lnTo>
                <a:lnTo>
                  <a:pt x="85436" y="77971"/>
                </a:lnTo>
                <a:lnTo>
                  <a:pt x="89863" y="68985"/>
                </a:lnTo>
                <a:lnTo>
                  <a:pt x="90719" y="42750"/>
                </a:lnTo>
                <a:lnTo>
                  <a:pt x="85767" y="36364"/>
                </a:lnTo>
                <a:lnTo>
                  <a:pt x="77895" y="35153"/>
                </a:lnTo>
                <a:lnTo>
                  <a:pt x="68077" y="37393"/>
                </a:lnTo>
                <a:lnTo>
                  <a:pt x="53106" y="48007"/>
                </a:lnTo>
                <a:lnTo>
                  <a:pt x="34731" y="6929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3839136" y="10588458"/>
            <a:ext cx="1713902" cy="959785"/>
            <a:chOff x="3839136" y="10588458"/>
            <a:chExt cx="1713902" cy="959785"/>
          </a:xfrm>
        </p:grpSpPr>
        <p:sp>
          <p:nvSpPr>
            <p:cNvPr id="114" name="Freeform 113"/>
            <p:cNvSpPr/>
            <p:nvPr/>
          </p:nvSpPr>
          <p:spPr>
            <a:xfrm>
              <a:off x="3839136" y="10972372"/>
              <a:ext cx="219380" cy="274225"/>
            </a:xfrm>
            <a:custGeom>
              <a:avLst/>
              <a:gdLst/>
              <a:ahLst/>
              <a:cxnLst/>
              <a:rect l="0" t="0" r="0" b="0"/>
              <a:pathLst>
                <a:path w="219380" h="274225">
                  <a:moveTo>
                    <a:pt x="0" y="0"/>
                  </a:moveTo>
                  <a:lnTo>
                    <a:pt x="38169" y="57252"/>
                  </a:lnTo>
                  <a:lnTo>
                    <a:pt x="93331" y="119655"/>
                  </a:lnTo>
                  <a:lnTo>
                    <a:pt x="141334" y="179557"/>
                  </a:lnTo>
                  <a:lnTo>
                    <a:pt x="178177" y="233349"/>
                  </a:lnTo>
                  <a:lnTo>
                    <a:pt x="194974" y="256057"/>
                  </a:lnTo>
                  <a:lnTo>
                    <a:pt x="219379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017382" y="10917527"/>
              <a:ext cx="68557" cy="630716"/>
            </a:xfrm>
            <a:custGeom>
              <a:avLst/>
              <a:gdLst/>
              <a:ahLst/>
              <a:cxnLst/>
              <a:rect l="0" t="0" r="0" b="0"/>
              <a:pathLst>
                <a:path w="68557" h="630716">
                  <a:moveTo>
                    <a:pt x="68556" y="0"/>
                  </a:moveTo>
                  <a:lnTo>
                    <a:pt x="68556" y="59660"/>
                  </a:lnTo>
                  <a:lnTo>
                    <a:pt x="67033" y="98118"/>
                  </a:lnTo>
                  <a:lnTo>
                    <a:pt x="61277" y="150759"/>
                  </a:lnTo>
                  <a:lnTo>
                    <a:pt x="53641" y="209702"/>
                  </a:lnTo>
                  <a:lnTo>
                    <a:pt x="46692" y="266876"/>
                  </a:lnTo>
                  <a:lnTo>
                    <a:pt x="43604" y="312599"/>
                  </a:lnTo>
                  <a:lnTo>
                    <a:pt x="34587" y="372601"/>
                  </a:lnTo>
                  <a:lnTo>
                    <a:pt x="22266" y="421695"/>
                  </a:lnTo>
                  <a:lnTo>
                    <a:pt x="13451" y="467230"/>
                  </a:lnTo>
                  <a:lnTo>
                    <a:pt x="5978" y="519968"/>
                  </a:lnTo>
                  <a:lnTo>
                    <a:pt x="2657" y="568799"/>
                  </a:lnTo>
                  <a:lnTo>
                    <a:pt x="0" y="6307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250472" y="10862682"/>
              <a:ext cx="176400" cy="274225"/>
            </a:xfrm>
            <a:custGeom>
              <a:avLst/>
              <a:gdLst/>
              <a:ahLst/>
              <a:cxnLst/>
              <a:rect l="0" t="0" r="0" b="0"/>
              <a:pathLst>
                <a:path w="176400" h="274225">
                  <a:moveTo>
                    <a:pt x="0" y="0"/>
                  </a:moveTo>
                  <a:lnTo>
                    <a:pt x="59660" y="18978"/>
                  </a:lnTo>
                  <a:lnTo>
                    <a:pt x="121644" y="44036"/>
                  </a:lnTo>
                  <a:lnTo>
                    <a:pt x="164014" y="58921"/>
                  </a:lnTo>
                  <a:lnTo>
                    <a:pt x="171805" y="68227"/>
                  </a:lnTo>
                  <a:lnTo>
                    <a:pt x="175476" y="80524"/>
                  </a:lnTo>
                  <a:lnTo>
                    <a:pt x="176399" y="94817"/>
                  </a:lnTo>
                  <a:lnTo>
                    <a:pt x="172444" y="107391"/>
                  </a:lnTo>
                  <a:lnTo>
                    <a:pt x="128110" y="166338"/>
                  </a:lnTo>
                  <a:lnTo>
                    <a:pt x="71434" y="218413"/>
                  </a:lnTo>
                  <a:lnTo>
                    <a:pt x="13712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579541" y="10749062"/>
              <a:ext cx="199281" cy="403790"/>
            </a:xfrm>
            <a:custGeom>
              <a:avLst/>
              <a:gdLst/>
              <a:ahLst/>
              <a:cxnLst/>
              <a:rect l="0" t="0" r="0" b="0"/>
              <a:pathLst>
                <a:path w="199281" h="403790">
                  <a:moveTo>
                    <a:pt x="41134" y="17642"/>
                  </a:moveTo>
                  <a:lnTo>
                    <a:pt x="62970" y="3084"/>
                  </a:lnTo>
                  <a:lnTo>
                    <a:pt x="89941" y="0"/>
                  </a:lnTo>
                  <a:lnTo>
                    <a:pt x="119194" y="5230"/>
                  </a:lnTo>
                  <a:lnTo>
                    <a:pt x="142352" y="17712"/>
                  </a:lnTo>
                  <a:lnTo>
                    <a:pt x="158738" y="41540"/>
                  </a:lnTo>
                  <a:lnTo>
                    <a:pt x="165241" y="56426"/>
                  </a:lnTo>
                  <a:lnTo>
                    <a:pt x="166529" y="70920"/>
                  </a:lnTo>
                  <a:lnTo>
                    <a:pt x="153784" y="114680"/>
                  </a:lnTo>
                  <a:lnTo>
                    <a:pt x="129187" y="162516"/>
                  </a:lnTo>
                  <a:lnTo>
                    <a:pt x="102771" y="192771"/>
                  </a:lnTo>
                  <a:lnTo>
                    <a:pt x="105077" y="195334"/>
                  </a:lnTo>
                  <a:lnTo>
                    <a:pt x="148896" y="203056"/>
                  </a:lnTo>
                  <a:lnTo>
                    <a:pt x="184107" y="222218"/>
                  </a:lnTo>
                  <a:lnTo>
                    <a:pt x="191295" y="234769"/>
                  </a:lnTo>
                  <a:lnTo>
                    <a:pt x="199280" y="269028"/>
                  </a:lnTo>
                  <a:lnTo>
                    <a:pt x="196839" y="285781"/>
                  </a:lnTo>
                  <a:lnTo>
                    <a:pt x="173091" y="329673"/>
                  </a:lnTo>
                  <a:lnTo>
                    <a:pt x="155134" y="352342"/>
                  </a:lnTo>
                  <a:lnTo>
                    <a:pt x="94741" y="390241"/>
                  </a:lnTo>
                  <a:lnTo>
                    <a:pt x="81442" y="398583"/>
                  </a:lnTo>
                  <a:lnTo>
                    <a:pt x="54478" y="403789"/>
                  </a:lnTo>
                  <a:lnTo>
                    <a:pt x="30307" y="401025"/>
                  </a:lnTo>
                  <a:lnTo>
                    <a:pt x="0" y="3878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908610" y="10848970"/>
              <a:ext cx="164536" cy="191959"/>
            </a:xfrm>
            <a:custGeom>
              <a:avLst/>
              <a:gdLst/>
              <a:ahLst/>
              <a:cxnLst/>
              <a:rect l="0" t="0" r="0" b="0"/>
              <a:pathLst>
                <a:path w="164536" h="191959">
                  <a:moveTo>
                    <a:pt x="0" y="0"/>
                  </a:moveTo>
                  <a:lnTo>
                    <a:pt x="57252" y="45448"/>
                  </a:lnTo>
                  <a:lnTo>
                    <a:pt x="99219" y="96832"/>
                  </a:lnTo>
                  <a:lnTo>
                    <a:pt x="132787" y="150992"/>
                  </a:lnTo>
                  <a:lnTo>
                    <a:pt x="144331" y="173750"/>
                  </a:lnTo>
                  <a:lnTo>
                    <a:pt x="164535" y="1919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922321" y="10752992"/>
              <a:ext cx="137113" cy="329071"/>
            </a:xfrm>
            <a:custGeom>
              <a:avLst/>
              <a:gdLst/>
              <a:ahLst/>
              <a:cxnLst/>
              <a:rect l="0" t="0" r="0" b="0"/>
              <a:pathLst>
                <a:path w="137113" h="329071">
                  <a:moveTo>
                    <a:pt x="137112" y="0"/>
                  </a:moveTo>
                  <a:lnTo>
                    <a:pt x="118135" y="52869"/>
                  </a:lnTo>
                  <a:lnTo>
                    <a:pt x="98481" y="109105"/>
                  </a:lnTo>
                  <a:lnTo>
                    <a:pt x="78946" y="160298"/>
                  </a:lnTo>
                  <a:lnTo>
                    <a:pt x="53861" y="208475"/>
                  </a:lnTo>
                  <a:lnTo>
                    <a:pt x="31194" y="261345"/>
                  </a:lnTo>
                  <a:lnTo>
                    <a:pt x="14829" y="303417"/>
                  </a:lnTo>
                  <a:lnTo>
                    <a:pt x="0" y="3290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127989" y="10807837"/>
              <a:ext cx="150825" cy="10854"/>
            </a:xfrm>
            <a:custGeom>
              <a:avLst/>
              <a:gdLst/>
              <a:ahLst/>
              <a:cxnLst/>
              <a:rect l="0" t="0" r="0" b="0"/>
              <a:pathLst>
                <a:path w="150825" h="10854">
                  <a:moveTo>
                    <a:pt x="0" y="0"/>
                  </a:moveTo>
                  <a:lnTo>
                    <a:pt x="48807" y="10853"/>
                  </a:lnTo>
                  <a:lnTo>
                    <a:pt x="94190" y="8802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484481" y="10588458"/>
              <a:ext cx="68557" cy="397626"/>
            </a:xfrm>
            <a:custGeom>
              <a:avLst/>
              <a:gdLst/>
              <a:ahLst/>
              <a:cxnLst/>
              <a:rect l="0" t="0" r="0" b="0"/>
              <a:pathLst>
                <a:path w="68557" h="397626">
                  <a:moveTo>
                    <a:pt x="68556" y="0"/>
                  </a:moveTo>
                  <a:lnTo>
                    <a:pt x="64493" y="59659"/>
                  </a:lnTo>
                  <a:lnTo>
                    <a:pt x="53641" y="115179"/>
                  </a:lnTo>
                  <a:lnTo>
                    <a:pt x="45169" y="159357"/>
                  </a:lnTo>
                  <a:lnTo>
                    <a:pt x="36325" y="209460"/>
                  </a:lnTo>
                  <a:lnTo>
                    <a:pt x="27316" y="262198"/>
                  </a:lnTo>
                  <a:lnTo>
                    <a:pt x="18234" y="313060"/>
                  </a:lnTo>
                  <a:lnTo>
                    <a:pt x="6080" y="369860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715736" y="11232885"/>
            <a:ext cx="1864724" cy="2042969"/>
            <a:chOff x="3715736" y="11232885"/>
            <a:chExt cx="1864724" cy="2042969"/>
          </a:xfrm>
        </p:grpSpPr>
        <p:sp>
          <p:nvSpPr>
            <p:cNvPr id="123" name="Freeform 122"/>
            <p:cNvSpPr/>
            <p:nvPr/>
          </p:nvSpPr>
          <p:spPr>
            <a:xfrm>
              <a:off x="3715736" y="11640130"/>
              <a:ext cx="250856" cy="483984"/>
            </a:xfrm>
            <a:custGeom>
              <a:avLst/>
              <a:gdLst/>
              <a:ahLst/>
              <a:cxnLst/>
              <a:rect l="0" t="0" r="0" b="0"/>
              <a:pathLst>
                <a:path w="250856" h="483984">
                  <a:moveTo>
                    <a:pt x="13711" y="86357"/>
                  </a:moveTo>
                  <a:lnTo>
                    <a:pt x="13711" y="57243"/>
                  </a:lnTo>
                  <a:lnTo>
                    <a:pt x="21836" y="34823"/>
                  </a:lnTo>
                  <a:lnTo>
                    <a:pt x="28268" y="24579"/>
                  </a:lnTo>
                  <a:lnTo>
                    <a:pt x="47603" y="9135"/>
                  </a:lnTo>
                  <a:lnTo>
                    <a:pt x="59158" y="2883"/>
                  </a:lnTo>
                  <a:lnTo>
                    <a:pt x="84184" y="0"/>
                  </a:lnTo>
                  <a:lnTo>
                    <a:pt x="109018" y="5320"/>
                  </a:lnTo>
                  <a:lnTo>
                    <a:pt x="130211" y="17841"/>
                  </a:lnTo>
                  <a:lnTo>
                    <a:pt x="145725" y="41687"/>
                  </a:lnTo>
                  <a:lnTo>
                    <a:pt x="156175" y="72598"/>
                  </a:lnTo>
                  <a:lnTo>
                    <a:pt x="160534" y="122737"/>
                  </a:lnTo>
                  <a:lnTo>
                    <a:pt x="151330" y="168739"/>
                  </a:lnTo>
                  <a:lnTo>
                    <a:pt x="128460" y="218764"/>
                  </a:lnTo>
                  <a:lnTo>
                    <a:pt x="105844" y="248800"/>
                  </a:lnTo>
                  <a:lnTo>
                    <a:pt x="99508" y="251021"/>
                  </a:lnTo>
                  <a:lnTo>
                    <a:pt x="96808" y="244884"/>
                  </a:lnTo>
                  <a:lnTo>
                    <a:pt x="96531" y="233175"/>
                  </a:lnTo>
                  <a:lnTo>
                    <a:pt x="100917" y="223847"/>
                  </a:lnTo>
                  <a:lnTo>
                    <a:pt x="117978" y="209417"/>
                  </a:lnTo>
                  <a:lnTo>
                    <a:pt x="153279" y="192729"/>
                  </a:lnTo>
                  <a:lnTo>
                    <a:pt x="179337" y="191017"/>
                  </a:lnTo>
                  <a:lnTo>
                    <a:pt x="204629" y="196858"/>
                  </a:lnTo>
                  <a:lnTo>
                    <a:pt x="226027" y="209611"/>
                  </a:lnTo>
                  <a:lnTo>
                    <a:pt x="241631" y="233561"/>
                  </a:lnTo>
                  <a:lnTo>
                    <a:pt x="247924" y="248478"/>
                  </a:lnTo>
                  <a:lnTo>
                    <a:pt x="250855" y="281304"/>
                  </a:lnTo>
                  <a:lnTo>
                    <a:pt x="245556" y="316207"/>
                  </a:lnTo>
                  <a:lnTo>
                    <a:pt x="225442" y="368593"/>
                  </a:lnTo>
                  <a:lnTo>
                    <a:pt x="208871" y="399182"/>
                  </a:lnTo>
                  <a:lnTo>
                    <a:pt x="167853" y="434820"/>
                  </a:lnTo>
                  <a:lnTo>
                    <a:pt x="117105" y="457397"/>
                  </a:lnTo>
                  <a:lnTo>
                    <a:pt x="56309" y="477151"/>
                  </a:lnTo>
                  <a:lnTo>
                    <a:pt x="0" y="4839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140783" y="11657932"/>
              <a:ext cx="153683" cy="329069"/>
            </a:xfrm>
            <a:custGeom>
              <a:avLst/>
              <a:gdLst/>
              <a:ahLst/>
              <a:cxnLst/>
              <a:rect l="0" t="0" r="0" b="0"/>
              <a:pathLst>
                <a:path w="153683" h="329069">
                  <a:moveTo>
                    <a:pt x="68556" y="0"/>
                  </a:moveTo>
                  <a:lnTo>
                    <a:pt x="124114" y="55558"/>
                  </a:lnTo>
                  <a:lnTo>
                    <a:pt x="140476" y="74967"/>
                  </a:lnTo>
                  <a:lnTo>
                    <a:pt x="152826" y="98827"/>
                  </a:lnTo>
                  <a:lnTo>
                    <a:pt x="153682" y="110065"/>
                  </a:lnTo>
                  <a:lnTo>
                    <a:pt x="146508" y="130677"/>
                  </a:lnTo>
                  <a:lnTo>
                    <a:pt x="104457" y="182062"/>
                  </a:lnTo>
                  <a:lnTo>
                    <a:pt x="61090" y="233844"/>
                  </a:lnTo>
                  <a:lnTo>
                    <a:pt x="24706" y="286561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456140" y="11444985"/>
              <a:ext cx="197196" cy="432327"/>
            </a:xfrm>
            <a:custGeom>
              <a:avLst/>
              <a:gdLst/>
              <a:ahLst/>
              <a:cxnLst/>
              <a:rect l="0" t="0" r="0" b="0"/>
              <a:pathLst>
                <a:path w="197196" h="432327">
                  <a:moveTo>
                    <a:pt x="27423" y="7279"/>
                  </a:moveTo>
                  <a:lnTo>
                    <a:pt x="56538" y="0"/>
                  </a:lnTo>
                  <a:lnTo>
                    <a:pt x="83020" y="4552"/>
                  </a:lnTo>
                  <a:lnTo>
                    <a:pt x="108501" y="18254"/>
                  </a:lnTo>
                  <a:lnTo>
                    <a:pt x="129982" y="39579"/>
                  </a:lnTo>
                  <a:lnTo>
                    <a:pt x="141561" y="68354"/>
                  </a:lnTo>
                  <a:lnTo>
                    <a:pt x="144649" y="84559"/>
                  </a:lnTo>
                  <a:lnTo>
                    <a:pt x="139954" y="118815"/>
                  </a:lnTo>
                  <a:lnTo>
                    <a:pt x="120181" y="172361"/>
                  </a:lnTo>
                  <a:lnTo>
                    <a:pt x="102165" y="205573"/>
                  </a:lnTo>
                  <a:lnTo>
                    <a:pt x="78923" y="230491"/>
                  </a:lnTo>
                  <a:lnTo>
                    <a:pt x="72421" y="232260"/>
                  </a:lnTo>
                  <a:lnTo>
                    <a:pt x="69609" y="227346"/>
                  </a:lnTo>
                  <a:lnTo>
                    <a:pt x="69258" y="217976"/>
                  </a:lnTo>
                  <a:lnTo>
                    <a:pt x="73595" y="210206"/>
                  </a:lnTo>
                  <a:lnTo>
                    <a:pt x="90601" y="197511"/>
                  </a:lnTo>
                  <a:lnTo>
                    <a:pt x="117456" y="194915"/>
                  </a:lnTo>
                  <a:lnTo>
                    <a:pt x="148182" y="200363"/>
                  </a:lnTo>
                  <a:lnTo>
                    <a:pt x="177072" y="212940"/>
                  </a:lnTo>
                  <a:lnTo>
                    <a:pt x="186604" y="225131"/>
                  </a:lnTo>
                  <a:lnTo>
                    <a:pt x="197195" y="258987"/>
                  </a:lnTo>
                  <a:lnTo>
                    <a:pt x="193777" y="291300"/>
                  </a:lnTo>
                  <a:lnTo>
                    <a:pt x="174723" y="339251"/>
                  </a:lnTo>
                  <a:lnTo>
                    <a:pt x="156875" y="371154"/>
                  </a:lnTo>
                  <a:lnTo>
                    <a:pt x="121132" y="404721"/>
                  </a:lnTo>
                  <a:lnTo>
                    <a:pt x="94970" y="419042"/>
                  </a:lnTo>
                  <a:lnTo>
                    <a:pt x="34559" y="429703"/>
                  </a:lnTo>
                  <a:lnTo>
                    <a:pt x="0" y="4323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703966" y="11397419"/>
              <a:ext cx="94956" cy="466182"/>
            </a:xfrm>
            <a:custGeom>
              <a:avLst/>
              <a:gdLst/>
              <a:ahLst/>
              <a:cxnLst/>
              <a:rect l="0" t="0" r="0" b="0"/>
              <a:pathLst>
                <a:path w="94956" h="466182">
                  <a:moveTo>
                    <a:pt x="12687" y="0"/>
                  </a:moveTo>
                  <a:lnTo>
                    <a:pt x="20587" y="45309"/>
                  </a:lnTo>
                  <a:lnTo>
                    <a:pt x="14181" y="101447"/>
                  </a:lnTo>
                  <a:lnTo>
                    <a:pt x="4158" y="152951"/>
                  </a:lnTo>
                  <a:lnTo>
                    <a:pt x="1279" y="198996"/>
                  </a:lnTo>
                  <a:lnTo>
                    <a:pt x="0" y="249931"/>
                  </a:lnTo>
                  <a:lnTo>
                    <a:pt x="2478" y="299990"/>
                  </a:lnTo>
                  <a:lnTo>
                    <a:pt x="19480" y="360909"/>
                  </a:lnTo>
                  <a:lnTo>
                    <a:pt x="37890" y="407058"/>
                  </a:lnTo>
                  <a:lnTo>
                    <a:pt x="94955" y="4661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826343" y="11497463"/>
              <a:ext cx="219380" cy="283257"/>
            </a:xfrm>
            <a:custGeom>
              <a:avLst/>
              <a:gdLst/>
              <a:ahLst/>
              <a:cxnLst/>
              <a:rect l="0" t="0" r="0" b="0"/>
              <a:pathLst>
                <a:path w="219380" h="283257">
                  <a:moveTo>
                    <a:pt x="0" y="23356"/>
                  </a:moveTo>
                  <a:lnTo>
                    <a:pt x="14558" y="8800"/>
                  </a:lnTo>
                  <a:lnTo>
                    <a:pt x="37955" y="1652"/>
                  </a:lnTo>
                  <a:lnTo>
                    <a:pt x="67143" y="0"/>
                  </a:lnTo>
                  <a:lnTo>
                    <a:pt x="95350" y="4343"/>
                  </a:lnTo>
                  <a:lnTo>
                    <a:pt x="119059" y="19476"/>
                  </a:lnTo>
                  <a:lnTo>
                    <a:pt x="138229" y="41437"/>
                  </a:lnTo>
                  <a:lnTo>
                    <a:pt x="151828" y="66432"/>
                  </a:lnTo>
                  <a:lnTo>
                    <a:pt x="160769" y="120757"/>
                  </a:lnTo>
                  <a:lnTo>
                    <a:pt x="148861" y="177817"/>
                  </a:lnTo>
                  <a:lnTo>
                    <a:pt x="126036" y="233318"/>
                  </a:lnTo>
                  <a:lnTo>
                    <a:pt x="92697" y="273801"/>
                  </a:lnTo>
                  <a:lnTo>
                    <a:pt x="78556" y="280203"/>
                  </a:lnTo>
                  <a:lnTo>
                    <a:pt x="46594" y="283256"/>
                  </a:lnTo>
                  <a:lnTo>
                    <a:pt x="35633" y="277366"/>
                  </a:lnTo>
                  <a:lnTo>
                    <a:pt x="28326" y="267347"/>
                  </a:lnTo>
                  <a:lnTo>
                    <a:pt x="23454" y="254572"/>
                  </a:lnTo>
                  <a:lnTo>
                    <a:pt x="23877" y="207479"/>
                  </a:lnTo>
                  <a:lnTo>
                    <a:pt x="40929" y="154931"/>
                  </a:lnTo>
                  <a:lnTo>
                    <a:pt x="60848" y="131093"/>
                  </a:lnTo>
                  <a:lnTo>
                    <a:pt x="72558" y="122604"/>
                  </a:lnTo>
                  <a:lnTo>
                    <a:pt x="101820" y="117233"/>
                  </a:lnTo>
                  <a:lnTo>
                    <a:pt x="133614" y="121448"/>
                  </a:lnTo>
                  <a:lnTo>
                    <a:pt x="175686" y="140951"/>
                  </a:lnTo>
                  <a:lnTo>
                    <a:pt x="219379" y="1741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04588" y="11315151"/>
              <a:ext cx="155107" cy="507316"/>
            </a:xfrm>
            <a:custGeom>
              <a:avLst/>
              <a:gdLst/>
              <a:ahLst/>
              <a:cxnLst/>
              <a:rect l="0" t="0" r="0" b="0"/>
              <a:pathLst>
                <a:path w="155107" h="507316">
                  <a:moveTo>
                    <a:pt x="0" y="0"/>
                  </a:moveTo>
                  <a:lnTo>
                    <a:pt x="29116" y="7280"/>
                  </a:lnTo>
                  <a:lnTo>
                    <a:pt x="69058" y="33642"/>
                  </a:lnTo>
                  <a:lnTo>
                    <a:pt x="102560" y="63120"/>
                  </a:lnTo>
                  <a:lnTo>
                    <a:pt x="131784" y="112989"/>
                  </a:lnTo>
                  <a:lnTo>
                    <a:pt x="152461" y="176007"/>
                  </a:lnTo>
                  <a:lnTo>
                    <a:pt x="155106" y="224479"/>
                  </a:lnTo>
                  <a:lnTo>
                    <a:pt x="152727" y="273444"/>
                  </a:lnTo>
                  <a:lnTo>
                    <a:pt x="149864" y="333747"/>
                  </a:lnTo>
                  <a:lnTo>
                    <a:pt x="140044" y="382761"/>
                  </a:lnTo>
                  <a:lnTo>
                    <a:pt x="127486" y="433678"/>
                  </a:lnTo>
                  <a:lnTo>
                    <a:pt x="109594" y="484475"/>
                  </a:lnTo>
                  <a:lnTo>
                    <a:pt x="95979" y="5073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210256" y="11507108"/>
              <a:ext cx="137114" cy="13712"/>
            </a:xfrm>
            <a:custGeom>
              <a:avLst/>
              <a:gdLst/>
              <a:ahLst/>
              <a:cxnLst/>
              <a:rect l="0" t="0" r="0" b="0"/>
              <a:pathLst>
                <a:path w="137114" h="13712">
                  <a:moveTo>
                    <a:pt x="0" y="13711"/>
                  </a:moveTo>
                  <a:lnTo>
                    <a:pt x="59660" y="13711"/>
                  </a:lnTo>
                  <a:lnTo>
                    <a:pt x="102992" y="9649"/>
                  </a:lnTo>
                  <a:lnTo>
                    <a:pt x="1371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568256" y="11232885"/>
              <a:ext cx="12204" cy="438759"/>
            </a:xfrm>
            <a:custGeom>
              <a:avLst/>
              <a:gdLst/>
              <a:ahLst/>
              <a:cxnLst/>
              <a:rect l="0" t="0" r="0" b="0"/>
              <a:pathLst>
                <a:path w="12204" h="438759">
                  <a:moveTo>
                    <a:pt x="12203" y="0"/>
                  </a:moveTo>
                  <a:lnTo>
                    <a:pt x="10679" y="45309"/>
                  </a:lnTo>
                  <a:lnTo>
                    <a:pt x="4303" y="101447"/>
                  </a:lnTo>
                  <a:lnTo>
                    <a:pt x="6129" y="162906"/>
                  </a:lnTo>
                  <a:lnTo>
                    <a:pt x="0" y="226336"/>
                  </a:lnTo>
                  <a:lnTo>
                    <a:pt x="8213" y="288124"/>
                  </a:lnTo>
                  <a:lnTo>
                    <a:pt x="11021" y="342667"/>
                  </a:lnTo>
                  <a:lnTo>
                    <a:pt x="11677" y="389957"/>
                  </a:lnTo>
                  <a:lnTo>
                    <a:pt x="12203" y="4387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852848" y="12285449"/>
              <a:ext cx="230199" cy="555840"/>
            </a:xfrm>
            <a:custGeom>
              <a:avLst/>
              <a:gdLst/>
              <a:ahLst/>
              <a:cxnLst/>
              <a:rect l="0" t="0" r="0" b="0"/>
              <a:pathLst>
                <a:path w="230199" h="555840">
                  <a:moveTo>
                    <a:pt x="0" y="140310"/>
                  </a:moveTo>
                  <a:lnTo>
                    <a:pt x="4062" y="84714"/>
                  </a:lnTo>
                  <a:lnTo>
                    <a:pt x="18977" y="44109"/>
                  </a:lnTo>
                  <a:lnTo>
                    <a:pt x="26363" y="30472"/>
                  </a:lnTo>
                  <a:lnTo>
                    <a:pt x="46756" y="11257"/>
                  </a:lnTo>
                  <a:lnTo>
                    <a:pt x="58593" y="4000"/>
                  </a:lnTo>
                  <a:lnTo>
                    <a:pt x="87995" y="0"/>
                  </a:lnTo>
                  <a:lnTo>
                    <a:pt x="118329" y="4823"/>
                  </a:lnTo>
                  <a:lnTo>
                    <a:pt x="141967" y="17123"/>
                  </a:lnTo>
                  <a:lnTo>
                    <a:pt x="158567" y="40872"/>
                  </a:lnTo>
                  <a:lnTo>
                    <a:pt x="165126" y="55737"/>
                  </a:lnTo>
                  <a:lnTo>
                    <a:pt x="167079" y="113051"/>
                  </a:lnTo>
                  <a:lnTo>
                    <a:pt x="157540" y="156125"/>
                  </a:lnTo>
                  <a:lnTo>
                    <a:pt x="135039" y="215075"/>
                  </a:lnTo>
                  <a:lnTo>
                    <a:pt x="100139" y="268661"/>
                  </a:lnTo>
                  <a:lnTo>
                    <a:pt x="95705" y="270058"/>
                  </a:lnTo>
                  <a:lnTo>
                    <a:pt x="94273" y="264896"/>
                  </a:lnTo>
                  <a:lnTo>
                    <a:pt x="94841" y="255360"/>
                  </a:lnTo>
                  <a:lnTo>
                    <a:pt x="110198" y="220103"/>
                  </a:lnTo>
                  <a:lnTo>
                    <a:pt x="134046" y="187989"/>
                  </a:lnTo>
                  <a:lnTo>
                    <a:pt x="145732" y="182760"/>
                  </a:lnTo>
                  <a:lnTo>
                    <a:pt x="174967" y="181013"/>
                  </a:lnTo>
                  <a:lnTo>
                    <a:pt x="188248" y="185726"/>
                  </a:lnTo>
                  <a:lnTo>
                    <a:pt x="211129" y="203152"/>
                  </a:lnTo>
                  <a:lnTo>
                    <a:pt x="223330" y="230194"/>
                  </a:lnTo>
                  <a:lnTo>
                    <a:pt x="230198" y="283742"/>
                  </a:lnTo>
                  <a:lnTo>
                    <a:pt x="228758" y="324412"/>
                  </a:lnTo>
                  <a:lnTo>
                    <a:pt x="212340" y="380045"/>
                  </a:lnTo>
                  <a:lnTo>
                    <a:pt x="194103" y="427674"/>
                  </a:lnTo>
                  <a:lnTo>
                    <a:pt x="152601" y="489465"/>
                  </a:lnTo>
                  <a:lnTo>
                    <a:pt x="107332" y="531916"/>
                  </a:lnTo>
                  <a:lnTo>
                    <a:pt x="60579" y="553080"/>
                  </a:lnTo>
                  <a:lnTo>
                    <a:pt x="34033" y="555839"/>
                  </a:lnTo>
                  <a:lnTo>
                    <a:pt x="0" y="55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168205" y="12384625"/>
              <a:ext cx="191958" cy="123402"/>
            </a:xfrm>
            <a:custGeom>
              <a:avLst/>
              <a:gdLst/>
              <a:ahLst/>
              <a:cxnLst/>
              <a:rect l="0" t="0" r="0" b="0"/>
              <a:pathLst>
                <a:path w="191958" h="123402">
                  <a:moveTo>
                    <a:pt x="0" y="123401"/>
                  </a:moveTo>
                  <a:lnTo>
                    <a:pt x="60738" y="76627"/>
                  </a:lnTo>
                  <a:lnTo>
                    <a:pt x="124177" y="31853"/>
                  </a:lnTo>
                  <a:lnTo>
                    <a:pt x="179872" y="5247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569352" y="12048278"/>
              <a:ext cx="193954" cy="473460"/>
            </a:xfrm>
            <a:custGeom>
              <a:avLst/>
              <a:gdLst/>
              <a:ahLst/>
              <a:cxnLst/>
              <a:rect l="0" t="0" r="0" b="0"/>
              <a:pathLst>
                <a:path w="193954" h="473460">
                  <a:moveTo>
                    <a:pt x="133590" y="7278"/>
                  </a:moveTo>
                  <a:lnTo>
                    <a:pt x="111754" y="0"/>
                  </a:lnTo>
                  <a:lnTo>
                    <a:pt x="88845" y="4551"/>
                  </a:lnTo>
                  <a:lnTo>
                    <a:pt x="76338" y="10031"/>
                  </a:lnTo>
                  <a:lnTo>
                    <a:pt x="54315" y="32370"/>
                  </a:lnTo>
                  <a:lnTo>
                    <a:pt x="22630" y="89086"/>
                  </a:lnTo>
                  <a:lnTo>
                    <a:pt x="6597" y="145100"/>
                  </a:lnTo>
                  <a:lnTo>
                    <a:pt x="975" y="191933"/>
                  </a:lnTo>
                  <a:lnTo>
                    <a:pt x="0" y="241694"/>
                  </a:lnTo>
                  <a:lnTo>
                    <a:pt x="4645" y="289201"/>
                  </a:lnTo>
                  <a:lnTo>
                    <a:pt x="23104" y="351493"/>
                  </a:lnTo>
                  <a:lnTo>
                    <a:pt x="43351" y="377611"/>
                  </a:lnTo>
                  <a:lnTo>
                    <a:pt x="55149" y="386708"/>
                  </a:lnTo>
                  <a:lnTo>
                    <a:pt x="67585" y="389726"/>
                  </a:lnTo>
                  <a:lnTo>
                    <a:pt x="93590" y="384955"/>
                  </a:lnTo>
                  <a:lnTo>
                    <a:pt x="116320" y="368615"/>
                  </a:lnTo>
                  <a:lnTo>
                    <a:pt x="163591" y="315657"/>
                  </a:lnTo>
                  <a:lnTo>
                    <a:pt x="187138" y="255861"/>
                  </a:lnTo>
                  <a:lnTo>
                    <a:pt x="193953" y="225926"/>
                  </a:lnTo>
                  <a:lnTo>
                    <a:pt x="191903" y="192308"/>
                  </a:lnTo>
                  <a:lnTo>
                    <a:pt x="187700" y="185477"/>
                  </a:lnTo>
                  <a:lnTo>
                    <a:pt x="181851" y="185492"/>
                  </a:lnTo>
                  <a:lnTo>
                    <a:pt x="174905" y="190073"/>
                  </a:lnTo>
                  <a:lnTo>
                    <a:pt x="163124" y="211412"/>
                  </a:lnTo>
                  <a:lnTo>
                    <a:pt x="143148" y="267489"/>
                  </a:lnTo>
                  <a:lnTo>
                    <a:pt x="126055" y="325623"/>
                  </a:lnTo>
                  <a:lnTo>
                    <a:pt x="121709" y="384121"/>
                  </a:lnTo>
                  <a:lnTo>
                    <a:pt x="121944" y="436155"/>
                  </a:lnTo>
                  <a:lnTo>
                    <a:pt x="133590" y="4734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004588" y="12137823"/>
              <a:ext cx="137113" cy="95980"/>
            </a:xfrm>
            <a:custGeom>
              <a:avLst/>
              <a:gdLst/>
              <a:ahLst/>
              <a:cxnLst/>
              <a:rect l="0" t="0" r="0" b="0"/>
              <a:pathLst>
                <a:path w="137113" h="95980">
                  <a:moveTo>
                    <a:pt x="0" y="95979"/>
                  </a:moveTo>
                  <a:lnTo>
                    <a:pt x="14558" y="74142"/>
                  </a:lnTo>
                  <a:lnTo>
                    <a:pt x="33893" y="59360"/>
                  </a:lnTo>
                  <a:lnTo>
                    <a:pt x="87408" y="23165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292524" y="11918445"/>
              <a:ext cx="54846" cy="411337"/>
            </a:xfrm>
            <a:custGeom>
              <a:avLst/>
              <a:gdLst/>
              <a:ahLst/>
              <a:cxnLst/>
              <a:rect l="0" t="0" r="0" b="0"/>
              <a:pathLst>
                <a:path w="54846" h="411337">
                  <a:moveTo>
                    <a:pt x="54845" y="0"/>
                  </a:moveTo>
                  <a:lnTo>
                    <a:pt x="43992" y="48807"/>
                  </a:lnTo>
                  <a:lnTo>
                    <a:pt x="37918" y="106377"/>
                  </a:lnTo>
                  <a:lnTo>
                    <a:pt x="30563" y="155444"/>
                  </a:lnTo>
                  <a:lnTo>
                    <a:pt x="22217" y="207722"/>
                  </a:lnTo>
                  <a:lnTo>
                    <a:pt x="17491" y="253300"/>
                  </a:lnTo>
                  <a:lnTo>
                    <a:pt x="13868" y="296917"/>
                  </a:lnTo>
                  <a:lnTo>
                    <a:pt x="7179" y="346771"/>
                  </a:lnTo>
                  <a:lnTo>
                    <a:pt x="3191" y="379085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195628" y="12288647"/>
              <a:ext cx="160101" cy="205669"/>
            </a:xfrm>
            <a:custGeom>
              <a:avLst/>
              <a:gdLst/>
              <a:ahLst/>
              <a:cxnLst/>
              <a:rect l="0" t="0" r="0" b="0"/>
              <a:pathLst>
                <a:path w="160101" h="205669">
                  <a:moveTo>
                    <a:pt x="0" y="0"/>
                  </a:moveTo>
                  <a:lnTo>
                    <a:pt x="57252" y="30889"/>
                  </a:lnTo>
                  <a:lnTo>
                    <a:pt x="112865" y="65552"/>
                  </a:lnTo>
                  <a:lnTo>
                    <a:pt x="147701" y="85440"/>
                  </a:lnTo>
                  <a:lnTo>
                    <a:pt x="157883" y="93524"/>
                  </a:lnTo>
                  <a:lnTo>
                    <a:pt x="160100" y="100436"/>
                  </a:lnTo>
                  <a:lnTo>
                    <a:pt x="157007" y="106567"/>
                  </a:lnTo>
                  <a:lnTo>
                    <a:pt x="109029" y="155817"/>
                  </a:lnTo>
                  <a:lnTo>
                    <a:pt x="90196" y="185311"/>
                  </a:lnTo>
                  <a:lnTo>
                    <a:pt x="82267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291606" y="12724769"/>
              <a:ext cx="187448" cy="551085"/>
            </a:xfrm>
            <a:custGeom>
              <a:avLst/>
              <a:gdLst/>
              <a:ahLst/>
              <a:cxnLst/>
              <a:rect l="0" t="0" r="0" b="0"/>
              <a:pathLst>
                <a:path w="187448" h="551085">
                  <a:moveTo>
                    <a:pt x="0" y="112327"/>
                  </a:moveTo>
                  <a:lnTo>
                    <a:pt x="0" y="83210"/>
                  </a:lnTo>
                  <a:lnTo>
                    <a:pt x="8125" y="60791"/>
                  </a:lnTo>
                  <a:lnTo>
                    <a:pt x="38168" y="21572"/>
                  </a:lnTo>
                  <a:lnTo>
                    <a:pt x="79019" y="967"/>
                  </a:lnTo>
                  <a:lnTo>
                    <a:pt x="93813" y="0"/>
                  </a:lnTo>
                  <a:lnTo>
                    <a:pt x="122438" y="7050"/>
                  </a:lnTo>
                  <a:lnTo>
                    <a:pt x="133424" y="16243"/>
                  </a:lnTo>
                  <a:lnTo>
                    <a:pt x="149692" y="42708"/>
                  </a:lnTo>
                  <a:lnTo>
                    <a:pt x="153875" y="78846"/>
                  </a:lnTo>
                  <a:lnTo>
                    <a:pt x="147665" y="137953"/>
                  </a:lnTo>
                  <a:lnTo>
                    <a:pt x="132114" y="189999"/>
                  </a:lnTo>
                  <a:lnTo>
                    <a:pt x="124639" y="205241"/>
                  </a:lnTo>
                  <a:lnTo>
                    <a:pt x="116609" y="212356"/>
                  </a:lnTo>
                  <a:lnTo>
                    <a:pt x="108208" y="214052"/>
                  </a:lnTo>
                  <a:lnTo>
                    <a:pt x="99561" y="212136"/>
                  </a:lnTo>
                  <a:lnTo>
                    <a:pt x="95320" y="206288"/>
                  </a:lnTo>
                  <a:lnTo>
                    <a:pt x="94670" y="187603"/>
                  </a:lnTo>
                  <a:lnTo>
                    <a:pt x="103522" y="168128"/>
                  </a:lnTo>
                  <a:lnTo>
                    <a:pt x="110149" y="158668"/>
                  </a:lnTo>
                  <a:lnTo>
                    <a:pt x="120660" y="153884"/>
                  </a:lnTo>
                  <a:lnTo>
                    <a:pt x="148589" y="152633"/>
                  </a:lnTo>
                  <a:lnTo>
                    <a:pt x="159998" y="159002"/>
                  </a:lnTo>
                  <a:lnTo>
                    <a:pt x="176737" y="182330"/>
                  </a:lnTo>
                  <a:lnTo>
                    <a:pt x="187447" y="229723"/>
                  </a:lnTo>
                  <a:lnTo>
                    <a:pt x="183342" y="289638"/>
                  </a:lnTo>
                  <a:lnTo>
                    <a:pt x="172477" y="341077"/>
                  </a:lnTo>
                  <a:lnTo>
                    <a:pt x="159609" y="399822"/>
                  </a:lnTo>
                  <a:lnTo>
                    <a:pt x="138869" y="443635"/>
                  </a:lnTo>
                  <a:lnTo>
                    <a:pt x="93617" y="504582"/>
                  </a:lnTo>
                  <a:lnTo>
                    <a:pt x="67507" y="528385"/>
                  </a:lnTo>
                  <a:lnTo>
                    <a:pt x="40668" y="540995"/>
                  </a:lnTo>
                  <a:lnTo>
                    <a:pt x="0" y="5510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620675" y="12741117"/>
              <a:ext cx="184278" cy="287935"/>
            </a:xfrm>
            <a:custGeom>
              <a:avLst/>
              <a:gdLst/>
              <a:ahLst/>
              <a:cxnLst/>
              <a:rect l="0" t="0" r="0" b="0"/>
              <a:pathLst>
                <a:path w="184278" h="287935">
                  <a:moveTo>
                    <a:pt x="0" y="0"/>
                  </a:moveTo>
                  <a:lnTo>
                    <a:pt x="59659" y="10852"/>
                  </a:lnTo>
                  <a:lnTo>
                    <a:pt x="111116" y="12863"/>
                  </a:lnTo>
                  <a:lnTo>
                    <a:pt x="160895" y="17523"/>
                  </a:lnTo>
                  <a:lnTo>
                    <a:pt x="175819" y="20822"/>
                  </a:lnTo>
                  <a:lnTo>
                    <a:pt x="182722" y="29116"/>
                  </a:lnTo>
                  <a:lnTo>
                    <a:pt x="184277" y="40738"/>
                  </a:lnTo>
                  <a:lnTo>
                    <a:pt x="177879" y="68380"/>
                  </a:lnTo>
                  <a:lnTo>
                    <a:pt x="155623" y="109637"/>
                  </a:lnTo>
                  <a:lnTo>
                    <a:pt x="111992" y="168586"/>
                  </a:lnTo>
                  <a:lnTo>
                    <a:pt x="73581" y="223903"/>
                  </a:lnTo>
                  <a:lnTo>
                    <a:pt x="46460" y="276341"/>
                  </a:lnTo>
                  <a:lnTo>
                    <a:pt x="41133" y="2879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911643" y="12559404"/>
              <a:ext cx="223343" cy="387382"/>
            </a:xfrm>
            <a:custGeom>
              <a:avLst/>
              <a:gdLst/>
              <a:ahLst/>
              <a:cxnLst/>
              <a:rect l="0" t="0" r="0" b="0"/>
              <a:pathLst>
                <a:path w="223343" h="387382">
                  <a:moveTo>
                    <a:pt x="134079" y="30890"/>
                  </a:moveTo>
                  <a:lnTo>
                    <a:pt x="119522" y="16331"/>
                  </a:lnTo>
                  <a:lnTo>
                    <a:pt x="81353" y="0"/>
                  </a:lnTo>
                  <a:lnTo>
                    <a:pt x="68459" y="1156"/>
                  </a:lnTo>
                  <a:lnTo>
                    <a:pt x="46007" y="14627"/>
                  </a:lnTo>
                  <a:lnTo>
                    <a:pt x="29935" y="35850"/>
                  </a:lnTo>
                  <a:lnTo>
                    <a:pt x="7203" y="86714"/>
                  </a:lnTo>
                  <a:lnTo>
                    <a:pt x="0" y="141715"/>
                  </a:lnTo>
                  <a:lnTo>
                    <a:pt x="5144" y="191698"/>
                  </a:lnTo>
                  <a:lnTo>
                    <a:pt x="11560" y="197510"/>
                  </a:lnTo>
                  <a:lnTo>
                    <a:pt x="20407" y="196814"/>
                  </a:lnTo>
                  <a:lnTo>
                    <a:pt x="40901" y="183854"/>
                  </a:lnTo>
                  <a:lnTo>
                    <a:pt x="98884" y="124610"/>
                  </a:lnTo>
                  <a:lnTo>
                    <a:pt x="123007" y="111645"/>
                  </a:lnTo>
                  <a:lnTo>
                    <a:pt x="153026" y="108930"/>
                  </a:lnTo>
                  <a:lnTo>
                    <a:pt x="183634" y="114325"/>
                  </a:lnTo>
                  <a:lnTo>
                    <a:pt x="207393" y="126880"/>
                  </a:lnTo>
                  <a:lnTo>
                    <a:pt x="214948" y="139064"/>
                  </a:lnTo>
                  <a:lnTo>
                    <a:pt x="223342" y="172913"/>
                  </a:lnTo>
                  <a:lnTo>
                    <a:pt x="220789" y="220239"/>
                  </a:lnTo>
                  <a:lnTo>
                    <a:pt x="203105" y="270486"/>
                  </a:lnTo>
                  <a:lnTo>
                    <a:pt x="169832" y="329589"/>
                  </a:lnTo>
                  <a:lnTo>
                    <a:pt x="142980" y="360778"/>
                  </a:lnTo>
                  <a:lnTo>
                    <a:pt x="106657" y="3873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Freeform 140"/>
          <p:cNvSpPr/>
          <p:nvPr/>
        </p:nvSpPr>
        <p:spPr>
          <a:xfrm>
            <a:off x="4702942" y="12535449"/>
            <a:ext cx="123402" cy="521026"/>
          </a:xfrm>
          <a:custGeom>
            <a:avLst/>
            <a:gdLst/>
            <a:ahLst/>
            <a:cxnLst/>
            <a:rect l="0" t="0" r="0" b="0"/>
            <a:pathLst>
              <a:path w="123402" h="521026">
                <a:moveTo>
                  <a:pt x="123401" y="0"/>
                </a:moveTo>
                <a:lnTo>
                  <a:pt x="110931" y="45308"/>
                </a:lnTo>
                <a:lnTo>
                  <a:pt x="89067" y="107541"/>
                </a:lnTo>
                <a:lnTo>
                  <a:pt x="72086" y="162564"/>
                </a:lnTo>
                <a:lnTo>
                  <a:pt x="58445" y="214440"/>
                </a:lnTo>
                <a:lnTo>
                  <a:pt x="47304" y="262888"/>
                </a:lnTo>
                <a:lnTo>
                  <a:pt x="37274" y="309811"/>
                </a:lnTo>
                <a:lnTo>
                  <a:pt x="27739" y="356057"/>
                </a:lnTo>
                <a:lnTo>
                  <a:pt x="19946" y="400478"/>
                </a:lnTo>
                <a:lnTo>
                  <a:pt x="14035" y="458224"/>
                </a:lnTo>
                <a:lnTo>
                  <a:pt x="0" y="52102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6430554" y="11272233"/>
            <a:ext cx="2934198" cy="1304351"/>
            <a:chOff x="6430554" y="11272233"/>
            <a:chExt cx="2934198" cy="1304351"/>
          </a:xfrm>
        </p:grpSpPr>
        <p:sp>
          <p:nvSpPr>
            <p:cNvPr id="142" name="Freeform 141"/>
            <p:cNvSpPr/>
            <p:nvPr/>
          </p:nvSpPr>
          <p:spPr>
            <a:xfrm>
              <a:off x="6430554" y="11563791"/>
              <a:ext cx="333386" cy="850315"/>
            </a:xfrm>
            <a:custGeom>
              <a:avLst/>
              <a:gdLst/>
              <a:ahLst/>
              <a:cxnLst/>
              <a:rect l="0" t="0" r="0" b="0"/>
              <a:pathLst>
                <a:path w="333386" h="850315">
                  <a:moveTo>
                    <a:pt x="0" y="464343"/>
                  </a:moveTo>
                  <a:lnTo>
                    <a:pt x="49973" y="426175"/>
                  </a:lnTo>
                  <a:lnTo>
                    <a:pt x="77607" y="385324"/>
                  </a:lnTo>
                  <a:lnTo>
                    <a:pt x="97813" y="334626"/>
                  </a:lnTo>
                  <a:lnTo>
                    <a:pt x="113450" y="281010"/>
                  </a:lnTo>
                  <a:lnTo>
                    <a:pt x="120452" y="219250"/>
                  </a:lnTo>
                  <a:lnTo>
                    <a:pt x="122527" y="159987"/>
                  </a:lnTo>
                  <a:lnTo>
                    <a:pt x="123141" y="103833"/>
                  </a:lnTo>
                  <a:lnTo>
                    <a:pt x="116045" y="48599"/>
                  </a:lnTo>
                  <a:lnTo>
                    <a:pt x="104294" y="919"/>
                  </a:lnTo>
                  <a:lnTo>
                    <a:pt x="101522" y="0"/>
                  </a:lnTo>
                  <a:lnTo>
                    <a:pt x="97073" y="56080"/>
                  </a:lnTo>
                  <a:lnTo>
                    <a:pt x="96303" y="108762"/>
                  </a:lnTo>
                  <a:lnTo>
                    <a:pt x="100137" y="167029"/>
                  </a:lnTo>
                  <a:lnTo>
                    <a:pt x="105444" y="211850"/>
                  </a:lnTo>
                  <a:lnTo>
                    <a:pt x="107803" y="262240"/>
                  </a:lnTo>
                  <a:lnTo>
                    <a:pt x="112913" y="311041"/>
                  </a:lnTo>
                  <a:lnTo>
                    <a:pt x="118739" y="359646"/>
                  </a:lnTo>
                  <a:lnTo>
                    <a:pt x="121329" y="411718"/>
                  </a:lnTo>
                  <a:lnTo>
                    <a:pt x="126543" y="461266"/>
                  </a:lnTo>
                  <a:lnTo>
                    <a:pt x="133938" y="508680"/>
                  </a:lnTo>
                  <a:lnTo>
                    <a:pt x="142303" y="555144"/>
                  </a:lnTo>
                  <a:lnTo>
                    <a:pt x="147036" y="601186"/>
                  </a:lnTo>
                  <a:lnTo>
                    <a:pt x="152187" y="645516"/>
                  </a:lnTo>
                  <a:lnTo>
                    <a:pt x="170693" y="704733"/>
                  </a:lnTo>
                  <a:lnTo>
                    <a:pt x="186503" y="759350"/>
                  </a:lnTo>
                  <a:lnTo>
                    <a:pt x="202359" y="803632"/>
                  </a:lnTo>
                  <a:lnTo>
                    <a:pt x="217400" y="826392"/>
                  </a:lnTo>
                  <a:lnTo>
                    <a:pt x="238304" y="842601"/>
                  </a:lnTo>
                  <a:lnTo>
                    <a:pt x="250277" y="849057"/>
                  </a:lnTo>
                  <a:lnTo>
                    <a:pt x="261307" y="850314"/>
                  </a:lnTo>
                  <a:lnTo>
                    <a:pt x="281686" y="843585"/>
                  </a:lnTo>
                  <a:lnTo>
                    <a:pt x="310290" y="815387"/>
                  </a:lnTo>
                  <a:lnTo>
                    <a:pt x="330783" y="756251"/>
                  </a:lnTo>
                  <a:lnTo>
                    <a:pt x="333385" y="706817"/>
                  </a:lnTo>
                  <a:lnTo>
                    <a:pt x="329464" y="654376"/>
                  </a:lnTo>
                  <a:lnTo>
                    <a:pt x="322642" y="600601"/>
                  </a:lnTo>
                  <a:lnTo>
                    <a:pt x="314532" y="554356"/>
                  </a:lnTo>
                  <a:lnTo>
                    <a:pt x="301402" y="498124"/>
                  </a:lnTo>
                  <a:lnTo>
                    <a:pt x="283315" y="438176"/>
                  </a:lnTo>
                  <a:lnTo>
                    <a:pt x="269639" y="388880"/>
                  </a:lnTo>
                  <a:lnTo>
                    <a:pt x="241380" y="335680"/>
                  </a:lnTo>
                  <a:lnTo>
                    <a:pt x="200309" y="285001"/>
                  </a:lnTo>
                  <a:lnTo>
                    <a:pt x="175864" y="264789"/>
                  </a:lnTo>
                  <a:lnTo>
                    <a:pt x="145702" y="253775"/>
                  </a:lnTo>
                  <a:lnTo>
                    <a:pt x="95978" y="2449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677730" y="11475756"/>
              <a:ext cx="602919" cy="537084"/>
            </a:xfrm>
            <a:custGeom>
              <a:avLst/>
              <a:gdLst/>
              <a:ahLst/>
              <a:cxnLst/>
              <a:rect l="0" t="0" r="0" b="0"/>
              <a:pathLst>
                <a:path w="602919" h="537084">
                  <a:moveTo>
                    <a:pt x="54470" y="346710"/>
                  </a:moveTo>
                  <a:lnTo>
                    <a:pt x="74839" y="312347"/>
                  </a:lnTo>
                  <a:lnTo>
                    <a:pt x="95113" y="252520"/>
                  </a:lnTo>
                  <a:lnTo>
                    <a:pt x="101479" y="224104"/>
                  </a:lnTo>
                  <a:lnTo>
                    <a:pt x="99231" y="196242"/>
                  </a:lnTo>
                  <a:lnTo>
                    <a:pt x="91928" y="186983"/>
                  </a:lnTo>
                  <a:lnTo>
                    <a:pt x="67563" y="176696"/>
                  </a:lnTo>
                  <a:lnTo>
                    <a:pt x="57105" y="178523"/>
                  </a:lnTo>
                  <a:lnTo>
                    <a:pt x="48609" y="184311"/>
                  </a:lnTo>
                  <a:lnTo>
                    <a:pt x="35107" y="202930"/>
                  </a:lnTo>
                  <a:lnTo>
                    <a:pt x="9225" y="265370"/>
                  </a:lnTo>
                  <a:lnTo>
                    <a:pt x="2470" y="313129"/>
                  </a:lnTo>
                  <a:lnTo>
                    <a:pt x="468" y="365875"/>
                  </a:lnTo>
                  <a:lnTo>
                    <a:pt x="0" y="410073"/>
                  </a:lnTo>
                  <a:lnTo>
                    <a:pt x="1315" y="457139"/>
                  </a:lnTo>
                  <a:lnTo>
                    <a:pt x="6977" y="498370"/>
                  </a:lnTo>
                  <a:lnTo>
                    <a:pt x="13668" y="513325"/>
                  </a:lnTo>
                  <a:lnTo>
                    <a:pt x="33289" y="534006"/>
                  </a:lnTo>
                  <a:lnTo>
                    <a:pt x="46443" y="537083"/>
                  </a:lnTo>
                  <a:lnTo>
                    <a:pt x="77310" y="532377"/>
                  </a:lnTo>
                  <a:lnTo>
                    <a:pt x="103216" y="516066"/>
                  </a:lnTo>
                  <a:lnTo>
                    <a:pt x="134930" y="477125"/>
                  </a:lnTo>
                  <a:lnTo>
                    <a:pt x="151169" y="444283"/>
                  </a:lnTo>
                  <a:lnTo>
                    <a:pt x="161834" y="391532"/>
                  </a:lnTo>
                  <a:lnTo>
                    <a:pt x="170919" y="337308"/>
                  </a:lnTo>
                  <a:lnTo>
                    <a:pt x="166839" y="282647"/>
                  </a:lnTo>
                  <a:lnTo>
                    <a:pt x="161907" y="227858"/>
                  </a:lnTo>
                  <a:lnTo>
                    <a:pt x="149955" y="191307"/>
                  </a:lnTo>
                  <a:lnTo>
                    <a:pt x="144026" y="183693"/>
                  </a:lnTo>
                  <a:lnTo>
                    <a:pt x="138549" y="183187"/>
                  </a:lnTo>
                  <a:lnTo>
                    <a:pt x="133375" y="187420"/>
                  </a:lnTo>
                  <a:lnTo>
                    <a:pt x="131449" y="194813"/>
                  </a:lnTo>
                  <a:lnTo>
                    <a:pt x="133371" y="215214"/>
                  </a:lnTo>
                  <a:lnTo>
                    <a:pt x="150297" y="266954"/>
                  </a:lnTo>
                  <a:lnTo>
                    <a:pt x="174610" y="308691"/>
                  </a:lnTo>
                  <a:lnTo>
                    <a:pt x="208389" y="340354"/>
                  </a:lnTo>
                  <a:lnTo>
                    <a:pt x="242217" y="351502"/>
                  </a:lnTo>
                  <a:lnTo>
                    <a:pt x="279596" y="353410"/>
                  </a:lnTo>
                  <a:lnTo>
                    <a:pt x="311443" y="344102"/>
                  </a:lnTo>
                  <a:lnTo>
                    <a:pt x="336769" y="325745"/>
                  </a:lnTo>
                  <a:lnTo>
                    <a:pt x="356658" y="300829"/>
                  </a:lnTo>
                  <a:lnTo>
                    <a:pt x="376421" y="252541"/>
                  </a:lnTo>
                  <a:lnTo>
                    <a:pt x="388877" y="198115"/>
                  </a:lnTo>
                  <a:lnTo>
                    <a:pt x="385798" y="135947"/>
                  </a:lnTo>
                  <a:lnTo>
                    <a:pt x="382685" y="79779"/>
                  </a:lnTo>
                  <a:lnTo>
                    <a:pt x="371267" y="33514"/>
                  </a:lnTo>
                  <a:lnTo>
                    <a:pt x="357264" y="4891"/>
                  </a:lnTo>
                  <a:lnTo>
                    <a:pt x="350787" y="0"/>
                  </a:lnTo>
                  <a:lnTo>
                    <a:pt x="344947" y="1310"/>
                  </a:lnTo>
                  <a:lnTo>
                    <a:pt x="339529" y="6754"/>
                  </a:lnTo>
                  <a:lnTo>
                    <a:pt x="337441" y="14953"/>
                  </a:lnTo>
                  <a:lnTo>
                    <a:pt x="345036" y="73141"/>
                  </a:lnTo>
                  <a:lnTo>
                    <a:pt x="352715" y="116957"/>
                  </a:lnTo>
                  <a:lnTo>
                    <a:pt x="368651" y="177409"/>
                  </a:lnTo>
                  <a:lnTo>
                    <a:pt x="400964" y="239840"/>
                  </a:lnTo>
                  <a:lnTo>
                    <a:pt x="426322" y="273314"/>
                  </a:lnTo>
                  <a:lnTo>
                    <a:pt x="456890" y="295300"/>
                  </a:lnTo>
                  <a:lnTo>
                    <a:pt x="489266" y="307103"/>
                  </a:lnTo>
                  <a:lnTo>
                    <a:pt x="518890" y="307271"/>
                  </a:lnTo>
                  <a:lnTo>
                    <a:pt x="561263" y="291520"/>
                  </a:lnTo>
                  <a:lnTo>
                    <a:pt x="602918" y="2644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264599" y="11402347"/>
              <a:ext cx="386252" cy="343372"/>
            </a:xfrm>
            <a:custGeom>
              <a:avLst/>
              <a:gdLst/>
              <a:ahLst/>
              <a:cxnLst/>
              <a:rect l="0" t="0" r="0" b="0"/>
              <a:pathLst>
                <a:path w="386252" h="343372">
                  <a:moveTo>
                    <a:pt x="125738" y="118472"/>
                  </a:moveTo>
                  <a:lnTo>
                    <a:pt x="118460" y="96636"/>
                  </a:lnTo>
                  <a:lnTo>
                    <a:pt x="102699" y="81853"/>
                  </a:lnTo>
                  <a:lnTo>
                    <a:pt x="92097" y="75777"/>
                  </a:lnTo>
                  <a:lnTo>
                    <a:pt x="68129" y="73091"/>
                  </a:lnTo>
                  <a:lnTo>
                    <a:pt x="55339" y="74507"/>
                  </a:lnTo>
                  <a:lnTo>
                    <a:pt x="33004" y="88268"/>
                  </a:lnTo>
                  <a:lnTo>
                    <a:pt x="14444" y="109619"/>
                  </a:lnTo>
                  <a:lnTo>
                    <a:pt x="1116" y="134343"/>
                  </a:lnTo>
                  <a:lnTo>
                    <a:pt x="0" y="147334"/>
                  </a:lnTo>
                  <a:lnTo>
                    <a:pt x="6885" y="173957"/>
                  </a:lnTo>
                  <a:lnTo>
                    <a:pt x="24163" y="192899"/>
                  </a:lnTo>
                  <a:lnTo>
                    <a:pt x="35169" y="200084"/>
                  </a:lnTo>
                  <a:lnTo>
                    <a:pt x="94333" y="210195"/>
                  </a:lnTo>
                  <a:lnTo>
                    <a:pt x="155197" y="213191"/>
                  </a:lnTo>
                  <a:lnTo>
                    <a:pt x="168229" y="219705"/>
                  </a:lnTo>
                  <a:lnTo>
                    <a:pt x="176917" y="230141"/>
                  </a:lnTo>
                  <a:lnTo>
                    <a:pt x="182710" y="243193"/>
                  </a:lnTo>
                  <a:lnTo>
                    <a:pt x="183525" y="254941"/>
                  </a:lnTo>
                  <a:lnTo>
                    <a:pt x="176304" y="276119"/>
                  </a:lnTo>
                  <a:lnTo>
                    <a:pt x="147831" y="305172"/>
                  </a:lnTo>
                  <a:lnTo>
                    <a:pt x="97263" y="331341"/>
                  </a:lnTo>
                  <a:lnTo>
                    <a:pt x="70426" y="341560"/>
                  </a:lnTo>
                  <a:lnTo>
                    <a:pt x="69058" y="343371"/>
                  </a:lnTo>
                  <a:lnTo>
                    <a:pt x="87852" y="341320"/>
                  </a:lnTo>
                  <a:lnTo>
                    <a:pt x="113471" y="323143"/>
                  </a:lnTo>
                  <a:lnTo>
                    <a:pt x="169827" y="266400"/>
                  </a:lnTo>
                  <a:lnTo>
                    <a:pt x="224213" y="204684"/>
                  </a:lnTo>
                  <a:lnTo>
                    <a:pt x="256311" y="153496"/>
                  </a:lnTo>
                  <a:lnTo>
                    <a:pt x="277841" y="99735"/>
                  </a:lnTo>
                  <a:lnTo>
                    <a:pt x="286590" y="45211"/>
                  </a:lnTo>
                  <a:lnTo>
                    <a:pt x="280511" y="16847"/>
                  </a:lnTo>
                  <a:lnTo>
                    <a:pt x="274624" y="5019"/>
                  </a:lnTo>
                  <a:lnTo>
                    <a:pt x="266129" y="179"/>
                  </a:lnTo>
                  <a:lnTo>
                    <a:pt x="255895" y="0"/>
                  </a:lnTo>
                  <a:lnTo>
                    <a:pt x="244502" y="2928"/>
                  </a:lnTo>
                  <a:lnTo>
                    <a:pt x="223718" y="22431"/>
                  </a:lnTo>
                  <a:lnTo>
                    <a:pt x="192828" y="77326"/>
                  </a:lnTo>
                  <a:lnTo>
                    <a:pt x="184211" y="140305"/>
                  </a:lnTo>
                  <a:lnTo>
                    <a:pt x="188937" y="195021"/>
                  </a:lnTo>
                  <a:lnTo>
                    <a:pt x="200038" y="221558"/>
                  </a:lnTo>
                  <a:lnTo>
                    <a:pt x="207264" y="232900"/>
                  </a:lnTo>
                  <a:lnTo>
                    <a:pt x="219699" y="240462"/>
                  </a:lnTo>
                  <a:lnTo>
                    <a:pt x="253829" y="248864"/>
                  </a:lnTo>
                  <a:lnTo>
                    <a:pt x="286263" y="244472"/>
                  </a:lnTo>
                  <a:lnTo>
                    <a:pt x="344326" y="216827"/>
                  </a:lnTo>
                  <a:lnTo>
                    <a:pt x="386251" y="20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733118" y="11411130"/>
              <a:ext cx="123401" cy="68557"/>
            </a:xfrm>
            <a:custGeom>
              <a:avLst/>
              <a:gdLst/>
              <a:ahLst/>
              <a:cxnLst/>
              <a:rect l="0" t="0" r="0" b="0"/>
              <a:pathLst>
                <a:path w="123401" h="68557">
                  <a:moveTo>
                    <a:pt x="0" y="68556"/>
                  </a:moveTo>
                  <a:lnTo>
                    <a:pt x="55597" y="38726"/>
                  </a:lnTo>
                  <a:lnTo>
                    <a:pt x="92138" y="17061"/>
                  </a:lnTo>
                  <a:lnTo>
                    <a:pt x="123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443377" y="11808755"/>
              <a:ext cx="211239" cy="507315"/>
            </a:xfrm>
            <a:custGeom>
              <a:avLst/>
              <a:gdLst/>
              <a:ahLst/>
              <a:cxnLst/>
              <a:rect l="0" t="0" r="0" b="0"/>
              <a:pathLst>
                <a:path w="211239" h="507315">
                  <a:moveTo>
                    <a:pt x="138918" y="0"/>
                  </a:moveTo>
                  <a:lnTo>
                    <a:pt x="109802" y="0"/>
                  </a:lnTo>
                  <a:lnTo>
                    <a:pt x="87383" y="8125"/>
                  </a:lnTo>
                  <a:lnTo>
                    <a:pt x="48163" y="38168"/>
                  </a:lnTo>
                  <a:lnTo>
                    <a:pt x="12599" y="84390"/>
                  </a:lnTo>
                  <a:lnTo>
                    <a:pt x="0" y="110634"/>
                  </a:lnTo>
                  <a:lnTo>
                    <a:pt x="602" y="120983"/>
                  </a:lnTo>
                  <a:lnTo>
                    <a:pt x="5574" y="129406"/>
                  </a:lnTo>
                  <a:lnTo>
                    <a:pt x="13459" y="136545"/>
                  </a:lnTo>
                  <a:lnTo>
                    <a:pt x="38470" y="144478"/>
                  </a:lnTo>
                  <a:lnTo>
                    <a:pt x="96901" y="156848"/>
                  </a:lnTo>
                  <a:lnTo>
                    <a:pt x="160353" y="184908"/>
                  </a:lnTo>
                  <a:lnTo>
                    <a:pt x="184500" y="202027"/>
                  </a:lnTo>
                  <a:lnTo>
                    <a:pt x="201325" y="227918"/>
                  </a:lnTo>
                  <a:lnTo>
                    <a:pt x="207945" y="243354"/>
                  </a:lnTo>
                  <a:lnTo>
                    <a:pt x="211238" y="284879"/>
                  </a:lnTo>
                  <a:lnTo>
                    <a:pt x="206099" y="332281"/>
                  </a:lnTo>
                  <a:lnTo>
                    <a:pt x="193659" y="378740"/>
                  </a:lnTo>
                  <a:lnTo>
                    <a:pt x="169526" y="440442"/>
                  </a:lnTo>
                  <a:lnTo>
                    <a:pt x="135799" y="482760"/>
                  </a:lnTo>
                  <a:lnTo>
                    <a:pt x="114172" y="496401"/>
                  </a:lnTo>
                  <a:lnTo>
                    <a:pt x="84073" y="5073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637139" y="11699066"/>
              <a:ext cx="315359" cy="392319"/>
            </a:xfrm>
            <a:custGeom>
              <a:avLst/>
              <a:gdLst/>
              <a:ahLst/>
              <a:cxnLst/>
              <a:rect l="0" t="0" r="0" b="0"/>
              <a:pathLst>
                <a:path w="315359" h="392319">
                  <a:moveTo>
                    <a:pt x="0" y="0"/>
                  </a:moveTo>
                  <a:lnTo>
                    <a:pt x="14915" y="55597"/>
                  </a:lnTo>
                  <a:lnTo>
                    <a:pt x="32230" y="109837"/>
                  </a:lnTo>
                  <a:lnTo>
                    <a:pt x="50321" y="164563"/>
                  </a:lnTo>
                  <a:lnTo>
                    <a:pt x="68565" y="219384"/>
                  </a:lnTo>
                  <a:lnTo>
                    <a:pt x="86839" y="274225"/>
                  </a:lnTo>
                  <a:lnTo>
                    <a:pt x="93271" y="329915"/>
                  </a:lnTo>
                  <a:lnTo>
                    <a:pt x="102454" y="387380"/>
                  </a:lnTo>
                  <a:lnTo>
                    <a:pt x="104866" y="392318"/>
                  </a:lnTo>
                  <a:lnTo>
                    <a:pt x="106474" y="387992"/>
                  </a:lnTo>
                  <a:lnTo>
                    <a:pt x="108736" y="341449"/>
                  </a:lnTo>
                  <a:lnTo>
                    <a:pt x="109266" y="293437"/>
                  </a:lnTo>
                  <a:lnTo>
                    <a:pt x="109501" y="236551"/>
                  </a:lnTo>
                  <a:lnTo>
                    <a:pt x="116913" y="173684"/>
                  </a:lnTo>
                  <a:lnTo>
                    <a:pt x="136037" y="118832"/>
                  </a:lnTo>
                  <a:lnTo>
                    <a:pt x="156440" y="94455"/>
                  </a:lnTo>
                  <a:lnTo>
                    <a:pt x="168278" y="85822"/>
                  </a:lnTo>
                  <a:lnTo>
                    <a:pt x="179218" y="83113"/>
                  </a:lnTo>
                  <a:lnTo>
                    <a:pt x="189558" y="84354"/>
                  </a:lnTo>
                  <a:lnTo>
                    <a:pt x="199499" y="88228"/>
                  </a:lnTo>
                  <a:lnTo>
                    <a:pt x="214607" y="104721"/>
                  </a:lnTo>
                  <a:lnTo>
                    <a:pt x="243997" y="167108"/>
                  </a:lnTo>
                  <a:lnTo>
                    <a:pt x="262898" y="216080"/>
                  </a:lnTo>
                  <a:lnTo>
                    <a:pt x="278147" y="274092"/>
                  </a:lnTo>
                  <a:lnTo>
                    <a:pt x="296949" y="335475"/>
                  </a:lnTo>
                  <a:lnTo>
                    <a:pt x="315358" y="3564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985905" y="11699066"/>
              <a:ext cx="117416" cy="301647"/>
            </a:xfrm>
            <a:custGeom>
              <a:avLst/>
              <a:gdLst/>
              <a:ahLst/>
              <a:cxnLst/>
              <a:rect l="0" t="0" r="0" b="0"/>
              <a:pathLst>
                <a:path w="117416" h="301647">
                  <a:moveTo>
                    <a:pt x="76281" y="0"/>
                  </a:moveTo>
                  <a:lnTo>
                    <a:pt x="54445" y="7278"/>
                  </a:lnTo>
                  <a:lnTo>
                    <a:pt x="46489" y="17040"/>
                  </a:lnTo>
                  <a:lnTo>
                    <a:pt x="22774" y="79313"/>
                  </a:lnTo>
                  <a:lnTo>
                    <a:pt x="12184" y="126587"/>
                  </a:lnTo>
                  <a:lnTo>
                    <a:pt x="9047" y="179189"/>
                  </a:lnTo>
                  <a:lnTo>
                    <a:pt x="4054" y="229307"/>
                  </a:lnTo>
                  <a:lnTo>
                    <a:pt x="0" y="258830"/>
                  </a:lnTo>
                  <a:lnTo>
                    <a:pt x="3276" y="287188"/>
                  </a:lnTo>
                  <a:lnTo>
                    <a:pt x="9329" y="295054"/>
                  </a:lnTo>
                  <a:lnTo>
                    <a:pt x="17936" y="298775"/>
                  </a:lnTo>
                  <a:lnTo>
                    <a:pt x="28244" y="299732"/>
                  </a:lnTo>
                  <a:lnTo>
                    <a:pt x="36639" y="294276"/>
                  </a:lnTo>
                  <a:lnTo>
                    <a:pt x="50030" y="271965"/>
                  </a:lnTo>
                  <a:lnTo>
                    <a:pt x="66134" y="217863"/>
                  </a:lnTo>
                  <a:lnTo>
                    <a:pt x="71771" y="175540"/>
                  </a:lnTo>
                  <a:lnTo>
                    <a:pt x="74945" y="112951"/>
                  </a:lnTo>
                  <a:lnTo>
                    <a:pt x="75885" y="55810"/>
                  </a:lnTo>
                  <a:lnTo>
                    <a:pt x="76105" y="33946"/>
                  </a:lnTo>
                  <a:lnTo>
                    <a:pt x="76247" y="86263"/>
                  </a:lnTo>
                  <a:lnTo>
                    <a:pt x="76271" y="146421"/>
                  </a:lnTo>
                  <a:lnTo>
                    <a:pt x="79324" y="193047"/>
                  </a:lnTo>
                  <a:lnTo>
                    <a:pt x="96649" y="250509"/>
                  </a:lnTo>
                  <a:lnTo>
                    <a:pt x="117415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152703" y="11494394"/>
              <a:ext cx="430510" cy="476969"/>
            </a:xfrm>
            <a:custGeom>
              <a:avLst/>
              <a:gdLst/>
              <a:ahLst/>
              <a:cxnLst/>
              <a:rect l="0" t="0" r="0" b="0"/>
              <a:pathLst>
                <a:path w="430510" h="476969">
                  <a:moveTo>
                    <a:pt x="156285" y="273227"/>
                  </a:moveTo>
                  <a:lnTo>
                    <a:pt x="137201" y="215976"/>
                  </a:lnTo>
                  <a:lnTo>
                    <a:pt x="116776" y="183815"/>
                  </a:lnTo>
                  <a:lnTo>
                    <a:pt x="107094" y="178580"/>
                  </a:lnTo>
                  <a:lnTo>
                    <a:pt x="84148" y="176825"/>
                  </a:lnTo>
                  <a:lnTo>
                    <a:pt x="73154" y="183060"/>
                  </a:lnTo>
                  <a:lnTo>
                    <a:pt x="52813" y="206238"/>
                  </a:lnTo>
                  <a:lnTo>
                    <a:pt x="25875" y="261348"/>
                  </a:lnTo>
                  <a:lnTo>
                    <a:pt x="10664" y="316258"/>
                  </a:lnTo>
                  <a:lnTo>
                    <a:pt x="1171" y="369032"/>
                  </a:lnTo>
                  <a:lnTo>
                    <a:pt x="0" y="415848"/>
                  </a:lnTo>
                  <a:lnTo>
                    <a:pt x="1821" y="436864"/>
                  </a:lnTo>
                  <a:lnTo>
                    <a:pt x="7605" y="452398"/>
                  </a:lnTo>
                  <a:lnTo>
                    <a:pt x="26219" y="473720"/>
                  </a:lnTo>
                  <a:lnTo>
                    <a:pt x="37582" y="476968"/>
                  </a:lnTo>
                  <a:lnTo>
                    <a:pt x="62395" y="472453"/>
                  </a:lnTo>
                  <a:lnTo>
                    <a:pt x="84595" y="452165"/>
                  </a:lnTo>
                  <a:lnTo>
                    <a:pt x="103094" y="421311"/>
                  </a:lnTo>
                  <a:lnTo>
                    <a:pt x="122074" y="364162"/>
                  </a:lnTo>
                  <a:lnTo>
                    <a:pt x="137346" y="315405"/>
                  </a:lnTo>
                  <a:lnTo>
                    <a:pt x="149996" y="259995"/>
                  </a:lnTo>
                  <a:lnTo>
                    <a:pt x="153490" y="212502"/>
                  </a:lnTo>
                  <a:lnTo>
                    <a:pt x="155043" y="160923"/>
                  </a:lnTo>
                  <a:lnTo>
                    <a:pt x="155733" y="109054"/>
                  </a:lnTo>
                  <a:lnTo>
                    <a:pt x="156039" y="60610"/>
                  </a:lnTo>
                  <a:lnTo>
                    <a:pt x="148933" y="5069"/>
                  </a:lnTo>
                  <a:lnTo>
                    <a:pt x="145290" y="0"/>
                  </a:lnTo>
                  <a:lnTo>
                    <a:pt x="141337" y="2714"/>
                  </a:lnTo>
                  <a:lnTo>
                    <a:pt x="137179" y="10618"/>
                  </a:lnTo>
                  <a:lnTo>
                    <a:pt x="136621" y="31588"/>
                  </a:lnTo>
                  <a:lnTo>
                    <a:pt x="148677" y="89569"/>
                  </a:lnTo>
                  <a:lnTo>
                    <a:pt x="154030" y="141790"/>
                  </a:lnTo>
                  <a:lnTo>
                    <a:pt x="166786" y="203083"/>
                  </a:lnTo>
                  <a:lnTo>
                    <a:pt x="181064" y="243811"/>
                  </a:lnTo>
                  <a:lnTo>
                    <a:pt x="221126" y="302493"/>
                  </a:lnTo>
                  <a:lnTo>
                    <a:pt x="233029" y="309496"/>
                  </a:lnTo>
                  <a:lnTo>
                    <a:pt x="262504" y="313215"/>
                  </a:lnTo>
                  <a:lnTo>
                    <a:pt x="291854" y="301664"/>
                  </a:lnTo>
                  <a:lnTo>
                    <a:pt x="306080" y="292185"/>
                  </a:lnTo>
                  <a:lnTo>
                    <a:pt x="325948" y="261340"/>
                  </a:lnTo>
                  <a:lnTo>
                    <a:pt x="345699" y="205212"/>
                  </a:lnTo>
                  <a:lnTo>
                    <a:pt x="357137" y="145925"/>
                  </a:lnTo>
                  <a:lnTo>
                    <a:pt x="356464" y="84177"/>
                  </a:lnTo>
                  <a:lnTo>
                    <a:pt x="348849" y="49046"/>
                  </a:lnTo>
                  <a:lnTo>
                    <a:pt x="335308" y="23276"/>
                  </a:lnTo>
                  <a:lnTo>
                    <a:pt x="325908" y="18232"/>
                  </a:lnTo>
                  <a:lnTo>
                    <a:pt x="315071" y="17916"/>
                  </a:lnTo>
                  <a:lnTo>
                    <a:pt x="303276" y="20753"/>
                  </a:lnTo>
                  <a:lnTo>
                    <a:pt x="293889" y="27214"/>
                  </a:lnTo>
                  <a:lnTo>
                    <a:pt x="279397" y="46581"/>
                  </a:lnTo>
                  <a:lnTo>
                    <a:pt x="269952" y="97738"/>
                  </a:lnTo>
                  <a:lnTo>
                    <a:pt x="267153" y="153860"/>
                  </a:lnTo>
                  <a:lnTo>
                    <a:pt x="273603" y="201804"/>
                  </a:lnTo>
                  <a:lnTo>
                    <a:pt x="292441" y="252234"/>
                  </a:lnTo>
                  <a:lnTo>
                    <a:pt x="317320" y="291213"/>
                  </a:lnTo>
                  <a:lnTo>
                    <a:pt x="351268" y="322059"/>
                  </a:lnTo>
                  <a:lnTo>
                    <a:pt x="400637" y="347310"/>
                  </a:lnTo>
                  <a:lnTo>
                    <a:pt x="430509" y="3554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721595" y="11272233"/>
              <a:ext cx="550432" cy="483301"/>
            </a:xfrm>
            <a:custGeom>
              <a:avLst/>
              <a:gdLst/>
              <a:ahLst/>
              <a:cxnLst/>
              <a:rect l="0" t="0" r="0" b="0"/>
              <a:pathLst>
                <a:path w="550432" h="483301">
                  <a:moveTo>
                    <a:pt x="12440" y="207453"/>
                  </a:moveTo>
                  <a:lnTo>
                    <a:pt x="3017" y="243339"/>
                  </a:lnTo>
                  <a:lnTo>
                    <a:pt x="0" y="299506"/>
                  </a:lnTo>
                  <a:lnTo>
                    <a:pt x="629" y="361345"/>
                  </a:lnTo>
                  <a:lnTo>
                    <a:pt x="11310" y="408445"/>
                  </a:lnTo>
                  <a:lnTo>
                    <a:pt x="25141" y="431863"/>
                  </a:lnTo>
                  <a:lnTo>
                    <a:pt x="34619" y="437803"/>
                  </a:lnTo>
                  <a:lnTo>
                    <a:pt x="57337" y="440341"/>
                  </a:lnTo>
                  <a:lnTo>
                    <a:pt x="68270" y="435838"/>
                  </a:lnTo>
                  <a:lnTo>
                    <a:pt x="88544" y="418647"/>
                  </a:lnTo>
                  <a:lnTo>
                    <a:pt x="126386" y="359424"/>
                  </a:lnTo>
                  <a:lnTo>
                    <a:pt x="150983" y="306987"/>
                  </a:lnTo>
                  <a:lnTo>
                    <a:pt x="158101" y="252857"/>
                  </a:lnTo>
                  <a:lnTo>
                    <a:pt x="154368" y="216460"/>
                  </a:lnTo>
                  <a:lnTo>
                    <a:pt x="148192" y="202794"/>
                  </a:lnTo>
                  <a:lnTo>
                    <a:pt x="129143" y="183546"/>
                  </a:lnTo>
                  <a:lnTo>
                    <a:pt x="117665" y="182374"/>
                  </a:lnTo>
                  <a:lnTo>
                    <a:pt x="92723" y="193260"/>
                  </a:lnTo>
                  <a:lnTo>
                    <a:pt x="74529" y="213333"/>
                  </a:lnTo>
                  <a:lnTo>
                    <a:pt x="50434" y="263459"/>
                  </a:lnTo>
                  <a:lnTo>
                    <a:pt x="31004" y="326795"/>
                  </a:lnTo>
                  <a:lnTo>
                    <a:pt x="20141" y="372308"/>
                  </a:lnTo>
                  <a:lnTo>
                    <a:pt x="22464" y="406154"/>
                  </a:lnTo>
                  <a:lnTo>
                    <a:pt x="28264" y="414570"/>
                  </a:lnTo>
                  <a:lnTo>
                    <a:pt x="36701" y="417134"/>
                  </a:lnTo>
                  <a:lnTo>
                    <a:pt x="46895" y="415797"/>
                  </a:lnTo>
                  <a:lnTo>
                    <a:pt x="66348" y="402123"/>
                  </a:lnTo>
                  <a:lnTo>
                    <a:pt x="112866" y="351016"/>
                  </a:lnTo>
                  <a:lnTo>
                    <a:pt x="138852" y="302973"/>
                  </a:lnTo>
                  <a:lnTo>
                    <a:pt x="156877" y="244219"/>
                  </a:lnTo>
                  <a:lnTo>
                    <a:pt x="176616" y="181876"/>
                  </a:lnTo>
                  <a:lnTo>
                    <a:pt x="181306" y="167550"/>
                  </a:lnTo>
                  <a:lnTo>
                    <a:pt x="187480" y="161046"/>
                  </a:lnTo>
                  <a:lnTo>
                    <a:pt x="194642" y="159757"/>
                  </a:lnTo>
                  <a:lnTo>
                    <a:pt x="202464" y="161944"/>
                  </a:lnTo>
                  <a:lnTo>
                    <a:pt x="209203" y="167973"/>
                  </a:lnTo>
                  <a:lnTo>
                    <a:pt x="230963" y="210488"/>
                  </a:lnTo>
                  <a:lnTo>
                    <a:pt x="239056" y="237747"/>
                  </a:lnTo>
                  <a:lnTo>
                    <a:pt x="246659" y="285831"/>
                  </a:lnTo>
                  <a:lnTo>
                    <a:pt x="270919" y="347861"/>
                  </a:lnTo>
                  <a:lnTo>
                    <a:pt x="286061" y="404450"/>
                  </a:lnTo>
                  <a:lnTo>
                    <a:pt x="304259" y="461334"/>
                  </a:lnTo>
                  <a:lnTo>
                    <a:pt x="315813" y="483300"/>
                  </a:lnTo>
                  <a:lnTo>
                    <a:pt x="316761" y="482760"/>
                  </a:lnTo>
                  <a:lnTo>
                    <a:pt x="301969" y="434028"/>
                  </a:lnTo>
                  <a:lnTo>
                    <a:pt x="281381" y="379537"/>
                  </a:lnTo>
                  <a:lnTo>
                    <a:pt x="260004" y="318634"/>
                  </a:lnTo>
                  <a:lnTo>
                    <a:pt x="251963" y="285813"/>
                  </a:lnTo>
                  <a:lnTo>
                    <a:pt x="248389" y="240756"/>
                  </a:lnTo>
                  <a:lnTo>
                    <a:pt x="246378" y="178556"/>
                  </a:lnTo>
                  <a:lnTo>
                    <a:pt x="254032" y="144336"/>
                  </a:lnTo>
                  <a:lnTo>
                    <a:pt x="260339" y="128811"/>
                  </a:lnTo>
                  <a:lnTo>
                    <a:pt x="270638" y="118462"/>
                  </a:lnTo>
                  <a:lnTo>
                    <a:pt x="298331" y="106963"/>
                  </a:lnTo>
                  <a:lnTo>
                    <a:pt x="311200" y="106943"/>
                  </a:lnTo>
                  <a:lnTo>
                    <a:pt x="333624" y="115047"/>
                  </a:lnTo>
                  <a:lnTo>
                    <a:pt x="349685" y="132867"/>
                  </a:lnTo>
                  <a:lnTo>
                    <a:pt x="356101" y="144018"/>
                  </a:lnTo>
                  <a:lnTo>
                    <a:pt x="359166" y="172658"/>
                  </a:lnTo>
                  <a:lnTo>
                    <a:pt x="353927" y="205701"/>
                  </a:lnTo>
                  <a:lnTo>
                    <a:pt x="333847" y="255515"/>
                  </a:lnTo>
                  <a:lnTo>
                    <a:pt x="307077" y="290927"/>
                  </a:lnTo>
                  <a:lnTo>
                    <a:pt x="270876" y="319193"/>
                  </a:lnTo>
                  <a:lnTo>
                    <a:pt x="244607" y="332273"/>
                  </a:lnTo>
                  <a:lnTo>
                    <a:pt x="240345" y="331801"/>
                  </a:lnTo>
                  <a:lnTo>
                    <a:pt x="242073" y="326914"/>
                  </a:lnTo>
                  <a:lnTo>
                    <a:pt x="247796" y="319087"/>
                  </a:lnTo>
                  <a:lnTo>
                    <a:pt x="300767" y="284631"/>
                  </a:lnTo>
                  <a:lnTo>
                    <a:pt x="349073" y="256050"/>
                  </a:lnTo>
                  <a:lnTo>
                    <a:pt x="404083" y="200198"/>
                  </a:lnTo>
                  <a:lnTo>
                    <a:pt x="415023" y="168681"/>
                  </a:lnTo>
                  <a:lnTo>
                    <a:pt x="417941" y="149612"/>
                  </a:lnTo>
                  <a:lnTo>
                    <a:pt x="421410" y="146041"/>
                  </a:lnTo>
                  <a:lnTo>
                    <a:pt x="425245" y="152800"/>
                  </a:lnTo>
                  <a:lnTo>
                    <a:pt x="449627" y="207491"/>
                  </a:lnTo>
                  <a:lnTo>
                    <a:pt x="483783" y="270204"/>
                  </a:lnTo>
                  <a:lnTo>
                    <a:pt x="521695" y="332197"/>
                  </a:lnTo>
                  <a:lnTo>
                    <a:pt x="544536" y="365106"/>
                  </a:lnTo>
                  <a:lnTo>
                    <a:pt x="545416" y="368923"/>
                  </a:lnTo>
                  <a:lnTo>
                    <a:pt x="541433" y="368422"/>
                  </a:lnTo>
                  <a:lnTo>
                    <a:pt x="524819" y="358215"/>
                  </a:lnTo>
                  <a:lnTo>
                    <a:pt x="492817" y="326774"/>
                  </a:lnTo>
                  <a:lnTo>
                    <a:pt x="466811" y="275203"/>
                  </a:lnTo>
                  <a:lnTo>
                    <a:pt x="447004" y="221005"/>
                  </a:lnTo>
                  <a:lnTo>
                    <a:pt x="428421" y="166288"/>
                  </a:lnTo>
                  <a:lnTo>
                    <a:pt x="414142" y="103343"/>
                  </a:lnTo>
                  <a:lnTo>
                    <a:pt x="415336" y="48635"/>
                  </a:lnTo>
                  <a:lnTo>
                    <a:pt x="418149" y="33018"/>
                  </a:lnTo>
                  <a:lnTo>
                    <a:pt x="424596" y="21083"/>
                  </a:lnTo>
                  <a:lnTo>
                    <a:pt x="443946" y="3760"/>
                  </a:lnTo>
                  <a:lnTo>
                    <a:pt x="455504" y="55"/>
                  </a:lnTo>
                  <a:lnTo>
                    <a:pt x="480535" y="0"/>
                  </a:lnTo>
                  <a:lnTo>
                    <a:pt x="520322" y="8535"/>
                  </a:lnTo>
                  <a:lnTo>
                    <a:pt x="530797" y="15426"/>
                  </a:lnTo>
                  <a:lnTo>
                    <a:pt x="546499" y="35271"/>
                  </a:lnTo>
                  <a:lnTo>
                    <a:pt x="550431" y="67450"/>
                  </a:lnTo>
                  <a:lnTo>
                    <a:pt x="540016" y="128391"/>
                  </a:lnTo>
                  <a:lnTo>
                    <a:pt x="517633" y="182504"/>
                  </a:lnTo>
                  <a:lnTo>
                    <a:pt x="482773" y="242643"/>
                  </a:lnTo>
                  <a:lnTo>
                    <a:pt x="460661" y="265243"/>
                  </a:lnTo>
                  <a:lnTo>
                    <a:pt x="448366" y="273401"/>
                  </a:lnTo>
                  <a:lnTo>
                    <a:pt x="440169" y="275794"/>
                  </a:lnTo>
                  <a:lnTo>
                    <a:pt x="434705" y="274342"/>
                  </a:lnTo>
                  <a:lnTo>
                    <a:pt x="423776" y="2622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337329" y="11274018"/>
              <a:ext cx="27423" cy="13713"/>
            </a:xfrm>
            <a:custGeom>
              <a:avLst/>
              <a:gdLst/>
              <a:ahLst/>
              <a:cxnLst/>
              <a:rect l="0" t="0" r="0" b="0"/>
              <a:pathLst>
                <a:path w="27423" h="13713">
                  <a:moveTo>
                    <a:pt x="27422" y="0"/>
                  </a:moveTo>
                  <a:lnTo>
                    <a:pt x="0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463120" y="12069268"/>
              <a:ext cx="232576" cy="507316"/>
            </a:xfrm>
            <a:custGeom>
              <a:avLst/>
              <a:gdLst/>
              <a:ahLst/>
              <a:cxnLst/>
              <a:rect l="0" t="0" r="0" b="0"/>
              <a:pathLst>
                <a:path w="232576" h="507316">
                  <a:moveTo>
                    <a:pt x="174937" y="0"/>
                  </a:moveTo>
                  <a:lnTo>
                    <a:pt x="131152" y="13993"/>
                  </a:lnTo>
                  <a:lnTo>
                    <a:pt x="84436" y="45279"/>
                  </a:lnTo>
                  <a:lnTo>
                    <a:pt x="39810" y="100860"/>
                  </a:lnTo>
                  <a:lnTo>
                    <a:pt x="1654" y="155511"/>
                  </a:lnTo>
                  <a:lnTo>
                    <a:pt x="0" y="164612"/>
                  </a:lnTo>
                  <a:lnTo>
                    <a:pt x="3467" y="172203"/>
                  </a:lnTo>
                  <a:lnTo>
                    <a:pt x="10350" y="178787"/>
                  </a:lnTo>
                  <a:lnTo>
                    <a:pt x="19508" y="181654"/>
                  </a:lnTo>
                  <a:lnTo>
                    <a:pt x="75171" y="179370"/>
                  </a:lnTo>
                  <a:lnTo>
                    <a:pt x="132681" y="178578"/>
                  </a:lnTo>
                  <a:lnTo>
                    <a:pt x="151337" y="178467"/>
                  </a:lnTo>
                  <a:lnTo>
                    <a:pt x="184253" y="190532"/>
                  </a:lnTo>
                  <a:lnTo>
                    <a:pt x="199430" y="200147"/>
                  </a:lnTo>
                  <a:lnTo>
                    <a:pt x="220354" y="227082"/>
                  </a:lnTo>
                  <a:lnTo>
                    <a:pt x="228067" y="242796"/>
                  </a:lnTo>
                  <a:lnTo>
                    <a:pt x="232575" y="284632"/>
                  </a:lnTo>
                  <a:lnTo>
                    <a:pt x="226547" y="347387"/>
                  </a:lnTo>
                  <a:lnTo>
                    <a:pt x="210861" y="409537"/>
                  </a:lnTo>
                  <a:lnTo>
                    <a:pt x="190322" y="459215"/>
                  </a:lnTo>
                  <a:lnTo>
                    <a:pt x="169586" y="482382"/>
                  </a:lnTo>
                  <a:lnTo>
                    <a:pt x="145136" y="496234"/>
                  </a:lnTo>
                  <a:lnTo>
                    <a:pt x="92669" y="5073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692902" y="12110402"/>
              <a:ext cx="137113" cy="274224"/>
            </a:xfrm>
            <a:custGeom>
              <a:avLst/>
              <a:gdLst/>
              <a:ahLst/>
              <a:cxnLst/>
              <a:rect l="0" t="0" r="0" b="0"/>
              <a:pathLst>
                <a:path w="137113" h="274224">
                  <a:moveTo>
                    <a:pt x="0" y="0"/>
                  </a:moveTo>
                  <a:lnTo>
                    <a:pt x="1523" y="54731"/>
                  </a:lnTo>
                  <a:lnTo>
                    <a:pt x="10946" y="116934"/>
                  </a:lnTo>
                  <a:lnTo>
                    <a:pt x="19084" y="161152"/>
                  </a:lnTo>
                  <a:lnTo>
                    <a:pt x="39509" y="214314"/>
                  </a:lnTo>
                  <a:lnTo>
                    <a:pt x="72137" y="251733"/>
                  </a:lnTo>
                  <a:lnTo>
                    <a:pt x="97570" y="264226"/>
                  </a:lnTo>
                  <a:lnTo>
                    <a:pt x="137112" y="274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804871" y="11804372"/>
              <a:ext cx="409058" cy="546443"/>
            </a:xfrm>
            <a:custGeom>
              <a:avLst/>
              <a:gdLst/>
              <a:ahLst/>
              <a:cxnLst/>
              <a:rect l="0" t="0" r="0" b="0"/>
              <a:pathLst>
                <a:path w="409058" h="546443">
                  <a:moveTo>
                    <a:pt x="189677" y="278607"/>
                  </a:moveTo>
                  <a:lnTo>
                    <a:pt x="177207" y="247292"/>
                  </a:lnTo>
                  <a:lnTo>
                    <a:pt x="163314" y="228634"/>
                  </a:lnTo>
                  <a:lnTo>
                    <a:pt x="138858" y="218310"/>
                  </a:lnTo>
                  <a:lnTo>
                    <a:pt x="123805" y="215557"/>
                  </a:lnTo>
                  <a:lnTo>
                    <a:pt x="109200" y="219816"/>
                  </a:lnTo>
                  <a:lnTo>
                    <a:pt x="80783" y="240797"/>
                  </a:lnTo>
                  <a:lnTo>
                    <a:pt x="45669" y="294499"/>
                  </a:lnTo>
                  <a:lnTo>
                    <a:pt x="21407" y="344593"/>
                  </a:lnTo>
                  <a:lnTo>
                    <a:pt x="5415" y="398030"/>
                  </a:lnTo>
                  <a:lnTo>
                    <a:pt x="0" y="453981"/>
                  </a:lnTo>
                  <a:lnTo>
                    <a:pt x="1443" y="513555"/>
                  </a:lnTo>
                  <a:lnTo>
                    <a:pt x="12578" y="540962"/>
                  </a:lnTo>
                  <a:lnTo>
                    <a:pt x="24384" y="546442"/>
                  </a:lnTo>
                  <a:lnTo>
                    <a:pt x="57814" y="544405"/>
                  </a:lnTo>
                  <a:lnTo>
                    <a:pt x="85875" y="529281"/>
                  </a:lnTo>
                  <a:lnTo>
                    <a:pt x="108504" y="504277"/>
                  </a:lnTo>
                  <a:lnTo>
                    <a:pt x="136849" y="447375"/>
                  </a:lnTo>
                  <a:lnTo>
                    <a:pt x="155574" y="385319"/>
                  </a:lnTo>
                  <a:lnTo>
                    <a:pt x="169246" y="332062"/>
                  </a:lnTo>
                  <a:lnTo>
                    <a:pt x="172979" y="285606"/>
                  </a:lnTo>
                  <a:lnTo>
                    <a:pt x="174639" y="230427"/>
                  </a:lnTo>
                  <a:lnTo>
                    <a:pt x="175376" y="171880"/>
                  </a:lnTo>
                  <a:lnTo>
                    <a:pt x="175703" y="115390"/>
                  </a:lnTo>
                  <a:lnTo>
                    <a:pt x="171787" y="67938"/>
                  </a:lnTo>
                  <a:lnTo>
                    <a:pt x="163444" y="29583"/>
                  </a:lnTo>
                  <a:lnTo>
                    <a:pt x="149580" y="2379"/>
                  </a:lnTo>
                  <a:lnTo>
                    <a:pt x="144664" y="0"/>
                  </a:lnTo>
                  <a:lnTo>
                    <a:pt x="141387" y="4509"/>
                  </a:lnTo>
                  <a:lnTo>
                    <a:pt x="136127" y="55529"/>
                  </a:lnTo>
                  <a:lnTo>
                    <a:pt x="135216" y="106544"/>
                  </a:lnTo>
                  <a:lnTo>
                    <a:pt x="142225" y="160254"/>
                  </a:lnTo>
                  <a:lnTo>
                    <a:pt x="153950" y="214763"/>
                  </a:lnTo>
                  <a:lnTo>
                    <a:pt x="171561" y="276830"/>
                  </a:lnTo>
                  <a:lnTo>
                    <a:pt x="180609" y="305240"/>
                  </a:lnTo>
                  <a:lnTo>
                    <a:pt x="197835" y="329038"/>
                  </a:lnTo>
                  <a:lnTo>
                    <a:pt x="208827" y="339650"/>
                  </a:lnTo>
                  <a:lnTo>
                    <a:pt x="237290" y="351442"/>
                  </a:lnTo>
                  <a:lnTo>
                    <a:pt x="253413" y="354587"/>
                  </a:lnTo>
                  <a:lnTo>
                    <a:pt x="267207" y="350588"/>
                  </a:lnTo>
                  <a:lnTo>
                    <a:pt x="320993" y="298544"/>
                  </a:lnTo>
                  <a:lnTo>
                    <a:pt x="347594" y="249705"/>
                  </a:lnTo>
                  <a:lnTo>
                    <a:pt x="362745" y="205042"/>
                  </a:lnTo>
                  <a:lnTo>
                    <a:pt x="372223" y="160598"/>
                  </a:lnTo>
                  <a:lnTo>
                    <a:pt x="377451" y="114438"/>
                  </a:lnTo>
                  <a:lnTo>
                    <a:pt x="376728" y="73101"/>
                  </a:lnTo>
                  <a:lnTo>
                    <a:pt x="366250" y="44573"/>
                  </a:lnTo>
                  <a:lnTo>
                    <a:pt x="357667" y="41841"/>
                  </a:lnTo>
                  <a:lnTo>
                    <a:pt x="347374" y="46113"/>
                  </a:lnTo>
                  <a:lnTo>
                    <a:pt x="335942" y="55055"/>
                  </a:lnTo>
                  <a:lnTo>
                    <a:pt x="319177" y="89367"/>
                  </a:lnTo>
                  <a:lnTo>
                    <a:pt x="305236" y="151949"/>
                  </a:lnTo>
                  <a:lnTo>
                    <a:pt x="301976" y="193369"/>
                  </a:lnTo>
                  <a:lnTo>
                    <a:pt x="300527" y="242247"/>
                  </a:lnTo>
                  <a:lnTo>
                    <a:pt x="306989" y="299319"/>
                  </a:lnTo>
                  <a:lnTo>
                    <a:pt x="318497" y="326407"/>
                  </a:lnTo>
                  <a:lnTo>
                    <a:pt x="325831" y="337896"/>
                  </a:lnTo>
                  <a:lnTo>
                    <a:pt x="346169" y="354725"/>
                  </a:lnTo>
                  <a:lnTo>
                    <a:pt x="357991" y="361344"/>
                  </a:lnTo>
                  <a:lnTo>
                    <a:pt x="379251" y="364638"/>
                  </a:lnTo>
                  <a:lnTo>
                    <a:pt x="409057" y="3608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665480" y="11891022"/>
              <a:ext cx="54845" cy="54846"/>
            </a:xfrm>
            <a:custGeom>
              <a:avLst/>
              <a:gdLst/>
              <a:ahLst/>
              <a:cxnLst/>
              <a:rect l="0" t="0" r="0" b="0"/>
              <a:pathLst>
                <a:path w="54845" h="54846">
                  <a:moveTo>
                    <a:pt x="54844" y="0"/>
                  </a:moveTo>
                  <a:lnTo>
                    <a:pt x="0" y="548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546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" y="2794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01600"/>
            <a:ext cx="2006854" cy="6587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635000"/>
            <a:ext cx="3124200" cy="309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88900" y="5422900"/>
            <a:ext cx="9931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1c. Do problems 1, 2 on WS. Use the top equation only. 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794500"/>
            <a:ext cx="454883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2a. What is the graph of           ?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75397" y="193294"/>
            <a:ext cx="2135252" cy="599822"/>
          </a:xfrm>
          <a:custGeom>
            <a:avLst/>
            <a:gdLst/>
            <a:ahLst/>
            <a:cxnLst/>
            <a:rect l="0" t="0" r="0" b="0"/>
            <a:pathLst>
              <a:path w="2135252" h="599822">
                <a:moveTo>
                  <a:pt x="0" y="0"/>
                </a:moveTo>
                <a:lnTo>
                  <a:pt x="2135251" y="0"/>
                </a:lnTo>
                <a:lnTo>
                  <a:pt x="2135251" y="599821"/>
                </a:lnTo>
                <a:lnTo>
                  <a:pt x="0" y="59982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340092" y="5527675"/>
            <a:ext cx="635763" cy="479807"/>
          </a:xfrm>
          <a:custGeom>
            <a:avLst/>
            <a:gdLst/>
            <a:ahLst/>
            <a:cxnLst/>
            <a:rect l="0" t="0" r="0" b="0"/>
            <a:pathLst>
              <a:path w="635763" h="479807">
                <a:moveTo>
                  <a:pt x="0" y="0"/>
                </a:moveTo>
                <a:lnTo>
                  <a:pt x="635762" y="0"/>
                </a:lnTo>
                <a:lnTo>
                  <a:pt x="635762" y="479806"/>
                </a:lnTo>
                <a:lnTo>
                  <a:pt x="0" y="479806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5600700"/>
            <a:ext cx="3086100" cy="2743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Freeform 9"/>
          <p:cNvSpPr/>
          <p:nvPr/>
        </p:nvSpPr>
        <p:spPr>
          <a:xfrm>
            <a:off x="8580374" y="5941441"/>
            <a:ext cx="1033908" cy="614173"/>
          </a:xfrm>
          <a:custGeom>
            <a:avLst/>
            <a:gdLst/>
            <a:ahLst/>
            <a:cxnLst/>
            <a:rect l="0" t="0" r="0" b="0"/>
            <a:pathLst>
              <a:path w="1033908" h="614173">
                <a:moveTo>
                  <a:pt x="0" y="0"/>
                </a:moveTo>
                <a:lnTo>
                  <a:pt x="1033907" y="0"/>
                </a:lnTo>
                <a:lnTo>
                  <a:pt x="1033907" y="614172"/>
                </a:lnTo>
                <a:lnTo>
                  <a:pt x="0" y="61417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7200900"/>
            <a:ext cx="3646297" cy="3646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1" name="Group 30"/>
          <p:cNvGrpSpPr/>
          <p:nvPr/>
        </p:nvGrpSpPr>
        <p:grpSpPr>
          <a:xfrm>
            <a:off x="904939" y="1014629"/>
            <a:ext cx="2057536" cy="1384832"/>
            <a:chOff x="904939" y="1014629"/>
            <a:chExt cx="2057536" cy="1384832"/>
          </a:xfrm>
        </p:grpSpPr>
        <p:sp>
          <p:nvSpPr>
            <p:cNvPr id="12" name="Freeform 11"/>
            <p:cNvSpPr/>
            <p:nvPr/>
          </p:nvSpPr>
          <p:spPr>
            <a:xfrm>
              <a:off x="904939" y="1014629"/>
              <a:ext cx="233092" cy="260514"/>
            </a:xfrm>
            <a:custGeom>
              <a:avLst/>
              <a:gdLst/>
              <a:ahLst/>
              <a:cxnLst/>
              <a:rect l="0" t="0" r="0" b="0"/>
              <a:pathLst>
                <a:path w="233092" h="260514">
                  <a:moveTo>
                    <a:pt x="0" y="0"/>
                  </a:moveTo>
                  <a:lnTo>
                    <a:pt x="38168" y="57252"/>
                  </a:lnTo>
                  <a:lnTo>
                    <a:pt x="82479" y="112865"/>
                  </a:lnTo>
                  <a:lnTo>
                    <a:pt x="129523" y="167717"/>
                  </a:lnTo>
                  <a:lnTo>
                    <a:pt x="185484" y="214626"/>
                  </a:lnTo>
                  <a:lnTo>
                    <a:pt x="233091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42051" y="1017079"/>
              <a:ext cx="41063" cy="545999"/>
            </a:xfrm>
            <a:custGeom>
              <a:avLst/>
              <a:gdLst/>
              <a:ahLst/>
              <a:cxnLst/>
              <a:rect l="0" t="0" r="0" b="0"/>
              <a:pathLst>
                <a:path w="41063" h="545999">
                  <a:moveTo>
                    <a:pt x="41062" y="0"/>
                  </a:moveTo>
                  <a:lnTo>
                    <a:pt x="39610" y="49235"/>
                  </a:lnTo>
                  <a:lnTo>
                    <a:pt x="31711" y="98686"/>
                  </a:lnTo>
                  <a:lnTo>
                    <a:pt x="29329" y="149650"/>
                  </a:lnTo>
                  <a:lnTo>
                    <a:pt x="28270" y="203785"/>
                  </a:lnTo>
                  <a:lnTo>
                    <a:pt x="26276" y="253744"/>
                  </a:lnTo>
                  <a:lnTo>
                    <a:pt x="18111" y="310612"/>
                  </a:lnTo>
                  <a:lnTo>
                    <a:pt x="15667" y="352513"/>
                  </a:lnTo>
                  <a:lnTo>
                    <a:pt x="14581" y="396527"/>
                  </a:lnTo>
                  <a:lnTo>
                    <a:pt x="9906" y="456006"/>
                  </a:lnTo>
                  <a:lnTo>
                    <a:pt x="2935" y="502576"/>
                  </a:lnTo>
                  <a:lnTo>
                    <a:pt x="0" y="5459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34008" y="1152588"/>
              <a:ext cx="164536" cy="12865"/>
            </a:xfrm>
            <a:custGeom>
              <a:avLst/>
              <a:gdLst/>
              <a:ahLst/>
              <a:cxnLst/>
              <a:rect l="0" t="0" r="0" b="0"/>
              <a:pathLst>
                <a:path w="164536" h="12865">
                  <a:moveTo>
                    <a:pt x="0" y="12864"/>
                  </a:moveTo>
                  <a:lnTo>
                    <a:pt x="48807" y="2012"/>
                  </a:lnTo>
                  <a:lnTo>
                    <a:pt x="98252" y="0"/>
                  </a:lnTo>
                  <a:lnTo>
                    <a:pt x="128982" y="1053"/>
                  </a:lnTo>
                  <a:lnTo>
                    <a:pt x="164535" y="128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75142" y="1261431"/>
              <a:ext cx="178246" cy="41134"/>
            </a:xfrm>
            <a:custGeom>
              <a:avLst/>
              <a:gdLst/>
              <a:ahLst/>
              <a:cxnLst/>
              <a:rect l="0" t="0" r="0" b="0"/>
              <a:pathLst>
                <a:path w="178246" h="41134">
                  <a:moveTo>
                    <a:pt x="0" y="0"/>
                  </a:moveTo>
                  <a:lnTo>
                    <a:pt x="45309" y="10946"/>
                  </a:lnTo>
                  <a:lnTo>
                    <a:pt x="101447" y="23387"/>
                  </a:lnTo>
                  <a:lnTo>
                    <a:pt x="154781" y="37176"/>
                  </a:lnTo>
                  <a:lnTo>
                    <a:pt x="178245" y="41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17922" y="1124318"/>
              <a:ext cx="479893" cy="287937"/>
            </a:xfrm>
            <a:custGeom>
              <a:avLst/>
              <a:gdLst/>
              <a:ahLst/>
              <a:cxnLst/>
              <a:rect l="0" t="0" r="0" b="0"/>
              <a:pathLst>
                <a:path w="479893" h="287937">
                  <a:moveTo>
                    <a:pt x="0" y="0"/>
                  </a:moveTo>
                  <a:lnTo>
                    <a:pt x="23416" y="31316"/>
                  </a:lnTo>
                  <a:lnTo>
                    <a:pt x="81313" y="88584"/>
                  </a:lnTo>
                  <a:lnTo>
                    <a:pt x="83155" y="86479"/>
                  </a:lnTo>
                  <a:lnTo>
                    <a:pt x="82859" y="80505"/>
                  </a:lnTo>
                  <a:lnTo>
                    <a:pt x="82345" y="133852"/>
                  </a:lnTo>
                  <a:lnTo>
                    <a:pt x="86353" y="195054"/>
                  </a:lnTo>
                  <a:lnTo>
                    <a:pt x="97189" y="253306"/>
                  </a:lnTo>
                  <a:lnTo>
                    <a:pt x="101356" y="269419"/>
                  </a:lnTo>
                  <a:lnTo>
                    <a:pt x="101087" y="275592"/>
                  </a:lnTo>
                  <a:lnTo>
                    <a:pt x="97860" y="275136"/>
                  </a:lnTo>
                  <a:lnTo>
                    <a:pt x="92663" y="270262"/>
                  </a:lnTo>
                  <a:lnTo>
                    <a:pt x="73374" y="220177"/>
                  </a:lnTo>
                  <a:lnTo>
                    <a:pt x="54893" y="160630"/>
                  </a:lnTo>
                  <a:lnTo>
                    <a:pt x="48772" y="126236"/>
                  </a:lnTo>
                  <a:lnTo>
                    <a:pt x="51130" y="90637"/>
                  </a:lnTo>
                  <a:lnTo>
                    <a:pt x="61319" y="62628"/>
                  </a:lnTo>
                  <a:lnTo>
                    <a:pt x="68302" y="50893"/>
                  </a:lnTo>
                  <a:lnTo>
                    <a:pt x="88248" y="33791"/>
                  </a:lnTo>
                  <a:lnTo>
                    <a:pt x="99966" y="27098"/>
                  </a:lnTo>
                  <a:lnTo>
                    <a:pt x="113871" y="25683"/>
                  </a:lnTo>
                  <a:lnTo>
                    <a:pt x="145572" y="32236"/>
                  </a:lnTo>
                  <a:lnTo>
                    <a:pt x="197680" y="60334"/>
                  </a:lnTo>
                  <a:lnTo>
                    <a:pt x="221415" y="84707"/>
                  </a:lnTo>
                  <a:lnTo>
                    <a:pt x="256344" y="144873"/>
                  </a:lnTo>
                  <a:lnTo>
                    <a:pt x="276205" y="190194"/>
                  </a:lnTo>
                  <a:lnTo>
                    <a:pt x="278659" y="218596"/>
                  </a:lnTo>
                  <a:lnTo>
                    <a:pt x="277181" y="232569"/>
                  </a:lnTo>
                  <a:lnTo>
                    <a:pt x="274671" y="235790"/>
                  </a:lnTo>
                  <a:lnTo>
                    <a:pt x="271475" y="231843"/>
                  </a:lnTo>
                  <a:lnTo>
                    <a:pt x="255399" y="181724"/>
                  </a:lnTo>
                  <a:lnTo>
                    <a:pt x="249349" y="123585"/>
                  </a:lnTo>
                  <a:lnTo>
                    <a:pt x="256059" y="88443"/>
                  </a:lnTo>
                  <a:lnTo>
                    <a:pt x="276967" y="47026"/>
                  </a:lnTo>
                  <a:lnTo>
                    <a:pt x="285193" y="35922"/>
                  </a:lnTo>
                  <a:lnTo>
                    <a:pt x="295248" y="30042"/>
                  </a:lnTo>
                  <a:lnTo>
                    <a:pt x="318608" y="27571"/>
                  </a:lnTo>
                  <a:lnTo>
                    <a:pt x="357454" y="42024"/>
                  </a:lnTo>
                  <a:lnTo>
                    <a:pt x="397910" y="80162"/>
                  </a:lnTo>
                  <a:lnTo>
                    <a:pt x="431564" y="137335"/>
                  </a:lnTo>
                  <a:lnTo>
                    <a:pt x="453554" y="187961"/>
                  </a:lnTo>
                  <a:lnTo>
                    <a:pt x="469718" y="239185"/>
                  </a:lnTo>
                  <a:lnTo>
                    <a:pt x="479892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93792" y="1138030"/>
              <a:ext cx="233092" cy="301647"/>
            </a:xfrm>
            <a:custGeom>
              <a:avLst/>
              <a:gdLst/>
              <a:ahLst/>
              <a:cxnLst/>
              <a:rect l="0" t="0" r="0" b="0"/>
              <a:pathLst>
                <a:path w="233092" h="301647">
                  <a:moveTo>
                    <a:pt x="0" y="0"/>
                  </a:moveTo>
                  <a:lnTo>
                    <a:pt x="45447" y="52725"/>
                  </a:lnTo>
                  <a:lnTo>
                    <a:pt x="95343" y="112269"/>
                  </a:lnTo>
                  <a:lnTo>
                    <a:pt x="132416" y="172322"/>
                  </a:lnTo>
                  <a:lnTo>
                    <a:pt x="178229" y="235169"/>
                  </a:lnTo>
                  <a:lnTo>
                    <a:pt x="224964" y="292500"/>
                  </a:lnTo>
                  <a:lnTo>
                    <a:pt x="233091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48637" y="1192874"/>
              <a:ext cx="82268" cy="301648"/>
            </a:xfrm>
            <a:custGeom>
              <a:avLst/>
              <a:gdLst/>
              <a:ahLst/>
              <a:cxnLst/>
              <a:rect l="0" t="0" r="0" b="0"/>
              <a:pathLst>
                <a:path w="82268" h="301648">
                  <a:moveTo>
                    <a:pt x="82267" y="0"/>
                  </a:moveTo>
                  <a:lnTo>
                    <a:pt x="79220" y="45310"/>
                  </a:lnTo>
                  <a:lnTo>
                    <a:pt x="61898" y="102971"/>
                  </a:lnTo>
                  <a:lnTo>
                    <a:pt x="46440" y="159328"/>
                  </a:lnTo>
                  <a:lnTo>
                    <a:pt x="32211" y="213097"/>
                  </a:lnTo>
                  <a:lnTo>
                    <a:pt x="13754" y="268921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22861" y="1138030"/>
              <a:ext cx="41135" cy="301647"/>
            </a:xfrm>
            <a:custGeom>
              <a:avLst/>
              <a:gdLst/>
              <a:ahLst/>
              <a:cxnLst/>
              <a:rect l="0" t="0" r="0" b="0"/>
              <a:pathLst>
                <a:path w="41135" h="301647">
                  <a:moveTo>
                    <a:pt x="0" y="0"/>
                  </a:moveTo>
                  <a:lnTo>
                    <a:pt x="14915" y="52870"/>
                  </a:lnTo>
                  <a:lnTo>
                    <a:pt x="23717" y="109104"/>
                  </a:lnTo>
                  <a:lnTo>
                    <a:pt x="30387" y="160298"/>
                  </a:lnTo>
                  <a:lnTo>
                    <a:pt x="37949" y="212538"/>
                  </a:lnTo>
                  <a:lnTo>
                    <a:pt x="40190" y="264072"/>
                  </a:lnTo>
                  <a:lnTo>
                    <a:pt x="41134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13172" y="1275142"/>
              <a:ext cx="233091" cy="41134"/>
            </a:xfrm>
            <a:custGeom>
              <a:avLst/>
              <a:gdLst/>
              <a:ahLst/>
              <a:cxnLst/>
              <a:rect l="0" t="0" r="0" b="0"/>
              <a:pathLst>
                <a:path w="233091" h="41134">
                  <a:moveTo>
                    <a:pt x="0" y="41133"/>
                  </a:moveTo>
                  <a:lnTo>
                    <a:pt x="48807" y="30281"/>
                  </a:lnTo>
                  <a:lnTo>
                    <a:pt x="98252" y="24207"/>
                  </a:lnTo>
                  <a:lnTo>
                    <a:pt x="151496" y="12758"/>
                  </a:lnTo>
                  <a:lnTo>
                    <a:pt x="197742" y="3780"/>
                  </a:lnTo>
                  <a:lnTo>
                    <a:pt x="2330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73684" y="1055762"/>
              <a:ext cx="288791" cy="420923"/>
            </a:xfrm>
            <a:custGeom>
              <a:avLst/>
              <a:gdLst/>
              <a:ahLst/>
              <a:cxnLst/>
              <a:rect l="0" t="0" r="0" b="0"/>
              <a:pathLst>
                <a:path w="288791" h="420923">
                  <a:moveTo>
                    <a:pt x="41134" y="0"/>
                  </a:moveTo>
                  <a:lnTo>
                    <a:pt x="42657" y="51686"/>
                  </a:lnTo>
                  <a:lnTo>
                    <a:pt x="52080" y="99613"/>
                  </a:lnTo>
                  <a:lnTo>
                    <a:pt x="60218" y="144822"/>
                  </a:lnTo>
                  <a:lnTo>
                    <a:pt x="68913" y="195384"/>
                  </a:lnTo>
                  <a:lnTo>
                    <a:pt x="76332" y="245278"/>
                  </a:lnTo>
                  <a:lnTo>
                    <a:pt x="80509" y="307628"/>
                  </a:lnTo>
                  <a:lnTo>
                    <a:pt x="81746" y="364696"/>
                  </a:lnTo>
                  <a:lnTo>
                    <a:pt x="82036" y="401780"/>
                  </a:lnTo>
                  <a:lnTo>
                    <a:pt x="80590" y="408012"/>
                  </a:lnTo>
                  <a:lnTo>
                    <a:pt x="78102" y="406073"/>
                  </a:lnTo>
                  <a:lnTo>
                    <a:pt x="63163" y="366455"/>
                  </a:lnTo>
                  <a:lnTo>
                    <a:pt x="62605" y="341115"/>
                  </a:lnTo>
                  <a:lnTo>
                    <a:pt x="68958" y="314618"/>
                  </a:lnTo>
                  <a:lnTo>
                    <a:pt x="81938" y="287607"/>
                  </a:lnTo>
                  <a:lnTo>
                    <a:pt x="113655" y="253983"/>
                  </a:lnTo>
                  <a:lnTo>
                    <a:pt x="159277" y="232003"/>
                  </a:lnTo>
                  <a:lnTo>
                    <a:pt x="193683" y="233115"/>
                  </a:lnTo>
                  <a:lnTo>
                    <a:pt x="226240" y="245289"/>
                  </a:lnTo>
                  <a:lnTo>
                    <a:pt x="261700" y="277839"/>
                  </a:lnTo>
                  <a:lnTo>
                    <a:pt x="281861" y="303253"/>
                  </a:lnTo>
                  <a:lnTo>
                    <a:pt x="288790" y="333846"/>
                  </a:lnTo>
                  <a:lnTo>
                    <a:pt x="285269" y="364709"/>
                  </a:lnTo>
                  <a:lnTo>
                    <a:pt x="273547" y="388582"/>
                  </a:lnTo>
                  <a:lnTo>
                    <a:pt x="250056" y="405286"/>
                  </a:lnTo>
                  <a:lnTo>
                    <a:pt x="219302" y="416265"/>
                  </a:lnTo>
                  <a:lnTo>
                    <a:pt x="169251" y="420922"/>
                  </a:lnTo>
                  <a:lnTo>
                    <a:pt x="106559" y="413681"/>
                  </a:lnTo>
                  <a:lnTo>
                    <a:pt x="53918" y="412031"/>
                  </a:lnTo>
                  <a:lnTo>
                    <a:pt x="0" y="4113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918651" y="1768745"/>
              <a:ext cx="287936" cy="315359"/>
            </a:xfrm>
            <a:custGeom>
              <a:avLst/>
              <a:gdLst/>
              <a:ahLst/>
              <a:cxnLst/>
              <a:rect l="0" t="0" r="0" b="0"/>
              <a:pathLst>
                <a:path w="287936" h="315359">
                  <a:moveTo>
                    <a:pt x="0" y="0"/>
                  </a:moveTo>
                  <a:lnTo>
                    <a:pt x="46774" y="59215"/>
                  </a:lnTo>
                  <a:lnTo>
                    <a:pt x="100642" y="114242"/>
                  </a:lnTo>
                  <a:lnTo>
                    <a:pt x="155401" y="169103"/>
                  </a:lnTo>
                  <a:lnTo>
                    <a:pt x="210239" y="225473"/>
                  </a:lnTo>
                  <a:lnTo>
                    <a:pt x="255942" y="281459"/>
                  </a:lnTo>
                  <a:lnTo>
                    <a:pt x="287935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79163" y="1713900"/>
              <a:ext cx="27424" cy="685561"/>
            </a:xfrm>
            <a:custGeom>
              <a:avLst/>
              <a:gdLst/>
              <a:ahLst/>
              <a:cxnLst/>
              <a:rect l="0" t="0" r="0" b="0"/>
              <a:pathLst>
                <a:path w="27424" h="685561">
                  <a:moveTo>
                    <a:pt x="27423" y="0"/>
                  </a:moveTo>
                  <a:lnTo>
                    <a:pt x="18000" y="46833"/>
                  </a:lnTo>
                  <a:lnTo>
                    <a:pt x="15617" y="90894"/>
                  </a:lnTo>
                  <a:lnTo>
                    <a:pt x="14276" y="152533"/>
                  </a:lnTo>
                  <a:lnTo>
                    <a:pt x="13879" y="209391"/>
                  </a:lnTo>
                  <a:lnTo>
                    <a:pt x="13761" y="264832"/>
                  </a:lnTo>
                  <a:lnTo>
                    <a:pt x="13726" y="319854"/>
                  </a:lnTo>
                  <a:lnTo>
                    <a:pt x="6437" y="374751"/>
                  </a:lnTo>
                  <a:lnTo>
                    <a:pt x="2861" y="423514"/>
                  </a:lnTo>
                  <a:lnTo>
                    <a:pt x="1272" y="479211"/>
                  </a:lnTo>
                  <a:lnTo>
                    <a:pt x="565" y="534434"/>
                  </a:lnTo>
                  <a:lnTo>
                    <a:pt x="251" y="585385"/>
                  </a:lnTo>
                  <a:lnTo>
                    <a:pt x="75" y="644706"/>
                  </a:lnTo>
                  <a:lnTo>
                    <a:pt x="0" y="685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288853" y="1907128"/>
              <a:ext cx="191958" cy="12441"/>
            </a:xfrm>
            <a:custGeom>
              <a:avLst/>
              <a:gdLst/>
              <a:ahLst/>
              <a:cxnLst/>
              <a:rect l="0" t="0" r="0" b="0"/>
              <a:pathLst>
                <a:path w="191958" h="12441">
                  <a:moveTo>
                    <a:pt x="0" y="12440"/>
                  </a:moveTo>
                  <a:lnTo>
                    <a:pt x="35886" y="3017"/>
                  </a:lnTo>
                  <a:lnTo>
                    <a:pt x="90530" y="0"/>
                  </a:lnTo>
                  <a:lnTo>
                    <a:pt x="142946" y="629"/>
                  </a:lnTo>
                  <a:lnTo>
                    <a:pt x="191957" y="124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357409" y="2029258"/>
              <a:ext cx="150824" cy="1"/>
            </a:xfrm>
            <a:custGeom>
              <a:avLst/>
              <a:gdLst/>
              <a:ahLst/>
              <a:cxnLst/>
              <a:rect l="0" t="0" r="0" b="0"/>
              <a:pathLst>
                <a:path w="150824" h="1">
                  <a:moveTo>
                    <a:pt x="0" y="0"/>
                  </a:moveTo>
                  <a:lnTo>
                    <a:pt x="53208" y="0"/>
                  </a:lnTo>
                  <a:lnTo>
                    <a:pt x="115855" y="0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17922" y="1745387"/>
              <a:ext cx="221589" cy="402847"/>
            </a:xfrm>
            <a:custGeom>
              <a:avLst/>
              <a:gdLst/>
              <a:ahLst/>
              <a:cxnLst/>
              <a:rect l="0" t="0" r="0" b="0"/>
              <a:pathLst>
                <a:path w="221589" h="402847">
                  <a:moveTo>
                    <a:pt x="0" y="23358"/>
                  </a:moveTo>
                  <a:lnTo>
                    <a:pt x="14557" y="8801"/>
                  </a:lnTo>
                  <a:lnTo>
                    <a:pt x="37955" y="1653"/>
                  </a:lnTo>
                  <a:lnTo>
                    <a:pt x="68667" y="0"/>
                  </a:lnTo>
                  <a:lnTo>
                    <a:pt x="102629" y="4344"/>
                  </a:lnTo>
                  <a:lnTo>
                    <a:pt x="133974" y="19478"/>
                  </a:lnTo>
                  <a:lnTo>
                    <a:pt x="148731" y="29912"/>
                  </a:lnTo>
                  <a:lnTo>
                    <a:pt x="158569" y="44485"/>
                  </a:lnTo>
                  <a:lnTo>
                    <a:pt x="169500" y="80991"/>
                  </a:lnTo>
                  <a:lnTo>
                    <a:pt x="166233" y="110419"/>
                  </a:lnTo>
                  <a:lnTo>
                    <a:pt x="132031" y="168696"/>
                  </a:lnTo>
                  <a:lnTo>
                    <a:pt x="103368" y="191041"/>
                  </a:lnTo>
                  <a:lnTo>
                    <a:pt x="87194" y="199132"/>
                  </a:lnTo>
                  <a:lnTo>
                    <a:pt x="80981" y="199956"/>
                  </a:lnTo>
                  <a:lnTo>
                    <a:pt x="81410" y="195935"/>
                  </a:lnTo>
                  <a:lnTo>
                    <a:pt x="86266" y="188684"/>
                  </a:lnTo>
                  <a:lnTo>
                    <a:pt x="95597" y="185373"/>
                  </a:lnTo>
                  <a:lnTo>
                    <a:pt x="122216" y="185757"/>
                  </a:lnTo>
                  <a:lnTo>
                    <a:pt x="164183" y="201817"/>
                  </a:lnTo>
                  <a:lnTo>
                    <a:pt x="198285" y="233152"/>
                  </a:lnTo>
                  <a:lnTo>
                    <a:pt x="220408" y="278661"/>
                  </a:lnTo>
                  <a:lnTo>
                    <a:pt x="221588" y="294109"/>
                  </a:lnTo>
                  <a:lnTo>
                    <a:pt x="214775" y="323461"/>
                  </a:lnTo>
                  <a:lnTo>
                    <a:pt x="193808" y="365680"/>
                  </a:lnTo>
                  <a:lnTo>
                    <a:pt x="172974" y="385232"/>
                  </a:lnTo>
                  <a:lnTo>
                    <a:pt x="146957" y="397476"/>
                  </a:lnTo>
                  <a:lnTo>
                    <a:pt x="99572" y="402846"/>
                  </a:lnTo>
                  <a:lnTo>
                    <a:pt x="49968" y="395846"/>
                  </a:lnTo>
                  <a:lnTo>
                    <a:pt x="27422" y="393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92146" y="1892146"/>
              <a:ext cx="246802" cy="260514"/>
            </a:xfrm>
            <a:custGeom>
              <a:avLst/>
              <a:gdLst/>
              <a:ahLst/>
              <a:cxnLst/>
              <a:rect l="0" t="0" r="0" b="0"/>
              <a:pathLst>
                <a:path w="246802" h="260514">
                  <a:moveTo>
                    <a:pt x="0" y="0"/>
                  </a:moveTo>
                  <a:lnTo>
                    <a:pt x="29830" y="55597"/>
                  </a:lnTo>
                  <a:lnTo>
                    <a:pt x="64461" y="109838"/>
                  </a:lnTo>
                  <a:lnTo>
                    <a:pt x="110066" y="164564"/>
                  </a:lnTo>
                  <a:lnTo>
                    <a:pt x="143486" y="204153"/>
                  </a:lnTo>
                  <a:lnTo>
                    <a:pt x="203767" y="241537"/>
                  </a:lnTo>
                  <a:lnTo>
                    <a:pt x="246801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6991" y="1946991"/>
              <a:ext cx="54845" cy="274225"/>
            </a:xfrm>
            <a:custGeom>
              <a:avLst/>
              <a:gdLst/>
              <a:ahLst/>
              <a:cxnLst/>
              <a:rect l="0" t="0" r="0" b="0"/>
              <a:pathLst>
                <a:path w="54845" h="274225">
                  <a:moveTo>
                    <a:pt x="54844" y="0"/>
                  </a:moveTo>
                  <a:lnTo>
                    <a:pt x="53321" y="54732"/>
                  </a:lnTo>
                  <a:lnTo>
                    <a:pt x="43898" y="113888"/>
                  </a:lnTo>
                  <a:lnTo>
                    <a:pt x="27065" y="176366"/>
                  </a:lnTo>
                  <a:lnTo>
                    <a:pt x="9070" y="232719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25236" y="2015547"/>
              <a:ext cx="219380" cy="1"/>
            </a:xfrm>
            <a:custGeom>
              <a:avLst/>
              <a:gdLst/>
              <a:ahLst/>
              <a:cxnLst/>
              <a:rect l="0" t="0" r="0" b="0"/>
              <a:pathLst>
                <a:path w="219380" h="1">
                  <a:moveTo>
                    <a:pt x="0" y="0"/>
                  </a:moveTo>
                  <a:lnTo>
                    <a:pt x="54732" y="0"/>
                  </a:lnTo>
                  <a:lnTo>
                    <a:pt x="115412" y="0"/>
                  </a:lnTo>
                  <a:lnTo>
                    <a:pt x="169616" y="0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46262" y="1741323"/>
              <a:ext cx="13712" cy="466181"/>
            </a:xfrm>
            <a:custGeom>
              <a:avLst/>
              <a:gdLst/>
              <a:ahLst/>
              <a:cxnLst/>
              <a:rect l="0" t="0" r="0" b="0"/>
              <a:pathLst>
                <a:path w="13712" h="466181">
                  <a:moveTo>
                    <a:pt x="0" y="0"/>
                  </a:moveTo>
                  <a:lnTo>
                    <a:pt x="0" y="59659"/>
                  </a:lnTo>
                  <a:lnTo>
                    <a:pt x="0" y="115178"/>
                  </a:lnTo>
                  <a:lnTo>
                    <a:pt x="0" y="157833"/>
                  </a:lnTo>
                  <a:lnTo>
                    <a:pt x="0" y="202181"/>
                  </a:lnTo>
                  <a:lnTo>
                    <a:pt x="0" y="247283"/>
                  </a:lnTo>
                  <a:lnTo>
                    <a:pt x="4062" y="307375"/>
                  </a:lnTo>
                  <a:lnTo>
                    <a:pt x="10852" y="362251"/>
                  </a:lnTo>
                  <a:lnTo>
                    <a:pt x="12864" y="418628"/>
                  </a:lnTo>
                  <a:lnTo>
                    <a:pt x="13711" y="466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5560" y="2468016"/>
            <a:ext cx="2659974" cy="767829"/>
            <a:chOff x="685560" y="2468016"/>
            <a:chExt cx="2659974" cy="767829"/>
          </a:xfrm>
        </p:grpSpPr>
        <p:sp>
          <p:nvSpPr>
            <p:cNvPr id="32" name="Freeform 31"/>
            <p:cNvSpPr/>
            <p:nvPr/>
          </p:nvSpPr>
          <p:spPr>
            <a:xfrm>
              <a:off x="685560" y="2563995"/>
              <a:ext cx="233092" cy="315358"/>
            </a:xfrm>
            <a:custGeom>
              <a:avLst/>
              <a:gdLst/>
              <a:ahLst/>
              <a:cxnLst/>
              <a:rect l="0" t="0" r="0" b="0"/>
              <a:pathLst>
                <a:path w="233092" h="315358">
                  <a:moveTo>
                    <a:pt x="0" y="0"/>
                  </a:moveTo>
                  <a:lnTo>
                    <a:pt x="12470" y="31315"/>
                  </a:lnTo>
                  <a:lnTo>
                    <a:pt x="51315" y="84886"/>
                  </a:lnTo>
                  <a:lnTo>
                    <a:pt x="97990" y="139153"/>
                  </a:lnTo>
                  <a:lnTo>
                    <a:pt x="136184" y="187822"/>
                  </a:lnTo>
                  <a:lnTo>
                    <a:pt x="177160" y="245984"/>
                  </a:lnTo>
                  <a:lnTo>
                    <a:pt x="224870" y="305957"/>
                  </a:lnTo>
                  <a:lnTo>
                    <a:pt x="233091" y="31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36383" y="2536572"/>
              <a:ext cx="137113" cy="699273"/>
            </a:xfrm>
            <a:custGeom>
              <a:avLst/>
              <a:gdLst/>
              <a:ahLst/>
              <a:cxnLst/>
              <a:rect l="0" t="0" r="0" b="0"/>
              <a:pathLst>
                <a:path w="137113" h="699273">
                  <a:moveTo>
                    <a:pt x="137112" y="0"/>
                  </a:moveTo>
                  <a:lnTo>
                    <a:pt x="137112" y="46833"/>
                  </a:lnTo>
                  <a:lnTo>
                    <a:pt x="137112" y="90894"/>
                  </a:lnTo>
                  <a:lnTo>
                    <a:pt x="129834" y="145254"/>
                  </a:lnTo>
                  <a:lnTo>
                    <a:pt x="125307" y="197586"/>
                  </a:lnTo>
                  <a:lnTo>
                    <a:pt x="116687" y="251686"/>
                  </a:lnTo>
                  <a:lnTo>
                    <a:pt x="104484" y="306310"/>
                  </a:lnTo>
                  <a:lnTo>
                    <a:pt x="91220" y="361090"/>
                  </a:lnTo>
                  <a:lnTo>
                    <a:pt x="70363" y="415915"/>
                  </a:lnTo>
                  <a:lnTo>
                    <a:pt x="52164" y="463475"/>
                  </a:lnTo>
                  <a:lnTo>
                    <a:pt x="37123" y="513792"/>
                  </a:lnTo>
                  <a:lnTo>
                    <a:pt x="23018" y="567295"/>
                  </a:lnTo>
                  <a:lnTo>
                    <a:pt x="6127" y="630545"/>
                  </a:lnTo>
                  <a:lnTo>
                    <a:pt x="1210" y="683890"/>
                  </a:lnTo>
                  <a:lnTo>
                    <a:pt x="0" y="6992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14629" y="2810796"/>
              <a:ext cx="191958" cy="54846"/>
            </a:xfrm>
            <a:custGeom>
              <a:avLst/>
              <a:gdLst/>
              <a:ahLst/>
              <a:cxnLst/>
              <a:rect l="0" t="0" r="0" b="0"/>
              <a:pathLst>
                <a:path w="191958" h="54846">
                  <a:moveTo>
                    <a:pt x="0" y="54845"/>
                  </a:moveTo>
                  <a:lnTo>
                    <a:pt x="35886" y="34476"/>
                  </a:lnTo>
                  <a:lnTo>
                    <a:pt x="90530" y="19018"/>
                  </a:lnTo>
                  <a:lnTo>
                    <a:pt x="142946" y="6312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29987" y="2742240"/>
              <a:ext cx="1" cy="233092"/>
            </a:xfrm>
            <a:custGeom>
              <a:avLst/>
              <a:gdLst/>
              <a:ahLst/>
              <a:cxnLst/>
              <a:rect l="0" t="0" r="0" b="0"/>
              <a:pathLst>
                <a:path w="1" h="233092">
                  <a:moveTo>
                    <a:pt x="0" y="0"/>
                  </a:moveTo>
                  <a:lnTo>
                    <a:pt x="0" y="59660"/>
                  </a:lnTo>
                  <a:lnTo>
                    <a:pt x="0" y="111117"/>
                  </a:lnTo>
                  <a:lnTo>
                    <a:pt x="0" y="164958"/>
                  </a:lnTo>
                  <a:lnTo>
                    <a:pt x="0" y="207317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275142" y="2659973"/>
              <a:ext cx="1" cy="13712"/>
            </a:xfrm>
            <a:custGeom>
              <a:avLst/>
              <a:gdLst/>
              <a:ahLst/>
              <a:cxnLst/>
              <a:rect l="0" t="0" r="0" b="0"/>
              <a:pathLst>
                <a:path w="1" h="13712">
                  <a:moveTo>
                    <a:pt x="0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453387" y="2729586"/>
              <a:ext cx="178247" cy="245746"/>
            </a:xfrm>
            <a:custGeom>
              <a:avLst/>
              <a:gdLst/>
              <a:ahLst/>
              <a:cxnLst/>
              <a:rect l="0" t="0" r="0" b="0"/>
              <a:pathLst>
                <a:path w="178247" h="245746">
                  <a:moveTo>
                    <a:pt x="0" y="122344"/>
                  </a:moveTo>
                  <a:lnTo>
                    <a:pt x="1524" y="175552"/>
                  </a:lnTo>
                  <a:lnTo>
                    <a:pt x="7900" y="217668"/>
                  </a:lnTo>
                  <a:lnTo>
                    <a:pt x="6790" y="217886"/>
                  </a:lnTo>
                  <a:lnTo>
                    <a:pt x="4527" y="213461"/>
                  </a:lnTo>
                  <a:lnTo>
                    <a:pt x="895" y="162574"/>
                  </a:lnTo>
                  <a:lnTo>
                    <a:pt x="1789" y="111581"/>
                  </a:lnTo>
                  <a:lnTo>
                    <a:pt x="7397" y="75919"/>
                  </a:lnTo>
                  <a:lnTo>
                    <a:pt x="23093" y="43819"/>
                  </a:lnTo>
                  <a:lnTo>
                    <a:pt x="33677" y="28860"/>
                  </a:lnTo>
                  <a:lnTo>
                    <a:pt x="61687" y="8177"/>
                  </a:lnTo>
                  <a:lnTo>
                    <a:pt x="77688" y="529"/>
                  </a:lnTo>
                  <a:lnTo>
                    <a:pt x="89879" y="0"/>
                  </a:lnTo>
                  <a:lnTo>
                    <a:pt x="99530" y="4218"/>
                  </a:lnTo>
                  <a:lnTo>
                    <a:pt x="133243" y="43827"/>
                  </a:lnTo>
                  <a:lnTo>
                    <a:pt x="152893" y="89600"/>
                  </a:lnTo>
                  <a:lnTo>
                    <a:pt x="161085" y="141757"/>
                  </a:lnTo>
                  <a:lnTo>
                    <a:pt x="170792" y="195806"/>
                  </a:lnTo>
                  <a:lnTo>
                    <a:pt x="178246" y="2457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27611" y="2577706"/>
              <a:ext cx="13545" cy="452471"/>
            </a:xfrm>
            <a:custGeom>
              <a:avLst/>
              <a:gdLst/>
              <a:ahLst/>
              <a:cxnLst/>
              <a:rect l="0" t="0" r="0" b="0"/>
              <a:pathLst>
                <a:path w="13545" h="452471">
                  <a:moveTo>
                    <a:pt x="0" y="0"/>
                  </a:moveTo>
                  <a:lnTo>
                    <a:pt x="0" y="43673"/>
                  </a:lnTo>
                  <a:lnTo>
                    <a:pt x="4063" y="89490"/>
                  </a:lnTo>
                  <a:lnTo>
                    <a:pt x="9423" y="141845"/>
                  </a:lnTo>
                  <a:lnTo>
                    <a:pt x="11806" y="200662"/>
                  </a:lnTo>
                  <a:lnTo>
                    <a:pt x="12865" y="258288"/>
                  </a:lnTo>
                  <a:lnTo>
                    <a:pt x="13335" y="311322"/>
                  </a:lnTo>
                  <a:lnTo>
                    <a:pt x="13544" y="355205"/>
                  </a:lnTo>
                  <a:lnTo>
                    <a:pt x="6383" y="414171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576788" y="2851930"/>
              <a:ext cx="246803" cy="68557"/>
            </a:xfrm>
            <a:custGeom>
              <a:avLst/>
              <a:gdLst/>
              <a:ahLst/>
              <a:cxnLst/>
              <a:rect l="0" t="0" r="0" b="0"/>
              <a:pathLst>
                <a:path w="246803" h="68557">
                  <a:moveTo>
                    <a:pt x="0" y="68556"/>
                  </a:moveTo>
                  <a:lnTo>
                    <a:pt x="57252" y="49472"/>
                  </a:lnTo>
                  <a:lnTo>
                    <a:pt x="111689" y="23935"/>
                  </a:lnTo>
                  <a:lnTo>
                    <a:pt x="160387" y="15217"/>
                  </a:lnTo>
                  <a:lnTo>
                    <a:pt x="214498" y="3457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859537" y="2797085"/>
              <a:ext cx="334256" cy="246566"/>
            </a:xfrm>
            <a:custGeom>
              <a:avLst/>
              <a:gdLst/>
              <a:ahLst/>
              <a:cxnLst/>
              <a:rect l="0" t="0" r="0" b="0"/>
              <a:pathLst>
                <a:path w="334256" h="246566">
                  <a:moveTo>
                    <a:pt x="32609" y="137112"/>
                  </a:moveTo>
                  <a:lnTo>
                    <a:pt x="61724" y="129833"/>
                  </a:lnTo>
                  <a:lnTo>
                    <a:pt x="71824" y="123119"/>
                  </a:lnTo>
                  <a:lnTo>
                    <a:pt x="87109" y="103471"/>
                  </a:lnTo>
                  <a:lnTo>
                    <a:pt x="97000" y="59434"/>
                  </a:lnTo>
                  <a:lnTo>
                    <a:pt x="93818" y="50287"/>
                  </a:lnTo>
                  <a:lnTo>
                    <a:pt x="87126" y="45713"/>
                  </a:lnTo>
                  <a:lnTo>
                    <a:pt x="78094" y="44186"/>
                  </a:lnTo>
                  <a:lnTo>
                    <a:pt x="55871" y="54678"/>
                  </a:lnTo>
                  <a:lnTo>
                    <a:pt x="33807" y="74576"/>
                  </a:lnTo>
                  <a:lnTo>
                    <a:pt x="12820" y="112997"/>
                  </a:lnTo>
                  <a:lnTo>
                    <a:pt x="0" y="160775"/>
                  </a:lnTo>
                  <a:lnTo>
                    <a:pt x="1866" y="190286"/>
                  </a:lnTo>
                  <a:lnTo>
                    <a:pt x="11836" y="214574"/>
                  </a:lnTo>
                  <a:lnTo>
                    <a:pt x="18760" y="225317"/>
                  </a:lnTo>
                  <a:lnTo>
                    <a:pt x="29470" y="232478"/>
                  </a:lnTo>
                  <a:lnTo>
                    <a:pt x="57621" y="240436"/>
                  </a:lnTo>
                  <a:lnTo>
                    <a:pt x="70612" y="239511"/>
                  </a:lnTo>
                  <a:lnTo>
                    <a:pt x="93172" y="230358"/>
                  </a:lnTo>
                  <a:lnTo>
                    <a:pt x="123003" y="208075"/>
                  </a:lnTo>
                  <a:lnTo>
                    <a:pt x="133723" y="182870"/>
                  </a:lnTo>
                  <a:lnTo>
                    <a:pt x="136581" y="167618"/>
                  </a:lnTo>
                  <a:lnTo>
                    <a:pt x="140010" y="162019"/>
                  </a:lnTo>
                  <a:lnTo>
                    <a:pt x="143820" y="162858"/>
                  </a:lnTo>
                  <a:lnTo>
                    <a:pt x="152115" y="175977"/>
                  </a:lnTo>
                  <a:lnTo>
                    <a:pt x="163827" y="210582"/>
                  </a:lnTo>
                  <a:lnTo>
                    <a:pt x="167101" y="241876"/>
                  </a:lnTo>
                  <a:lnTo>
                    <a:pt x="166451" y="246565"/>
                  </a:lnTo>
                  <a:lnTo>
                    <a:pt x="164494" y="243597"/>
                  </a:lnTo>
                  <a:lnTo>
                    <a:pt x="161666" y="235524"/>
                  </a:lnTo>
                  <a:lnTo>
                    <a:pt x="164964" y="180490"/>
                  </a:lnTo>
                  <a:lnTo>
                    <a:pt x="182869" y="120850"/>
                  </a:lnTo>
                  <a:lnTo>
                    <a:pt x="214750" y="64584"/>
                  </a:lnTo>
                  <a:lnTo>
                    <a:pt x="244071" y="39876"/>
                  </a:lnTo>
                  <a:lnTo>
                    <a:pt x="305269" y="11601"/>
                  </a:lnTo>
                  <a:lnTo>
                    <a:pt x="33425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185152" y="2797085"/>
              <a:ext cx="104620" cy="233092"/>
            </a:xfrm>
            <a:custGeom>
              <a:avLst/>
              <a:gdLst/>
              <a:ahLst/>
              <a:cxnLst/>
              <a:rect l="0" t="0" r="0" b="0"/>
              <a:pathLst>
                <a:path w="104620" h="233092">
                  <a:moveTo>
                    <a:pt x="36063" y="0"/>
                  </a:moveTo>
                  <a:lnTo>
                    <a:pt x="15693" y="35886"/>
                  </a:lnTo>
                  <a:lnTo>
                    <a:pt x="1759" y="92054"/>
                  </a:lnTo>
                  <a:lnTo>
                    <a:pt x="0" y="153892"/>
                  </a:lnTo>
                  <a:lnTo>
                    <a:pt x="10386" y="187227"/>
                  </a:lnTo>
                  <a:lnTo>
                    <a:pt x="29221" y="209152"/>
                  </a:lnTo>
                  <a:lnTo>
                    <a:pt x="52827" y="222451"/>
                  </a:lnTo>
                  <a:lnTo>
                    <a:pt x="104619" y="233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380533" y="2805374"/>
              <a:ext cx="156040" cy="181242"/>
            </a:xfrm>
            <a:custGeom>
              <a:avLst/>
              <a:gdLst/>
              <a:ahLst/>
              <a:cxnLst/>
              <a:rect l="0" t="0" r="0" b="0"/>
              <a:pathLst>
                <a:path w="156040" h="181242">
                  <a:moveTo>
                    <a:pt x="5216" y="87690"/>
                  </a:moveTo>
                  <a:lnTo>
                    <a:pt x="34331" y="87689"/>
                  </a:lnTo>
                  <a:lnTo>
                    <a:pt x="56751" y="79564"/>
                  </a:lnTo>
                  <a:lnTo>
                    <a:pt x="76871" y="64273"/>
                  </a:lnTo>
                  <a:lnTo>
                    <a:pt x="103805" y="29969"/>
                  </a:lnTo>
                  <a:lnTo>
                    <a:pt x="116574" y="4144"/>
                  </a:lnTo>
                  <a:lnTo>
                    <a:pt x="114494" y="0"/>
                  </a:lnTo>
                  <a:lnTo>
                    <a:pt x="107014" y="1807"/>
                  </a:lnTo>
                  <a:lnTo>
                    <a:pt x="65781" y="30269"/>
                  </a:lnTo>
                  <a:lnTo>
                    <a:pt x="29819" y="66755"/>
                  </a:lnTo>
                  <a:lnTo>
                    <a:pt x="1478" y="129677"/>
                  </a:lnTo>
                  <a:lnTo>
                    <a:pt x="0" y="156625"/>
                  </a:lnTo>
                  <a:lnTo>
                    <a:pt x="1739" y="170210"/>
                  </a:lnTo>
                  <a:lnTo>
                    <a:pt x="8991" y="177743"/>
                  </a:lnTo>
                  <a:lnTo>
                    <a:pt x="19921" y="181241"/>
                  </a:lnTo>
                  <a:lnTo>
                    <a:pt x="60355" y="178886"/>
                  </a:lnTo>
                  <a:lnTo>
                    <a:pt x="86091" y="170879"/>
                  </a:lnTo>
                  <a:lnTo>
                    <a:pt x="127439" y="144973"/>
                  </a:lnTo>
                  <a:lnTo>
                    <a:pt x="156039" y="1288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36572" y="2821333"/>
              <a:ext cx="214591" cy="347178"/>
            </a:xfrm>
            <a:custGeom>
              <a:avLst/>
              <a:gdLst/>
              <a:ahLst/>
              <a:cxnLst/>
              <a:rect l="0" t="0" r="0" b="0"/>
              <a:pathLst>
                <a:path w="214591" h="347178">
                  <a:moveTo>
                    <a:pt x="82267" y="44308"/>
                  </a:moveTo>
                  <a:lnTo>
                    <a:pt x="72844" y="80194"/>
                  </a:lnTo>
                  <a:lnTo>
                    <a:pt x="68303" y="133315"/>
                  </a:lnTo>
                  <a:lnTo>
                    <a:pt x="59510" y="182401"/>
                  </a:lnTo>
                  <a:lnTo>
                    <a:pt x="56227" y="243835"/>
                  </a:lnTo>
                  <a:lnTo>
                    <a:pt x="56778" y="307233"/>
                  </a:lnTo>
                  <a:lnTo>
                    <a:pt x="62866" y="347177"/>
                  </a:lnTo>
                  <a:lnTo>
                    <a:pt x="61716" y="346770"/>
                  </a:lnTo>
                  <a:lnTo>
                    <a:pt x="48923" y="298719"/>
                  </a:lnTo>
                  <a:lnTo>
                    <a:pt x="36163" y="237673"/>
                  </a:lnTo>
                  <a:lnTo>
                    <a:pt x="35370" y="185601"/>
                  </a:lnTo>
                  <a:lnTo>
                    <a:pt x="40096" y="129957"/>
                  </a:lnTo>
                  <a:lnTo>
                    <a:pt x="47274" y="79835"/>
                  </a:lnTo>
                  <a:lnTo>
                    <a:pt x="59605" y="44355"/>
                  </a:lnTo>
                  <a:lnTo>
                    <a:pt x="67159" y="30628"/>
                  </a:lnTo>
                  <a:lnTo>
                    <a:pt x="87740" y="11313"/>
                  </a:lnTo>
                  <a:lnTo>
                    <a:pt x="99627" y="4030"/>
                  </a:lnTo>
                  <a:lnTo>
                    <a:pt x="125023" y="0"/>
                  </a:lnTo>
                  <a:lnTo>
                    <a:pt x="138193" y="1058"/>
                  </a:lnTo>
                  <a:lnTo>
                    <a:pt x="165015" y="14422"/>
                  </a:lnTo>
                  <a:lnTo>
                    <a:pt x="190647" y="37119"/>
                  </a:lnTo>
                  <a:lnTo>
                    <a:pt x="212196" y="67520"/>
                  </a:lnTo>
                  <a:lnTo>
                    <a:pt x="214590" y="82635"/>
                  </a:lnTo>
                  <a:lnTo>
                    <a:pt x="211616" y="97282"/>
                  </a:lnTo>
                  <a:lnTo>
                    <a:pt x="196124" y="124220"/>
                  </a:lnTo>
                  <a:lnTo>
                    <a:pt x="161707" y="154993"/>
                  </a:lnTo>
                  <a:lnTo>
                    <a:pt x="105069" y="179811"/>
                  </a:lnTo>
                  <a:lnTo>
                    <a:pt x="88327" y="184918"/>
                  </a:lnTo>
                  <a:lnTo>
                    <a:pt x="53476" y="182467"/>
                  </a:lnTo>
                  <a:lnTo>
                    <a:pt x="0" y="1677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838219" y="2536572"/>
              <a:ext cx="22505" cy="452471"/>
            </a:xfrm>
            <a:custGeom>
              <a:avLst/>
              <a:gdLst/>
              <a:ahLst/>
              <a:cxnLst/>
              <a:rect l="0" t="0" r="0" b="0"/>
              <a:pathLst>
                <a:path w="22505" h="452471">
                  <a:moveTo>
                    <a:pt x="13711" y="0"/>
                  </a:moveTo>
                  <a:lnTo>
                    <a:pt x="20990" y="21837"/>
                  </a:lnTo>
                  <a:lnTo>
                    <a:pt x="20500" y="44745"/>
                  </a:lnTo>
                  <a:lnTo>
                    <a:pt x="18252" y="70161"/>
                  </a:lnTo>
                  <a:lnTo>
                    <a:pt x="22504" y="116259"/>
                  </a:lnTo>
                  <a:lnTo>
                    <a:pt x="18635" y="166439"/>
                  </a:lnTo>
                  <a:lnTo>
                    <a:pt x="15899" y="220226"/>
                  </a:lnTo>
                  <a:lnTo>
                    <a:pt x="13160" y="273077"/>
                  </a:lnTo>
                  <a:lnTo>
                    <a:pt x="6864" y="321958"/>
                  </a:lnTo>
                  <a:lnTo>
                    <a:pt x="2034" y="385023"/>
                  </a:lnTo>
                  <a:lnTo>
                    <a:pt x="904" y="415384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714818" y="2828213"/>
              <a:ext cx="191958" cy="23718"/>
            </a:xfrm>
            <a:custGeom>
              <a:avLst/>
              <a:gdLst/>
              <a:ahLst/>
              <a:cxnLst/>
              <a:rect l="0" t="0" r="0" b="0"/>
              <a:pathLst>
                <a:path w="191958" h="23718">
                  <a:moveTo>
                    <a:pt x="0" y="23717"/>
                  </a:moveTo>
                  <a:lnTo>
                    <a:pt x="48807" y="8802"/>
                  </a:lnTo>
                  <a:lnTo>
                    <a:pt x="98252" y="0"/>
                  </a:lnTo>
                  <a:lnTo>
                    <a:pt x="147434" y="1455"/>
                  </a:lnTo>
                  <a:lnTo>
                    <a:pt x="191957" y="100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190058" y="2468016"/>
              <a:ext cx="155476" cy="603294"/>
            </a:xfrm>
            <a:custGeom>
              <a:avLst/>
              <a:gdLst/>
              <a:ahLst/>
              <a:cxnLst/>
              <a:rect l="0" t="0" r="0" b="0"/>
              <a:pathLst>
                <a:path w="155476" h="603294">
                  <a:moveTo>
                    <a:pt x="100630" y="0"/>
                  </a:moveTo>
                  <a:lnTo>
                    <a:pt x="70801" y="52870"/>
                  </a:lnTo>
                  <a:lnTo>
                    <a:pt x="49135" y="109105"/>
                  </a:lnTo>
                  <a:lnTo>
                    <a:pt x="29004" y="164361"/>
                  </a:lnTo>
                  <a:lnTo>
                    <a:pt x="13951" y="205591"/>
                  </a:lnTo>
                  <a:lnTo>
                    <a:pt x="2183" y="259463"/>
                  </a:lnTo>
                  <a:lnTo>
                    <a:pt x="0" y="318954"/>
                  </a:lnTo>
                  <a:lnTo>
                    <a:pt x="4108" y="374848"/>
                  </a:lnTo>
                  <a:lnTo>
                    <a:pt x="16509" y="435057"/>
                  </a:lnTo>
                  <a:lnTo>
                    <a:pt x="38804" y="495215"/>
                  </a:lnTo>
                  <a:lnTo>
                    <a:pt x="67754" y="535892"/>
                  </a:lnTo>
                  <a:lnTo>
                    <a:pt x="122461" y="581685"/>
                  </a:lnTo>
                  <a:lnTo>
                    <a:pt x="155475" y="6032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458965" y="2522861"/>
            <a:ext cx="966853" cy="658139"/>
            <a:chOff x="3458965" y="2522861"/>
            <a:chExt cx="966853" cy="658139"/>
          </a:xfrm>
        </p:grpSpPr>
        <p:sp>
          <p:nvSpPr>
            <p:cNvPr id="48" name="Freeform 47"/>
            <p:cNvSpPr/>
            <p:nvPr/>
          </p:nvSpPr>
          <p:spPr>
            <a:xfrm>
              <a:off x="3458965" y="2765401"/>
              <a:ext cx="251630" cy="333604"/>
            </a:xfrm>
            <a:custGeom>
              <a:avLst/>
              <a:gdLst/>
              <a:ahLst/>
              <a:cxnLst/>
              <a:rect l="0" t="0" r="0" b="0"/>
              <a:pathLst>
                <a:path w="251630" h="333604">
                  <a:moveTo>
                    <a:pt x="78525" y="45395"/>
                  </a:moveTo>
                  <a:lnTo>
                    <a:pt x="56689" y="38116"/>
                  </a:lnTo>
                  <a:lnTo>
                    <a:pt x="48733" y="40543"/>
                  </a:lnTo>
                  <a:lnTo>
                    <a:pt x="41905" y="46731"/>
                  </a:lnTo>
                  <a:lnTo>
                    <a:pt x="30257" y="67317"/>
                  </a:lnTo>
                  <a:lnTo>
                    <a:pt x="20001" y="96780"/>
                  </a:lnTo>
                  <a:lnTo>
                    <a:pt x="20221" y="154906"/>
                  </a:lnTo>
                  <a:lnTo>
                    <a:pt x="29934" y="205814"/>
                  </a:lnTo>
                  <a:lnTo>
                    <a:pt x="46865" y="263961"/>
                  </a:lnTo>
                  <a:lnTo>
                    <a:pt x="55821" y="291835"/>
                  </a:lnTo>
                  <a:lnTo>
                    <a:pt x="77067" y="315396"/>
                  </a:lnTo>
                  <a:lnTo>
                    <a:pt x="91264" y="325945"/>
                  </a:lnTo>
                  <a:lnTo>
                    <a:pt x="123289" y="333603"/>
                  </a:lnTo>
                  <a:lnTo>
                    <a:pt x="156312" y="330405"/>
                  </a:lnTo>
                  <a:lnTo>
                    <a:pt x="186223" y="318827"/>
                  </a:lnTo>
                  <a:lnTo>
                    <a:pt x="206627" y="299462"/>
                  </a:lnTo>
                  <a:lnTo>
                    <a:pt x="239418" y="242511"/>
                  </a:lnTo>
                  <a:lnTo>
                    <a:pt x="251629" y="183190"/>
                  </a:lnTo>
                  <a:lnTo>
                    <a:pt x="247968" y="131927"/>
                  </a:lnTo>
                  <a:lnTo>
                    <a:pt x="229956" y="87792"/>
                  </a:lnTo>
                  <a:lnTo>
                    <a:pt x="187693" y="33054"/>
                  </a:lnTo>
                  <a:lnTo>
                    <a:pt x="168178" y="15535"/>
                  </a:lnTo>
                  <a:lnTo>
                    <a:pt x="144270" y="2670"/>
                  </a:lnTo>
                  <a:lnTo>
                    <a:pt x="118409" y="0"/>
                  </a:lnTo>
                  <a:lnTo>
                    <a:pt x="91681" y="5414"/>
                  </a:lnTo>
                  <a:lnTo>
                    <a:pt x="64567" y="17977"/>
                  </a:lnTo>
                  <a:lnTo>
                    <a:pt x="30886" y="49459"/>
                  </a:lnTo>
                  <a:lnTo>
                    <a:pt x="8888" y="102291"/>
                  </a:lnTo>
                  <a:lnTo>
                    <a:pt x="0" y="158909"/>
                  </a:lnTo>
                  <a:lnTo>
                    <a:pt x="4645" y="207000"/>
                  </a:lnTo>
                  <a:lnTo>
                    <a:pt x="30972" y="269975"/>
                  </a:lnTo>
                  <a:lnTo>
                    <a:pt x="37391" y="2921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798003" y="3002753"/>
              <a:ext cx="41134" cy="178247"/>
            </a:xfrm>
            <a:custGeom>
              <a:avLst/>
              <a:gdLst/>
              <a:ahLst/>
              <a:cxnLst/>
              <a:rect l="0" t="0" r="0" b="0"/>
              <a:pathLst>
                <a:path w="41134" h="178247">
                  <a:moveTo>
                    <a:pt x="0" y="0"/>
                  </a:moveTo>
                  <a:lnTo>
                    <a:pt x="25767" y="55597"/>
                  </a:lnTo>
                  <a:lnTo>
                    <a:pt x="34304" y="85649"/>
                  </a:lnTo>
                  <a:lnTo>
                    <a:pt x="39110" y="139299"/>
                  </a:lnTo>
                  <a:lnTo>
                    <a:pt x="41133" y="1782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880270" y="2851930"/>
              <a:ext cx="109691" cy="41135"/>
            </a:xfrm>
            <a:custGeom>
              <a:avLst/>
              <a:gdLst/>
              <a:ahLst/>
              <a:cxnLst/>
              <a:rect l="0" t="0" r="0" b="0"/>
              <a:pathLst>
                <a:path w="109691" h="41135">
                  <a:moveTo>
                    <a:pt x="0" y="41134"/>
                  </a:moveTo>
                  <a:lnTo>
                    <a:pt x="57252" y="22049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140783" y="2783374"/>
              <a:ext cx="41134" cy="301647"/>
            </a:xfrm>
            <a:custGeom>
              <a:avLst/>
              <a:gdLst/>
              <a:ahLst/>
              <a:cxnLst/>
              <a:rect l="0" t="0" r="0" b="0"/>
              <a:pathLst>
                <a:path w="41134" h="301647">
                  <a:moveTo>
                    <a:pt x="0" y="0"/>
                  </a:moveTo>
                  <a:lnTo>
                    <a:pt x="1523" y="54732"/>
                  </a:lnTo>
                  <a:lnTo>
                    <a:pt x="10946" y="116935"/>
                  </a:lnTo>
                  <a:lnTo>
                    <a:pt x="19084" y="161153"/>
                  </a:lnTo>
                  <a:lnTo>
                    <a:pt x="27779" y="206196"/>
                  </a:lnTo>
                  <a:lnTo>
                    <a:pt x="37176" y="262193"/>
                  </a:lnTo>
                  <a:lnTo>
                    <a:pt x="41133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140783" y="2522861"/>
              <a:ext cx="285035" cy="658139"/>
            </a:xfrm>
            <a:custGeom>
              <a:avLst/>
              <a:gdLst/>
              <a:ahLst/>
              <a:cxnLst/>
              <a:rect l="0" t="0" r="0" b="0"/>
              <a:pathLst>
                <a:path w="285035" h="658139">
                  <a:moveTo>
                    <a:pt x="0" y="0"/>
                  </a:moveTo>
                  <a:lnTo>
                    <a:pt x="57252" y="30890"/>
                  </a:lnTo>
                  <a:lnTo>
                    <a:pt x="96691" y="52656"/>
                  </a:lnTo>
                  <a:lnTo>
                    <a:pt x="153776" y="111207"/>
                  </a:lnTo>
                  <a:lnTo>
                    <a:pt x="198972" y="164834"/>
                  </a:lnTo>
                  <a:lnTo>
                    <a:pt x="227818" y="219438"/>
                  </a:lnTo>
                  <a:lnTo>
                    <a:pt x="257214" y="274236"/>
                  </a:lnTo>
                  <a:lnTo>
                    <a:pt x="278143" y="329071"/>
                  </a:lnTo>
                  <a:lnTo>
                    <a:pt x="285034" y="377482"/>
                  </a:lnTo>
                  <a:lnTo>
                    <a:pt x="276416" y="439012"/>
                  </a:lnTo>
                  <a:lnTo>
                    <a:pt x="264378" y="490462"/>
                  </a:lnTo>
                  <a:lnTo>
                    <a:pt x="249639" y="542778"/>
                  </a:lnTo>
                  <a:lnTo>
                    <a:pt x="218134" y="606236"/>
                  </a:lnTo>
                  <a:lnTo>
                    <a:pt x="191957" y="6581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56660" y="3276977"/>
            <a:ext cx="1008150" cy="740406"/>
            <a:chOff x="1156660" y="3276977"/>
            <a:chExt cx="1008150" cy="740406"/>
          </a:xfrm>
        </p:grpSpPr>
        <p:sp>
          <p:nvSpPr>
            <p:cNvPr id="54" name="Freeform 53"/>
            <p:cNvSpPr/>
            <p:nvPr/>
          </p:nvSpPr>
          <p:spPr>
            <a:xfrm>
              <a:off x="1156660" y="3276977"/>
              <a:ext cx="173328" cy="507315"/>
            </a:xfrm>
            <a:custGeom>
              <a:avLst/>
              <a:gdLst/>
              <a:ahLst/>
              <a:cxnLst/>
              <a:rect l="0" t="0" r="0" b="0"/>
              <a:pathLst>
                <a:path w="173328" h="507315">
                  <a:moveTo>
                    <a:pt x="159615" y="0"/>
                  </a:moveTo>
                  <a:lnTo>
                    <a:pt x="104018" y="44745"/>
                  </a:lnTo>
                  <a:lnTo>
                    <a:pt x="57056" y="96692"/>
                  </a:lnTo>
                  <a:lnTo>
                    <a:pt x="27861" y="154011"/>
                  </a:lnTo>
                  <a:lnTo>
                    <a:pt x="6148" y="213891"/>
                  </a:lnTo>
                  <a:lnTo>
                    <a:pt x="0" y="257566"/>
                  </a:lnTo>
                  <a:lnTo>
                    <a:pt x="1329" y="302368"/>
                  </a:lnTo>
                  <a:lnTo>
                    <a:pt x="8522" y="344624"/>
                  </a:lnTo>
                  <a:lnTo>
                    <a:pt x="29702" y="392585"/>
                  </a:lnTo>
                  <a:lnTo>
                    <a:pt x="73124" y="453913"/>
                  </a:lnTo>
                  <a:lnTo>
                    <a:pt x="114860" y="486752"/>
                  </a:lnTo>
                  <a:lnTo>
                    <a:pt x="173327" y="5073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459820" y="3523779"/>
              <a:ext cx="14914" cy="233091"/>
            </a:xfrm>
            <a:custGeom>
              <a:avLst/>
              <a:gdLst/>
              <a:ahLst/>
              <a:cxnLst/>
              <a:rect l="0" t="0" r="0" b="0"/>
              <a:pathLst>
                <a:path w="14914" h="233091">
                  <a:moveTo>
                    <a:pt x="7279" y="0"/>
                  </a:moveTo>
                  <a:lnTo>
                    <a:pt x="0" y="21836"/>
                  </a:lnTo>
                  <a:lnTo>
                    <a:pt x="4261" y="82631"/>
                  </a:lnTo>
                  <a:lnTo>
                    <a:pt x="7908" y="142975"/>
                  </a:lnTo>
                  <a:lnTo>
                    <a:pt x="14913" y="195556"/>
                  </a:lnTo>
                  <a:lnTo>
                    <a:pt x="7279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672767" y="3811714"/>
              <a:ext cx="10918" cy="164535"/>
            </a:xfrm>
            <a:custGeom>
              <a:avLst/>
              <a:gdLst/>
              <a:ahLst/>
              <a:cxnLst/>
              <a:rect l="0" t="0" r="0" b="0"/>
              <a:pathLst>
                <a:path w="10918" h="164535">
                  <a:moveTo>
                    <a:pt x="0" y="0"/>
                  </a:moveTo>
                  <a:lnTo>
                    <a:pt x="9422" y="45309"/>
                  </a:lnTo>
                  <a:lnTo>
                    <a:pt x="10917" y="101448"/>
                  </a:lnTo>
                  <a:lnTo>
                    <a:pt x="0" y="1645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784828" y="3564912"/>
              <a:ext cx="217008" cy="290945"/>
            </a:xfrm>
            <a:custGeom>
              <a:avLst/>
              <a:gdLst/>
              <a:ahLst/>
              <a:cxnLst/>
              <a:rect l="0" t="0" r="0" b="0"/>
              <a:pathLst>
                <a:path w="217008" h="290945">
                  <a:moveTo>
                    <a:pt x="25051" y="0"/>
                  </a:moveTo>
                  <a:lnTo>
                    <a:pt x="56366" y="12470"/>
                  </a:lnTo>
                  <a:lnTo>
                    <a:pt x="111829" y="60109"/>
                  </a:lnTo>
                  <a:lnTo>
                    <a:pt x="152502" y="108304"/>
                  </a:lnTo>
                  <a:lnTo>
                    <a:pt x="173104" y="145637"/>
                  </a:lnTo>
                  <a:lnTo>
                    <a:pt x="182260" y="182542"/>
                  </a:lnTo>
                  <a:lnTo>
                    <a:pt x="180136" y="237580"/>
                  </a:lnTo>
                  <a:lnTo>
                    <a:pt x="174145" y="251318"/>
                  </a:lnTo>
                  <a:lnTo>
                    <a:pt x="155300" y="270646"/>
                  </a:lnTo>
                  <a:lnTo>
                    <a:pt x="111717" y="290091"/>
                  </a:lnTo>
                  <a:lnTo>
                    <a:pt x="60209" y="290944"/>
                  </a:lnTo>
                  <a:lnTo>
                    <a:pt x="13631" y="274269"/>
                  </a:lnTo>
                  <a:lnTo>
                    <a:pt x="5250" y="265114"/>
                  </a:lnTo>
                  <a:lnTo>
                    <a:pt x="1186" y="254439"/>
                  </a:lnTo>
                  <a:lnTo>
                    <a:pt x="0" y="242752"/>
                  </a:lnTo>
                  <a:lnTo>
                    <a:pt x="3780" y="233438"/>
                  </a:lnTo>
                  <a:lnTo>
                    <a:pt x="20167" y="219026"/>
                  </a:lnTo>
                  <a:lnTo>
                    <a:pt x="46748" y="215668"/>
                  </a:lnTo>
                  <a:lnTo>
                    <a:pt x="95973" y="222342"/>
                  </a:lnTo>
                  <a:lnTo>
                    <a:pt x="145090" y="238031"/>
                  </a:lnTo>
                  <a:lnTo>
                    <a:pt x="207383" y="280244"/>
                  </a:lnTo>
                  <a:lnTo>
                    <a:pt x="217007" y="2879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001835" y="3455223"/>
              <a:ext cx="162975" cy="562160"/>
            </a:xfrm>
            <a:custGeom>
              <a:avLst/>
              <a:gdLst/>
              <a:ahLst/>
              <a:cxnLst/>
              <a:rect l="0" t="0" r="0" b="0"/>
              <a:pathLst>
                <a:path w="162975" h="562160">
                  <a:moveTo>
                    <a:pt x="0" y="0"/>
                  </a:moveTo>
                  <a:lnTo>
                    <a:pt x="40683" y="59659"/>
                  </a:lnTo>
                  <a:lnTo>
                    <a:pt x="77608" y="121643"/>
                  </a:lnTo>
                  <a:lnTo>
                    <a:pt x="105093" y="171292"/>
                  </a:lnTo>
                  <a:lnTo>
                    <a:pt x="140154" y="231717"/>
                  </a:lnTo>
                  <a:lnTo>
                    <a:pt x="152683" y="259902"/>
                  </a:lnTo>
                  <a:lnTo>
                    <a:pt x="161023" y="323302"/>
                  </a:lnTo>
                  <a:lnTo>
                    <a:pt x="162974" y="369671"/>
                  </a:lnTo>
                  <a:lnTo>
                    <a:pt x="162318" y="415670"/>
                  </a:lnTo>
                  <a:lnTo>
                    <a:pt x="156948" y="461505"/>
                  </a:lnTo>
                  <a:lnTo>
                    <a:pt x="138081" y="515578"/>
                  </a:lnTo>
                  <a:lnTo>
                    <a:pt x="123401" y="562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194710" y="617004"/>
            <a:ext cx="1933280" cy="1590500"/>
            <a:chOff x="3194710" y="617004"/>
            <a:chExt cx="1933280" cy="1590500"/>
          </a:xfrm>
        </p:grpSpPr>
        <p:sp>
          <p:nvSpPr>
            <p:cNvPr id="60" name="Freeform 59"/>
            <p:cNvSpPr/>
            <p:nvPr/>
          </p:nvSpPr>
          <p:spPr>
            <a:xfrm>
              <a:off x="3414089" y="712982"/>
              <a:ext cx="27424" cy="493605"/>
            </a:xfrm>
            <a:custGeom>
              <a:avLst/>
              <a:gdLst/>
              <a:ahLst/>
              <a:cxnLst/>
              <a:rect l="0" t="0" r="0" b="0"/>
              <a:pathLst>
                <a:path w="27424" h="493605">
                  <a:moveTo>
                    <a:pt x="0" y="0"/>
                  </a:moveTo>
                  <a:lnTo>
                    <a:pt x="0" y="57779"/>
                  </a:lnTo>
                  <a:lnTo>
                    <a:pt x="0" y="109979"/>
                  </a:lnTo>
                  <a:lnTo>
                    <a:pt x="0" y="168726"/>
                  </a:lnTo>
                  <a:lnTo>
                    <a:pt x="1524" y="224289"/>
                  </a:lnTo>
                  <a:lnTo>
                    <a:pt x="9423" y="284312"/>
                  </a:lnTo>
                  <a:lnTo>
                    <a:pt x="11806" y="326951"/>
                  </a:lnTo>
                  <a:lnTo>
                    <a:pt x="12864" y="371293"/>
                  </a:lnTo>
                  <a:lnTo>
                    <a:pt x="13335" y="414868"/>
                  </a:lnTo>
                  <a:lnTo>
                    <a:pt x="15123" y="467566"/>
                  </a:lnTo>
                  <a:lnTo>
                    <a:pt x="27423" y="4936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194710" y="617004"/>
              <a:ext cx="342781" cy="219380"/>
            </a:xfrm>
            <a:custGeom>
              <a:avLst/>
              <a:gdLst/>
              <a:ahLst/>
              <a:cxnLst/>
              <a:rect l="0" t="0" r="0" b="0"/>
              <a:pathLst>
                <a:path w="342781" h="219380">
                  <a:moveTo>
                    <a:pt x="0" y="219379"/>
                  </a:moveTo>
                  <a:lnTo>
                    <a:pt x="60767" y="163182"/>
                  </a:lnTo>
                  <a:lnTo>
                    <a:pt x="117199" y="133495"/>
                  </a:lnTo>
                  <a:lnTo>
                    <a:pt x="173192" y="105402"/>
                  </a:lnTo>
                  <a:lnTo>
                    <a:pt x="226854" y="77781"/>
                  </a:lnTo>
                  <a:lnTo>
                    <a:pt x="286703" y="41150"/>
                  </a:lnTo>
                  <a:lnTo>
                    <a:pt x="3427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537490" y="813490"/>
              <a:ext cx="422609" cy="310829"/>
            </a:xfrm>
            <a:custGeom>
              <a:avLst/>
              <a:gdLst/>
              <a:ahLst/>
              <a:cxnLst/>
              <a:rect l="0" t="0" r="0" b="0"/>
              <a:pathLst>
                <a:path w="422609" h="310829">
                  <a:moveTo>
                    <a:pt x="0" y="201139"/>
                  </a:moveTo>
                  <a:lnTo>
                    <a:pt x="31315" y="188669"/>
                  </a:lnTo>
                  <a:lnTo>
                    <a:pt x="84886" y="142545"/>
                  </a:lnTo>
                  <a:lnTo>
                    <a:pt x="136253" y="88097"/>
                  </a:lnTo>
                  <a:lnTo>
                    <a:pt x="166227" y="35942"/>
                  </a:lnTo>
                  <a:lnTo>
                    <a:pt x="162616" y="30069"/>
                  </a:lnTo>
                  <a:lnTo>
                    <a:pt x="152591" y="29201"/>
                  </a:lnTo>
                  <a:lnTo>
                    <a:pt x="138291" y="31669"/>
                  </a:lnTo>
                  <a:lnTo>
                    <a:pt x="127234" y="37884"/>
                  </a:lnTo>
                  <a:lnTo>
                    <a:pt x="85838" y="93423"/>
                  </a:lnTo>
                  <a:lnTo>
                    <a:pt x="51600" y="146684"/>
                  </a:lnTo>
                  <a:lnTo>
                    <a:pt x="35263" y="189067"/>
                  </a:lnTo>
                  <a:lnTo>
                    <a:pt x="31269" y="238018"/>
                  </a:lnTo>
                  <a:lnTo>
                    <a:pt x="35733" y="267804"/>
                  </a:lnTo>
                  <a:lnTo>
                    <a:pt x="42104" y="279099"/>
                  </a:lnTo>
                  <a:lnTo>
                    <a:pt x="61370" y="295711"/>
                  </a:lnTo>
                  <a:lnTo>
                    <a:pt x="72906" y="297703"/>
                  </a:lnTo>
                  <a:lnTo>
                    <a:pt x="97912" y="291792"/>
                  </a:lnTo>
                  <a:lnTo>
                    <a:pt x="159105" y="253747"/>
                  </a:lnTo>
                  <a:lnTo>
                    <a:pt x="220771" y="191459"/>
                  </a:lnTo>
                  <a:lnTo>
                    <a:pt x="253646" y="132931"/>
                  </a:lnTo>
                  <a:lnTo>
                    <a:pt x="275406" y="74625"/>
                  </a:lnTo>
                  <a:lnTo>
                    <a:pt x="276944" y="18755"/>
                  </a:lnTo>
                  <a:lnTo>
                    <a:pt x="271467" y="7946"/>
                  </a:lnTo>
                  <a:lnTo>
                    <a:pt x="263245" y="2264"/>
                  </a:lnTo>
                  <a:lnTo>
                    <a:pt x="253193" y="0"/>
                  </a:lnTo>
                  <a:lnTo>
                    <a:pt x="244969" y="4584"/>
                  </a:lnTo>
                  <a:lnTo>
                    <a:pt x="231768" y="25928"/>
                  </a:lnTo>
                  <a:lnTo>
                    <a:pt x="228948" y="51664"/>
                  </a:lnTo>
                  <a:lnTo>
                    <a:pt x="230328" y="64926"/>
                  </a:lnTo>
                  <a:lnTo>
                    <a:pt x="254108" y="112706"/>
                  </a:lnTo>
                  <a:lnTo>
                    <a:pt x="282821" y="150899"/>
                  </a:lnTo>
                  <a:lnTo>
                    <a:pt x="332463" y="188792"/>
                  </a:lnTo>
                  <a:lnTo>
                    <a:pt x="388135" y="214408"/>
                  </a:lnTo>
                  <a:lnTo>
                    <a:pt x="412705" y="234459"/>
                  </a:lnTo>
                  <a:lnTo>
                    <a:pt x="421389" y="246204"/>
                  </a:lnTo>
                  <a:lnTo>
                    <a:pt x="422608" y="255558"/>
                  </a:lnTo>
                  <a:lnTo>
                    <a:pt x="418851" y="263317"/>
                  </a:lnTo>
                  <a:lnTo>
                    <a:pt x="411776" y="270013"/>
                  </a:lnTo>
                  <a:lnTo>
                    <a:pt x="365424" y="286717"/>
                  </a:lnTo>
                  <a:lnTo>
                    <a:pt x="310725" y="301314"/>
                  </a:lnTo>
                  <a:lnTo>
                    <a:pt x="282322" y="306600"/>
                  </a:lnTo>
                  <a:lnTo>
                    <a:pt x="246801" y="3108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89960" y="617004"/>
              <a:ext cx="27423" cy="452471"/>
            </a:xfrm>
            <a:custGeom>
              <a:avLst/>
              <a:gdLst/>
              <a:ahLst/>
              <a:cxnLst/>
              <a:rect l="0" t="0" r="0" b="0"/>
              <a:pathLst>
                <a:path w="27423" h="452471">
                  <a:moveTo>
                    <a:pt x="0" y="0"/>
                  </a:moveTo>
                  <a:lnTo>
                    <a:pt x="0" y="57779"/>
                  </a:lnTo>
                  <a:lnTo>
                    <a:pt x="0" y="109978"/>
                  </a:lnTo>
                  <a:lnTo>
                    <a:pt x="0" y="156537"/>
                  </a:lnTo>
                  <a:lnTo>
                    <a:pt x="0" y="202114"/>
                  </a:lnTo>
                  <a:lnTo>
                    <a:pt x="0" y="257918"/>
                  </a:lnTo>
                  <a:lnTo>
                    <a:pt x="4062" y="310142"/>
                  </a:lnTo>
                  <a:lnTo>
                    <a:pt x="10946" y="355697"/>
                  </a:lnTo>
                  <a:lnTo>
                    <a:pt x="23716" y="418119"/>
                  </a:lnTo>
                  <a:lnTo>
                    <a:pt x="27422" y="452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948826" y="850095"/>
              <a:ext cx="109690" cy="95979"/>
            </a:xfrm>
            <a:custGeom>
              <a:avLst/>
              <a:gdLst/>
              <a:ahLst/>
              <a:cxnLst/>
              <a:rect l="0" t="0" r="0" b="0"/>
              <a:pathLst>
                <a:path w="109690" h="95979">
                  <a:moveTo>
                    <a:pt x="0" y="95978"/>
                  </a:moveTo>
                  <a:lnTo>
                    <a:pt x="23416" y="64662"/>
                  </a:lnTo>
                  <a:lnTo>
                    <a:pt x="83545" y="18370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181916" y="816446"/>
              <a:ext cx="198766" cy="419775"/>
            </a:xfrm>
            <a:custGeom>
              <a:avLst/>
              <a:gdLst/>
              <a:ahLst/>
              <a:cxnLst/>
              <a:rect l="0" t="0" r="0" b="0"/>
              <a:pathLst>
                <a:path w="198766" h="419775">
                  <a:moveTo>
                    <a:pt x="0" y="225605"/>
                  </a:moveTo>
                  <a:lnTo>
                    <a:pt x="10947" y="280337"/>
                  </a:lnTo>
                  <a:lnTo>
                    <a:pt x="23387" y="339493"/>
                  </a:lnTo>
                  <a:lnTo>
                    <a:pt x="41240" y="401972"/>
                  </a:lnTo>
                  <a:lnTo>
                    <a:pt x="47275" y="419774"/>
                  </a:lnTo>
                  <a:lnTo>
                    <a:pt x="34965" y="358852"/>
                  </a:lnTo>
                  <a:lnTo>
                    <a:pt x="26712" y="313772"/>
                  </a:lnTo>
                  <a:lnTo>
                    <a:pt x="19490" y="263267"/>
                  </a:lnTo>
                  <a:lnTo>
                    <a:pt x="16279" y="210351"/>
                  </a:lnTo>
                  <a:lnTo>
                    <a:pt x="14853" y="156364"/>
                  </a:lnTo>
                  <a:lnTo>
                    <a:pt x="15742" y="104947"/>
                  </a:lnTo>
                  <a:lnTo>
                    <a:pt x="21216" y="61782"/>
                  </a:lnTo>
                  <a:lnTo>
                    <a:pt x="36852" y="30410"/>
                  </a:lnTo>
                  <a:lnTo>
                    <a:pt x="47420" y="17778"/>
                  </a:lnTo>
                  <a:lnTo>
                    <a:pt x="75413" y="3743"/>
                  </a:lnTo>
                  <a:lnTo>
                    <a:pt x="91409" y="0"/>
                  </a:lnTo>
                  <a:lnTo>
                    <a:pt x="125433" y="8029"/>
                  </a:lnTo>
                  <a:lnTo>
                    <a:pt x="157820" y="26833"/>
                  </a:lnTo>
                  <a:lnTo>
                    <a:pt x="182371" y="50424"/>
                  </a:lnTo>
                  <a:lnTo>
                    <a:pt x="195314" y="80207"/>
                  </a:lnTo>
                  <a:lnTo>
                    <a:pt x="198765" y="96680"/>
                  </a:lnTo>
                  <a:lnTo>
                    <a:pt x="198020" y="110709"/>
                  </a:lnTo>
                  <a:lnTo>
                    <a:pt x="189066" y="134423"/>
                  </a:lnTo>
                  <a:lnTo>
                    <a:pt x="138988" y="194752"/>
                  </a:lnTo>
                  <a:lnTo>
                    <a:pt x="129222" y="205036"/>
                  </a:lnTo>
                  <a:lnTo>
                    <a:pt x="86362" y="226790"/>
                  </a:lnTo>
                  <a:lnTo>
                    <a:pt x="27423" y="2393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401860" y="808961"/>
              <a:ext cx="124100" cy="178964"/>
            </a:xfrm>
            <a:custGeom>
              <a:avLst/>
              <a:gdLst/>
              <a:ahLst/>
              <a:cxnLst/>
              <a:rect l="0" t="0" r="0" b="0"/>
              <a:pathLst>
                <a:path w="124100" h="178964">
                  <a:moveTo>
                    <a:pt x="13147" y="0"/>
                  </a:moveTo>
                  <a:lnTo>
                    <a:pt x="3724" y="35886"/>
                  </a:lnTo>
                  <a:lnTo>
                    <a:pt x="706" y="92054"/>
                  </a:lnTo>
                  <a:lnTo>
                    <a:pt x="0" y="134860"/>
                  </a:lnTo>
                  <a:lnTo>
                    <a:pt x="4382" y="150845"/>
                  </a:lnTo>
                  <a:lnTo>
                    <a:pt x="11874" y="163026"/>
                  </a:lnTo>
                  <a:lnTo>
                    <a:pt x="21439" y="172669"/>
                  </a:lnTo>
                  <a:lnTo>
                    <a:pt x="32386" y="177575"/>
                  </a:lnTo>
                  <a:lnTo>
                    <a:pt x="56738" y="178963"/>
                  </a:lnTo>
                  <a:lnTo>
                    <a:pt x="68106" y="174154"/>
                  </a:lnTo>
                  <a:lnTo>
                    <a:pt x="88863" y="156622"/>
                  </a:lnTo>
                  <a:lnTo>
                    <a:pt x="117679" y="113777"/>
                  </a:lnTo>
                  <a:lnTo>
                    <a:pt x="124099" y="84084"/>
                  </a:lnTo>
                  <a:lnTo>
                    <a:pt x="123678" y="69767"/>
                  </a:lnTo>
                  <a:lnTo>
                    <a:pt x="115085" y="45735"/>
                  </a:lnTo>
                  <a:lnTo>
                    <a:pt x="108528" y="35060"/>
                  </a:lnTo>
                  <a:lnTo>
                    <a:pt x="89055" y="19137"/>
                  </a:lnTo>
                  <a:lnTo>
                    <a:pt x="542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65830" y="850095"/>
              <a:ext cx="41135" cy="150824"/>
            </a:xfrm>
            <a:custGeom>
              <a:avLst/>
              <a:gdLst/>
              <a:ahLst/>
              <a:cxnLst/>
              <a:rect l="0" t="0" r="0" b="0"/>
              <a:pathLst>
                <a:path w="41135" h="150824">
                  <a:moveTo>
                    <a:pt x="0" y="0"/>
                  </a:moveTo>
                  <a:lnTo>
                    <a:pt x="14915" y="59659"/>
                  </a:lnTo>
                  <a:lnTo>
                    <a:pt x="32230" y="121643"/>
                  </a:lnTo>
                  <a:lnTo>
                    <a:pt x="41134" y="1508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648097" y="850095"/>
              <a:ext cx="329070" cy="123401"/>
            </a:xfrm>
            <a:custGeom>
              <a:avLst/>
              <a:gdLst/>
              <a:ahLst/>
              <a:cxnLst/>
              <a:rect l="0" t="0" r="0" b="0"/>
              <a:pathLst>
                <a:path w="329070" h="123401">
                  <a:moveTo>
                    <a:pt x="0" y="0"/>
                  </a:moveTo>
                  <a:lnTo>
                    <a:pt x="38169" y="38168"/>
                  </a:lnTo>
                  <a:lnTo>
                    <a:pt x="62497" y="84671"/>
                  </a:lnTo>
                  <a:lnTo>
                    <a:pt x="67564" y="83870"/>
                  </a:lnTo>
                  <a:lnTo>
                    <a:pt x="77256" y="70792"/>
                  </a:lnTo>
                  <a:lnTo>
                    <a:pt x="86642" y="49744"/>
                  </a:lnTo>
                  <a:lnTo>
                    <a:pt x="95848" y="43827"/>
                  </a:lnTo>
                  <a:lnTo>
                    <a:pt x="122327" y="41315"/>
                  </a:lnTo>
                  <a:lnTo>
                    <a:pt x="134873" y="45825"/>
                  </a:lnTo>
                  <a:lnTo>
                    <a:pt x="197453" y="98835"/>
                  </a:lnTo>
                  <a:lnTo>
                    <a:pt x="221822" y="111467"/>
                  </a:lnTo>
                  <a:lnTo>
                    <a:pt x="282606" y="121043"/>
                  </a:lnTo>
                  <a:lnTo>
                    <a:pt x="329069" y="123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004588" y="617004"/>
              <a:ext cx="54846" cy="301648"/>
            </a:xfrm>
            <a:custGeom>
              <a:avLst/>
              <a:gdLst/>
              <a:ahLst/>
              <a:cxnLst/>
              <a:rect l="0" t="0" r="0" b="0"/>
              <a:pathLst>
                <a:path w="54846" h="301648">
                  <a:moveTo>
                    <a:pt x="0" y="0"/>
                  </a:moveTo>
                  <a:lnTo>
                    <a:pt x="3047" y="54732"/>
                  </a:lnTo>
                  <a:lnTo>
                    <a:pt x="20370" y="113888"/>
                  </a:lnTo>
                  <a:lnTo>
                    <a:pt x="34305" y="166286"/>
                  </a:lnTo>
                  <a:lnTo>
                    <a:pt x="38099" y="212541"/>
                  </a:lnTo>
                  <a:lnTo>
                    <a:pt x="47514" y="268135"/>
                  </a:lnTo>
                  <a:lnTo>
                    <a:pt x="54845" y="3016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881188" y="795250"/>
              <a:ext cx="246802" cy="95979"/>
            </a:xfrm>
            <a:custGeom>
              <a:avLst/>
              <a:gdLst/>
              <a:ahLst/>
              <a:cxnLst/>
              <a:rect l="0" t="0" r="0" b="0"/>
              <a:pathLst>
                <a:path w="246802" h="95979">
                  <a:moveTo>
                    <a:pt x="0" y="95978"/>
                  </a:moveTo>
                  <a:lnTo>
                    <a:pt x="48807" y="66148"/>
                  </a:lnTo>
                  <a:lnTo>
                    <a:pt x="102314" y="44482"/>
                  </a:lnTo>
                  <a:lnTo>
                    <a:pt x="158287" y="28414"/>
                  </a:lnTo>
                  <a:lnTo>
                    <a:pt x="218145" y="9336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716653" y="671849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839136" y="1480810"/>
              <a:ext cx="68557" cy="425048"/>
            </a:xfrm>
            <a:custGeom>
              <a:avLst/>
              <a:gdLst/>
              <a:ahLst/>
              <a:cxnLst/>
              <a:rect l="0" t="0" r="0" b="0"/>
              <a:pathLst>
                <a:path w="68557" h="425048">
                  <a:moveTo>
                    <a:pt x="0" y="0"/>
                  </a:moveTo>
                  <a:lnTo>
                    <a:pt x="0" y="45309"/>
                  </a:lnTo>
                  <a:lnTo>
                    <a:pt x="1524" y="106018"/>
                  </a:lnTo>
                  <a:lnTo>
                    <a:pt x="7279" y="155285"/>
                  </a:lnTo>
                  <a:lnTo>
                    <a:pt x="10853" y="207651"/>
                  </a:lnTo>
                  <a:lnTo>
                    <a:pt x="13964" y="258347"/>
                  </a:lnTo>
                  <a:lnTo>
                    <a:pt x="25805" y="321148"/>
                  </a:lnTo>
                  <a:lnTo>
                    <a:pt x="46410" y="375303"/>
                  </a:lnTo>
                  <a:lnTo>
                    <a:pt x="68556" y="425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099649" y="1878435"/>
              <a:ext cx="59440" cy="219380"/>
            </a:xfrm>
            <a:custGeom>
              <a:avLst/>
              <a:gdLst/>
              <a:ahLst/>
              <a:cxnLst/>
              <a:rect l="0" t="0" r="0" b="0"/>
              <a:pathLst>
                <a:path w="59440" h="219380">
                  <a:moveTo>
                    <a:pt x="0" y="0"/>
                  </a:moveTo>
                  <a:lnTo>
                    <a:pt x="29830" y="48807"/>
                  </a:lnTo>
                  <a:lnTo>
                    <a:pt x="57183" y="108497"/>
                  </a:lnTo>
                  <a:lnTo>
                    <a:pt x="59439" y="136582"/>
                  </a:lnTo>
                  <a:lnTo>
                    <a:pt x="48474" y="191852"/>
                  </a:lnTo>
                  <a:lnTo>
                    <a:pt x="41134" y="2193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196725" y="1549366"/>
              <a:ext cx="233401" cy="323764"/>
            </a:xfrm>
            <a:custGeom>
              <a:avLst/>
              <a:gdLst/>
              <a:ahLst/>
              <a:cxnLst/>
              <a:rect l="0" t="0" r="0" b="0"/>
              <a:pathLst>
                <a:path w="233401" h="323764">
                  <a:moveTo>
                    <a:pt x="26325" y="0"/>
                  </a:moveTo>
                  <a:lnTo>
                    <a:pt x="15379" y="46832"/>
                  </a:lnTo>
                  <a:lnTo>
                    <a:pt x="7241" y="90894"/>
                  </a:lnTo>
                  <a:lnTo>
                    <a:pt x="1373" y="152533"/>
                  </a:lnTo>
                  <a:lnTo>
                    <a:pt x="0" y="194748"/>
                  </a:lnTo>
                  <a:lnTo>
                    <a:pt x="3290" y="257277"/>
                  </a:lnTo>
                  <a:lnTo>
                    <a:pt x="6398" y="276637"/>
                  </a:lnTo>
                  <a:lnTo>
                    <a:pt x="14564" y="291067"/>
                  </a:lnTo>
                  <a:lnTo>
                    <a:pt x="39887" y="311163"/>
                  </a:lnTo>
                  <a:lnTo>
                    <a:pt x="88405" y="323763"/>
                  </a:lnTo>
                  <a:lnTo>
                    <a:pt x="123488" y="318586"/>
                  </a:lnTo>
                  <a:lnTo>
                    <a:pt x="169374" y="298540"/>
                  </a:lnTo>
                  <a:lnTo>
                    <a:pt x="212176" y="264469"/>
                  </a:lnTo>
                  <a:lnTo>
                    <a:pt x="233400" y="215642"/>
                  </a:lnTo>
                  <a:lnTo>
                    <a:pt x="232110" y="178616"/>
                  </a:lnTo>
                  <a:lnTo>
                    <a:pt x="218317" y="127573"/>
                  </a:lnTo>
                  <a:lnTo>
                    <a:pt x="207633" y="99356"/>
                  </a:lnTo>
                  <a:lnTo>
                    <a:pt x="182965" y="66340"/>
                  </a:lnTo>
                  <a:lnTo>
                    <a:pt x="130393" y="27887"/>
                  </a:lnTo>
                  <a:lnTo>
                    <a:pt x="87629" y="8263"/>
                  </a:lnTo>
                  <a:lnTo>
                    <a:pt x="5374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595705" y="1480810"/>
              <a:ext cx="270855" cy="726694"/>
            </a:xfrm>
            <a:custGeom>
              <a:avLst/>
              <a:gdLst/>
              <a:ahLst/>
              <a:cxnLst/>
              <a:rect l="0" t="0" r="0" b="0"/>
              <a:pathLst>
                <a:path w="270855" h="726694">
                  <a:moveTo>
                    <a:pt x="65186" y="0"/>
                  </a:moveTo>
                  <a:lnTo>
                    <a:pt x="50628" y="14557"/>
                  </a:lnTo>
                  <a:lnTo>
                    <a:pt x="27018" y="67283"/>
                  </a:lnTo>
                  <a:lnTo>
                    <a:pt x="8003" y="126240"/>
                  </a:lnTo>
                  <a:lnTo>
                    <a:pt x="0" y="182303"/>
                  </a:lnTo>
                  <a:lnTo>
                    <a:pt x="4907" y="237509"/>
                  </a:lnTo>
                  <a:lnTo>
                    <a:pt x="8731" y="299739"/>
                  </a:lnTo>
                  <a:lnTo>
                    <a:pt x="24422" y="359142"/>
                  </a:lnTo>
                  <a:lnTo>
                    <a:pt x="41089" y="415337"/>
                  </a:lnTo>
                  <a:lnTo>
                    <a:pt x="62955" y="470582"/>
                  </a:lnTo>
                  <a:lnTo>
                    <a:pt x="97641" y="532898"/>
                  </a:lnTo>
                  <a:lnTo>
                    <a:pt x="133833" y="589218"/>
                  </a:lnTo>
                  <a:lnTo>
                    <a:pt x="170323" y="644354"/>
                  </a:lnTo>
                  <a:lnTo>
                    <a:pt x="226848" y="692817"/>
                  </a:lnTo>
                  <a:lnTo>
                    <a:pt x="270854" y="7266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305317" y="1357409"/>
              <a:ext cx="403014" cy="754117"/>
            </a:xfrm>
            <a:custGeom>
              <a:avLst/>
              <a:gdLst/>
              <a:ahLst/>
              <a:cxnLst/>
              <a:rect l="0" t="0" r="0" b="0"/>
              <a:pathLst>
                <a:path w="403014" h="754117">
                  <a:moveTo>
                    <a:pt x="0" y="0"/>
                  </a:moveTo>
                  <a:lnTo>
                    <a:pt x="61108" y="12470"/>
                  </a:lnTo>
                  <a:lnTo>
                    <a:pt x="107483" y="35857"/>
                  </a:lnTo>
                  <a:lnTo>
                    <a:pt x="168161" y="83933"/>
                  </a:lnTo>
                  <a:lnTo>
                    <a:pt x="220454" y="123894"/>
                  </a:lnTo>
                  <a:lnTo>
                    <a:pt x="254897" y="154089"/>
                  </a:lnTo>
                  <a:lnTo>
                    <a:pt x="299983" y="212391"/>
                  </a:lnTo>
                  <a:lnTo>
                    <a:pt x="340764" y="268937"/>
                  </a:lnTo>
                  <a:lnTo>
                    <a:pt x="371298" y="324286"/>
                  </a:lnTo>
                  <a:lnTo>
                    <a:pt x="390671" y="379280"/>
                  </a:lnTo>
                  <a:lnTo>
                    <a:pt x="403013" y="438740"/>
                  </a:lnTo>
                  <a:lnTo>
                    <a:pt x="401035" y="492579"/>
                  </a:lnTo>
                  <a:lnTo>
                    <a:pt x="391015" y="547993"/>
                  </a:lnTo>
                  <a:lnTo>
                    <a:pt x="377929" y="598520"/>
                  </a:lnTo>
                  <a:lnTo>
                    <a:pt x="360474" y="652661"/>
                  </a:lnTo>
                  <a:lnTo>
                    <a:pt x="328050" y="711901"/>
                  </a:lnTo>
                  <a:lnTo>
                    <a:pt x="301647" y="7541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45533" y="3510068"/>
            <a:ext cx="2646263" cy="1727612"/>
            <a:chOff x="3345533" y="3510068"/>
            <a:chExt cx="2646263" cy="1727612"/>
          </a:xfrm>
        </p:grpSpPr>
        <p:sp>
          <p:nvSpPr>
            <p:cNvPr id="78" name="Freeform 77"/>
            <p:cNvSpPr/>
            <p:nvPr/>
          </p:nvSpPr>
          <p:spPr>
            <a:xfrm>
              <a:off x="3345533" y="3510068"/>
              <a:ext cx="342781" cy="301647"/>
            </a:xfrm>
            <a:custGeom>
              <a:avLst/>
              <a:gdLst/>
              <a:ahLst/>
              <a:cxnLst/>
              <a:rect l="0" t="0" r="0" b="0"/>
              <a:pathLst>
                <a:path w="342781" h="301647">
                  <a:moveTo>
                    <a:pt x="0" y="0"/>
                  </a:moveTo>
                  <a:lnTo>
                    <a:pt x="49974" y="61778"/>
                  </a:lnTo>
                  <a:lnTo>
                    <a:pt x="105093" y="118636"/>
                  </a:lnTo>
                  <a:lnTo>
                    <a:pt x="159962" y="173658"/>
                  </a:lnTo>
                  <a:lnTo>
                    <a:pt x="215373" y="219657"/>
                  </a:lnTo>
                  <a:lnTo>
                    <a:pt x="275803" y="269088"/>
                  </a:lnTo>
                  <a:lnTo>
                    <a:pt x="330800" y="296305"/>
                  </a:lnTo>
                  <a:lnTo>
                    <a:pt x="342780" y="301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606046" y="3564912"/>
              <a:ext cx="150824" cy="658139"/>
            </a:xfrm>
            <a:custGeom>
              <a:avLst/>
              <a:gdLst/>
              <a:ahLst/>
              <a:cxnLst/>
              <a:rect l="0" t="0" r="0" b="0"/>
              <a:pathLst>
                <a:path w="150824" h="658139">
                  <a:moveTo>
                    <a:pt x="150823" y="0"/>
                  </a:moveTo>
                  <a:lnTo>
                    <a:pt x="131977" y="43786"/>
                  </a:lnTo>
                  <a:lnTo>
                    <a:pt x="121032" y="107054"/>
                  </a:lnTo>
                  <a:lnTo>
                    <a:pt x="108988" y="154105"/>
                  </a:lnTo>
                  <a:lnTo>
                    <a:pt x="91269" y="217319"/>
                  </a:lnTo>
                  <a:lnTo>
                    <a:pt x="77656" y="267182"/>
                  </a:lnTo>
                  <a:lnTo>
                    <a:pt x="71252" y="320550"/>
                  </a:lnTo>
                  <a:lnTo>
                    <a:pt x="58142" y="382231"/>
                  </a:lnTo>
                  <a:lnTo>
                    <a:pt x="40882" y="438427"/>
                  </a:lnTo>
                  <a:lnTo>
                    <a:pt x="27348" y="491982"/>
                  </a:lnTo>
                  <a:lnTo>
                    <a:pt x="18249" y="537064"/>
                  </a:lnTo>
                  <a:lnTo>
                    <a:pt x="6084" y="595180"/>
                  </a:lnTo>
                  <a:lnTo>
                    <a:pt x="0" y="6581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923809" y="3633469"/>
              <a:ext cx="354087" cy="239770"/>
            </a:xfrm>
            <a:custGeom>
              <a:avLst/>
              <a:gdLst/>
              <a:ahLst/>
              <a:cxnLst/>
              <a:rect l="0" t="0" r="0" b="0"/>
              <a:pathLst>
                <a:path w="354087" h="239770">
                  <a:moveTo>
                    <a:pt x="79862" y="0"/>
                  </a:moveTo>
                  <a:lnTo>
                    <a:pt x="64947" y="52869"/>
                  </a:lnTo>
                  <a:lnTo>
                    <a:pt x="48020" y="109104"/>
                  </a:lnTo>
                  <a:lnTo>
                    <a:pt x="27770" y="164360"/>
                  </a:lnTo>
                  <a:lnTo>
                    <a:pt x="15576" y="197973"/>
                  </a:lnTo>
                  <a:lnTo>
                    <a:pt x="0" y="223068"/>
                  </a:lnTo>
                  <a:lnTo>
                    <a:pt x="722" y="230980"/>
                  </a:lnTo>
                  <a:lnTo>
                    <a:pt x="7297" y="236253"/>
                  </a:lnTo>
                  <a:lnTo>
                    <a:pt x="17774" y="239769"/>
                  </a:lnTo>
                  <a:lnTo>
                    <a:pt x="41603" y="239614"/>
                  </a:lnTo>
                  <a:lnTo>
                    <a:pt x="101420" y="227100"/>
                  </a:lnTo>
                  <a:lnTo>
                    <a:pt x="162494" y="209957"/>
                  </a:lnTo>
                  <a:lnTo>
                    <a:pt x="212342" y="196443"/>
                  </a:lnTo>
                  <a:lnTo>
                    <a:pt x="274966" y="178229"/>
                  </a:lnTo>
                  <a:lnTo>
                    <a:pt x="319471" y="168592"/>
                  </a:lnTo>
                  <a:lnTo>
                    <a:pt x="354086" y="1645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976248" y="3948826"/>
              <a:ext cx="233092" cy="20991"/>
            </a:xfrm>
            <a:custGeom>
              <a:avLst/>
              <a:gdLst/>
              <a:ahLst/>
              <a:cxnLst/>
              <a:rect l="0" t="0" r="0" b="0"/>
              <a:pathLst>
                <a:path w="233092" h="20991">
                  <a:moveTo>
                    <a:pt x="0" y="13711"/>
                  </a:moveTo>
                  <a:lnTo>
                    <a:pt x="21837" y="20990"/>
                  </a:lnTo>
                  <a:lnTo>
                    <a:pt x="44745" y="20501"/>
                  </a:lnTo>
                  <a:lnTo>
                    <a:pt x="91463" y="15723"/>
                  </a:lnTo>
                  <a:lnTo>
                    <a:pt x="145423" y="10245"/>
                  </a:lnTo>
                  <a:lnTo>
                    <a:pt x="190357" y="3035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264184" y="3554106"/>
              <a:ext cx="442787" cy="466289"/>
            </a:xfrm>
            <a:custGeom>
              <a:avLst/>
              <a:gdLst/>
              <a:ahLst/>
              <a:cxnLst/>
              <a:rect l="0" t="0" r="0" b="0"/>
              <a:pathLst>
                <a:path w="442787" h="466289">
                  <a:moveTo>
                    <a:pt x="0" y="79363"/>
                  </a:moveTo>
                  <a:lnTo>
                    <a:pt x="38168" y="41194"/>
                  </a:lnTo>
                  <a:lnTo>
                    <a:pt x="86297" y="22180"/>
                  </a:lnTo>
                  <a:lnTo>
                    <a:pt x="134243" y="6898"/>
                  </a:lnTo>
                  <a:lnTo>
                    <a:pt x="191953" y="0"/>
                  </a:lnTo>
                  <a:lnTo>
                    <a:pt x="250016" y="12513"/>
                  </a:lnTo>
                  <a:lnTo>
                    <a:pt x="279208" y="35433"/>
                  </a:lnTo>
                  <a:lnTo>
                    <a:pt x="299291" y="65932"/>
                  </a:lnTo>
                  <a:lnTo>
                    <a:pt x="308216" y="99800"/>
                  </a:lnTo>
                  <a:lnTo>
                    <a:pt x="304058" y="135165"/>
                  </a:lnTo>
                  <a:lnTo>
                    <a:pt x="292054" y="168149"/>
                  </a:lnTo>
                  <a:lnTo>
                    <a:pt x="276562" y="192965"/>
                  </a:lnTo>
                  <a:lnTo>
                    <a:pt x="255458" y="210088"/>
                  </a:lnTo>
                  <a:lnTo>
                    <a:pt x="243432" y="216787"/>
                  </a:lnTo>
                  <a:lnTo>
                    <a:pt x="243031" y="222777"/>
                  </a:lnTo>
                  <a:lnTo>
                    <a:pt x="250382" y="228293"/>
                  </a:lnTo>
                  <a:lnTo>
                    <a:pt x="302353" y="255372"/>
                  </a:lnTo>
                  <a:lnTo>
                    <a:pt x="356631" y="291586"/>
                  </a:lnTo>
                  <a:lnTo>
                    <a:pt x="417786" y="347171"/>
                  </a:lnTo>
                  <a:lnTo>
                    <a:pt x="439823" y="390449"/>
                  </a:lnTo>
                  <a:lnTo>
                    <a:pt x="442786" y="420244"/>
                  </a:lnTo>
                  <a:lnTo>
                    <a:pt x="441444" y="434588"/>
                  </a:lnTo>
                  <a:lnTo>
                    <a:pt x="435978" y="445674"/>
                  </a:lnTo>
                  <a:lnTo>
                    <a:pt x="417717" y="462055"/>
                  </a:lnTo>
                  <a:lnTo>
                    <a:pt x="386242" y="466288"/>
                  </a:lnTo>
                  <a:lnTo>
                    <a:pt x="329758" y="460106"/>
                  </a:lnTo>
                  <a:lnTo>
                    <a:pt x="274428" y="444563"/>
                  </a:lnTo>
                  <a:lnTo>
                    <a:pt x="223502" y="424723"/>
                  </a:lnTo>
                  <a:lnTo>
                    <a:pt x="164534" y="4084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730364" y="3784291"/>
              <a:ext cx="287937" cy="191958"/>
            </a:xfrm>
            <a:custGeom>
              <a:avLst/>
              <a:gdLst/>
              <a:ahLst/>
              <a:cxnLst/>
              <a:rect l="0" t="0" r="0" b="0"/>
              <a:pathLst>
                <a:path w="287937" h="191958">
                  <a:moveTo>
                    <a:pt x="0" y="0"/>
                  </a:moveTo>
                  <a:lnTo>
                    <a:pt x="38169" y="49974"/>
                  </a:lnTo>
                  <a:lnTo>
                    <a:pt x="93331" y="95940"/>
                  </a:lnTo>
                  <a:lnTo>
                    <a:pt x="146577" y="132535"/>
                  </a:lnTo>
                  <a:lnTo>
                    <a:pt x="204829" y="159681"/>
                  </a:lnTo>
                  <a:lnTo>
                    <a:pt x="256285" y="184679"/>
                  </a:lnTo>
                  <a:lnTo>
                    <a:pt x="287936" y="191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826343" y="3743158"/>
              <a:ext cx="95979" cy="260514"/>
            </a:xfrm>
            <a:custGeom>
              <a:avLst/>
              <a:gdLst/>
              <a:ahLst/>
              <a:cxnLst/>
              <a:rect l="0" t="0" r="0" b="0"/>
              <a:pathLst>
                <a:path w="95979" h="260514">
                  <a:moveTo>
                    <a:pt x="95978" y="0"/>
                  </a:moveTo>
                  <a:lnTo>
                    <a:pt x="75609" y="34363"/>
                  </a:lnTo>
                  <a:lnTo>
                    <a:pt x="55335" y="94190"/>
                  </a:lnTo>
                  <a:lnTo>
                    <a:pt x="29381" y="150470"/>
                  </a:lnTo>
                  <a:lnTo>
                    <a:pt x="7384" y="205598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922321" y="3852848"/>
              <a:ext cx="123402" cy="10918"/>
            </a:xfrm>
            <a:custGeom>
              <a:avLst/>
              <a:gdLst/>
              <a:ahLst/>
              <a:cxnLst/>
              <a:rect l="0" t="0" r="0" b="0"/>
              <a:pathLst>
                <a:path w="123402" h="10918">
                  <a:moveTo>
                    <a:pt x="0" y="0"/>
                  </a:moveTo>
                  <a:lnTo>
                    <a:pt x="48808" y="10852"/>
                  </a:lnTo>
                  <a:lnTo>
                    <a:pt x="78061" y="10917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265101" y="3606046"/>
              <a:ext cx="27424" cy="425048"/>
            </a:xfrm>
            <a:custGeom>
              <a:avLst/>
              <a:gdLst/>
              <a:ahLst/>
              <a:cxnLst/>
              <a:rect l="0" t="0" r="0" b="0"/>
              <a:pathLst>
                <a:path w="27424" h="425048">
                  <a:moveTo>
                    <a:pt x="0" y="0"/>
                  </a:moveTo>
                  <a:lnTo>
                    <a:pt x="0" y="53209"/>
                  </a:lnTo>
                  <a:lnTo>
                    <a:pt x="0" y="107512"/>
                  </a:lnTo>
                  <a:lnTo>
                    <a:pt x="0" y="169644"/>
                  </a:lnTo>
                  <a:lnTo>
                    <a:pt x="0" y="227326"/>
                  </a:lnTo>
                  <a:lnTo>
                    <a:pt x="0" y="283011"/>
                  </a:lnTo>
                  <a:lnTo>
                    <a:pt x="1524" y="336581"/>
                  </a:lnTo>
                  <a:lnTo>
                    <a:pt x="14915" y="392338"/>
                  </a:lnTo>
                  <a:lnTo>
                    <a:pt x="27423" y="425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622734" y="4319118"/>
              <a:ext cx="375739" cy="417512"/>
            </a:xfrm>
            <a:custGeom>
              <a:avLst/>
              <a:gdLst/>
              <a:ahLst/>
              <a:cxnLst/>
              <a:rect l="0" t="0" r="0" b="0"/>
              <a:pathLst>
                <a:path w="375739" h="417512">
                  <a:moveTo>
                    <a:pt x="175269" y="41044"/>
                  </a:moveTo>
                  <a:lnTo>
                    <a:pt x="126462" y="85789"/>
                  </a:lnTo>
                  <a:lnTo>
                    <a:pt x="74051" y="137736"/>
                  </a:lnTo>
                  <a:lnTo>
                    <a:pt x="29022" y="194820"/>
                  </a:lnTo>
                  <a:lnTo>
                    <a:pt x="7068" y="254574"/>
                  </a:lnTo>
                  <a:lnTo>
                    <a:pt x="0" y="314381"/>
                  </a:lnTo>
                  <a:lnTo>
                    <a:pt x="6471" y="349914"/>
                  </a:lnTo>
                  <a:lnTo>
                    <a:pt x="21027" y="379417"/>
                  </a:lnTo>
                  <a:lnTo>
                    <a:pt x="42731" y="402686"/>
                  </a:lnTo>
                  <a:lnTo>
                    <a:pt x="75738" y="415059"/>
                  </a:lnTo>
                  <a:lnTo>
                    <a:pt x="115798" y="417511"/>
                  </a:lnTo>
                  <a:lnTo>
                    <a:pt x="158994" y="408445"/>
                  </a:lnTo>
                  <a:lnTo>
                    <a:pt x="218859" y="378931"/>
                  </a:lnTo>
                  <a:lnTo>
                    <a:pt x="281212" y="348382"/>
                  </a:lnTo>
                  <a:lnTo>
                    <a:pt x="304114" y="332017"/>
                  </a:lnTo>
                  <a:lnTo>
                    <a:pt x="334137" y="283837"/>
                  </a:lnTo>
                  <a:lnTo>
                    <a:pt x="362331" y="221318"/>
                  </a:lnTo>
                  <a:lnTo>
                    <a:pt x="372667" y="177026"/>
                  </a:lnTo>
                  <a:lnTo>
                    <a:pt x="375738" y="133473"/>
                  </a:lnTo>
                  <a:lnTo>
                    <a:pt x="367378" y="76217"/>
                  </a:lnTo>
                  <a:lnTo>
                    <a:pt x="354090" y="44489"/>
                  </a:lnTo>
                  <a:lnTo>
                    <a:pt x="322200" y="8210"/>
                  </a:lnTo>
                  <a:lnTo>
                    <a:pt x="309786" y="2397"/>
                  </a:lnTo>
                  <a:lnTo>
                    <a:pt x="283805" y="0"/>
                  </a:lnTo>
                  <a:lnTo>
                    <a:pt x="236204" y="14495"/>
                  </a:lnTo>
                  <a:lnTo>
                    <a:pt x="177995" y="46690"/>
                  </a:lnTo>
                  <a:lnTo>
                    <a:pt x="131514" y="90515"/>
                  </a:lnTo>
                  <a:lnTo>
                    <a:pt x="96287" y="143555"/>
                  </a:lnTo>
                  <a:lnTo>
                    <a:pt x="77704" y="185630"/>
                  </a:lnTo>
                  <a:lnTo>
                    <a:pt x="64367" y="229721"/>
                  </a:lnTo>
                  <a:lnTo>
                    <a:pt x="55571" y="290090"/>
                  </a:lnTo>
                  <a:lnTo>
                    <a:pt x="51868" y="342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053924" y="4346451"/>
              <a:ext cx="306239" cy="233918"/>
            </a:xfrm>
            <a:custGeom>
              <a:avLst/>
              <a:gdLst/>
              <a:ahLst/>
              <a:cxnLst/>
              <a:rect l="0" t="0" r="0" b="0"/>
              <a:pathLst>
                <a:path w="306239" h="233918">
                  <a:moveTo>
                    <a:pt x="59437" y="0"/>
                  </a:moveTo>
                  <a:lnTo>
                    <a:pt x="44522" y="48807"/>
                  </a:lnTo>
                  <a:lnTo>
                    <a:pt x="31658" y="98252"/>
                  </a:lnTo>
                  <a:lnTo>
                    <a:pt x="18197" y="147434"/>
                  </a:lnTo>
                  <a:lnTo>
                    <a:pt x="0" y="204999"/>
                  </a:lnTo>
                  <a:lnTo>
                    <a:pt x="1531" y="215886"/>
                  </a:lnTo>
                  <a:lnTo>
                    <a:pt x="7122" y="224668"/>
                  </a:lnTo>
                  <a:lnTo>
                    <a:pt x="15419" y="232046"/>
                  </a:lnTo>
                  <a:lnTo>
                    <a:pt x="25521" y="233917"/>
                  </a:lnTo>
                  <a:lnTo>
                    <a:pt x="78636" y="219091"/>
                  </a:lnTo>
                  <a:lnTo>
                    <a:pt x="129619" y="209645"/>
                  </a:lnTo>
                  <a:lnTo>
                    <a:pt x="183319" y="206847"/>
                  </a:lnTo>
                  <a:lnTo>
                    <a:pt x="237825" y="206017"/>
                  </a:lnTo>
                  <a:lnTo>
                    <a:pt x="280381" y="205772"/>
                  </a:lnTo>
                  <a:lnTo>
                    <a:pt x="306238" y="2056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085938" y="4675520"/>
              <a:ext cx="246803" cy="41134"/>
            </a:xfrm>
            <a:custGeom>
              <a:avLst/>
              <a:gdLst/>
              <a:ahLst/>
              <a:cxnLst/>
              <a:rect l="0" t="0" r="0" b="0"/>
              <a:pathLst>
                <a:path w="246803" h="41134">
                  <a:moveTo>
                    <a:pt x="0" y="0"/>
                  </a:moveTo>
                  <a:lnTo>
                    <a:pt x="21836" y="14557"/>
                  </a:lnTo>
                  <a:lnTo>
                    <a:pt x="79089" y="30889"/>
                  </a:lnTo>
                  <a:lnTo>
                    <a:pt x="124019" y="36580"/>
                  </a:lnTo>
                  <a:lnTo>
                    <a:pt x="167856" y="39110"/>
                  </a:lnTo>
                  <a:lnTo>
                    <a:pt x="229402" y="40734"/>
                  </a:lnTo>
                  <a:lnTo>
                    <a:pt x="246802" y="411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401296" y="4245180"/>
              <a:ext cx="291324" cy="444822"/>
            </a:xfrm>
            <a:custGeom>
              <a:avLst/>
              <a:gdLst/>
              <a:ahLst/>
              <a:cxnLst/>
              <a:rect l="0" t="0" r="0" b="0"/>
              <a:pathLst>
                <a:path w="291324" h="444822">
                  <a:moveTo>
                    <a:pt x="0" y="73849"/>
                  </a:moveTo>
                  <a:lnTo>
                    <a:pt x="45447" y="35680"/>
                  </a:lnTo>
                  <a:lnTo>
                    <a:pt x="96830" y="11351"/>
                  </a:lnTo>
                  <a:lnTo>
                    <a:pt x="123779" y="1384"/>
                  </a:lnTo>
                  <a:lnTo>
                    <a:pt x="150991" y="0"/>
                  </a:lnTo>
                  <a:lnTo>
                    <a:pt x="205701" y="11526"/>
                  </a:lnTo>
                  <a:lnTo>
                    <a:pt x="216354" y="18589"/>
                  </a:lnTo>
                  <a:lnTo>
                    <a:pt x="232254" y="38624"/>
                  </a:lnTo>
                  <a:lnTo>
                    <a:pt x="249770" y="82878"/>
                  </a:lnTo>
                  <a:lnTo>
                    <a:pt x="251675" y="112901"/>
                  </a:lnTo>
                  <a:lnTo>
                    <a:pt x="245921" y="139956"/>
                  </a:lnTo>
                  <a:lnTo>
                    <a:pt x="225550" y="172318"/>
                  </a:lnTo>
                  <a:lnTo>
                    <a:pt x="198694" y="199680"/>
                  </a:lnTo>
                  <a:lnTo>
                    <a:pt x="175146" y="212548"/>
                  </a:lnTo>
                  <a:lnTo>
                    <a:pt x="149445" y="215221"/>
                  </a:lnTo>
                  <a:lnTo>
                    <a:pt x="136193" y="213801"/>
                  </a:lnTo>
                  <a:lnTo>
                    <a:pt x="133452" y="212854"/>
                  </a:lnTo>
                  <a:lnTo>
                    <a:pt x="146657" y="211802"/>
                  </a:lnTo>
                  <a:lnTo>
                    <a:pt x="188353" y="233046"/>
                  </a:lnTo>
                  <a:lnTo>
                    <a:pt x="236667" y="273271"/>
                  </a:lnTo>
                  <a:lnTo>
                    <a:pt x="272237" y="319646"/>
                  </a:lnTo>
                  <a:lnTo>
                    <a:pt x="287559" y="354228"/>
                  </a:lnTo>
                  <a:lnTo>
                    <a:pt x="291323" y="389910"/>
                  </a:lnTo>
                  <a:lnTo>
                    <a:pt x="290193" y="407957"/>
                  </a:lnTo>
                  <a:lnTo>
                    <a:pt x="284870" y="421512"/>
                  </a:lnTo>
                  <a:lnTo>
                    <a:pt x="266768" y="440635"/>
                  </a:lnTo>
                  <a:lnTo>
                    <a:pt x="254018" y="444821"/>
                  </a:lnTo>
                  <a:lnTo>
                    <a:pt x="208483" y="443433"/>
                  </a:lnTo>
                  <a:lnTo>
                    <a:pt x="165368" y="431849"/>
                  </a:lnTo>
                  <a:lnTo>
                    <a:pt x="117979" y="405473"/>
                  </a:lnTo>
                  <a:lnTo>
                    <a:pt x="95978" y="3892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773540" y="4140783"/>
              <a:ext cx="80226" cy="548449"/>
            </a:xfrm>
            <a:custGeom>
              <a:avLst/>
              <a:gdLst/>
              <a:ahLst/>
              <a:cxnLst/>
              <a:rect l="0" t="0" r="0" b="0"/>
              <a:pathLst>
                <a:path w="80226" h="548449">
                  <a:moveTo>
                    <a:pt x="66514" y="0"/>
                  </a:moveTo>
                  <a:lnTo>
                    <a:pt x="47430" y="57252"/>
                  </a:lnTo>
                  <a:lnTo>
                    <a:pt x="28269" y="113212"/>
                  </a:lnTo>
                  <a:lnTo>
                    <a:pt x="8293" y="174380"/>
                  </a:lnTo>
                  <a:lnTo>
                    <a:pt x="2551" y="223755"/>
                  </a:lnTo>
                  <a:lnTo>
                    <a:pt x="0" y="272106"/>
                  </a:lnTo>
                  <a:lnTo>
                    <a:pt x="389" y="318987"/>
                  </a:lnTo>
                  <a:lnTo>
                    <a:pt x="5640" y="365214"/>
                  </a:lnTo>
                  <a:lnTo>
                    <a:pt x="13052" y="411150"/>
                  </a:lnTo>
                  <a:lnTo>
                    <a:pt x="29853" y="471712"/>
                  </a:lnTo>
                  <a:lnTo>
                    <a:pt x="68626" y="533377"/>
                  </a:lnTo>
                  <a:lnTo>
                    <a:pt x="80225" y="5484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963455" y="4469852"/>
              <a:ext cx="27423" cy="164535"/>
            </a:xfrm>
            <a:custGeom>
              <a:avLst/>
              <a:gdLst/>
              <a:ahLst/>
              <a:cxnLst/>
              <a:rect l="0" t="0" r="0" b="0"/>
              <a:pathLst>
                <a:path w="27423" h="164535">
                  <a:moveTo>
                    <a:pt x="0" y="0"/>
                  </a:moveTo>
                  <a:lnTo>
                    <a:pt x="0" y="45308"/>
                  </a:lnTo>
                  <a:lnTo>
                    <a:pt x="3047" y="101447"/>
                  </a:lnTo>
                  <a:lnTo>
                    <a:pt x="27422" y="1645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990877" y="4154494"/>
              <a:ext cx="149997" cy="603294"/>
            </a:xfrm>
            <a:custGeom>
              <a:avLst/>
              <a:gdLst/>
              <a:ahLst/>
              <a:cxnLst/>
              <a:rect l="0" t="0" r="0" b="0"/>
              <a:pathLst>
                <a:path w="149997" h="603294">
                  <a:moveTo>
                    <a:pt x="0" y="0"/>
                  </a:moveTo>
                  <a:lnTo>
                    <a:pt x="44745" y="52870"/>
                  </a:lnTo>
                  <a:lnTo>
                    <a:pt x="79275" y="105042"/>
                  </a:lnTo>
                  <a:lnTo>
                    <a:pt x="104741" y="153509"/>
                  </a:lnTo>
                  <a:lnTo>
                    <a:pt x="121935" y="202401"/>
                  </a:lnTo>
                  <a:lnTo>
                    <a:pt x="136678" y="249896"/>
                  </a:lnTo>
                  <a:lnTo>
                    <a:pt x="146632" y="310688"/>
                  </a:lnTo>
                  <a:lnTo>
                    <a:pt x="148961" y="360510"/>
                  </a:lnTo>
                  <a:lnTo>
                    <a:pt x="149996" y="413122"/>
                  </a:lnTo>
                  <a:lnTo>
                    <a:pt x="146393" y="458850"/>
                  </a:lnTo>
                  <a:lnTo>
                    <a:pt x="131737" y="514791"/>
                  </a:lnTo>
                  <a:lnTo>
                    <a:pt x="99487" y="567360"/>
                  </a:lnTo>
                  <a:lnTo>
                    <a:pt x="68556" y="6032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265101" y="4524696"/>
              <a:ext cx="178247" cy="27424"/>
            </a:xfrm>
            <a:custGeom>
              <a:avLst/>
              <a:gdLst/>
              <a:ahLst/>
              <a:cxnLst/>
              <a:rect l="0" t="0" r="0" b="0"/>
              <a:pathLst>
                <a:path w="178247" h="27424">
                  <a:moveTo>
                    <a:pt x="0" y="0"/>
                  </a:moveTo>
                  <a:lnTo>
                    <a:pt x="59660" y="14915"/>
                  </a:lnTo>
                  <a:lnTo>
                    <a:pt x="111117" y="23717"/>
                  </a:lnTo>
                  <a:lnTo>
                    <a:pt x="152769" y="26325"/>
                  </a:lnTo>
                  <a:lnTo>
                    <a:pt x="178246" y="274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566748" y="4319029"/>
              <a:ext cx="54846" cy="425048"/>
            </a:xfrm>
            <a:custGeom>
              <a:avLst/>
              <a:gdLst/>
              <a:ahLst/>
              <a:cxnLst/>
              <a:rect l="0" t="0" r="0" b="0"/>
              <a:pathLst>
                <a:path w="54846" h="425048">
                  <a:moveTo>
                    <a:pt x="0" y="0"/>
                  </a:moveTo>
                  <a:lnTo>
                    <a:pt x="0" y="59659"/>
                  </a:lnTo>
                  <a:lnTo>
                    <a:pt x="0" y="115178"/>
                  </a:lnTo>
                  <a:lnTo>
                    <a:pt x="1523" y="157833"/>
                  </a:lnTo>
                  <a:lnTo>
                    <a:pt x="7278" y="202181"/>
                  </a:lnTo>
                  <a:lnTo>
                    <a:pt x="19084" y="262696"/>
                  </a:lnTo>
                  <a:lnTo>
                    <a:pt x="32230" y="319220"/>
                  </a:lnTo>
                  <a:lnTo>
                    <a:pt x="45774" y="374563"/>
                  </a:lnTo>
                  <a:lnTo>
                    <a:pt x="54845" y="425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21196" y="4819714"/>
              <a:ext cx="267581" cy="367046"/>
            </a:xfrm>
            <a:custGeom>
              <a:avLst/>
              <a:gdLst/>
              <a:ahLst/>
              <a:cxnLst/>
              <a:rect l="0" t="0" r="0" b="0"/>
              <a:pathLst>
                <a:path w="267581" h="367046">
                  <a:moveTo>
                    <a:pt x="72785" y="88896"/>
                  </a:moveTo>
                  <a:lnTo>
                    <a:pt x="32103" y="137703"/>
                  </a:lnTo>
                  <a:lnTo>
                    <a:pt x="8426" y="187148"/>
                  </a:lnTo>
                  <a:lnTo>
                    <a:pt x="0" y="222448"/>
                  </a:lnTo>
                  <a:lnTo>
                    <a:pt x="1334" y="258450"/>
                  </a:lnTo>
                  <a:lnTo>
                    <a:pt x="17929" y="305700"/>
                  </a:lnTo>
                  <a:lnTo>
                    <a:pt x="49422" y="341367"/>
                  </a:lnTo>
                  <a:lnTo>
                    <a:pt x="87699" y="363953"/>
                  </a:lnTo>
                  <a:lnTo>
                    <a:pt x="118516" y="367045"/>
                  </a:lnTo>
                  <a:lnTo>
                    <a:pt x="135265" y="365737"/>
                  </a:lnTo>
                  <a:lnTo>
                    <a:pt x="166063" y="352096"/>
                  </a:lnTo>
                  <a:lnTo>
                    <a:pt x="193462" y="329274"/>
                  </a:lnTo>
                  <a:lnTo>
                    <a:pt x="226017" y="280643"/>
                  </a:lnTo>
                  <a:lnTo>
                    <a:pt x="253437" y="218667"/>
                  </a:lnTo>
                  <a:lnTo>
                    <a:pt x="266320" y="174502"/>
                  </a:lnTo>
                  <a:lnTo>
                    <a:pt x="267580" y="114092"/>
                  </a:lnTo>
                  <a:lnTo>
                    <a:pt x="251025" y="57598"/>
                  </a:lnTo>
                  <a:lnTo>
                    <a:pt x="226823" y="16822"/>
                  </a:lnTo>
                  <a:lnTo>
                    <a:pt x="215087" y="8854"/>
                  </a:lnTo>
                  <a:lnTo>
                    <a:pt x="185797" y="0"/>
                  </a:lnTo>
                  <a:lnTo>
                    <a:pt x="142326" y="2295"/>
                  </a:lnTo>
                  <a:lnTo>
                    <a:pt x="100500" y="19902"/>
                  </a:lnTo>
                  <a:lnTo>
                    <a:pt x="66439" y="44417"/>
                  </a:lnTo>
                  <a:lnTo>
                    <a:pt x="50668" y="70143"/>
                  </a:lnTo>
                  <a:lnTo>
                    <a:pt x="33223" y="122950"/>
                  </a:lnTo>
                  <a:lnTo>
                    <a:pt x="22469" y="182776"/>
                  </a:lnTo>
                  <a:lnTo>
                    <a:pt x="19282" y="226910"/>
                  </a:lnTo>
                  <a:lnTo>
                    <a:pt x="17940" y="2534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217358" y="4894899"/>
              <a:ext cx="293628" cy="191958"/>
            </a:xfrm>
            <a:custGeom>
              <a:avLst/>
              <a:gdLst/>
              <a:ahLst/>
              <a:cxnLst/>
              <a:rect l="0" t="0" r="0" b="0"/>
              <a:pathLst>
                <a:path w="293628" h="191958">
                  <a:moveTo>
                    <a:pt x="33114" y="0"/>
                  </a:moveTo>
                  <a:lnTo>
                    <a:pt x="18199" y="48807"/>
                  </a:lnTo>
                  <a:lnTo>
                    <a:pt x="884" y="108497"/>
                  </a:lnTo>
                  <a:lnTo>
                    <a:pt x="0" y="136582"/>
                  </a:lnTo>
                  <a:lnTo>
                    <a:pt x="1898" y="150470"/>
                  </a:lnTo>
                  <a:lnTo>
                    <a:pt x="7733" y="161252"/>
                  </a:lnTo>
                  <a:lnTo>
                    <a:pt x="26404" y="177294"/>
                  </a:lnTo>
                  <a:lnTo>
                    <a:pt x="54000" y="185440"/>
                  </a:lnTo>
                  <a:lnTo>
                    <a:pt x="103796" y="190026"/>
                  </a:lnTo>
                  <a:lnTo>
                    <a:pt x="161208" y="191384"/>
                  </a:lnTo>
                  <a:lnTo>
                    <a:pt x="222399" y="191787"/>
                  </a:lnTo>
                  <a:lnTo>
                    <a:pt x="266937" y="191906"/>
                  </a:lnTo>
                  <a:lnTo>
                    <a:pt x="293627" y="191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277895" y="5155412"/>
              <a:ext cx="219380" cy="13712"/>
            </a:xfrm>
            <a:custGeom>
              <a:avLst/>
              <a:gdLst/>
              <a:ahLst/>
              <a:cxnLst/>
              <a:rect l="0" t="0" r="0" b="0"/>
              <a:pathLst>
                <a:path w="219380" h="13712">
                  <a:moveTo>
                    <a:pt x="0" y="13711"/>
                  </a:moveTo>
                  <a:lnTo>
                    <a:pt x="53208" y="13711"/>
                  </a:lnTo>
                  <a:lnTo>
                    <a:pt x="104465" y="12187"/>
                  </a:lnTo>
                  <a:lnTo>
                    <a:pt x="167565" y="2858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675520" y="4849160"/>
              <a:ext cx="263997" cy="303779"/>
            </a:xfrm>
            <a:custGeom>
              <a:avLst/>
              <a:gdLst/>
              <a:ahLst/>
              <a:cxnLst/>
              <a:rect l="0" t="0" r="0" b="0"/>
              <a:pathLst>
                <a:path w="263997" h="303779">
                  <a:moveTo>
                    <a:pt x="0" y="59450"/>
                  </a:moveTo>
                  <a:lnTo>
                    <a:pt x="24939" y="37557"/>
                  </a:lnTo>
                  <a:lnTo>
                    <a:pt x="85388" y="7955"/>
                  </a:lnTo>
                  <a:lnTo>
                    <a:pt x="118694" y="0"/>
                  </a:lnTo>
                  <a:lnTo>
                    <a:pt x="148731" y="1543"/>
                  </a:lnTo>
                  <a:lnTo>
                    <a:pt x="191337" y="18256"/>
                  </a:lnTo>
                  <a:lnTo>
                    <a:pt x="210978" y="38094"/>
                  </a:lnTo>
                  <a:lnTo>
                    <a:pt x="218349" y="49784"/>
                  </a:lnTo>
                  <a:lnTo>
                    <a:pt x="222476" y="74959"/>
                  </a:lnTo>
                  <a:lnTo>
                    <a:pt x="221443" y="88071"/>
                  </a:lnTo>
                  <a:lnTo>
                    <a:pt x="208109" y="110765"/>
                  </a:lnTo>
                  <a:lnTo>
                    <a:pt x="198154" y="121082"/>
                  </a:lnTo>
                  <a:lnTo>
                    <a:pt x="170843" y="132546"/>
                  </a:lnTo>
                  <a:lnTo>
                    <a:pt x="155029" y="135603"/>
                  </a:lnTo>
                  <a:lnTo>
                    <a:pt x="152104" y="139165"/>
                  </a:lnTo>
                  <a:lnTo>
                    <a:pt x="157771" y="143062"/>
                  </a:lnTo>
                  <a:lnTo>
                    <a:pt x="169166" y="147184"/>
                  </a:lnTo>
                  <a:lnTo>
                    <a:pt x="189952" y="163952"/>
                  </a:lnTo>
                  <a:lnTo>
                    <a:pt x="245296" y="225107"/>
                  </a:lnTo>
                  <a:lnTo>
                    <a:pt x="260352" y="251906"/>
                  </a:lnTo>
                  <a:lnTo>
                    <a:pt x="263996" y="279051"/>
                  </a:lnTo>
                  <a:lnTo>
                    <a:pt x="262834" y="292688"/>
                  </a:lnTo>
                  <a:lnTo>
                    <a:pt x="255967" y="300256"/>
                  </a:lnTo>
                  <a:lnTo>
                    <a:pt x="245294" y="303778"/>
                  </a:lnTo>
                  <a:lnTo>
                    <a:pt x="205221" y="301456"/>
                  </a:lnTo>
                  <a:lnTo>
                    <a:pt x="179570" y="293456"/>
                  </a:lnTo>
                  <a:lnTo>
                    <a:pt x="138276" y="267556"/>
                  </a:lnTo>
                  <a:lnTo>
                    <a:pt x="109689" y="2514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990877" y="4990877"/>
              <a:ext cx="150824" cy="27424"/>
            </a:xfrm>
            <a:custGeom>
              <a:avLst/>
              <a:gdLst/>
              <a:ahLst/>
              <a:cxnLst/>
              <a:rect l="0" t="0" r="0" b="0"/>
              <a:pathLst>
                <a:path w="150824" h="27424">
                  <a:moveTo>
                    <a:pt x="0" y="27423"/>
                  </a:moveTo>
                  <a:lnTo>
                    <a:pt x="59660" y="12508"/>
                  </a:lnTo>
                  <a:lnTo>
                    <a:pt x="107054" y="3706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292524" y="4853765"/>
              <a:ext cx="13712" cy="301648"/>
            </a:xfrm>
            <a:custGeom>
              <a:avLst/>
              <a:gdLst/>
              <a:ahLst/>
              <a:cxnLst/>
              <a:rect l="0" t="0" r="0" b="0"/>
              <a:pathLst>
                <a:path w="13712" h="301648">
                  <a:moveTo>
                    <a:pt x="0" y="0"/>
                  </a:moveTo>
                  <a:lnTo>
                    <a:pt x="0" y="59660"/>
                  </a:lnTo>
                  <a:lnTo>
                    <a:pt x="0" y="111116"/>
                  </a:lnTo>
                  <a:lnTo>
                    <a:pt x="0" y="169020"/>
                  </a:lnTo>
                  <a:lnTo>
                    <a:pt x="4062" y="226295"/>
                  </a:lnTo>
                  <a:lnTo>
                    <a:pt x="10852" y="268148"/>
                  </a:lnTo>
                  <a:lnTo>
                    <a:pt x="13711" y="3016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484481" y="4977166"/>
              <a:ext cx="123401" cy="13712"/>
            </a:xfrm>
            <a:custGeom>
              <a:avLst/>
              <a:gdLst/>
              <a:ahLst/>
              <a:cxnLst/>
              <a:rect l="0" t="0" r="0" b="0"/>
              <a:pathLst>
                <a:path w="123401" h="13712">
                  <a:moveTo>
                    <a:pt x="0" y="0"/>
                  </a:moveTo>
                  <a:lnTo>
                    <a:pt x="59660" y="4063"/>
                  </a:lnTo>
                  <a:lnTo>
                    <a:pt x="98928" y="10852"/>
                  </a:lnTo>
                  <a:lnTo>
                    <a:pt x="123400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511903" y="5059433"/>
              <a:ext cx="123402" cy="27424"/>
            </a:xfrm>
            <a:custGeom>
              <a:avLst/>
              <a:gdLst/>
              <a:ahLst/>
              <a:cxnLst/>
              <a:rect l="0" t="0" r="0" b="0"/>
              <a:pathLst>
                <a:path w="123402" h="27424">
                  <a:moveTo>
                    <a:pt x="0" y="0"/>
                  </a:moveTo>
                  <a:lnTo>
                    <a:pt x="48807" y="10853"/>
                  </a:lnTo>
                  <a:lnTo>
                    <a:pt x="90127" y="16927"/>
                  </a:lnTo>
                  <a:lnTo>
                    <a:pt x="123401" y="274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751932" y="4922321"/>
              <a:ext cx="239864" cy="315359"/>
            </a:xfrm>
            <a:custGeom>
              <a:avLst/>
              <a:gdLst/>
              <a:ahLst/>
              <a:cxnLst/>
              <a:rect l="0" t="0" r="0" b="0"/>
              <a:pathLst>
                <a:path w="239864" h="315359">
                  <a:moveTo>
                    <a:pt x="61617" y="0"/>
                  </a:moveTo>
                  <a:lnTo>
                    <a:pt x="83510" y="24940"/>
                  </a:lnTo>
                  <a:lnTo>
                    <a:pt x="99786" y="52726"/>
                  </a:lnTo>
                  <a:lnTo>
                    <a:pt x="111521" y="109909"/>
                  </a:lnTo>
                  <a:lnTo>
                    <a:pt x="107719" y="160537"/>
                  </a:lnTo>
                  <a:lnTo>
                    <a:pt x="96833" y="186118"/>
                  </a:lnTo>
                  <a:lnTo>
                    <a:pt x="89665" y="197205"/>
                  </a:lnTo>
                  <a:lnTo>
                    <a:pt x="78792" y="204597"/>
                  </a:lnTo>
                  <a:lnTo>
                    <a:pt x="50462" y="212809"/>
                  </a:lnTo>
                  <a:lnTo>
                    <a:pt x="21619" y="208334"/>
                  </a:lnTo>
                  <a:lnTo>
                    <a:pt x="7530" y="202875"/>
                  </a:lnTo>
                  <a:lnTo>
                    <a:pt x="1184" y="196189"/>
                  </a:lnTo>
                  <a:lnTo>
                    <a:pt x="0" y="188684"/>
                  </a:lnTo>
                  <a:lnTo>
                    <a:pt x="2257" y="180635"/>
                  </a:lnTo>
                  <a:lnTo>
                    <a:pt x="8333" y="176791"/>
                  </a:lnTo>
                  <a:lnTo>
                    <a:pt x="27271" y="176584"/>
                  </a:lnTo>
                  <a:lnTo>
                    <a:pt x="86092" y="199811"/>
                  </a:lnTo>
                  <a:lnTo>
                    <a:pt x="139240" y="233739"/>
                  </a:lnTo>
                  <a:lnTo>
                    <a:pt x="198400" y="278880"/>
                  </a:lnTo>
                  <a:lnTo>
                    <a:pt x="239863" y="3153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893981" y="4812632"/>
            <a:ext cx="607543" cy="754117"/>
            <a:chOff x="3893981" y="4812632"/>
            <a:chExt cx="607543" cy="754117"/>
          </a:xfrm>
        </p:grpSpPr>
        <p:sp>
          <p:nvSpPr>
            <p:cNvPr id="106" name="Freeform 105"/>
            <p:cNvSpPr/>
            <p:nvPr/>
          </p:nvSpPr>
          <p:spPr>
            <a:xfrm>
              <a:off x="3921404" y="5292524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893981" y="5265101"/>
              <a:ext cx="13712" cy="13713"/>
            </a:xfrm>
            <a:custGeom>
              <a:avLst/>
              <a:gdLst/>
              <a:ahLst/>
              <a:cxnLst/>
              <a:rect l="0" t="0" r="0" b="0"/>
              <a:pathLst>
                <a:path w="13712" h="13713">
                  <a:moveTo>
                    <a:pt x="13711" y="0"/>
                  </a:moveTo>
                  <a:lnTo>
                    <a:pt x="0" y="137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893981" y="5306235"/>
              <a:ext cx="13712" cy="27423"/>
            </a:xfrm>
            <a:custGeom>
              <a:avLst/>
              <a:gdLst/>
              <a:ahLst/>
              <a:cxnLst/>
              <a:rect l="0" t="0" r="0" b="0"/>
              <a:pathLst>
                <a:path w="13712" h="27423">
                  <a:moveTo>
                    <a:pt x="13711" y="2742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209339" y="4812632"/>
              <a:ext cx="292185" cy="754117"/>
            </a:xfrm>
            <a:custGeom>
              <a:avLst/>
              <a:gdLst/>
              <a:ahLst/>
              <a:cxnLst/>
              <a:rect l="0" t="0" r="0" b="0"/>
              <a:pathLst>
                <a:path w="292185" h="754117">
                  <a:moveTo>
                    <a:pt x="246801" y="0"/>
                  </a:moveTo>
                  <a:lnTo>
                    <a:pt x="268638" y="7279"/>
                  </a:lnTo>
                  <a:lnTo>
                    <a:pt x="283421" y="23040"/>
                  </a:lnTo>
                  <a:lnTo>
                    <a:pt x="289496" y="33642"/>
                  </a:lnTo>
                  <a:lnTo>
                    <a:pt x="292184" y="65734"/>
                  </a:lnTo>
                  <a:lnTo>
                    <a:pt x="285131" y="118502"/>
                  </a:lnTo>
                  <a:lnTo>
                    <a:pt x="269330" y="175270"/>
                  </a:lnTo>
                  <a:lnTo>
                    <a:pt x="249414" y="237795"/>
                  </a:lnTo>
                  <a:lnTo>
                    <a:pt x="221757" y="299867"/>
                  </a:lnTo>
                  <a:lnTo>
                    <a:pt x="195878" y="349531"/>
                  </a:lnTo>
                  <a:lnTo>
                    <a:pt x="176191" y="402842"/>
                  </a:lnTo>
                  <a:lnTo>
                    <a:pt x="153431" y="457231"/>
                  </a:lnTo>
                  <a:lnTo>
                    <a:pt x="127390" y="511941"/>
                  </a:lnTo>
                  <a:lnTo>
                    <a:pt x="100376" y="574025"/>
                  </a:lnTo>
                  <a:lnTo>
                    <a:pt x="65796" y="633384"/>
                  </a:lnTo>
                  <a:lnTo>
                    <a:pt x="33883" y="689567"/>
                  </a:lnTo>
                  <a:lnTo>
                    <a:pt x="18614" y="718318"/>
                  </a:lnTo>
                  <a:lnTo>
                    <a:pt x="0" y="7541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Freeform 110"/>
          <p:cNvSpPr/>
          <p:nvPr/>
        </p:nvSpPr>
        <p:spPr>
          <a:xfrm>
            <a:off x="2799991" y="5429636"/>
            <a:ext cx="239615" cy="576313"/>
          </a:xfrm>
          <a:custGeom>
            <a:avLst/>
            <a:gdLst/>
            <a:ahLst/>
            <a:cxnLst/>
            <a:rect l="0" t="0" r="0" b="0"/>
            <a:pathLst>
              <a:path w="239615" h="576313">
                <a:moveTo>
                  <a:pt x="24516" y="0"/>
                </a:moveTo>
                <a:lnTo>
                  <a:pt x="20454" y="59660"/>
                </a:lnTo>
                <a:lnTo>
                  <a:pt x="13664" y="115179"/>
                </a:lnTo>
                <a:lnTo>
                  <a:pt x="10552" y="159357"/>
                </a:lnTo>
                <a:lnTo>
                  <a:pt x="4091" y="209460"/>
                </a:lnTo>
                <a:lnTo>
                  <a:pt x="204" y="262198"/>
                </a:lnTo>
                <a:lnTo>
                  <a:pt x="0" y="317630"/>
                </a:lnTo>
                <a:lnTo>
                  <a:pt x="4987" y="377814"/>
                </a:lnTo>
                <a:lnTo>
                  <a:pt x="8219" y="431985"/>
                </a:lnTo>
                <a:lnTo>
                  <a:pt x="9656" y="479928"/>
                </a:lnTo>
                <a:lnTo>
                  <a:pt x="11988" y="539656"/>
                </a:lnTo>
                <a:lnTo>
                  <a:pt x="17933" y="571963"/>
                </a:lnTo>
                <a:lnTo>
                  <a:pt x="20127" y="576312"/>
                </a:lnTo>
                <a:lnTo>
                  <a:pt x="21590" y="573119"/>
                </a:lnTo>
                <a:lnTo>
                  <a:pt x="23938" y="524206"/>
                </a:lnTo>
                <a:lnTo>
                  <a:pt x="17066" y="473556"/>
                </a:lnTo>
                <a:lnTo>
                  <a:pt x="19939" y="412675"/>
                </a:lnTo>
                <a:lnTo>
                  <a:pt x="23160" y="353672"/>
                </a:lnTo>
                <a:lnTo>
                  <a:pt x="24115" y="290316"/>
                </a:lnTo>
                <a:lnTo>
                  <a:pt x="31676" y="230579"/>
                </a:lnTo>
                <a:lnTo>
                  <a:pt x="36286" y="174285"/>
                </a:lnTo>
                <a:lnTo>
                  <a:pt x="48791" y="111615"/>
                </a:lnTo>
                <a:lnTo>
                  <a:pt x="57141" y="83123"/>
                </a:lnTo>
                <a:lnTo>
                  <a:pt x="67595" y="72174"/>
                </a:lnTo>
                <a:lnTo>
                  <a:pt x="99523" y="55945"/>
                </a:lnTo>
                <a:lnTo>
                  <a:pt x="117178" y="55578"/>
                </a:lnTo>
                <a:lnTo>
                  <a:pt x="153045" y="67358"/>
                </a:lnTo>
                <a:lnTo>
                  <a:pt x="160476" y="79945"/>
                </a:lnTo>
                <a:lnTo>
                  <a:pt x="160860" y="95954"/>
                </a:lnTo>
                <a:lnTo>
                  <a:pt x="149099" y="132530"/>
                </a:lnTo>
                <a:lnTo>
                  <a:pt x="118306" y="190430"/>
                </a:lnTo>
                <a:lnTo>
                  <a:pt x="98701" y="238506"/>
                </a:lnTo>
                <a:lnTo>
                  <a:pt x="79832" y="290342"/>
                </a:lnTo>
                <a:lnTo>
                  <a:pt x="64336" y="342326"/>
                </a:lnTo>
                <a:lnTo>
                  <a:pt x="57449" y="390822"/>
                </a:lnTo>
                <a:lnTo>
                  <a:pt x="53571" y="453670"/>
                </a:lnTo>
                <a:lnTo>
                  <a:pt x="54551" y="462410"/>
                </a:lnTo>
                <a:lnTo>
                  <a:pt x="56727" y="463667"/>
                </a:lnTo>
                <a:lnTo>
                  <a:pt x="59701" y="459934"/>
                </a:lnTo>
                <a:lnTo>
                  <a:pt x="64475" y="408635"/>
                </a:lnTo>
                <a:lnTo>
                  <a:pt x="66825" y="348412"/>
                </a:lnTo>
                <a:lnTo>
                  <a:pt x="72774" y="304657"/>
                </a:lnTo>
                <a:lnTo>
                  <a:pt x="76434" y="259819"/>
                </a:lnTo>
                <a:lnTo>
                  <a:pt x="81107" y="216024"/>
                </a:lnTo>
                <a:lnTo>
                  <a:pt x="102392" y="158631"/>
                </a:lnTo>
                <a:lnTo>
                  <a:pt x="136968" y="113526"/>
                </a:lnTo>
                <a:lnTo>
                  <a:pt x="189596" y="70216"/>
                </a:lnTo>
                <a:lnTo>
                  <a:pt x="203126" y="60522"/>
                </a:lnTo>
                <a:lnTo>
                  <a:pt x="213669" y="60153"/>
                </a:lnTo>
                <a:lnTo>
                  <a:pt x="222221" y="66001"/>
                </a:lnTo>
                <a:lnTo>
                  <a:pt x="229446" y="75993"/>
                </a:lnTo>
                <a:lnTo>
                  <a:pt x="237474" y="103346"/>
                </a:lnTo>
                <a:lnTo>
                  <a:pt x="239614" y="119172"/>
                </a:lnTo>
                <a:lnTo>
                  <a:pt x="229805" y="161131"/>
                </a:lnTo>
                <a:lnTo>
                  <a:pt x="210211" y="208726"/>
                </a:lnTo>
                <a:lnTo>
                  <a:pt x="186267" y="255270"/>
                </a:lnTo>
                <a:lnTo>
                  <a:pt x="154371" y="317020"/>
                </a:lnTo>
                <a:lnTo>
                  <a:pt x="134206" y="3564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1083185" y="7384819"/>
            <a:ext cx="1125501" cy="452470"/>
            <a:chOff x="1083185" y="7384819"/>
            <a:chExt cx="1125501" cy="452470"/>
          </a:xfrm>
        </p:grpSpPr>
        <p:sp>
          <p:nvSpPr>
            <p:cNvPr id="112" name="Freeform 111"/>
            <p:cNvSpPr/>
            <p:nvPr/>
          </p:nvSpPr>
          <p:spPr>
            <a:xfrm>
              <a:off x="1083185" y="7439664"/>
              <a:ext cx="233091" cy="329069"/>
            </a:xfrm>
            <a:custGeom>
              <a:avLst/>
              <a:gdLst/>
              <a:ahLst/>
              <a:cxnLst/>
              <a:rect l="0" t="0" r="0" b="0"/>
              <a:pathLst>
                <a:path w="233091" h="329069">
                  <a:moveTo>
                    <a:pt x="0" y="0"/>
                  </a:moveTo>
                  <a:lnTo>
                    <a:pt x="12470" y="40738"/>
                  </a:lnTo>
                  <a:lnTo>
                    <a:pt x="46756" y="89411"/>
                  </a:lnTo>
                  <a:lnTo>
                    <a:pt x="89810" y="149525"/>
                  </a:lnTo>
                  <a:lnTo>
                    <a:pt x="136901" y="208356"/>
                  </a:lnTo>
                  <a:lnTo>
                    <a:pt x="180912" y="261043"/>
                  </a:lnTo>
                  <a:lnTo>
                    <a:pt x="224113" y="310161"/>
                  </a:lnTo>
                  <a:lnTo>
                    <a:pt x="23309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096896" y="7384819"/>
              <a:ext cx="246803" cy="452470"/>
            </a:xfrm>
            <a:custGeom>
              <a:avLst/>
              <a:gdLst/>
              <a:ahLst/>
              <a:cxnLst/>
              <a:rect l="0" t="0" r="0" b="0"/>
              <a:pathLst>
                <a:path w="246803" h="452470">
                  <a:moveTo>
                    <a:pt x="246802" y="0"/>
                  </a:moveTo>
                  <a:lnTo>
                    <a:pt x="234332" y="54732"/>
                  </a:lnTo>
                  <a:lnTo>
                    <a:pt x="210945" y="116935"/>
                  </a:lnTo>
                  <a:lnTo>
                    <a:pt x="177270" y="179038"/>
                  </a:lnTo>
                  <a:lnTo>
                    <a:pt x="133760" y="241823"/>
                  </a:lnTo>
                  <a:lnTo>
                    <a:pt x="94985" y="300171"/>
                  </a:lnTo>
                  <a:lnTo>
                    <a:pt x="58613" y="356053"/>
                  </a:lnTo>
                  <a:lnTo>
                    <a:pt x="19026" y="414973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439676" y="7553059"/>
              <a:ext cx="191958" cy="23718"/>
            </a:xfrm>
            <a:custGeom>
              <a:avLst/>
              <a:gdLst/>
              <a:ahLst/>
              <a:cxnLst/>
              <a:rect l="0" t="0" r="0" b="0"/>
              <a:pathLst>
                <a:path w="191958" h="23718">
                  <a:moveTo>
                    <a:pt x="0" y="23717"/>
                  </a:moveTo>
                  <a:lnTo>
                    <a:pt x="48807" y="8802"/>
                  </a:lnTo>
                  <a:lnTo>
                    <a:pt x="102315" y="0"/>
                  </a:lnTo>
                  <a:lnTo>
                    <a:pt x="154224" y="1454"/>
                  </a:lnTo>
                  <a:lnTo>
                    <a:pt x="191957" y="100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480810" y="7700177"/>
              <a:ext cx="191958" cy="41134"/>
            </a:xfrm>
            <a:custGeom>
              <a:avLst/>
              <a:gdLst/>
              <a:ahLst/>
              <a:cxnLst/>
              <a:rect l="0" t="0" r="0" b="0"/>
              <a:pathLst>
                <a:path w="191958" h="41134">
                  <a:moveTo>
                    <a:pt x="0" y="41133"/>
                  </a:moveTo>
                  <a:lnTo>
                    <a:pt x="35886" y="20763"/>
                  </a:lnTo>
                  <a:lnTo>
                    <a:pt x="90530" y="6829"/>
                  </a:lnTo>
                  <a:lnTo>
                    <a:pt x="142946" y="2023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946392" y="7408630"/>
              <a:ext cx="262294" cy="401237"/>
            </a:xfrm>
            <a:custGeom>
              <a:avLst/>
              <a:gdLst/>
              <a:ahLst/>
              <a:cxnLst/>
              <a:rect l="0" t="0" r="0" b="0"/>
              <a:pathLst>
                <a:path w="262294" h="401237">
                  <a:moveTo>
                    <a:pt x="69155" y="17322"/>
                  </a:moveTo>
                  <a:lnTo>
                    <a:pt x="83712" y="2765"/>
                  </a:lnTo>
                  <a:lnTo>
                    <a:pt x="92571" y="0"/>
                  </a:lnTo>
                  <a:lnTo>
                    <a:pt x="114602" y="991"/>
                  </a:lnTo>
                  <a:lnTo>
                    <a:pt x="152700" y="17393"/>
                  </a:lnTo>
                  <a:lnTo>
                    <a:pt x="192934" y="48828"/>
                  </a:lnTo>
                  <a:lnTo>
                    <a:pt x="236529" y="111343"/>
                  </a:lnTo>
                  <a:lnTo>
                    <a:pt x="255772" y="146455"/>
                  </a:lnTo>
                  <a:lnTo>
                    <a:pt x="262293" y="186435"/>
                  </a:lnTo>
                  <a:lnTo>
                    <a:pt x="258590" y="226549"/>
                  </a:lnTo>
                  <a:lnTo>
                    <a:pt x="246787" y="259612"/>
                  </a:lnTo>
                  <a:lnTo>
                    <a:pt x="215734" y="303920"/>
                  </a:lnTo>
                  <a:lnTo>
                    <a:pt x="186606" y="323961"/>
                  </a:lnTo>
                  <a:lnTo>
                    <a:pt x="125533" y="349239"/>
                  </a:lnTo>
                  <a:lnTo>
                    <a:pt x="76041" y="356883"/>
                  </a:lnTo>
                  <a:lnTo>
                    <a:pt x="48856" y="350546"/>
                  </a:lnTo>
                  <a:lnTo>
                    <a:pt x="6576" y="321651"/>
                  </a:lnTo>
                  <a:lnTo>
                    <a:pt x="1537" y="311616"/>
                  </a:lnTo>
                  <a:lnTo>
                    <a:pt x="0" y="288278"/>
                  </a:lnTo>
                  <a:lnTo>
                    <a:pt x="8458" y="266734"/>
                  </a:lnTo>
                  <a:lnTo>
                    <a:pt x="14979" y="256723"/>
                  </a:lnTo>
                  <a:lnTo>
                    <a:pt x="25420" y="250050"/>
                  </a:lnTo>
                  <a:lnTo>
                    <a:pt x="53272" y="242634"/>
                  </a:lnTo>
                  <a:lnTo>
                    <a:pt x="95934" y="245738"/>
                  </a:lnTo>
                  <a:lnTo>
                    <a:pt x="149771" y="261959"/>
                  </a:lnTo>
                  <a:lnTo>
                    <a:pt x="181571" y="285996"/>
                  </a:lnTo>
                  <a:lnTo>
                    <a:pt x="208768" y="321387"/>
                  </a:lnTo>
                  <a:lnTo>
                    <a:pt x="225628" y="359295"/>
                  </a:lnTo>
                  <a:lnTo>
                    <a:pt x="233689" y="401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099683" y="8084090"/>
            <a:ext cx="175460" cy="644428"/>
            <a:chOff x="1099683" y="8084090"/>
            <a:chExt cx="175460" cy="644428"/>
          </a:xfrm>
        </p:grpSpPr>
        <p:sp>
          <p:nvSpPr>
            <p:cNvPr id="118" name="Freeform 117"/>
            <p:cNvSpPr/>
            <p:nvPr/>
          </p:nvSpPr>
          <p:spPr>
            <a:xfrm>
              <a:off x="1261431" y="8084090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099683" y="8180068"/>
              <a:ext cx="148037" cy="548450"/>
            </a:xfrm>
            <a:custGeom>
              <a:avLst/>
              <a:gdLst/>
              <a:ahLst/>
              <a:cxnLst/>
              <a:rect l="0" t="0" r="0" b="0"/>
              <a:pathLst>
                <a:path w="148037" h="548450">
                  <a:moveTo>
                    <a:pt x="79480" y="0"/>
                  </a:moveTo>
                  <a:lnTo>
                    <a:pt x="49688" y="43786"/>
                  </a:lnTo>
                  <a:lnTo>
                    <a:pt x="25973" y="107054"/>
                  </a:lnTo>
                  <a:lnTo>
                    <a:pt x="6618" y="164014"/>
                  </a:lnTo>
                  <a:lnTo>
                    <a:pt x="0" y="227351"/>
                  </a:lnTo>
                  <a:lnTo>
                    <a:pt x="2514" y="273704"/>
                  </a:lnTo>
                  <a:lnTo>
                    <a:pt x="12495" y="334501"/>
                  </a:lnTo>
                  <a:lnTo>
                    <a:pt x="25101" y="385523"/>
                  </a:lnTo>
                  <a:lnTo>
                    <a:pt x="35507" y="418145"/>
                  </a:lnTo>
                  <a:lnTo>
                    <a:pt x="71076" y="472040"/>
                  </a:lnTo>
                  <a:lnTo>
                    <a:pt x="108475" y="514636"/>
                  </a:lnTo>
                  <a:lnTo>
                    <a:pt x="148036" y="5484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357421" y="8001823"/>
            <a:ext cx="999860" cy="671850"/>
            <a:chOff x="1357421" y="8001823"/>
            <a:chExt cx="999860" cy="671850"/>
          </a:xfrm>
        </p:grpSpPr>
        <p:sp>
          <p:nvSpPr>
            <p:cNvPr id="121" name="Freeform 120"/>
            <p:cNvSpPr/>
            <p:nvPr/>
          </p:nvSpPr>
          <p:spPr>
            <a:xfrm>
              <a:off x="1357421" y="8213923"/>
              <a:ext cx="333362" cy="345811"/>
            </a:xfrm>
            <a:custGeom>
              <a:avLst/>
              <a:gdLst/>
              <a:ahLst/>
              <a:cxnLst/>
              <a:rect l="0" t="0" r="0" b="0"/>
              <a:pathLst>
                <a:path w="333362" h="345811">
                  <a:moveTo>
                    <a:pt x="191945" y="7279"/>
                  </a:moveTo>
                  <a:lnTo>
                    <a:pt x="213781" y="0"/>
                  </a:lnTo>
                  <a:lnTo>
                    <a:pt x="236689" y="490"/>
                  </a:lnTo>
                  <a:lnTo>
                    <a:pt x="260582" y="7309"/>
                  </a:lnTo>
                  <a:lnTo>
                    <a:pt x="310184" y="45050"/>
                  </a:lnTo>
                  <a:lnTo>
                    <a:pt x="330744" y="78901"/>
                  </a:lnTo>
                  <a:lnTo>
                    <a:pt x="333361" y="108683"/>
                  </a:lnTo>
                  <a:lnTo>
                    <a:pt x="327923" y="142232"/>
                  </a:lnTo>
                  <a:lnTo>
                    <a:pt x="307731" y="192334"/>
                  </a:lnTo>
                  <a:lnTo>
                    <a:pt x="264670" y="247999"/>
                  </a:lnTo>
                  <a:lnTo>
                    <a:pt x="211189" y="299078"/>
                  </a:lnTo>
                  <a:lnTo>
                    <a:pt x="179169" y="321306"/>
                  </a:lnTo>
                  <a:lnTo>
                    <a:pt x="126882" y="340863"/>
                  </a:lnTo>
                  <a:lnTo>
                    <a:pt x="74319" y="345810"/>
                  </a:lnTo>
                  <a:lnTo>
                    <a:pt x="43688" y="341569"/>
                  </a:lnTo>
                  <a:lnTo>
                    <a:pt x="18902" y="326481"/>
                  </a:lnTo>
                  <a:lnTo>
                    <a:pt x="8027" y="316059"/>
                  </a:lnTo>
                  <a:lnTo>
                    <a:pt x="2300" y="304540"/>
                  </a:lnTo>
                  <a:lnTo>
                    <a:pt x="0" y="279554"/>
                  </a:lnTo>
                  <a:lnTo>
                    <a:pt x="12181" y="253215"/>
                  </a:lnTo>
                  <a:lnTo>
                    <a:pt x="21828" y="239793"/>
                  </a:lnTo>
                  <a:lnTo>
                    <a:pt x="35876" y="230844"/>
                  </a:lnTo>
                  <a:lnTo>
                    <a:pt x="71799" y="220902"/>
                  </a:lnTo>
                  <a:lnTo>
                    <a:pt x="105030" y="224608"/>
                  </a:lnTo>
                  <a:lnTo>
                    <a:pt x="163604" y="251814"/>
                  </a:lnTo>
                  <a:lnTo>
                    <a:pt x="198105" y="277615"/>
                  </a:lnTo>
                  <a:lnTo>
                    <a:pt x="233078" y="3363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755034" y="8481715"/>
              <a:ext cx="13712" cy="123401"/>
            </a:xfrm>
            <a:custGeom>
              <a:avLst/>
              <a:gdLst/>
              <a:ahLst/>
              <a:cxnLst/>
              <a:rect l="0" t="0" r="0" b="0"/>
              <a:pathLst>
                <a:path w="13712" h="123401">
                  <a:moveTo>
                    <a:pt x="0" y="0"/>
                  </a:moveTo>
                  <a:lnTo>
                    <a:pt x="4063" y="55596"/>
                  </a:lnTo>
                  <a:lnTo>
                    <a:pt x="10852" y="92139"/>
                  </a:lnTo>
                  <a:lnTo>
                    <a:pt x="13711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862076" y="8117101"/>
              <a:ext cx="216151" cy="364389"/>
            </a:xfrm>
            <a:custGeom>
              <a:avLst/>
              <a:gdLst/>
              <a:ahLst/>
              <a:cxnLst/>
              <a:rect l="0" t="0" r="0" b="0"/>
              <a:pathLst>
                <a:path w="216151" h="364389">
                  <a:moveTo>
                    <a:pt x="71203" y="21833"/>
                  </a:moveTo>
                  <a:lnTo>
                    <a:pt x="85761" y="7276"/>
                  </a:lnTo>
                  <a:lnTo>
                    <a:pt x="113221" y="129"/>
                  </a:lnTo>
                  <a:lnTo>
                    <a:pt x="146246" y="0"/>
                  </a:lnTo>
                  <a:lnTo>
                    <a:pt x="171081" y="10098"/>
                  </a:lnTo>
                  <a:lnTo>
                    <a:pt x="192274" y="32868"/>
                  </a:lnTo>
                  <a:lnTo>
                    <a:pt x="208803" y="63301"/>
                  </a:lnTo>
                  <a:lnTo>
                    <a:pt x="216150" y="97140"/>
                  </a:lnTo>
                  <a:lnTo>
                    <a:pt x="213006" y="143172"/>
                  </a:lnTo>
                  <a:lnTo>
                    <a:pt x="195148" y="200315"/>
                  </a:lnTo>
                  <a:lnTo>
                    <a:pt x="179103" y="243348"/>
                  </a:lnTo>
                  <a:lnTo>
                    <a:pt x="158769" y="284819"/>
                  </a:lnTo>
                  <a:lnTo>
                    <a:pt x="100124" y="344620"/>
                  </a:lnTo>
                  <a:lnTo>
                    <a:pt x="85913" y="355855"/>
                  </a:lnTo>
                  <a:lnTo>
                    <a:pt x="49811" y="364276"/>
                  </a:lnTo>
                  <a:lnTo>
                    <a:pt x="29519" y="364388"/>
                  </a:lnTo>
                  <a:lnTo>
                    <a:pt x="15992" y="358369"/>
                  </a:lnTo>
                  <a:lnTo>
                    <a:pt x="6973" y="348264"/>
                  </a:lnTo>
                  <a:lnTo>
                    <a:pt x="961" y="335432"/>
                  </a:lnTo>
                  <a:lnTo>
                    <a:pt x="0" y="323831"/>
                  </a:lnTo>
                  <a:lnTo>
                    <a:pt x="7057" y="302815"/>
                  </a:lnTo>
                  <a:lnTo>
                    <a:pt x="17775" y="295992"/>
                  </a:lnTo>
                  <a:lnTo>
                    <a:pt x="49996" y="288412"/>
                  </a:lnTo>
                  <a:lnTo>
                    <a:pt x="77521" y="293167"/>
                  </a:lnTo>
                  <a:lnTo>
                    <a:pt x="139068" y="320053"/>
                  </a:lnTo>
                  <a:lnTo>
                    <a:pt x="170193" y="340408"/>
                  </a:lnTo>
                  <a:lnTo>
                    <a:pt x="208315" y="3509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084103" y="8001823"/>
              <a:ext cx="273178" cy="671850"/>
            </a:xfrm>
            <a:custGeom>
              <a:avLst/>
              <a:gdLst/>
              <a:ahLst/>
              <a:cxnLst/>
              <a:rect l="0" t="0" r="0" b="0"/>
              <a:pathLst>
                <a:path w="273178" h="671850">
                  <a:moveTo>
                    <a:pt x="0" y="0"/>
                  </a:moveTo>
                  <a:lnTo>
                    <a:pt x="55597" y="18977"/>
                  </a:lnTo>
                  <a:lnTo>
                    <a:pt x="109838" y="58594"/>
                  </a:lnTo>
                  <a:lnTo>
                    <a:pt x="163040" y="101006"/>
                  </a:lnTo>
                  <a:lnTo>
                    <a:pt x="204470" y="155878"/>
                  </a:lnTo>
                  <a:lnTo>
                    <a:pt x="241994" y="217669"/>
                  </a:lnTo>
                  <a:lnTo>
                    <a:pt x="262304" y="267285"/>
                  </a:lnTo>
                  <a:lnTo>
                    <a:pt x="270692" y="320580"/>
                  </a:lnTo>
                  <a:lnTo>
                    <a:pt x="273177" y="382244"/>
                  </a:lnTo>
                  <a:lnTo>
                    <a:pt x="269696" y="426336"/>
                  </a:lnTo>
                  <a:lnTo>
                    <a:pt x="263071" y="472847"/>
                  </a:lnTo>
                  <a:lnTo>
                    <a:pt x="255048" y="523988"/>
                  </a:lnTo>
                  <a:lnTo>
                    <a:pt x="246404" y="569062"/>
                  </a:lnTo>
                  <a:lnTo>
                    <a:pt x="232972" y="624636"/>
                  </a:lnTo>
                  <a:lnTo>
                    <a:pt x="219379" y="671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Freeform 125"/>
          <p:cNvSpPr/>
          <p:nvPr/>
        </p:nvSpPr>
        <p:spPr>
          <a:xfrm>
            <a:off x="7468994" y="8742228"/>
            <a:ext cx="72123" cy="50161"/>
          </a:xfrm>
          <a:custGeom>
            <a:avLst/>
            <a:gdLst/>
            <a:ahLst/>
            <a:cxnLst/>
            <a:rect l="0" t="0" r="0" b="0"/>
            <a:pathLst>
              <a:path w="72123" h="50161">
                <a:moveTo>
                  <a:pt x="17322" y="0"/>
                </a:moveTo>
                <a:lnTo>
                  <a:pt x="2765" y="14557"/>
                </a:lnTo>
                <a:lnTo>
                  <a:pt x="0" y="23415"/>
                </a:lnTo>
                <a:lnTo>
                  <a:pt x="990" y="45446"/>
                </a:lnTo>
                <a:lnTo>
                  <a:pt x="6434" y="50103"/>
                </a:lnTo>
                <a:lnTo>
                  <a:pt x="14634" y="50160"/>
                </a:lnTo>
                <a:lnTo>
                  <a:pt x="24670" y="47151"/>
                </a:lnTo>
                <a:lnTo>
                  <a:pt x="29838" y="40575"/>
                </a:lnTo>
                <a:lnTo>
                  <a:pt x="31761" y="31621"/>
                </a:lnTo>
                <a:lnTo>
                  <a:pt x="31518" y="21081"/>
                </a:lnTo>
                <a:lnTo>
                  <a:pt x="28310" y="17100"/>
                </a:lnTo>
                <a:lnTo>
                  <a:pt x="23123" y="17494"/>
                </a:lnTo>
                <a:lnTo>
                  <a:pt x="16620" y="20803"/>
                </a:lnTo>
                <a:lnTo>
                  <a:pt x="15330" y="26056"/>
                </a:lnTo>
                <a:lnTo>
                  <a:pt x="22022" y="40018"/>
                </a:lnTo>
                <a:lnTo>
                  <a:pt x="28073" y="41913"/>
                </a:lnTo>
                <a:lnTo>
                  <a:pt x="35153" y="40129"/>
                </a:lnTo>
                <a:lnTo>
                  <a:pt x="42921" y="35894"/>
                </a:lnTo>
                <a:lnTo>
                  <a:pt x="46576" y="28499"/>
                </a:lnTo>
                <a:lnTo>
                  <a:pt x="46574" y="8096"/>
                </a:lnTo>
                <a:lnTo>
                  <a:pt x="44440" y="5397"/>
                </a:lnTo>
                <a:lnTo>
                  <a:pt x="41495" y="8168"/>
                </a:lnTo>
                <a:lnTo>
                  <a:pt x="38007" y="14586"/>
                </a:lnTo>
                <a:lnTo>
                  <a:pt x="38730" y="21911"/>
                </a:lnTo>
                <a:lnTo>
                  <a:pt x="47657" y="38176"/>
                </a:lnTo>
                <a:lnTo>
                  <a:pt x="54303" y="39162"/>
                </a:lnTo>
                <a:lnTo>
                  <a:pt x="61781" y="35249"/>
                </a:lnTo>
                <a:lnTo>
                  <a:pt x="69814" y="28069"/>
                </a:lnTo>
                <a:lnTo>
                  <a:pt x="72122" y="20236"/>
                </a:lnTo>
                <a:lnTo>
                  <a:pt x="70613" y="11967"/>
                </a:lnTo>
                <a:lnTo>
                  <a:pt x="66561" y="3408"/>
                </a:lnTo>
                <a:lnTo>
                  <a:pt x="59288" y="748"/>
                </a:lnTo>
                <a:lnTo>
                  <a:pt x="39021" y="5918"/>
                </a:lnTo>
                <a:lnTo>
                  <a:pt x="36358" y="6992"/>
                </a:lnTo>
                <a:lnTo>
                  <a:pt x="45588" y="4123"/>
                </a:lnTo>
                <a:lnTo>
                  <a:pt x="45306" y="7319"/>
                </a:lnTo>
                <a:lnTo>
                  <a:pt x="17322" y="41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960223" y="8961606"/>
            <a:ext cx="205230" cy="658140"/>
          </a:xfrm>
          <a:custGeom>
            <a:avLst/>
            <a:gdLst/>
            <a:ahLst/>
            <a:cxnLst/>
            <a:rect l="0" t="0" r="0" b="0"/>
            <a:pathLst>
              <a:path w="205230" h="658140">
                <a:moveTo>
                  <a:pt x="205229" y="0"/>
                </a:moveTo>
                <a:lnTo>
                  <a:pt x="160484" y="48808"/>
                </a:lnTo>
                <a:lnTo>
                  <a:pt x="115816" y="108498"/>
                </a:lnTo>
                <a:lnTo>
                  <a:pt x="87075" y="164300"/>
                </a:lnTo>
                <a:lnTo>
                  <a:pt x="57699" y="223396"/>
                </a:lnTo>
                <a:lnTo>
                  <a:pt x="37608" y="275415"/>
                </a:lnTo>
                <a:lnTo>
                  <a:pt x="16420" y="329422"/>
                </a:lnTo>
                <a:lnTo>
                  <a:pt x="4556" y="384020"/>
                </a:lnTo>
                <a:lnTo>
                  <a:pt x="1041" y="438791"/>
                </a:lnTo>
                <a:lnTo>
                  <a:pt x="0" y="493614"/>
                </a:lnTo>
                <a:lnTo>
                  <a:pt x="3754" y="544390"/>
                </a:lnTo>
                <a:lnTo>
                  <a:pt x="14515" y="596505"/>
                </a:lnTo>
                <a:lnTo>
                  <a:pt x="26984" y="6581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89143" y="8701094"/>
            <a:ext cx="1072211" cy="822673"/>
            <a:chOff x="1189143" y="8701094"/>
            <a:chExt cx="1072211" cy="822673"/>
          </a:xfrm>
        </p:grpSpPr>
        <p:sp>
          <p:nvSpPr>
            <p:cNvPr id="128" name="Freeform 127"/>
            <p:cNvSpPr/>
            <p:nvPr/>
          </p:nvSpPr>
          <p:spPr>
            <a:xfrm>
              <a:off x="1189143" y="9029448"/>
              <a:ext cx="313469" cy="480608"/>
            </a:xfrm>
            <a:custGeom>
              <a:avLst/>
              <a:gdLst/>
              <a:ahLst/>
              <a:cxnLst/>
              <a:rect l="0" t="0" r="0" b="0"/>
              <a:pathLst>
                <a:path w="313469" h="480608">
                  <a:moveTo>
                    <a:pt x="154555" y="28137"/>
                  </a:moveTo>
                  <a:lnTo>
                    <a:pt x="169112" y="6300"/>
                  </a:lnTo>
                  <a:lnTo>
                    <a:pt x="177971" y="1391"/>
                  </a:lnTo>
                  <a:lnTo>
                    <a:pt x="200002" y="0"/>
                  </a:lnTo>
                  <a:lnTo>
                    <a:pt x="238100" y="15060"/>
                  </a:lnTo>
                  <a:lnTo>
                    <a:pt x="271055" y="46100"/>
                  </a:lnTo>
                  <a:lnTo>
                    <a:pt x="300117" y="91520"/>
                  </a:lnTo>
                  <a:lnTo>
                    <a:pt x="313468" y="143573"/>
                  </a:lnTo>
                  <a:lnTo>
                    <a:pt x="310145" y="190312"/>
                  </a:lnTo>
                  <a:lnTo>
                    <a:pt x="292326" y="250097"/>
                  </a:lnTo>
                  <a:lnTo>
                    <a:pt x="261901" y="307358"/>
                  </a:lnTo>
                  <a:lnTo>
                    <a:pt x="223551" y="365134"/>
                  </a:lnTo>
                  <a:lnTo>
                    <a:pt x="168305" y="425255"/>
                  </a:lnTo>
                  <a:lnTo>
                    <a:pt x="132730" y="453034"/>
                  </a:lnTo>
                  <a:lnTo>
                    <a:pt x="100674" y="468352"/>
                  </a:lnTo>
                  <a:lnTo>
                    <a:pt x="66114" y="475161"/>
                  </a:lnTo>
                  <a:lnTo>
                    <a:pt x="51414" y="472406"/>
                  </a:lnTo>
                  <a:lnTo>
                    <a:pt x="26955" y="457157"/>
                  </a:lnTo>
                  <a:lnTo>
                    <a:pt x="9990" y="435145"/>
                  </a:lnTo>
                  <a:lnTo>
                    <a:pt x="3334" y="422877"/>
                  </a:lnTo>
                  <a:lnTo>
                    <a:pt x="0" y="392994"/>
                  </a:lnTo>
                  <a:lnTo>
                    <a:pt x="5120" y="360924"/>
                  </a:lnTo>
                  <a:lnTo>
                    <a:pt x="17552" y="331436"/>
                  </a:lnTo>
                  <a:lnTo>
                    <a:pt x="37296" y="311221"/>
                  </a:lnTo>
                  <a:lnTo>
                    <a:pt x="78170" y="291275"/>
                  </a:lnTo>
                  <a:lnTo>
                    <a:pt x="94491" y="285830"/>
                  </a:lnTo>
                  <a:lnTo>
                    <a:pt x="124813" y="287904"/>
                  </a:lnTo>
                  <a:lnTo>
                    <a:pt x="181519" y="314063"/>
                  </a:lnTo>
                  <a:lnTo>
                    <a:pt x="215696" y="346963"/>
                  </a:lnTo>
                  <a:lnTo>
                    <a:pt x="245120" y="392935"/>
                  </a:lnTo>
                  <a:lnTo>
                    <a:pt x="258578" y="445150"/>
                  </a:lnTo>
                  <a:lnTo>
                    <a:pt x="264244" y="4806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590499" y="9318098"/>
              <a:ext cx="27424" cy="164535"/>
            </a:xfrm>
            <a:custGeom>
              <a:avLst/>
              <a:gdLst/>
              <a:ahLst/>
              <a:cxnLst/>
              <a:rect l="0" t="0" r="0" b="0"/>
              <a:pathLst>
                <a:path w="27424" h="164535">
                  <a:moveTo>
                    <a:pt x="27423" y="0"/>
                  </a:moveTo>
                  <a:lnTo>
                    <a:pt x="25899" y="51685"/>
                  </a:lnTo>
                  <a:lnTo>
                    <a:pt x="12508" y="109065"/>
                  </a:lnTo>
                  <a:lnTo>
                    <a:pt x="0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710816" y="9098719"/>
              <a:ext cx="236176" cy="118272"/>
            </a:xfrm>
            <a:custGeom>
              <a:avLst/>
              <a:gdLst/>
              <a:ahLst/>
              <a:cxnLst/>
              <a:rect l="0" t="0" r="0" b="0"/>
              <a:pathLst>
                <a:path w="236176" h="118272">
                  <a:moveTo>
                    <a:pt x="30507" y="0"/>
                  </a:moveTo>
                  <a:lnTo>
                    <a:pt x="28983" y="51684"/>
                  </a:lnTo>
                  <a:lnTo>
                    <a:pt x="18037" y="93518"/>
                  </a:lnTo>
                  <a:lnTo>
                    <a:pt x="4144" y="115705"/>
                  </a:lnTo>
                  <a:lnTo>
                    <a:pt x="744" y="118271"/>
                  </a:lnTo>
                  <a:lnTo>
                    <a:pt x="0" y="115411"/>
                  </a:lnTo>
                  <a:lnTo>
                    <a:pt x="1028" y="108934"/>
                  </a:lnTo>
                  <a:lnTo>
                    <a:pt x="17033" y="85259"/>
                  </a:lnTo>
                  <a:lnTo>
                    <a:pt x="48351" y="66226"/>
                  </a:lnTo>
                  <a:lnTo>
                    <a:pt x="59161" y="65479"/>
                  </a:lnTo>
                  <a:lnTo>
                    <a:pt x="79297" y="72775"/>
                  </a:lnTo>
                  <a:lnTo>
                    <a:pt x="142774" y="112323"/>
                  </a:lnTo>
                  <a:lnTo>
                    <a:pt x="172827" y="114415"/>
                  </a:lnTo>
                  <a:lnTo>
                    <a:pt x="211819" y="107027"/>
                  </a:lnTo>
                  <a:lnTo>
                    <a:pt x="236175" y="95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905857" y="8893051"/>
              <a:ext cx="137113" cy="534737"/>
            </a:xfrm>
            <a:custGeom>
              <a:avLst/>
              <a:gdLst/>
              <a:ahLst/>
              <a:cxnLst/>
              <a:rect l="0" t="0" r="0" b="0"/>
              <a:pathLst>
                <a:path w="137113" h="534737">
                  <a:moveTo>
                    <a:pt x="137112" y="0"/>
                  </a:moveTo>
                  <a:lnTo>
                    <a:pt x="122554" y="14557"/>
                  </a:lnTo>
                  <a:lnTo>
                    <a:pt x="91861" y="76567"/>
                  </a:lnTo>
                  <a:lnTo>
                    <a:pt x="69548" y="140049"/>
                  </a:lnTo>
                  <a:lnTo>
                    <a:pt x="50470" y="203539"/>
                  </a:lnTo>
                  <a:lnTo>
                    <a:pt x="36621" y="253450"/>
                  </a:lnTo>
                  <a:lnTo>
                    <a:pt x="19817" y="315485"/>
                  </a:lnTo>
                  <a:lnTo>
                    <a:pt x="13997" y="368547"/>
                  </a:lnTo>
                  <a:lnTo>
                    <a:pt x="4824" y="430312"/>
                  </a:lnTo>
                  <a:lnTo>
                    <a:pt x="1429" y="484838"/>
                  </a:lnTo>
                  <a:lnTo>
                    <a:pt x="0" y="5347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74413" y="8701094"/>
              <a:ext cx="286941" cy="822673"/>
            </a:xfrm>
            <a:custGeom>
              <a:avLst/>
              <a:gdLst/>
              <a:ahLst/>
              <a:cxnLst/>
              <a:rect l="0" t="0" r="0" b="0"/>
              <a:pathLst>
                <a:path w="286941" h="822673">
                  <a:moveTo>
                    <a:pt x="0" y="0"/>
                  </a:moveTo>
                  <a:lnTo>
                    <a:pt x="59660" y="37956"/>
                  </a:lnTo>
                  <a:lnTo>
                    <a:pt x="114365" y="88072"/>
                  </a:lnTo>
                  <a:lnTo>
                    <a:pt x="156035" y="138259"/>
                  </a:lnTo>
                  <a:lnTo>
                    <a:pt x="202635" y="196246"/>
                  </a:lnTo>
                  <a:lnTo>
                    <a:pt x="228129" y="248072"/>
                  </a:lnTo>
                  <a:lnTo>
                    <a:pt x="249394" y="302023"/>
                  </a:lnTo>
                  <a:lnTo>
                    <a:pt x="270930" y="356603"/>
                  </a:lnTo>
                  <a:lnTo>
                    <a:pt x="282897" y="415432"/>
                  </a:lnTo>
                  <a:lnTo>
                    <a:pt x="285696" y="458860"/>
                  </a:lnTo>
                  <a:lnTo>
                    <a:pt x="286940" y="503553"/>
                  </a:lnTo>
                  <a:lnTo>
                    <a:pt x="283430" y="552870"/>
                  </a:lnTo>
                  <a:lnTo>
                    <a:pt x="275269" y="605258"/>
                  </a:lnTo>
                  <a:lnTo>
                    <a:pt x="261485" y="659011"/>
                  </a:lnTo>
                  <a:lnTo>
                    <a:pt x="245202" y="705245"/>
                  </a:lnTo>
                  <a:lnTo>
                    <a:pt x="222968" y="765535"/>
                  </a:lnTo>
                  <a:lnTo>
                    <a:pt x="205668" y="8226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Freeform 133"/>
          <p:cNvSpPr/>
          <p:nvPr/>
        </p:nvSpPr>
        <p:spPr>
          <a:xfrm>
            <a:off x="7445182" y="8444144"/>
            <a:ext cx="82925" cy="44850"/>
          </a:xfrm>
          <a:custGeom>
            <a:avLst/>
            <a:gdLst/>
            <a:ahLst/>
            <a:cxnLst/>
            <a:rect l="0" t="0" r="0" b="0"/>
            <a:pathLst>
              <a:path w="82925" h="44850">
                <a:moveTo>
                  <a:pt x="0" y="37571"/>
                </a:moveTo>
                <a:lnTo>
                  <a:pt x="21837" y="44849"/>
                </a:lnTo>
                <a:lnTo>
                  <a:pt x="31316" y="43946"/>
                </a:lnTo>
                <a:lnTo>
                  <a:pt x="49974" y="34818"/>
                </a:lnTo>
                <a:lnTo>
                  <a:pt x="51598" y="29643"/>
                </a:lnTo>
                <a:lnTo>
                  <a:pt x="48109" y="24668"/>
                </a:lnTo>
                <a:lnTo>
                  <a:pt x="41214" y="19828"/>
                </a:lnTo>
                <a:lnTo>
                  <a:pt x="35093" y="21172"/>
                </a:lnTo>
                <a:lnTo>
                  <a:pt x="29490" y="26638"/>
                </a:lnTo>
                <a:lnTo>
                  <a:pt x="24230" y="34852"/>
                </a:lnTo>
                <a:lnTo>
                  <a:pt x="25295" y="38806"/>
                </a:lnTo>
                <a:lnTo>
                  <a:pt x="30574" y="39918"/>
                </a:lnTo>
                <a:lnTo>
                  <a:pt x="71887" y="30756"/>
                </a:lnTo>
                <a:lnTo>
                  <a:pt x="78394" y="23886"/>
                </a:lnTo>
                <a:lnTo>
                  <a:pt x="81208" y="14737"/>
                </a:lnTo>
                <a:lnTo>
                  <a:pt x="81562" y="4067"/>
                </a:lnTo>
                <a:lnTo>
                  <a:pt x="77226" y="0"/>
                </a:lnTo>
                <a:lnTo>
                  <a:pt x="69766" y="336"/>
                </a:lnTo>
                <a:lnTo>
                  <a:pt x="60222" y="3607"/>
                </a:lnTo>
                <a:lnTo>
                  <a:pt x="55383" y="10358"/>
                </a:lnTo>
                <a:lnTo>
                  <a:pt x="54069" y="30046"/>
                </a:lnTo>
                <a:lnTo>
                  <a:pt x="58898" y="35601"/>
                </a:lnTo>
                <a:lnTo>
                  <a:pt x="66687" y="37782"/>
                </a:lnTo>
                <a:lnTo>
                  <a:pt x="76451" y="37711"/>
                </a:lnTo>
                <a:lnTo>
                  <a:pt x="81437" y="31570"/>
                </a:lnTo>
                <a:lnTo>
                  <a:pt x="82914" y="8497"/>
                </a:lnTo>
                <a:lnTo>
                  <a:pt x="78128" y="2954"/>
                </a:lnTo>
                <a:lnTo>
                  <a:pt x="70367" y="2306"/>
                </a:lnTo>
                <a:lnTo>
                  <a:pt x="60623" y="4920"/>
                </a:lnTo>
                <a:lnTo>
                  <a:pt x="55650" y="11233"/>
                </a:lnTo>
                <a:lnTo>
                  <a:pt x="53858" y="20012"/>
                </a:lnTo>
                <a:lnTo>
                  <a:pt x="54187" y="30436"/>
                </a:lnTo>
                <a:lnTo>
                  <a:pt x="58977" y="35861"/>
                </a:lnTo>
                <a:lnTo>
                  <a:pt x="66741" y="37954"/>
                </a:lnTo>
                <a:lnTo>
                  <a:pt x="76487" y="37826"/>
                </a:lnTo>
                <a:lnTo>
                  <a:pt x="81460" y="31647"/>
                </a:lnTo>
                <a:lnTo>
                  <a:pt x="82924" y="8532"/>
                </a:lnTo>
                <a:lnTo>
                  <a:pt x="79659" y="6024"/>
                </a:lnTo>
                <a:lnTo>
                  <a:pt x="74434" y="10445"/>
                </a:lnTo>
                <a:lnTo>
                  <a:pt x="54845" y="375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483563" y="6689610"/>
            <a:ext cx="3935116" cy="1037990"/>
            <a:chOff x="4483563" y="6689610"/>
            <a:chExt cx="3935116" cy="1037990"/>
          </a:xfrm>
        </p:grpSpPr>
        <p:sp>
          <p:nvSpPr>
            <p:cNvPr id="135" name="Freeform 134"/>
            <p:cNvSpPr/>
            <p:nvPr/>
          </p:nvSpPr>
          <p:spPr>
            <a:xfrm>
              <a:off x="4483563" y="7384819"/>
              <a:ext cx="329070" cy="219380"/>
            </a:xfrm>
            <a:custGeom>
              <a:avLst/>
              <a:gdLst/>
              <a:ahLst/>
              <a:cxnLst/>
              <a:rect l="0" t="0" r="0" b="0"/>
              <a:pathLst>
                <a:path w="329070" h="219380">
                  <a:moveTo>
                    <a:pt x="0" y="0"/>
                  </a:moveTo>
                  <a:lnTo>
                    <a:pt x="48807" y="29830"/>
                  </a:lnTo>
                  <a:lnTo>
                    <a:pt x="101218" y="64461"/>
                  </a:lnTo>
                  <a:lnTo>
                    <a:pt x="154905" y="92742"/>
                  </a:lnTo>
                  <a:lnTo>
                    <a:pt x="211109" y="124981"/>
                  </a:lnTo>
                  <a:lnTo>
                    <a:pt x="272590" y="163944"/>
                  </a:lnTo>
                  <a:lnTo>
                    <a:pt x="297873" y="182553"/>
                  </a:lnTo>
                  <a:lnTo>
                    <a:pt x="329069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606964" y="7371107"/>
              <a:ext cx="1" cy="356493"/>
            </a:xfrm>
            <a:custGeom>
              <a:avLst/>
              <a:gdLst/>
              <a:ahLst/>
              <a:cxnLst/>
              <a:rect l="0" t="0" r="0" b="0"/>
              <a:pathLst>
                <a:path w="1" h="356493">
                  <a:moveTo>
                    <a:pt x="0" y="0"/>
                  </a:moveTo>
                  <a:lnTo>
                    <a:pt x="0" y="43673"/>
                  </a:lnTo>
                  <a:lnTo>
                    <a:pt x="0" y="85427"/>
                  </a:lnTo>
                  <a:lnTo>
                    <a:pt x="0" y="129376"/>
                  </a:lnTo>
                  <a:lnTo>
                    <a:pt x="0" y="174300"/>
                  </a:lnTo>
                  <a:lnTo>
                    <a:pt x="0" y="219658"/>
                  </a:lnTo>
                  <a:lnTo>
                    <a:pt x="0" y="265207"/>
                  </a:lnTo>
                  <a:lnTo>
                    <a:pt x="0" y="326059"/>
                  </a:lnTo>
                  <a:lnTo>
                    <a:pt x="0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730364" y="7316263"/>
              <a:ext cx="178247" cy="109690"/>
            </a:xfrm>
            <a:custGeom>
              <a:avLst/>
              <a:gdLst/>
              <a:ahLst/>
              <a:cxnLst/>
              <a:rect l="0" t="0" r="0" b="0"/>
              <a:pathLst>
                <a:path w="178247" h="109690">
                  <a:moveTo>
                    <a:pt x="0" y="109689"/>
                  </a:moveTo>
                  <a:lnTo>
                    <a:pt x="59244" y="53492"/>
                  </a:lnTo>
                  <a:lnTo>
                    <a:pt x="121110" y="18409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853765" y="7357396"/>
              <a:ext cx="178247" cy="109691"/>
            </a:xfrm>
            <a:custGeom>
              <a:avLst/>
              <a:gdLst/>
              <a:ahLst/>
              <a:cxnLst/>
              <a:rect l="0" t="0" r="0" b="0"/>
              <a:pathLst>
                <a:path w="178247" h="109691">
                  <a:moveTo>
                    <a:pt x="0" y="109690"/>
                  </a:moveTo>
                  <a:lnTo>
                    <a:pt x="14558" y="87853"/>
                  </a:lnTo>
                  <a:lnTo>
                    <a:pt x="52726" y="59716"/>
                  </a:lnTo>
                  <a:lnTo>
                    <a:pt x="102629" y="39361"/>
                  </a:lnTo>
                  <a:lnTo>
                    <a:pt x="158339" y="7289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032011" y="6942593"/>
              <a:ext cx="204053" cy="291404"/>
            </a:xfrm>
            <a:custGeom>
              <a:avLst/>
              <a:gdLst/>
              <a:ahLst/>
              <a:cxnLst/>
              <a:rect l="0" t="0" r="0" b="0"/>
              <a:pathLst>
                <a:path w="204053" h="291404">
                  <a:moveTo>
                    <a:pt x="0" y="30890"/>
                  </a:moveTo>
                  <a:lnTo>
                    <a:pt x="14558" y="16333"/>
                  </a:lnTo>
                  <a:lnTo>
                    <a:pt x="52726" y="0"/>
                  </a:lnTo>
                  <a:lnTo>
                    <a:pt x="109908" y="71"/>
                  </a:lnTo>
                  <a:lnTo>
                    <a:pt x="144826" y="14145"/>
                  </a:lnTo>
                  <a:lnTo>
                    <a:pt x="160536" y="24297"/>
                  </a:lnTo>
                  <a:lnTo>
                    <a:pt x="186117" y="55890"/>
                  </a:lnTo>
                  <a:lnTo>
                    <a:pt x="203073" y="93798"/>
                  </a:lnTo>
                  <a:lnTo>
                    <a:pt x="204052" y="149401"/>
                  </a:lnTo>
                  <a:lnTo>
                    <a:pt x="194694" y="202947"/>
                  </a:lnTo>
                  <a:lnTo>
                    <a:pt x="181946" y="258695"/>
                  </a:lnTo>
                  <a:lnTo>
                    <a:pt x="178245" y="2914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319946" y="739853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621593" y="6946061"/>
              <a:ext cx="726694" cy="463746"/>
            </a:xfrm>
            <a:custGeom>
              <a:avLst/>
              <a:gdLst/>
              <a:ahLst/>
              <a:cxnLst/>
              <a:rect l="0" t="0" r="0" b="0"/>
              <a:pathLst>
                <a:path w="726694" h="463746">
                  <a:moveTo>
                    <a:pt x="0" y="191956"/>
                  </a:moveTo>
                  <a:lnTo>
                    <a:pt x="3046" y="237266"/>
                  </a:lnTo>
                  <a:lnTo>
                    <a:pt x="14557" y="275571"/>
                  </a:lnTo>
                  <a:lnTo>
                    <a:pt x="33892" y="305799"/>
                  </a:lnTo>
                  <a:lnTo>
                    <a:pt x="87407" y="369225"/>
                  </a:lnTo>
                  <a:lnTo>
                    <a:pt x="138127" y="410240"/>
                  </a:lnTo>
                  <a:lnTo>
                    <a:pt x="186671" y="438434"/>
                  </a:lnTo>
                  <a:lnTo>
                    <a:pt x="245235" y="457959"/>
                  </a:lnTo>
                  <a:lnTo>
                    <a:pt x="301182" y="463745"/>
                  </a:lnTo>
                  <a:lnTo>
                    <a:pt x="336480" y="462051"/>
                  </a:lnTo>
                  <a:lnTo>
                    <a:pt x="367402" y="451142"/>
                  </a:lnTo>
                  <a:lnTo>
                    <a:pt x="379000" y="440920"/>
                  </a:lnTo>
                  <a:lnTo>
                    <a:pt x="395948" y="413312"/>
                  </a:lnTo>
                  <a:lnTo>
                    <a:pt x="398031" y="398942"/>
                  </a:lnTo>
                  <a:lnTo>
                    <a:pt x="392219" y="370788"/>
                  </a:lnTo>
                  <a:lnTo>
                    <a:pt x="375417" y="347102"/>
                  </a:lnTo>
                  <a:lnTo>
                    <a:pt x="351191" y="327942"/>
                  </a:lnTo>
                  <a:lnTo>
                    <a:pt x="303292" y="308591"/>
                  </a:lnTo>
                  <a:lnTo>
                    <a:pt x="268353" y="298131"/>
                  </a:lnTo>
                  <a:lnTo>
                    <a:pt x="262693" y="291685"/>
                  </a:lnTo>
                  <a:lnTo>
                    <a:pt x="265013" y="284341"/>
                  </a:lnTo>
                  <a:lnTo>
                    <a:pt x="319279" y="240234"/>
                  </a:lnTo>
                  <a:lnTo>
                    <a:pt x="381528" y="194722"/>
                  </a:lnTo>
                  <a:lnTo>
                    <a:pt x="407229" y="173380"/>
                  </a:lnTo>
                  <a:lnTo>
                    <a:pt x="423729" y="148660"/>
                  </a:lnTo>
                  <a:lnTo>
                    <a:pt x="428016" y="122439"/>
                  </a:lnTo>
                  <a:lnTo>
                    <a:pt x="427027" y="109049"/>
                  </a:lnTo>
                  <a:lnTo>
                    <a:pt x="423320" y="106215"/>
                  </a:lnTo>
                  <a:lnTo>
                    <a:pt x="417801" y="110420"/>
                  </a:lnTo>
                  <a:lnTo>
                    <a:pt x="411076" y="119317"/>
                  </a:lnTo>
                  <a:lnTo>
                    <a:pt x="394331" y="168233"/>
                  </a:lnTo>
                  <a:lnTo>
                    <a:pt x="394279" y="230969"/>
                  </a:lnTo>
                  <a:lnTo>
                    <a:pt x="408325" y="263125"/>
                  </a:lnTo>
                  <a:lnTo>
                    <a:pt x="429803" y="286049"/>
                  </a:lnTo>
                  <a:lnTo>
                    <a:pt x="454583" y="301315"/>
                  </a:lnTo>
                  <a:lnTo>
                    <a:pt x="484894" y="305053"/>
                  </a:lnTo>
                  <a:lnTo>
                    <a:pt x="546727" y="295040"/>
                  </a:lnTo>
                  <a:lnTo>
                    <a:pt x="581793" y="275483"/>
                  </a:lnTo>
                  <a:lnTo>
                    <a:pt x="588959" y="264398"/>
                  </a:lnTo>
                  <a:lnTo>
                    <a:pt x="596923" y="235832"/>
                  </a:lnTo>
                  <a:lnTo>
                    <a:pt x="594126" y="192768"/>
                  </a:lnTo>
                  <a:lnTo>
                    <a:pt x="591088" y="187927"/>
                  </a:lnTo>
                  <a:lnTo>
                    <a:pt x="587539" y="189270"/>
                  </a:lnTo>
                  <a:lnTo>
                    <a:pt x="583650" y="194736"/>
                  </a:lnTo>
                  <a:lnTo>
                    <a:pt x="584103" y="201426"/>
                  </a:lnTo>
                  <a:lnTo>
                    <a:pt x="614722" y="257433"/>
                  </a:lnTo>
                  <a:lnTo>
                    <a:pt x="647812" y="300733"/>
                  </a:lnTo>
                  <a:lnTo>
                    <a:pt x="654301" y="305608"/>
                  </a:lnTo>
                  <a:lnTo>
                    <a:pt x="657103" y="304287"/>
                  </a:lnTo>
                  <a:lnTo>
                    <a:pt x="657448" y="298836"/>
                  </a:lnTo>
                  <a:lnTo>
                    <a:pt x="637632" y="235356"/>
                  </a:lnTo>
                  <a:lnTo>
                    <a:pt x="627187" y="193471"/>
                  </a:lnTo>
                  <a:lnTo>
                    <a:pt x="625592" y="145401"/>
                  </a:lnTo>
                  <a:lnTo>
                    <a:pt x="631485" y="98138"/>
                  </a:lnTo>
                  <a:lnTo>
                    <a:pt x="644261" y="61899"/>
                  </a:lnTo>
                  <a:lnTo>
                    <a:pt x="664157" y="34620"/>
                  </a:lnTo>
                  <a:lnTo>
                    <a:pt x="686712" y="15387"/>
                  </a:lnTo>
                  <a:lnTo>
                    <a:pt x="72669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430554" y="6689610"/>
              <a:ext cx="1151742" cy="489106"/>
            </a:xfrm>
            <a:custGeom>
              <a:avLst/>
              <a:gdLst/>
              <a:ahLst/>
              <a:cxnLst/>
              <a:rect l="0" t="0" r="0" b="0"/>
              <a:pathLst>
                <a:path w="1151742" h="489106">
                  <a:moveTo>
                    <a:pt x="0" y="64493"/>
                  </a:moveTo>
                  <a:lnTo>
                    <a:pt x="0" y="127124"/>
                  </a:lnTo>
                  <a:lnTo>
                    <a:pt x="1523" y="182922"/>
                  </a:lnTo>
                  <a:lnTo>
                    <a:pt x="12469" y="239573"/>
                  </a:lnTo>
                  <a:lnTo>
                    <a:pt x="32809" y="302401"/>
                  </a:lnTo>
                  <a:lnTo>
                    <a:pt x="50685" y="358765"/>
                  </a:lnTo>
                  <a:lnTo>
                    <a:pt x="76125" y="406612"/>
                  </a:lnTo>
                  <a:lnTo>
                    <a:pt x="124895" y="468476"/>
                  </a:lnTo>
                  <a:lnTo>
                    <a:pt x="138109" y="480068"/>
                  </a:lnTo>
                  <a:lnTo>
                    <a:pt x="153011" y="486273"/>
                  </a:lnTo>
                  <a:lnTo>
                    <a:pt x="185820" y="489105"/>
                  </a:lnTo>
                  <a:lnTo>
                    <a:pt x="216651" y="481221"/>
                  </a:lnTo>
                  <a:lnTo>
                    <a:pt x="231271" y="474853"/>
                  </a:lnTo>
                  <a:lnTo>
                    <a:pt x="251578" y="455590"/>
                  </a:lnTo>
                  <a:lnTo>
                    <a:pt x="259127" y="444055"/>
                  </a:lnTo>
                  <a:lnTo>
                    <a:pt x="269750" y="398705"/>
                  </a:lnTo>
                  <a:lnTo>
                    <a:pt x="265619" y="346674"/>
                  </a:lnTo>
                  <a:lnTo>
                    <a:pt x="263916" y="340975"/>
                  </a:lnTo>
                  <a:lnTo>
                    <a:pt x="262782" y="343269"/>
                  </a:lnTo>
                  <a:lnTo>
                    <a:pt x="263044" y="362069"/>
                  </a:lnTo>
                  <a:lnTo>
                    <a:pt x="275626" y="419729"/>
                  </a:lnTo>
                  <a:lnTo>
                    <a:pt x="279729" y="433858"/>
                  </a:lnTo>
                  <a:lnTo>
                    <a:pt x="296475" y="457684"/>
                  </a:lnTo>
                  <a:lnTo>
                    <a:pt x="307339" y="468303"/>
                  </a:lnTo>
                  <a:lnTo>
                    <a:pt x="320677" y="473859"/>
                  </a:lnTo>
                  <a:lnTo>
                    <a:pt x="351745" y="475969"/>
                  </a:lnTo>
                  <a:lnTo>
                    <a:pt x="377741" y="467767"/>
                  </a:lnTo>
                  <a:lnTo>
                    <a:pt x="419257" y="437674"/>
                  </a:lnTo>
                  <a:lnTo>
                    <a:pt x="447537" y="396814"/>
                  </a:lnTo>
                  <a:lnTo>
                    <a:pt x="467935" y="338835"/>
                  </a:lnTo>
                  <a:lnTo>
                    <a:pt x="478640" y="295604"/>
                  </a:lnTo>
                  <a:lnTo>
                    <a:pt x="490000" y="255571"/>
                  </a:lnTo>
                  <a:lnTo>
                    <a:pt x="505204" y="227620"/>
                  </a:lnTo>
                  <a:lnTo>
                    <a:pt x="526181" y="209105"/>
                  </a:lnTo>
                  <a:lnTo>
                    <a:pt x="552262" y="197321"/>
                  </a:lnTo>
                  <a:lnTo>
                    <a:pt x="584167" y="192084"/>
                  </a:lnTo>
                  <a:lnTo>
                    <a:pt x="614597" y="197881"/>
                  </a:lnTo>
                  <a:lnTo>
                    <a:pt x="629110" y="203693"/>
                  </a:lnTo>
                  <a:lnTo>
                    <a:pt x="635739" y="202997"/>
                  </a:lnTo>
                  <a:lnTo>
                    <a:pt x="637111" y="197963"/>
                  </a:lnTo>
                  <a:lnTo>
                    <a:pt x="634979" y="190036"/>
                  </a:lnTo>
                  <a:lnTo>
                    <a:pt x="628987" y="183229"/>
                  </a:lnTo>
                  <a:lnTo>
                    <a:pt x="610142" y="171601"/>
                  </a:lnTo>
                  <a:lnTo>
                    <a:pt x="597195" y="170939"/>
                  </a:lnTo>
                  <a:lnTo>
                    <a:pt x="566558" y="178327"/>
                  </a:lnTo>
                  <a:lnTo>
                    <a:pt x="540755" y="195829"/>
                  </a:lnTo>
                  <a:lnTo>
                    <a:pt x="499362" y="244306"/>
                  </a:lnTo>
                  <a:lnTo>
                    <a:pt x="478382" y="284337"/>
                  </a:lnTo>
                  <a:lnTo>
                    <a:pt x="469795" y="339702"/>
                  </a:lnTo>
                  <a:lnTo>
                    <a:pt x="474530" y="397071"/>
                  </a:lnTo>
                  <a:lnTo>
                    <a:pt x="480888" y="411136"/>
                  </a:lnTo>
                  <a:lnTo>
                    <a:pt x="500139" y="430827"/>
                  </a:lnTo>
                  <a:lnTo>
                    <a:pt x="513195" y="435163"/>
                  </a:lnTo>
                  <a:lnTo>
                    <a:pt x="560685" y="433988"/>
                  </a:lnTo>
                  <a:lnTo>
                    <a:pt x="611827" y="423991"/>
                  </a:lnTo>
                  <a:lnTo>
                    <a:pt x="659650" y="408333"/>
                  </a:lnTo>
                  <a:lnTo>
                    <a:pt x="717662" y="376103"/>
                  </a:lnTo>
                  <a:lnTo>
                    <a:pt x="775691" y="324266"/>
                  </a:lnTo>
                  <a:lnTo>
                    <a:pt x="795698" y="295732"/>
                  </a:lnTo>
                  <a:lnTo>
                    <a:pt x="809668" y="262736"/>
                  </a:lnTo>
                  <a:lnTo>
                    <a:pt x="810955" y="246930"/>
                  </a:lnTo>
                  <a:lnTo>
                    <a:pt x="804261" y="217179"/>
                  </a:lnTo>
                  <a:lnTo>
                    <a:pt x="796687" y="208941"/>
                  </a:lnTo>
                  <a:lnTo>
                    <a:pt x="787067" y="204972"/>
                  </a:lnTo>
                  <a:lnTo>
                    <a:pt x="776083" y="203850"/>
                  </a:lnTo>
                  <a:lnTo>
                    <a:pt x="755753" y="210729"/>
                  </a:lnTo>
                  <a:lnTo>
                    <a:pt x="746066" y="216828"/>
                  </a:lnTo>
                  <a:lnTo>
                    <a:pt x="731241" y="235794"/>
                  </a:lnTo>
                  <a:lnTo>
                    <a:pt x="714329" y="280292"/>
                  </a:lnTo>
                  <a:lnTo>
                    <a:pt x="707487" y="318844"/>
                  </a:lnTo>
                  <a:lnTo>
                    <a:pt x="709524" y="356292"/>
                  </a:lnTo>
                  <a:lnTo>
                    <a:pt x="715247" y="370239"/>
                  </a:lnTo>
                  <a:lnTo>
                    <a:pt x="733793" y="389797"/>
                  </a:lnTo>
                  <a:lnTo>
                    <a:pt x="743614" y="391052"/>
                  </a:lnTo>
                  <a:lnTo>
                    <a:pt x="753209" y="387318"/>
                  </a:lnTo>
                  <a:lnTo>
                    <a:pt x="771994" y="369458"/>
                  </a:lnTo>
                  <a:lnTo>
                    <a:pt x="804818" y="312403"/>
                  </a:lnTo>
                  <a:lnTo>
                    <a:pt x="828220" y="252026"/>
                  </a:lnTo>
                  <a:lnTo>
                    <a:pt x="826153" y="259054"/>
                  </a:lnTo>
                  <a:lnTo>
                    <a:pt x="830982" y="295985"/>
                  </a:lnTo>
                  <a:lnTo>
                    <a:pt x="849340" y="338244"/>
                  </a:lnTo>
                  <a:lnTo>
                    <a:pt x="869564" y="357804"/>
                  </a:lnTo>
                  <a:lnTo>
                    <a:pt x="881356" y="365153"/>
                  </a:lnTo>
                  <a:lnTo>
                    <a:pt x="906645" y="369256"/>
                  </a:lnTo>
                  <a:lnTo>
                    <a:pt x="919787" y="368217"/>
                  </a:lnTo>
                  <a:lnTo>
                    <a:pt x="942515" y="358938"/>
                  </a:lnTo>
                  <a:lnTo>
                    <a:pt x="952842" y="352198"/>
                  </a:lnTo>
                  <a:lnTo>
                    <a:pt x="981933" y="313597"/>
                  </a:lnTo>
                  <a:lnTo>
                    <a:pt x="1009850" y="256286"/>
                  </a:lnTo>
                  <a:lnTo>
                    <a:pt x="1024185" y="213212"/>
                  </a:lnTo>
                  <a:lnTo>
                    <a:pt x="1034111" y="168677"/>
                  </a:lnTo>
                  <a:lnTo>
                    <a:pt x="1038522" y="123493"/>
                  </a:lnTo>
                  <a:lnTo>
                    <a:pt x="1033726" y="69787"/>
                  </a:lnTo>
                  <a:lnTo>
                    <a:pt x="1022656" y="17650"/>
                  </a:lnTo>
                  <a:lnTo>
                    <a:pt x="1015410" y="7365"/>
                  </a:lnTo>
                  <a:lnTo>
                    <a:pt x="1006008" y="2032"/>
                  </a:lnTo>
                  <a:lnTo>
                    <a:pt x="995170" y="0"/>
                  </a:lnTo>
                  <a:lnTo>
                    <a:pt x="986422" y="4740"/>
                  </a:lnTo>
                  <a:lnTo>
                    <a:pt x="972638" y="26256"/>
                  </a:lnTo>
                  <a:lnTo>
                    <a:pt x="969559" y="52070"/>
                  </a:lnTo>
                  <a:lnTo>
                    <a:pt x="980454" y="104485"/>
                  </a:lnTo>
                  <a:lnTo>
                    <a:pt x="998917" y="165720"/>
                  </a:lnTo>
                  <a:lnTo>
                    <a:pt x="1010692" y="196320"/>
                  </a:lnTo>
                  <a:lnTo>
                    <a:pt x="1026082" y="220078"/>
                  </a:lnTo>
                  <a:lnTo>
                    <a:pt x="1066434" y="250583"/>
                  </a:lnTo>
                  <a:lnTo>
                    <a:pt x="1128571" y="266294"/>
                  </a:lnTo>
                  <a:lnTo>
                    <a:pt x="1151741" y="270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006424" y="6726681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348286" y="6959771"/>
              <a:ext cx="233092" cy="109692"/>
            </a:xfrm>
            <a:custGeom>
              <a:avLst/>
              <a:gdLst/>
              <a:ahLst/>
              <a:cxnLst/>
              <a:rect l="0" t="0" r="0" b="0"/>
              <a:pathLst>
                <a:path w="233092" h="109692">
                  <a:moveTo>
                    <a:pt x="0" y="109691"/>
                  </a:moveTo>
                  <a:lnTo>
                    <a:pt x="14558" y="87854"/>
                  </a:lnTo>
                  <a:lnTo>
                    <a:pt x="60005" y="59717"/>
                  </a:lnTo>
                  <a:lnTo>
                    <a:pt x="114435" y="32083"/>
                  </a:lnTo>
                  <a:lnTo>
                    <a:pt x="169157" y="11876"/>
                  </a:lnTo>
                  <a:lnTo>
                    <a:pt x="197566" y="5278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212092" y="7034848"/>
              <a:ext cx="1206587" cy="437385"/>
            </a:xfrm>
            <a:custGeom>
              <a:avLst/>
              <a:gdLst/>
              <a:ahLst/>
              <a:cxnLst/>
              <a:rect l="0" t="0" r="0" b="0"/>
              <a:pathLst>
                <a:path w="1206587" h="437385">
                  <a:moveTo>
                    <a:pt x="0" y="144303"/>
                  </a:moveTo>
                  <a:lnTo>
                    <a:pt x="14915" y="199900"/>
                  </a:lnTo>
                  <a:lnTo>
                    <a:pt x="32230" y="254140"/>
                  </a:lnTo>
                  <a:lnTo>
                    <a:pt x="61267" y="307343"/>
                  </a:lnTo>
                  <a:lnTo>
                    <a:pt x="105363" y="365592"/>
                  </a:lnTo>
                  <a:lnTo>
                    <a:pt x="139893" y="398103"/>
                  </a:lnTo>
                  <a:lnTo>
                    <a:pt x="192506" y="425438"/>
                  </a:lnTo>
                  <a:lnTo>
                    <a:pt x="219623" y="435818"/>
                  </a:lnTo>
                  <a:lnTo>
                    <a:pt x="246910" y="437384"/>
                  </a:lnTo>
                  <a:lnTo>
                    <a:pt x="260585" y="435668"/>
                  </a:lnTo>
                  <a:lnTo>
                    <a:pt x="287968" y="421574"/>
                  </a:lnTo>
                  <a:lnTo>
                    <a:pt x="301668" y="411418"/>
                  </a:lnTo>
                  <a:lnTo>
                    <a:pt x="320953" y="383883"/>
                  </a:lnTo>
                  <a:lnTo>
                    <a:pt x="333079" y="349808"/>
                  </a:lnTo>
                  <a:lnTo>
                    <a:pt x="339906" y="289322"/>
                  </a:lnTo>
                  <a:lnTo>
                    <a:pt x="340405" y="244316"/>
                  </a:lnTo>
                  <a:lnTo>
                    <a:pt x="338149" y="246018"/>
                  </a:lnTo>
                  <a:lnTo>
                    <a:pt x="335123" y="253247"/>
                  </a:lnTo>
                  <a:lnTo>
                    <a:pt x="343947" y="277528"/>
                  </a:lnTo>
                  <a:lnTo>
                    <a:pt x="379574" y="328213"/>
                  </a:lnTo>
                  <a:lnTo>
                    <a:pt x="409915" y="344364"/>
                  </a:lnTo>
                  <a:lnTo>
                    <a:pt x="465760" y="357957"/>
                  </a:lnTo>
                  <a:lnTo>
                    <a:pt x="520901" y="357923"/>
                  </a:lnTo>
                  <a:lnTo>
                    <a:pt x="556010" y="348935"/>
                  </a:lnTo>
                  <a:lnTo>
                    <a:pt x="599947" y="318179"/>
                  </a:lnTo>
                  <a:lnTo>
                    <a:pt x="631417" y="278596"/>
                  </a:lnTo>
                  <a:lnTo>
                    <a:pt x="645246" y="246138"/>
                  </a:lnTo>
                  <a:lnTo>
                    <a:pt x="648345" y="215461"/>
                  </a:lnTo>
                  <a:lnTo>
                    <a:pt x="643121" y="188117"/>
                  </a:lnTo>
                  <a:lnTo>
                    <a:pt x="630642" y="165807"/>
                  </a:lnTo>
                  <a:lnTo>
                    <a:pt x="626096" y="164733"/>
                  </a:lnTo>
                  <a:lnTo>
                    <a:pt x="623066" y="170111"/>
                  </a:lnTo>
                  <a:lnTo>
                    <a:pt x="621045" y="179789"/>
                  </a:lnTo>
                  <a:lnTo>
                    <a:pt x="632759" y="222527"/>
                  </a:lnTo>
                  <a:lnTo>
                    <a:pt x="655526" y="273785"/>
                  </a:lnTo>
                  <a:lnTo>
                    <a:pt x="690517" y="333229"/>
                  </a:lnTo>
                  <a:lnTo>
                    <a:pt x="708584" y="355733"/>
                  </a:lnTo>
                  <a:lnTo>
                    <a:pt x="713097" y="358383"/>
                  </a:lnTo>
                  <a:lnTo>
                    <a:pt x="714582" y="355579"/>
                  </a:lnTo>
                  <a:lnTo>
                    <a:pt x="702247" y="295018"/>
                  </a:lnTo>
                  <a:lnTo>
                    <a:pt x="691181" y="241942"/>
                  </a:lnTo>
                  <a:lnTo>
                    <a:pt x="688749" y="180173"/>
                  </a:lnTo>
                  <a:lnTo>
                    <a:pt x="693579" y="141456"/>
                  </a:lnTo>
                  <a:lnTo>
                    <a:pt x="700047" y="127170"/>
                  </a:lnTo>
                  <a:lnTo>
                    <a:pt x="719421" y="107235"/>
                  </a:lnTo>
                  <a:lnTo>
                    <a:pt x="730986" y="104356"/>
                  </a:lnTo>
                  <a:lnTo>
                    <a:pt x="756024" y="109283"/>
                  </a:lnTo>
                  <a:lnTo>
                    <a:pt x="788537" y="129187"/>
                  </a:lnTo>
                  <a:lnTo>
                    <a:pt x="817467" y="176218"/>
                  </a:lnTo>
                  <a:lnTo>
                    <a:pt x="845336" y="223838"/>
                  </a:lnTo>
                  <a:lnTo>
                    <a:pt x="867785" y="244653"/>
                  </a:lnTo>
                  <a:lnTo>
                    <a:pt x="880170" y="252337"/>
                  </a:lnTo>
                  <a:lnTo>
                    <a:pt x="906118" y="256811"/>
                  </a:lnTo>
                  <a:lnTo>
                    <a:pt x="919436" y="255871"/>
                  </a:lnTo>
                  <a:lnTo>
                    <a:pt x="946422" y="242640"/>
                  </a:lnTo>
                  <a:lnTo>
                    <a:pt x="987311" y="205433"/>
                  </a:lnTo>
                  <a:lnTo>
                    <a:pt x="1020246" y="159876"/>
                  </a:lnTo>
                  <a:lnTo>
                    <a:pt x="1043716" y="113369"/>
                  </a:lnTo>
                  <a:lnTo>
                    <a:pt x="1058026" y="78757"/>
                  </a:lnTo>
                  <a:lnTo>
                    <a:pt x="1064386" y="43060"/>
                  </a:lnTo>
                  <a:lnTo>
                    <a:pt x="1061512" y="28057"/>
                  </a:lnTo>
                  <a:lnTo>
                    <a:pt x="1046130" y="3261"/>
                  </a:lnTo>
                  <a:lnTo>
                    <a:pt x="1037153" y="0"/>
                  </a:lnTo>
                  <a:lnTo>
                    <a:pt x="1028121" y="2397"/>
                  </a:lnTo>
                  <a:lnTo>
                    <a:pt x="1019054" y="8565"/>
                  </a:lnTo>
                  <a:lnTo>
                    <a:pt x="991734" y="46362"/>
                  </a:lnTo>
                  <a:lnTo>
                    <a:pt x="978899" y="103434"/>
                  </a:lnTo>
                  <a:lnTo>
                    <a:pt x="984022" y="142390"/>
                  </a:lnTo>
                  <a:lnTo>
                    <a:pt x="1004037" y="190456"/>
                  </a:lnTo>
                  <a:lnTo>
                    <a:pt x="1012138" y="202494"/>
                  </a:lnTo>
                  <a:lnTo>
                    <a:pt x="1037390" y="219932"/>
                  </a:lnTo>
                  <a:lnTo>
                    <a:pt x="1068925" y="231237"/>
                  </a:lnTo>
                  <a:lnTo>
                    <a:pt x="1119416" y="236077"/>
                  </a:lnTo>
                  <a:lnTo>
                    <a:pt x="1174133" y="224836"/>
                  </a:lnTo>
                  <a:lnTo>
                    <a:pt x="1206586" y="2128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637139" y="70831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628625" y="6699259"/>
            <a:ext cx="965722" cy="545015"/>
            <a:chOff x="3628625" y="6699259"/>
            <a:chExt cx="965722" cy="545015"/>
          </a:xfrm>
        </p:grpSpPr>
        <p:sp>
          <p:nvSpPr>
            <p:cNvPr id="148" name="Freeform 147"/>
            <p:cNvSpPr/>
            <p:nvPr/>
          </p:nvSpPr>
          <p:spPr>
            <a:xfrm>
              <a:off x="3628625" y="6740392"/>
              <a:ext cx="965722" cy="503882"/>
            </a:xfrm>
            <a:custGeom>
              <a:avLst/>
              <a:gdLst/>
              <a:ahLst/>
              <a:cxnLst/>
              <a:rect l="0" t="0" r="0" b="0"/>
              <a:pathLst>
                <a:path w="965722" h="503882">
                  <a:moveTo>
                    <a:pt x="402468" y="0"/>
                  </a:moveTo>
                  <a:lnTo>
                    <a:pt x="345216" y="38169"/>
                  </a:lnTo>
                  <a:lnTo>
                    <a:pt x="291219" y="64462"/>
                  </a:lnTo>
                  <a:lnTo>
                    <a:pt x="241534" y="98828"/>
                  </a:lnTo>
                  <a:lnTo>
                    <a:pt x="190588" y="137956"/>
                  </a:lnTo>
                  <a:lnTo>
                    <a:pt x="136899" y="178497"/>
                  </a:lnTo>
                  <a:lnTo>
                    <a:pt x="75109" y="233140"/>
                  </a:lnTo>
                  <a:lnTo>
                    <a:pt x="35819" y="274239"/>
                  </a:lnTo>
                  <a:lnTo>
                    <a:pt x="7351" y="329072"/>
                  </a:lnTo>
                  <a:lnTo>
                    <a:pt x="1945" y="342782"/>
                  </a:lnTo>
                  <a:lnTo>
                    <a:pt x="0" y="374266"/>
                  </a:lnTo>
                  <a:lnTo>
                    <a:pt x="1615" y="391194"/>
                  </a:lnTo>
                  <a:lnTo>
                    <a:pt x="15596" y="422189"/>
                  </a:lnTo>
                  <a:lnTo>
                    <a:pt x="37045" y="448153"/>
                  </a:lnTo>
                  <a:lnTo>
                    <a:pt x="88055" y="477234"/>
                  </a:lnTo>
                  <a:lnTo>
                    <a:pt x="149420" y="497649"/>
                  </a:lnTo>
                  <a:lnTo>
                    <a:pt x="200626" y="503019"/>
                  </a:lnTo>
                  <a:lnTo>
                    <a:pt x="257916" y="503881"/>
                  </a:lnTo>
                  <a:lnTo>
                    <a:pt x="303691" y="499188"/>
                  </a:lnTo>
                  <a:lnTo>
                    <a:pt x="352473" y="492022"/>
                  </a:lnTo>
                  <a:lnTo>
                    <a:pt x="401577" y="483760"/>
                  </a:lnTo>
                  <a:lnTo>
                    <a:pt x="443714" y="475009"/>
                  </a:lnTo>
                  <a:lnTo>
                    <a:pt x="490879" y="466043"/>
                  </a:lnTo>
                  <a:lnTo>
                    <a:pt x="540787" y="455455"/>
                  </a:lnTo>
                  <a:lnTo>
                    <a:pt x="588360" y="440593"/>
                  </a:lnTo>
                  <a:lnTo>
                    <a:pt x="634894" y="423831"/>
                  </a:lnTo>
                  <a:lnTo>
                    <a:pt x="680967" y="407749"/>
                  </a:lnTo>
                  <a:lnTo>
                    <a:pt x="726836" y="395523"/>
                  </a:lnTo>
                  <a:lnTo>
                    <a:pt x="788205" y="365518"/>
                  </a:lnTo>
                  <a:lnTo>
                    <a:pt x="837704" y="334960"/>
                  </a:lnTo>
                  <a:lnTo>
                    <a:pt x="893852" y="297337"/>
                  </a:lnTo>
                  <a:lnTo>
                    <a:pt x="924529" y="268208"/>
                  </a:lnTo>
                  <a:lnTo>
                    <a:pt x="953378" y="214128"/>
                  </a:lnTo>
                  <a:lnTo>
                    <a:pt x="965721" y="182006"/>
                  </a:lnTo>
                  <a:lnTo>
                    <a:pt x="964105" y="135180"/>
                  </a:lnTo>
                  <a:lnTo>
                    <a:pt x="952454" y="78987"/>
                  </a:lnTo>
                  <a:lnTo>
                    <a:pt x="930382" y="41008"/>
                  </a:lnTo>
                  <a:lnTo>
                    <a:pt x="89607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756869" y="6699259"/>
              <a:ext cx="521027" cy="274225"/>
            </a:xfrm>
            <a:custGeom>
              <a:avLst/>
              <a:gdLst/>
              <a:ahLst/>
              <a:cxnLst/>
              <a:rect l="0" t="0" r="0" b="0"/>
              <a:pathLst>
                <a:path w="521027" h="274225">
                  <a:moveTo>
                    <a:pt x="521026" y="0"/>
                  </a:moveTo>
                  <a:lnTo>
                    <a:pt x="475717" y="10946"/>
                  </a:lnTo>
                  <a:lnTo>
                    <a:pt x="416531" y="24910"/>
                  </a:lnTo>
                  <a:lnTo>
                    <a:pt x="373020" y="39510"/>
                  </a:lnTo>
                  <a:lnTo>
                    <a:pt x="324227" y="56153"/>
                  </a:lnTo>
                  <a:lnTo>
                    <a:pt x="272072" y="75231"/>
                  </a:lnTo>
                  <a:lnTo>
                    <a:pt x="218423" y="98945"/>
                  </a:lnTo>
                  <a:lnTo>
                    <a:pt x="164109" y="128782"/>
                  </a:lnTo>
                  <a:lnTo>
                    <a:pt x="112548" y="162356"/>
                  </a:lnTo>
                  <a:lnTo>
                    <a:pt x="52306" y="213993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Freeform 150"/>
          <p:cNvSpPr/>
          <p:nvPr/>
        </p:nvSpPr>
        <p:spPr>
          <a:xfrm>
            <a:off x="7464034" y="7508219"/>
            <a:ext cx="35915" cy="3441513"/>
          </a:xfrm>
          <a:custGeom>
            <a:avLst/>
            <a:gdLst/>
            <a:ahLst/>
            <a:cxnLst/>
            <a:rect l="0" t="0" r="0" b="0"/>
            <a:pathLst>
              <a:path w="35915" h="3441513">
                <a:moveTo>
                  <a:pt x="22282" y="0"/>
                </a:moveTo>
                <a:lnTo>
                  <a:pt x="11430" y="48808"/>
                </a:lnTo>
                <a:lnTo>
                  <a:pt x="1857" y="108497"/>
                </a:lnTo>
                <a:lnTo>
                  <a:pt x="4212" y="157750"/>
                </a:lnTo>
                <a:lnTo>
                  <a:pt x="0" y="210937"/>
                </a:lnTo>
                <a:lnTo>
                  <a:pt x="5298" y="274080"/>
                </a:lnTo>
                <a:lnTo>
                  <a:pt x="7601" y="327334"/>
                </a:lnTo>
                <a:lnTo>
                  <a:pt x="8284" y="389155"/>
                </a:lnTo>
                <a:lnTo>
                  <a:pt x="8486" y="446744"/>
                </a:lnTo>
                <a:lnTo>
                  <a:pt x="8546" y="502402"/>
                </a:lnTo>
                <a:lnTo>
                  <a:pt x="8563" y="559011"/>
                </a:lnTo>
                <a:lnTo>
                  <a:pt x="8569" y="621827"/>
                </a:lnTo>
                <a:lnTo>
                  <a:pt x="8570" y="679711"/>
                </a:lnTo>
                <a:lnTo>
                  <a:pt x="10094" y="735456"/>
                </a:lnTo>
                <a:lnTo>
                  <a:pt x="17994" y="792091"/>
                </a:lnTo>
                <a:lnTo>
                  <a:pt x="20376" y="834472"/>
                </a:lnTo>
                <a:lnTo>
                  <a:pt x="21435" y="878699"/>
                </a:lnTo>
                <a:lnTo>
                  <a:pt x="21905" y="922223"/>
                </a:lnTo>
                <a:lnTo>
                  <a:pt x="22170" y="982510"/>
                </a:lnTo>
                <a:lnTo>
                  <a:pt x="22232" y="1025745"/>
                </a:lnTo>
                <a:lnTo>
                  <a:pt x="22267" y="1085632"/>
                </a:lnTo>
                <a:lnTo>
                  <a:pt x="22278" y="1141972"/>
                </a:lnTo>
                <a:lnTo>
                  <a:pt x="22280" y="1197259"/>
                </a:lnTo>
                <a:lnTo>
                  <a:pt x="22281" y="1252235"/>
                </a:lnTo>
                <a:lnTo>
                  <a:pt x="22282" y="1314398"/>
                </a:lnTo>
                <a:lnTo>
                  <a:pt x="22282" y="1373781"/>
                </a:lnTo>
                <a:lnTo>
                  <a:pt x="22282" y="1437249"/>
                </a:lnTo>
                <a:lnTo>
                  <a:pt x="22282" y="1481762"/>
                </a:lnTo>
                <a:lnTo>
                  <a:pt x="22282" y="1525414"/>
                </a:lnTo>
                <a:lnTo>
                  <a:pt x="22282" y="1585772"/>
                </a:lnTo>
                <a:lnTo>
                  <a:pt x="22282" y="1629025"/>
                </a:lnTo>
                <a:lnTo>
                  <a:pt x="22282" y="1673639"/>
                </a:lnTo>
                <a:lnTo>
                  <a:pt x="22282" y="1717336"/>
                </a:lnTo>
                <a:lnTo>
                  <a:pt x="22282" y="1777720"/>
                </a:lnTo>
                <a:lnTo>
                  <a:pt x="22282" y="1820977"/>
                </a:lnTo>
                <a:lnTo>
                  <a:pt x="22282" y="1880877"/>
                </a:lnTo>
                <a:lnTo>
                  <a:pt x="22282" y="1937219"/>
                </a:lnTo>
                <a:lnTo>
                  <a:pt x="22282" y="1992508"/>
                </a:lnTo>
                <a:lnTo>
                  <a:pt x="22282" y="2047485"/>
                </a:lnTo>
                <a:lnTo>
                  <a:pt x="22282" y="2102368"/>
                </a:lnTo>
                <a:lnTo>
                  <a:pt x="22282" y="2164504"/>
                </a:lnTo>
                <a:lnTo>
                  <a:pt x="22282" y="2223878"/>
                </a:lnTo>
                <a:lnTo>
                  <a:pt x="22282" y="2280065"/>
                </a:lnTo>
                <a:lnTo>
                  <a:pt x="22282" y="2335308"/>
                </a:lnTo>
                <a:lnTo>
                  <a:pt x="22282" y="2390271"/>
                </a:lnTo>
                <a:lnTo>
                  <a:pt x="22282" y="2445150"/>
                </a:lnTo>
                <a:lnTo>
                  <a:pt x="22282" y="2500005"/>
                </a:lnTo>
                <a:lnTo>
                  <a:pt x="22282" y="2554853"/>
                </a:lnTo>
                <a:lnTo>
                  <a:pt x="15003" y="2616977"/>
                </a:lnTo>
                <a:lnTo>
                  <a:pt x="11430" y="2661177"/>
                </a:lnTo>
                <a:lnTo>
                  <a:pt x="11365" y="2704689"/>
                </a:lnTo>
                <a:lnTo>
                  <a:pt x="18370" y="2766493"/>
                </a:lnTo>
                <a:lnTo>
                  <a:pt x="20543" y="2815482"/>
                </a:lnTo>
                <a:lnTo>
                  <a:pt x="25572" y="2863661"/>
                </a:lnTo>
                <a:lnTo>
                  <a:pt x="31361" y="2910465"/>
                </a:lnTo>
                <a:lnTo>
                  <a:pt x="33935" y="2956659"/>
                </a:lnTo>
                <a:lnTo>
                  <a:pt x="35078" y="3006642"/>
                </a:lnTo>
                <a:lnTo>
                  <a:pt x="35587" y="3060851"/>
                </a:lnTo>
                <a:lnTo>
                  <a:pt x="35813" y="3120490"/>
                </a:lnTo>
                <a:lnTo>
                  <a:pt x="35914" y="3182544"/>
                </a:lnTo>
                <a:lnTo>
                  <a:pt x="34435" y="3239578"/>
                </a:lnTo>
                <a:lnTo>
                  <a:pt x="26560" y="3298904"/>
                </a:lnTo>
                <a:lnTo>
                  <a:pt x="23549" y="3355923"/>
                </a:lnTo>
                <a:lnTo>
                  <a:pt x="22657" y="3412766"/>
                </a:lnTo>
                <a:lnTo>
                  <a:pt x="22282" y="34415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/>
          <p:cNvGrpSpPr/>
          <p:nvPr/>
        </p:nvGrpSpPr>
        <p:grpSpPr>
          <a:xfrm>
            <a:off x="3257802" y="7316263"/>
            <a:ext cx="3392132" cy="1014629"/>
            <a:chOff x="3257802" y="7316263"/>
            <a:chExt cx="3392132" cy="1014629"/>
          </a:xfrm>
        </p:grpSpPr>
        <p:sp>
          <p:nvSpPr>
            <p:cNvPr id="152" name="Freeform 151"/>
            <p:cNvSpPr/>
            <p:nvPr/>
          </p:nvSpPr>
          <p:spPr>
            <a:xfrm>
              <a:off x="3257802" y="7604198"/>
              <a:ext cx="128866" cy="617005"/>
            </a:xfrm>
            <a:custGeom>
              <a:avLst/>
              <a:gdLst/>
              <a:ahLst/>
              <a:cxnLst/>
              <a:rect l="0" t="0" r="0" b="0"/>
              <a:pathLst>
                <a:path w="128866" h="617005">
                  <a:moveTo>
                    <a:pt x="128865" y="0"/>
                  </a:moveTo>
                  <a:lnTo>
                    <a:pt x="83418" y="52725"/>
                  </a:lnTo>
                  <a:lnTo>
                    <a:pt x="52598" y="109908"/>
                  </a:lnTo>
                  <a:lnTo>
                    <a:pt x="31448" y="160537"/>
                  </a:lnTo>
                  <a:lnTo>
                    <a:pt x="10653" y="223160"/>
                  </a:lnTo>
                  <a:lnTo>
                    <a:pt x="1168" y="268287"/>
                  </a:lnTo>
                  <a:lnTo>
                    <a:pt x="0" y="322875"/>
                  </a:lnTo>
                  <a:lnTo>
                    <a:pt x="4559" y="379637"/>
                  </a:lnTo>
                  <a:lnTo>
                    <a:pt x="11664" y="430256"/>
                  </a:lnTo>
                  <a:lnTo>
                    <a:pt x="23962" y="478144"/>
                  </a:lnTo>
                  <a:lnTo>
                    <a:pt x="39584" y="523296"/>
                  </a:lnTo>
                  <a:lnTo>
                    <a:pt x="62462" y="578406"/>
                  </a:lnTo>
                  <a:lnTo>
                    <a:pt x="74020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278096" y="7796155"/>
              <a:ext cx="341662" cy="211885"/>
            </a:xfrm>
            <a:custGeom>
              <a:avLst/>
              <a:gdLst/>
              <a:ahLst/>
              <a:cxnLst/>
              <a:rect l="0" t="0" r="0" b="0"/>
              <a:pathLst>
                <a:path w="341662" h="211885">
                  <a:moveTo>
                    <a:pt x="108571" y="0"/>
                  </a:moveTo>
                  <a:lnTo>
                    <a:pt x="78741" y="48807"/>
                  </a:lnTo>
                  <a:lnTo>
                    <a:pt x="51388" y="108497"/>
                  </a:lnTo>
                  <a:lnTo>
                    <a:pt x="28827" y="157749"/>
                  </a:lnTo>
                  <a:lnTo>
                    <a:pt x="0" y="210421"/>
                  </a:lnTo>
                  <a:lnTo>
                    <a:pt x="1151" y="211884"/>
                  </a:lnTo>
                  <a:lnTo>
                    <a:pt x="10554" y="205384"/>
                  </a:lnTo>
                  <a:lnTo>
                    <a:pt x="64648" y="167864"/>
                  </a:lnTo>
                  <a:lnTo>
                    <a:pt x="115023" y="155872"/>
                  </a:lnTo>
                  <a:lnTo>
                    <a:pt x="168544" y="152320"/>
                  </a:lnTo>
                  <a:lnTo>
                    <a:pt x="230276" y="162065"/>
                  </a:lnTo>
                  <a:lnTo>
                    <a:pt x="290544" y="174597"/>
                  </a:lnTo>
                  <a:lnTo>
                    <a:pt x="341661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564912" y="7755021"/>
              <a:ext cx="68558" cy="466182"/>
            </a:xfrm>
            <a:custGeom>
              <a:avLst/>
              <a:gdLst/>
              <a:ahLst/>
              <a:cxnLst/>
              <a:rect l="0" t="0" r="0" b="0"/>
              <a:pathLst>
                <a:path w="68558" h="466182">
                  <a:moveTo>
                    <a:pt x="68557" y="0"/>
                  </a:moveTo>
                  <a:lnTo>
                    <a:pt x="68557" y="56256"/>
                  </a:lnTo>
                  <a:lnTo>
                    <a:pt x="68557" y="102699"/>
                  </a:lnTo>
                  <a:lnTo>
                    <a:pt x="61278" y="158401"/>
                  </a:lnTo>
                  <a:lnTo>
                    <a:pt x="53642" y="201419"/>
                  </a:lnTo>
                  <a:lnTo>
                    <a:pt x="45170" y="251007"/>
                  </a:lnTo>
                  <a:lnTo>
                    <a:pt x="36326" y="303516"/>
                  </a:lnTo>
                  <a:lnTo>
                    <a:pt x="22782" y="362631"/>
                  </a:lnTo>
                  <a:lnTo>
                    <a:pt x="9120" y="416372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756869" y="8084090"/>
              <a:ext cx="10918" cy="233092"/>
            </a:xfrm>
            <a:custGeom>
              <a:avLst/>
              <a:gdLst/>
              <a:ahLst/>
              <a:cxnLst/>
              <a:rect l="0" t="0" r="0" b="0"/>
              <a:pathLst>
                <a:path w="10918" h="233092">
                  <a:moveTo>
                    <a:pt x="0" y="0"/>
                  </a:moveTo>
                  <a:lnTo>
                    <a:pt x="9423" y="53208"/>
                  </a:lnTo>
                  <a:lnTo>
                    <a:pt x="10917" y="104465"/>
                  </a:lnTo>
                  <a:lnTo>
                    <a:pt x="3912" y="152322"/>
                  </a:lnTo>
                  <a:lnTo>
                    <a:pt x="773" y="214879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869874" y="7809866"/>
              <a:ext cx="204571" cy="452471"/>
            </a:xfrm>
            <a:custGeom>
              <a:avLst/>
              <a:gdLst/>
              <a:ahLst/>
              <a:cxnLst/>
              <a:rect l="0" t="0" r="0" b="0"/>
              <a:pathLst>
                <a:path w="204571" h="452471">
                  <a:moveTo>
                    <a:pt x="51530" y="0"/>
                  </a:moveTo>
                  <a:lnTo>
                    <a:pt x="40583" y="51685"/>
                  </a:lnTo>
                  <a:lnTo>
                    <a:pt x="23751" y="109065"/>
                  </a:lnTo>
                  <a:lnTo>
                    <a:pt x="5755" y="171690"/>
                  </a:lnTo>
                  <a:lnTo>
                    <a:pt x="716" y="214943"/>
                  </a:lnTo>
                  <a:lnTo>
                    <a:pt x="0" y="263111"/>
                  </a:lnTo>
                  <a:lnTo>
                    <a:pt x="4760" y="309910"/>
                  </a:lnTo>
                  <a:lnTo>
                    <a:pt x="16016" y="343915"/>
                  </a:lnTo>
                  <a:lnTo>
                    <a:pt x="23284" y="357248"/>
                  </a:lnTo>
                  <a:lnTo>
                    <a:pt x="34223" y="366136"/>
                  </a:lnTo>
                  <a:lnTo>
                    <a:pt x="62627" y="376013"/>
                  </a:lnTo>
                  <a:lnTo>
                    <a:pt x="91501" y="372277"/>
                  </a:lnTo>
                  <a:lnTo>
                    <a:pt x="105600" y="367016"/>
                  </a:lnTo>
                  <a:lnTo>
                    <a:pt x="147278" y="330494"/>
                  </a:lnTo>
                  <a:lnTo>
                    <a:pt x="181295" y="281079"/>
                  </a:lnTo>
                  <a:lnTo>
                    <a:pt x="203392" y="235121"/>
                  </a:lnTo>
                  <a:lnTo>
                    <a:pt x="204570" y="222257"/>
                  </a:lnTo>
                  <a:lnTo>
                    <a:pt x="197752" y="199837"/>
                  </a:lnTo>
                  <a:lnTo>
                    <a:pt x="188621" y="197210"/>
                  </a:lnTo>
                  <a:lnTo>
                    <a:pt x="162226" y="206480"/>
                  </a:lnTo>
                  <a:lnTo>
                    <a:pt x="138307" y="229896"/>
                  </a:lnTo>
                  <a:lnTo>
                    <a:pt x="119043" y="262140"/>
                  </a:lnTo>
                  <a:lnTo>
                    <a:pt x="101156" y="321595"/>
                  </a:lnTo>
                  <a:lnTo>
                    <a:pt x="96703" y="376960"/>
                  </a:lnTo>
                  <a:lnTo>
                    <a:pt x="101060" y="408246"/>
                  </a:lnTo>
                  <a:lnTo>
                    <a:pt x="112138" y="429260"/>
                  </a:lnTo>
                  <a:lnTo>
                    <a:pt x="133797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099649" y="7631620"/>
              <a:ext cx="257101" cy="699272"/>
            </a:xfrm>
            <a:custGeom>
              <a:avLst/>
              <a:gdLst/>
              <a:ahLst/>
              <a:cxnLst/>
              <a:rect l="0" t="0" r="0" b="0"/>
              <a:pathLst>
                <a:path w="257101" h="699272">
                  <a:moveTo>
                    <a:pt x="0" y="0"/>
                  </a:moveTo>
                  <a:lnTo>
                    <a:pt x="51685" y="23417"/>
                  </a:lnTo>
                  <a:lnTo>
                    <a:pt x="109066" y="66411"/>
                  </a:lnTo>
                  <a:lnTo>
                    <a:pt x="146576" y="99405"/>
                  </a:lnTo>
                  <a:lnTo>
                    <a:pt x="193827" y="151500"/>
                  </a:lnTo>
                  <a:lnTo>
                    <a:pt x="219087" y="199436"/>
                  </a:lnTo>
                  <a:lnTo>
                    <a:pt x="236220" y="252234"/>
                  </a:lnTo>
                  <a:lnTo>
                    <a:pt x="250946" y="306472"/>
                  </a:lnTo>
                  <a:lnTo>
                    <a:pt x="256261" y="359144"/>
                  </a:lnTo>
                  <a:lnTo>
                    <a:pt x="257100" y="421656"/>
                  </a:lnTo>
                  <a:lnTo>
                    <a:pt x="252395" y="484986"/>
                  </a:lnTo>
                  <a:lnTo>
                    <a:pt x="241162" y="536493"/>
                  </a:lnTo>
                  <a:lnTo>
                    <a:pt x="221771" y="595689"/>
                  </a:lnTo>
                  <a:lnTo>
                    <a:pt x="209778" y="625812"/>
                  </a:lnTo>
                  <a:lnTo>
                    <a:pt x="181315" y="669978"/>
                  </a:lnTo>
                  <a:lnTo>
                    <a:pt x="164535" y="6992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730364" y="7823577"/>
              <a:ext cx="27424" cy="370204"/>
            </a:xfrm>
            <a:custGeom>
              <a:avLst/>
              <a:gdLst/>
              <a:ahLst/>
              <a:cxnLst/>
              <a:rect l="0" t="0" r="0" b="0"/>
              <a:pathLst>
                <a:path w="27424" h="370204">
                  <a:moveTo>
                    <a:pt x="0" y="0"/>
                  </a:moveTo>
                  <a:lnTo>
                    <a:pt x="9423" y="56255"/>
                  </a:lnTo>
                  <a:lnTo>
                    <a:pt x="11806" y="102699"/>
                  </a:lnTo>
                  <a:lnTo>
                    <a:pt x="12864" y="149747"/>
                  </a:lnTo>
                  <a:lnTo>
                    <a:pt x="13335" y="194526"/>
                  </a:lnTo>
                  <a:lnTo>
                    <a:pt x="13600" y="253995"/>
                  </a:lnTo>
                  <a:lnTo>
                    <a:pt x="15202" y="308687"/>
                  </a:lnTo>
                  <a:lnTo>
                    <a:pt x="27423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552119" y="7782444"/>
              <a:ext cx="274225" cy="164535"/>
            </a:xfrm>
            <a:custGeom>
              <a:avLst/>
              <a:gdLst/>
              <a:ahLst/>
              <a:cxnLst/>
              <a:rect l="0" t="0" r="0" b="0"/>
              <a:pathLst>
                <a:path w="274225" h="164535">
                  <a:moveTo>
                    <a:pt x="0" y="164534"/>
                  </a:moveTo>
                  <a:lnTo>
                    <a:pt x="7279" y="135418"/>
                  </a:lnTo>
                  <a:lnTo>
                    <a:pt x="23040" y="112999"/>
                  </a:lnTo>
                  <a:lnTo>
                    <a:pt x="75596" y="64421"/>
                  </a:lnTo>
                  <a:lnTo>
                    <a:pt x="135343" y="31571"/>
                  </a:lnTo>
                  <a:lnTo>
                    <a:pt x="181784" y="14941"/>
                  </a:lnTo>
                  <a:lnTo>
                    <a:pt x="230076" y="4426"/>
                  </a:lnTo>
                  <a:lnTo>
                    <a:pt x="27422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867477" y="7892133"/>
              <a:ext cx="137112" cy="164536"/>
            </a:xfrm>
            <a:custGeom>
              <a:avLst/>
              <a:gdLst/>
              <a:ahLst/>
              <a:cxnLst/>
              <a:rect l="0" t="0" r="0" b="0"/>
              <a:pathLst>
                <a:path w="137112" h="164536">
                  <a:moveTo>
                    <a:pt x="0" y="164535"/>
                  </a:moveTo>
                  <a:lnTo>
                    <a:pt x="57251" y="126367"/>
                  </a:lnTo>
                  <a:lnTo>
                    <a:pt x="108802" y="71204"/>
                  </a:lnTo>
                  <a:lnTo>
                    <a:pt x="118238" y="61181"/>
                  </a:lnTo>
                  <a:lnTo>
                    <a:pt x="128723" y="37855"/>
                  </a:lnTo>
                  <a:lnTo>
                    <a:pt x="1371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862118" y="7893588"/>
              <a:ext cx="444466" cy="236701"/>
            </a:xfrm>
            <a:custGeom>
              <a:avLst/>
              <a:gdLst/>
              <a:ahLst/>
              <a:cxnLst/>
              <a:rect l="0" t="0" r="0" b="0"/>
              <a:pathLst>
                <a:path w="444466" h="236701">
                  <a:moveTo>
                    <a:pt x="32781" y="94524"/>
                  </a:moveTo>
                  <a:lnTo>
                    <a:pt x="7013" y="154184"/>
                  </a:lnTo>
                  <a:lnTo>
                    <a:pt x="0" y="186548"/>
                  </a:lnTo>
                  <a:lnTo>
                    <a:pt x="1961" y="216167"/>
                  </a:lnTo>
                  <a:lnTo>
                    <a:pt x="9188" y="225893"/>
                  </a:lnTo>
                  <a:lnTo>
                    <a:pt x="33467" y="236700"/>
                  </a:lnTo>
                  <a:lnTo>
                    <a:pt x="68634" y="229316"/>
                  </a:lnTo>
                  <a:lnTo>
                    <a:pt x="119069" y="203526"/>
                  </a:lnTo>
                  <a:lnTo>
                    <a:pt x="173187" y="158419"/>
                  </a:lnTo>
                  <a:lnTo>
                    <a:pt x="229196" y="103656"/>
                  </a:lnTo>
                  <a:lnTo>
                    <a:pt x="255174" y="74716"/>
                  </a:lnTo>
                  <a:lnTo>
                    <a:pt x="267718" y="50681"/>
                  </a:lnTo>
                  <a:lnTo>
                    <a:pt x="270247" y="24763"/>
                  </a:lnTo>
                  <a:lnTo>
                    <a:pt x="268789" y="11453"/>
                  </a:lnTo>
                  <a:lnTo>
                    <a:pt x="261722" y="4104"/>
                  </a:lnTo>
                  <a:lnTo>
                    <a:pt x="250918" y="727"/>
                  </a:lnTo>
                  <a:lnTo>
                    <a:pt x="237621" y="0"/>
                  </a:lnTo>
                  <a:lnTo>
                    <a:pt x="214721" y="7317"/>
                  </a:lnTo>
                  <a:lnTo>
                    <a:pt x="204349" y="13533"/>
                  </a:lnTo>
                  <a:lnTo>
                    <a:pt x="202004" y="19202"/>
                  </a:lnTo>
                  <a:lnTo>
                    <a:pt x="205012" y="24504"/>
                  </a:lnTo>
                  <a:lnTo>
                    <a:pt x="211587" y="29562"/>
                  </a:lnTo>
                  <a:lnTo>
                    <a:pt x="267449" y="39204"/>
                  </a:lnTo>
                  <a:lnTo>
                    <a:pt x="326939" y="50033"/>
                  </a:lnTo>
                  <a:lnTo>
                    <a:pt x="382314" y="62891"/>
                  </a:lnTo>
                  <a:lnTo>
                    <a:pt x="413602" y="71831"/>
                  </a:lnTo>
                  <a:lnTo>
                    <a:pt x="425297" y="79395"/>
                  </a:lnTo>
                  <a:lnTo>
                    <a:pt x="442354" y="99988"/>
                  </a:lnTo>
                  <a:lnTo>
                    <a:pt x="444465" y="110354"/>
                  </a:lnTo>
                  <a:lnTo>
                    <a:pt x="442826" y="120312"/>
                  </a:lnTo>
                  <a:lnTo>
                    <a:pt x="438686" y="129997"/>
                  </a:lnTo>
                  <a:lnTo>
                    <a:pt x="421898" y="144821"/>
                  </a:lnTo>
                  <a:lnTo>
                    <a:pt x="411023" y="150908"/>
                  </a:lnTo>
                  <a:lnTo>
                    <a:pt x="399202" y="151918"/>
                  </a:lnTo>
                  <a:lnTo>
                    <a:pt x="373880" y="144916"/>
                  </a:lnTo>
                  <a:lnTo>
                    <a:pt x="359579" y="135709"/>
                  </a:lnTo>
                  <a:lnTo>
                    <a:pt x="348138" y="1219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92524" y="7617909"/>
              <a:ext cx="95979" cy="315359"/>
            </a:xfrm>
            <a:custGeom>
              <a:avLst/>
              <a:gdLst/>
              <a:ahLst/>
              <a:cxnLst/>
              <a:rect l="0" t="0" r="0" b="0"/>
              <a:pathLst>
                <a:path w="95979" h="315359">
                  <a:moveTo>
                    <a:pt x="0" y="0"/>
                  </a:moveTo>
                  <a:lnTo>
                    <a:pt x="1523" y="54732"/>
                  </a:lnTo>
                  <a:lnTo>
                    <a:pt x="7278" y="95420"/>
                  </a:lnTo>
                  <a:lnTo>
                    <a:pt x="14915" y="142958"/>
                  </a:lnTo>
                  <a:lnTo>
                    <a:pt x="24910" y="191508"/>
                  </a:lnTo>
                  <a:lnTo>
                    <a:pt x="47668" y="251577"/>
                  </a:lnTo>
                  <a:lnTo>
                    <a:pt x="72185" y="294429"/>
                  </a:lnTo>
                  <a:lnTo>
                    <a:pt x="95978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202978" y="7727599"/>
              <a:ext cx="171814" cy="178247"/>
            </a:xfrm>
            <a:custGeom>
              <a:avLst/>
              <a:gdLst/>
              <a:ahLst/>
              <a:cxnLst/>
              <a:rect l="0" t="0" r="0" b="0"/>
              <a:pathLst>
                <a:path w="171814" h="178247">
                  <a:moveTo>
                    <a:pt x="7278" y="178246"/>
                  </a:moveTo>
                  <a:lnTo>
                    <a:pt x="0" y="156409"/>
                  </a:lnTo>
                  <a:lnTo>
                    <a:pt x="8614" y="129438"/>
                  </a:lnTo>
                  <a:lnTo>
                    <a:pt x="44106" y="77027"/>
                  </a:lnTo>
                  <a:lnTo>
                    <a:pt x="93179" y="39580"/>
                  </a:lnTo>
                  <a:lnTo>
                    <a:pt x="151541" y="9398"/>
                  </a:lnTo>
                  <a:lnTo>
                    <a:pt x="1718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534606" y="7603086"/>
              <a:ext cx="203983" cy="418166"/>
            </a:xfrm>
            <a:custGeom>
              <a:avLst/>
              <a:gdLst/>
              <a:ahLst/>
              <a:cxnLst/>
              <a:rect l="0" t="0" r="0" b="0"/>
              <a:pathLst>
                <a:path w="203983" h="418166">
                  <a:moveTo>
                    <a:pt x="18431" y="247914"/>
                  </a:moveTo>
                  <a:lnTo>
                    <a:pt x="33346" y="307573"/>
                  </a:lnTo>
                  <a:lnTo>
                    <a:pt x="50272" y="359030"/>
                  </a:lnTo>
                  <a:lnTo>
                    <a:pt x="74585" y="404745"/>
                  </a:lnTo>
                  <a:lnTo>
                    <a:pt x="83289" y="416454"/>
                  </a:lnTo>
                  <a:lnTo>
                    <a:pt x="86045" y="418165"/>
                  </a:lnTo>
                  <a:lnTo>
                    <a:pt x="80982" y="403818"/>
                  </a:lnTo>
                  <a:lnTo>
                    <a:pt x="48523" y="342756"/>
                  </a:lnTo>
                  <a:lnTo>
                    <a:pt x="28870" y="294296"/>
                  </a:lnTo>
                  <a:lnTo>
                    <a:pt x="7813" y="239821"/>
                  </a:lnTo>
                  <a:lnTo>
                    <a:pt x="0" y="206230"/>
                  </a:lnTo>
                  <a:lnTo>
                    <a:pt x="5691" y="144493"/>
                  </a:lnTo>
                  <a:lnTo>
                    <a:pt x="18355" y="100385"/>
                  </a:lnTo>
                  <a:lnTo>
                    <a:pt x="57172" y="40006"/>
                  </a:lnTo>
                  <a:lnTo>
                    <a:pt x="89986" y="14336"/>
                  </a:lnTo>
                  <a:lnTo>
                    <a:pt x="123359" y="896"/>
                  </a:lnTo>
                  <a:lnTo>
                    <a:pt x="153427" y="0"/>
                  </a:lnTo>
                  <a:lnTo>
                    <a:pt x="177962" y="8743"/>
                  </a:lnTo>
                  <a:lnTo>
                    <a:pt x="188771" y="15340"/>
                  </a:lnTo>
                  <a:lnTo>
                    <a:pt x="195976" y="25832"/>
                  </a:lnTo>
                  <a:lnTo>
                    <a:pt x="203982" y="53740"/>
                  </a:lnTo>
                  <a:lnTo>
                    <a:pt x="193932" y="110991"/>
                  </a:lnTo>
                  <a:lnTo>
                    <a:pt x="178936" y="161640"/>
                  </a:lnTo>
                  <a:lnTo>
                    <a:pt x="150286" y="212872"/>
                  </a:lnTo>
                  <a:lnTo>
                    <a:pt x="110606" y="261361"/>
                  </a:lnTo>
                  <a:lnTo>
                    <a:pt x="73275" y="289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731282" y="7617909"/>
              <a:ext cx="207918" cy="167557"/>
            </a:xfrm>
            <a:custGeom>
              <a:avLst/>
              <a:gdLst/>
              <a:ahLst/>
              <a:cxnLst/>
              <a:rect l="0" t="0" r="0" b="0"/>
              <a:pathLst>
                <a:path w="207918" h="167557">
                  <a:moveTo>
                    <a:pt x="0" y="27423"/>
                  </a:moveTo>
                  <a:lnTo>
                    <a:pt x="14915" y="76229"/>
                  </a:lnTo>
                  <a:lnTo>
                    <a:pt x="31842" y="121612"/>
                  </a:lnTo>
                  <a:lnTo>
                    <a:pt x="39510" y="135919"/>
                  </a:lnTo>
                  <a:lnTo>
                    <a:pt x="60217" y="155879"/>
                  </a:lnTo>
                  <a:lnTo>
                    <a:pt x="72137" y="163335"/>
                  </a:lnTo>
                  <a:lnTo>
                    <a:pt x="97570" y="167556"/>
                  </a:lnTo>
                  <a:lnTo>
                    <a:pt x="110751" y="166549"/>
                  </a:lnTo>
                  <a:lnTo>
                    <a:pt x="137583" y="153241"/>
                  </a:lnTo>
                  <a:lnTo>
                    <a:pt x="174323" y="120054"/>
                  </a:lnTo>
                  <a:lnTo>
                    <a:pt x="200444" y="81276"/>
                  </a:lnTo>
                  <a:lnTo>
                    <a:pt x="206756" y="67895"/>
                  </a:lnTo>
                  <a:lnTo>
                    <a:pt x="207917" y="55928"/>
                  </a:lnTo>
                  <a:lnTo>
                    <a:pt x="201081" y="34505"/>
                  </a:lnTo>
                  <a:lnTo>
                    <a:pt x="175699" y="18891"/>
                  </a:lnTo>
                  <a:lnTo>
                    <a:pt x="126709" y="5598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978084" y="7617909"/>
              <a:ext cx="109690" cy="191958"/>
            </a:xfrm>
            <a:custGeom>
              <a:avLst/>
              <a:gdLst/>
              <a:ahLst/>
              <a:cxnLst/>
              <a:rect l="0" t="0" r="0" b="0"/>
              <a:pathLst>
                <a:path w="109690" h="191958">
                  <a:moveTo>
                    <a:pt x="0" y="0"/>
                  </a:moveTo>
                  <a:lnTo>
                    <a:pt x="20369" y="35886"/>
                  </a:lnTo>
                  <a:lnTo>
                    <a:pt x="37351" y="89007"/>
                  </a:lnTo>
                  <a:lnTo>
                    <a:pt x="69614" y="145384"/>
                  </a:lnTo>
                  <a:lnTo>
                    <a:pt x="109689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156329" y="7534268"/>
              <a:ext cx="342782" cy="184266"/>
            </a:xfrm>
            <a:custGeom>
              <a:avLst/>
              <a:gdLst/>
              <a:ahLst/>
              <a:cxnLst/>
              <a:rect l="0" t="0" r="0" b="0"/>
              <a:pathLst>
                <a:path w="342782" h="184266">
                  <a:moveTo>
                    <a:pt x="0" y="15085"/>
                  </a:moveTo>
                  <a:lnTo>
                    <a:pt x="20369" y="38502"/>
                  </a:lnTo>
                  <a:lnTo>
                    <a:pt x="45377" y="98630"/>
                  </a:lnTo>
                  <a:lnTo>
                    <a:pt x="63922" y="152450"/>
                  </a:lnTo>
                  <a:lnTo>
                    <a:pt x="74631" y="184265"/>
                  </a:lnTo>
                  <a:lnTo>
                    <a:pt x="59868" y="124337"/>
                  </a:lnTo>
                  <a:lnTo>
                    <a:pt x="57857" y="73016"/>
                  </a:lnTo>
                  <a:lnTo>
                    <a:pt x="62786" y="37278"/>
                  </a:lnTo>
                  <a:lnTo>
                    <a:pt x="69280" y="23786"/>
                  </a:lnTo>
                  <a:lnTo>
                    <a:pt x="88683" y="4733"/>
                  </a:lnTo>
                  <a:lnTo>
                    <a:pt x="100256" y="567"/>
                  </a:lnTo>
                  <a:lnTo>
                    <a:pt x="125302" y="0"/>
                  </a:lnTo>
                  <a:lnTo>
                    <a:pt x="165098" y="15524"/>
                  </a:lnTo>
                  <a:lnTo>
                    <a:pt x="219491" y="46544"/>
                  </a:lnTo>
                  <a:lnTo>
                    <a:pt x="246851" y="58520"/>
                  </a:lnTo>
                  <a:lnTo>
                    <a:pt x="302508" y="59271"/>
                  </a:lnTo>
                  <a:lnTo>
                    <a:pt x="342781" y="562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403131" y="7316263"/>
              <a:ext cx="150824" cy="301647"/>
            </a:xfrm>
            <a:custGeom>
              <a:avLst/>
              <a:gdLst/>
              <a:ahLst/>
              <a:cxnLst/>
              <a:rect l="0" t="0" r="0" b="0"/>
              <a:pathLst>
                <a:path w="150824" h="301647">
                  <a:moveTo>
                    <a:pt x="0" y="0"/>
                  </a:moveTo>
                  <a:lnTo>
                    <a:pt x="29830" y="48807"/>
                  </a:lnTo>
                  <a:lnTo>
                    <a:pt x="64461" y="108496"/>
                  </a:lnTo>
                  <a:lnTo>
                    <a:pt x="91549" y="157748"/>
                  </a:lnTo>
                  <a:lnTo>
                    <a:pt x="118872" y="210936"/>
                  </a:lnTo>
                  <a:lnTo>
                    <a:pt x="142932" y="269509"/>
                  </a:lnTo>
                  <a:lnTo>
                    <a:pt x="150823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389420" y="7412241"/>
              <a:ext cx="260514" cy="178247"/>
            </a:xfrm>
            <a:custGeom>
              <a:avLst/>
              <a:gdLst/>
              <a:ahLst/>
              <a:cxnLst/>
              <a:rect l="0" t="0" r="0" b="0"/>
              <a:pathLst>
                <a:path w="260514" h="178247">
                  <a:moveTo>
                    <a:pt x="0" y="178246"/>
                  </a:moveTo>
                  <a:lnTo>
                    <a:pt x="12469" y="137507"/>
                  </a:lnTo>
                  <a:lnTo>
                    <a:pt x="26363" y="116467"/>
                  </a:lnTo>
                  <a:lnTo>
                    <a:pt x="46756" y="101021"/>
                  </a:lnTo>
                  <a:lnTo>
                    <a:pt x="97089" y="71415"/>
                  </a:lnTo>
                  <a:lnTo>
                    <a:pt x="152566" y="45648"/>
                  </a:lnTo>
                  <a:lnTo>
                    <a:pt x="201444" y="23005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101485" y="7494508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153576" y="8426870"/>
            <a:ext cx="1000919" cy="562161"/>
            <a:chOff x="3153576" y="8426870"/>
            <a:chExt cx="1000919" cy="562161"/>
          </a:xfrm>
        </p:grpSpPr>
        <p:sp>
          <p:nvSpPr>
            <p:cNvPr id="172" name="Freeform 171"/>
            <p:cNvSpPr/>
            <p:nvPr/>
          </p:nvSpPr>
          <p:spPr>
            <a:xfrm>
              <a:off x="3180999" y="8522849"/>
              <a:ext cx="164535" cy="438758"/>
            </a:xfrm>
            <a:custGeom>
              <a:avLst/>
              <a:gdLst/>
              <a:ahLst/>
              <a:cxnLst/>
              <a:rect l="0" t="0" r="0" b="0"/>
              <a:pathLst>
                <a:path w="164535" h="438758">
                  <a:moveTo>
                    <a:pt x="0" y="0"/>
                  </a:moveTo>
                  <a:lnTo>
                    <a:pt x="19084" y="57251"/>
                  </a:lnTo>
                  <a:lnTo>
                    <a:pt x="38245" y="113211"/>
                  </a:lnTo>
                  <a:lnTo>
                    <a:pt x="61267" y="172856"/>
                  </a:lnTo>
                  <a:lnTo>
                    <a:pt x="78520" y="216476"/>
                  </a:lnTo>
                  <a:lnTo>
                    <a:pt x="98084" y="276580"/>
                  </a:lnTo>
                  <a:lnTo>
                    <a:pt x="120808" y="332983"/>
                  </a:lnTo>
                  <a:lnTo>
                    <a:pt x="139560" y="388289"/>
                  </a:lnTo>
                  <a:lnTo>
                    <a:pt x="164534" y="4387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153576" y="8536560"/>
              <a:ext cx="219380" cy="452471"/>
            </a:xfrm>
            <a:custGeom>
              <a:avLst/>
              <a:gdLst/>
              <a:ahLst/>
              <a:cxnLst/>
              <a:rect l="0" t="0" r="0" b="0"/>
              <a:pathLst>
                <a:path w="219380" h="452471">
                  <a:moveTo>
                    <a:pt x="219379" y="0"/>
                  </a:moveTo>
                  <a:lnTo>
                    <a:pt x="193612" y="55596"/>
                  </a:lnTo>
                  <a:lnTo>
                    <a:pt x="174002" y="109838"/>
                  </a:lnTo>
                  <a:lnTo>
                    <a:pt x="144512" y="166087"/>
                  </a:lnTo>
                  <a:lnTo>
                    <a:pt x="119839" y="215099"/>
                  </a:lnTo>
                  <a:lnTo>
                    <a:pt x="93018" y="277441"/>
                  </a:lnTo>
                  <a:lnTo>
                    <a:pt x="58830" y="340707"/>
                  </a:lnTo>
                  <a:lnTo>
                    <a:pt x="32160" y="397215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417307" y="8563982"/>
              <a:ext cx="257296" cy="181553"/>
            </a:xfrm>
            <a:custGeom>
              <a:avLst/>
              <a:gdLst/>
              <a:ahLst/>
              <a:cxnLst/>
              <a:rect l="0" t="0" r="0" b="0"/>
              <a:pathLst>
                <a:path w="257296" h="181553">
                  <a:moveTo>
                    <a:pt x="92761" y="0"/>
                  </a:moveTo>
                  <a:lnTo>
                    <a:pt x="78767" y="34363"/>
                  </a:lnTo>
                  <a:lnTo>
                    <a:pt x="49004" y="81107"/>
                  </a:lnTo>
                  <a:lnTo>
                    <a:pt x="10878" y="143372"/>
                  </a:lnTo>
                  <a:lnTo>
                    <a:pt x="1609" y="154996"/>
                  </a:lnTo>
                  <a:lnTo>
                    <a:pt x="0" y="164269"/>
                  </a:lnTo>
                  <a:lnTo>
                    <a:pt x="3498" y="171975"/>
                  </a:lnTo>
                  <a:lnTo>
                    <a:pt x="10400" y="178636"/>
                  </a:lnTo>
                  <a:lnTo>
                    <a:pt x="21096" y="181552"/>
                  </a:lnTo>
                  <a:lnTo>
                    <a:pt x="66787" y="179902"/>
                  </a:lnTo>
                  <a:lnTo>
                    <a:pt x="124844" y="177213"/>
                  </a:lnTo>
                  <a:lnTo>
                    <a:pt x="173870" y="168968"/>
                  </a:lnTo>
                  <a:lnTo>
                    <a:pt x="221743" y="167372"/>
                  </a:lnTo>
                  <a:lnTo>
                    <a:pt x="257295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427800" y="8810783"/>
              <a:ext cx="205670" cy="54847"/>
            </a:xfrm>
            <a:custGeom>
              <a:avLst/>
              <a:gdLst/>
              <a:ahLst/>
              <a:cxnLst/>
              <a:rect l="0" t="0" r="0" b="0"/>
              <a:pathLst>
                <a:path w="205670" h="54847">
                  <a:moveTo>
                    <a:pt x="0" y="54846"/>
                  </a:moveTo>
                  <a:lnTo>
                    <a:pt x="14558" y="40288"/>
                  </a:lnTo>
                  <a:lnTo>
                    <a:pt x="67144" y="19018"/>
                  </a:lnTo>
                  <a:lnTo>
                    <a:pt x="112318" y="6312"/>
                  </a:lnTo>
                  <a:lnTo>
                    <a:pt x="166498" y="1871"/>
                  </a:lnTo>
                  <a:lnTo>
                    <a:pt x="20566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873437" y="8426870"/>
              <a:ext cx="281058" cy="403370"/>
            </a:xfrm>
            <a:custGeom>
              <a:avLst/>
              <a:gdLst/>
              <a:ahLst/>
              <a:cxnLst/>
              <a:rect l="0" t="0" r="0" b="0"/>
              <a:pathLst>
                <a:path w="281058" h="403370">
                  <a:moveTo>
                    <a:pt x="61678" y="0"/>
                  </a:moveTo>
                  <a:lnTo>
                    <a:pt x="105463" y="13993"/>
                  </a:lnTo>
                  <a:lnTo>
                    <a:pt x="168731" y="57609"/>
                  </a:lnTo>
                  <a:lnTo>
                    <a:pt x="194572" y="85020"/>
                  </a:lnTo>
                  <a:lnTo>
                    <a:pt x="211134" y="117515"/>
                  </a:lnTo>
                  <a:lnTo>
                    <a:pt x="221745" y="177348"/>
                  </a:lnTo>
                  <a:lnTo>
                    <a:pt x="217610" y="228762"/>
                  </a:lnTo>
                  <a:lnTo>
                    <a:pt x="199457" y="272942"/>
                  </a:lnTo>
                  <a:lnTo>
                    <a:pt x="157142" y="331758"/>
                  </a:lnTo>
                  <a:lnTo>
                    <a:pt x="121956" y="370999"/>
                  </a:lnTo>
                  <a:lnTo>
                    <a:pt x="89992" y="393409"/>
                  </a:lnTo>
                  <a:lnTo>
                    <a:pt x="55472" y="403369"/>
                  </a:lnTo>
                  <a:lnTo>
                    <a:pt x="40783" y="401454"/>
                  </a:lnTo>
                  <a:lnTo>
                    <a:pt x="16336" y="387139"/>
                  </a:lnTo>
                  <a:lnTo>
                    <a:pt x="8598" y="375400"/>
                  </a:lnTo>
                  <a:lnTo>
                    <a:pt x="0" y="346105"/>
                  </a:lnTo>
                  <a:lnTo>
                    <a:pt x="8367" y="312773"/>
                  </a:lnTo>
                  <a:lnTo>
                    <a:pt x="43699" y="256278"/>
                  </a:lnTo>
                  <a:lnTo>
                    <a:pt x="85466" y="225403"/>
                  </a:lnTo>
                  <a:lnTo>
                    <a:pt x="136436" y="211516"/>
                  </a:lnTo>
                  <a:lnTo>
                    <a:pt x="190132" y="214679"/>
                  </a:lnTo>
                  <a:lnTo>
                    <a:pt x="218302" y="225416"/>
                  </a:lnTo>
                  <a:lnTo>
                    <a:pt x="240979" y="241868"/>
                  </a:lnTo>
                  <a:lnTo>
                    <a:pt x="261213" y="264414"/>
                  </a:lnTo>
                  <a:lnTo>
                    <a:pt x="272237" y="297794"/>
                  </a:lnTo>
                  <a:lnTo>
                    <a:pt x="281057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075354" y="9026551"/>
            <a:ext cx="1147697" cy="552061"/>
            <a:chOff x="3075354" y="9026551"/>
            <a:chExt cx="1147697" cy="552061"/>
          </a:xfrm>
        </p:grpSpPr>
        <p:sp>
          <p:nvSpPr>
            <p:cNvPr id="178" name="Freeform 177"/>
            <p:cNvSpPr/>
            <p:nvPr/>
          </p:nvSpPr>
          <p:spPr>
            <a:xfrm>
              <a:off x="3075354" y="9153564"/>
              <a:ext cx="325025" cy="284321"/>
            </a:xfrm>
            <a:custGeom>
              <a:avLst/>
              <a:gdLst/>
              <a:ahLst/>
              <a:cxnLst/>
              <a:rect l="0" t="0" r="0" b="0"/>
              <a:pathLst>
                <a:path w="325025" h="284321">
                  <a:moveTo>
                    <a:pt x="160490" y="0"/>
                  </a:moveTo>
                  <a:lnTo>
                    <a:pt x="138597" y="45309"/>
                  </a:lnTo>
                  <a:lnTo>
                    <a:pt x="112192" y="104493"/>
                  </a:lnTo>
                  <a:lnTo>
                    <a:pt x="79147" y="167227"/>
                  </a:lnTo>
                  <a:lnTo>
                    <a:pt x="55306" y="216114"/>
                  </a:lnTo>
                  <a:lnTo>
                    <a:pt x="11910" y="269517"/>
                  </a:lnTo>
                  <a:lnTo>
                    <a:pt x="2022" y="280226"/>
                  </a:lnTo>
                  <a:lnTo>
                    <a:pt x="0" y="284320"/>
                  </a:lnTo>
                  <a:lnTo>
                    <a:pt x="3222" y="284002"/>
                  </a:lnTo>
                  <a:lnTo>
                    <a:pt x="66353" y="260167"/>
                  </a:lnTo>
                  <a:lnTo>
                    <a:pt x="119720" y="242163"/>
                  </a:lnTo>
                  <a:lnTo>
                    <a:pt x="167876" y="228499"/>
                  </a:lnTo>
                  <a:lnTo>
                    <a:pt x="228018" y="222081"/>
                  </a:lnTo>
                  <a:lnTo>
                    <a:pt x="286802" y="212901"/>
                  </a:lnTo>
                  <a:lnTo>
                    <a:pt x="325024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345533" y="9098719"/>
              <a:ext cx="123402" cy="479893"/>
            </a:xfrm>
            <a:custGeom>
              <a:avLst/>
              <a:gdLst/>
              <a:ahLst/>
              <a:cxnLst/>
              <a:rect l="0" t="0" r="0" b="0"/>
              <a:pathLst>
                <a:path w="123402" h="479893">
                  <a:moveTo>
                    <a:pt x="123401" y="0"/>
                  </a:moveTo>
                  <a:lnTo>
                    <a:pt x="113978" y="35886"/>
                  </a:lnTo>
                  <a:lnTo>
                    <a:pt x="107913" y="92053"/>
                  </a:lnTo>
                  <a:lnTo>
                    <a:pt x="89697" y="153891"/>
                  </a:lnTo>
                  <a:lnTo>
                    <a:pt x="69121" y="217277"/>
                  </a:lnTo>
                  <a:lnTo>
                    <a:pt x="59075" y="263952"/>
                  </a:lnTo>
                  <a:lnTo>
                    <a:pt x="53678" y="297081"/>
                  </a:lnTo>
                  <a:lnTo>
                    <a:pt x="29449" y="355590"/>
                  </a:lnTo>
                  <a:lnTo>
                    <a:pt x="14312" y="405483"/>
                  </a:lnTo>
                  <a:lnTo>
                    <a:pt x="4240" y="452258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528068" y="9153564"/>
              <a:ext cx="215091" cy="271538"/>
            </a:xfrm>
            <a:custGeom>
              <a:avLst/>
              <a:gdLst/>
              <a:ahLst/>
              <a:cxnLst/>
              <a:rect l="0" t="0" r="0" b="0"/>
              <a:pathLst>
                <a:path w="215091" h="271538">
                  <a:moveTo>
                    <a:pt x="132823" y="0"/>
                  </a:moveTo>
                  <a:lnTo>
                    <a:pt x="110930" y="45309"/>
                  </a:lnTo>
                  <a:lnTo>
                    <a:pt x="86049" y="104493"/>
                  </a:lnTo>
                  <a:lnTo>
                    <a:pt x="68361" y="148006"/>
                  </a:lnTo>
                  <a:lnTo>
                    <a:pt x="33995" y="208050"/>
                  </a:lnTo>
                  <a:lnTo>
                    <a:pt x="2145" y="257156"/>
                  </a:lnTo>
                  <a:lnTo>
                    <a:pt x="0" y="265892"/>
                  </a:lnTo>
                  <a:lnTo>
                    <a:pt x="3141" y="270193"/>
                  </a:lnTo>
                  <a:lnTo>
                    <a:pt x="9805" y="271537"/>
                  </a:lnTo>
                  <a:lnTo>
                    <a:pt x="66123" y="258955"/>
                  </a:lnTo>
                  <a:lnTo>
                    <a:pt x="119478" y="241923"/>
                  </a:lnTo>
                  <a:lnTo>
                    <a:pt x="180405" y="233311"/>
                  </a:lnTo>
                  <a:lnTo>
                    <a:pt x="21509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551201" y="9496344"/>
              <a:ext cx="178247" cy="54845"/>
            </a:xfrm>
            <a:custGeom>
              <a:avLst/>
              <a:gdLst/>
              <a:ahLst/>
              <a:cxnLst/>
              <a:rect l="0" t="0" r="0" b="0"/>
              <a:pathLst>
                <a:path w="178247" h="54845">
                  <a:moveTo>
                    <a:pt x="0" y="54844"/>
                  </a:moveTo>
                  <a:lnTo>
                    <a:pt x="57252" y="35760"/>
                  </a:lnTo>
                  <a:lnTo>
                    <a:pt x="119589" y="18123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952744" y="9026551"/>
              <a:ext cx="270307" cy="442992"/>
            </a:xfrm>
            <a:custGeom>
              <a:avLst/>
              <a:gdLst/>
              <a:ahLst/>
              <a:cxnLst/>
              <a:rect l="0" t="0" r="0" b="0"/>
              <a:pathLst>
                <a:path w="270307" h="442992">
                  <a:moveTo>
                    <a:pt x="23504" y="17323"/>
                  </a:moveTo>
                  <a:lnTo>
                    <a:pt x="38062" y="2765"/>
                  </a:lnTo>
                  <a:lnTo>
                    <a:pt x="46921" y="0"/>
                  </a:lnTo>
                  <a:lnTo>
                    <a:pt x="68951" y="992"/>
                  </a:lnTo>
                  <a:lnTo>
                    <a:pt x="114328" y="17393"/>
                  </a:lnTo>
                  <a:lnTo>
                    <a:pt x="140552" y="41221"/>
                  </a:lnTo>
                  <a:lnTo>
                    <a:pt x="172445" y="88897"/>
                  </a:lnTo>
                  <a:lnTo>
                    <a:pt x="188726" y="125307"/>
                  </a:lnTo>
                  <a:lnTo>
                    <a:pt x="195961" y="166881"/>
                  </a:lnTo>
                  <a:lnTo>
                    <a:pt x="195115" y="214811"/>
                  </a:lnTo>
                  <a:lnTo>
                    <a:pt x="189660" y="262013"/>
                  </a:lnTo>
                  <a:lnTo>
                    <a:pt x="176501" y="312757"/>
                  </a:lnTo>
                  <a:lnTo>
                    <a:pt x="145529" y="357973"/>
                  </a:lnTo>
                  <a:lnTo>
                    <a:pt x="97973" y="414950"/>
                  </a:lnTo>
                  <a:lnTo>
                    <a:pt x="68281" y="435769"/>
                  </a:lnTo>
                  <a:lnTo>
                    <a:pt x="34772" y="442991"/>
                  </a:lnTo>
                  <a:lnTo>
                    <a:pt x="17305" y="442784"/>
                  </a:lnTo>
                  <a:lnTo>
                    <a:pt x="7184" y="436553"/>
                  </a:lnTo>
                  <a:lnTo>
                    <a:pt x="1960" y="426304"/>
                  </a:lnTo>
                  <a:lnTo>
                    <a:pt x="0" y="413377"/>
                  </a:lnTo>
                  <a:lnTo>
                    <a:pt x="5949" y="386827"/>
                  </a:lnTo>
                  <a:lnTo>
                    <a:pt x="20272" y="359792"/>
                  </a:lnTo>
                  <a:lnTo>
                    <a:pt x="55555" y="320401"/>
                  </a:lnTo>
                  <a:lnTo>
                    <a:pt x="87008" y="298785"/>
                  </a:lnTo>
                  <a:lnTo>
                    <a:pt x="121300" y="291209"/>
                  </a:lnTo>
                  <a:lnTo>
                    <a:pt x="155330" y="294444"/>
                  </a:lnTo>
                  <a:lnTo>
                    <a:pt x="198660" y="313395"/>
                  </a:lnTo>
                  <a:lnTo>
                    <a:pt x="231473" y="339831"/>
                  </a:lnTo>
                  <a:lnTo>
                    <a:pt x="261732" y="380813"/>
                  </a:lnTo>
                  <a:lnTo>
                    <a:pt x="270306" y="401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Freeform 183"/>
          <p:cNvSpPr/>
          <p:nvPr/>
        </p:nvSpPr>
        <p:spPr>
          <a:xfrm>
            <a:off x="3427800" y="9043874"/>
            <a:ext cx="315359" cy="891229"/>
          </a:xfrm>
          <a:custGeom>
            <a:avLst/>
            <a:gdLst/>
            <a:ahLst/>
            <a:cxnLst/>
            <a:rect l="0" t="0" r="0" b="0"/>
            <a:pathLst>
              <a:path w="315359" h="891229">
                <a:moveTo>
                  <a:pt x="315358" y="0"/>
                </a:moveTo>
                <a:lnTo>
                  <a:pt x="296274" y="57252"/>
                </a:lnTo>
                <a:lnTo>
                  <a:pt x="275849" y="118528"/>
                </a:lnTo>
                <a:lnTo>
                  <a:pt x="257778" y="172739"/>
                </a:lnTo>
                <a:lnTo>
                  <a:pt x="235497" y="232306"/>
                </a:lnTo>
                <a:lnTo>
                  <a:pt x="222480" y="275907"/>
                </a:lnTo>
                <a:lnTo>
                  <a:pt x="208570" y="322199"/>
                </a:lnTo>
                <a:lnTo>
                  <a:pt x="187153" y="373243"/>
                </a:lnTo>
                <a:lnTo>
                  <a:pt x="162399" y="430461"/>
                </a:lnTo>
                <a:lnTo>
                  <a:pt x="136163" y="492962"/>
                </a:lnTo>
                <a:lnTo>
                  <a:pt x="122769" y="526692"/>
                </a:lnTo>
                <a:lnTo>
                  <a:pt x="109268" y="561367"/>
                </a:lnTo>
                <a:lnTo>
                  <a:pt x="95698" y="596671"/>
                </a:lnTo>
                <a:lnTo>
                  <a:pt x="82080" y="632394"/>
                </a:lnTo>
                <a:lnTo>
                  <a:pt x="68432" y="668398"/>
                </a:lnTo>
                <a:lnTo>
                  <a:pt x="56285" y="703064"/>
                </a:lnTo>
                <a:lnTo>
                  <a:pt x="45141" y="736840"/>
                </a:lnTo>
                <a:lnTo>
                  <a:pt x="26157" y="798235"/>
                </a:lnTo>
                <a:lnTo>
                  <a:pt x="8427" y="860966"/>
                </a:lnTo>
                <a:lnTo>
                  <a:pt x="0" y="8912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5937184" y="8097801"/>
            <a:ext cx="1259715" cy="2032489"/>
          </a:xfrm>
          <a:custGeom>
            <a:avLst/>
            <a:gdLst/>
            <a:ahLst/>
            <a:cxnLst/>
            <a:rect l="0" t="0" r="0" b="0"/>
            <a:pathLst>
              <a:path w="1259715" h="2032489">
                <a:moveTo>
                  <a:pt x="123167" y="0"/>
                </a:moveTo>
                <a:lnTo>
                  <a:pt x="101331" y="7279"/>
                </a:lnTo>
                <a:lnTo>
                  <a:pt x="94899" y="18564"/>
                </a:lnTo>
                <a:lnTo>
                  <a:pt x="84322" y="76596"/>
                </a:lnTo>
                <a:lnTo>
                  <a:pt x="76449" y="120373"/>
                </a:lnTo>
                <a:lnTo>
                  <a:pt x="67872" y="165220"/>
                </a:lnTo>
                <a:lnTo>
                  <a:pt x="58981" y="213590"/>
                </a:lnTo>
                <a:lnTo>
                  <a:pt x="49952" y="270635"/>
                </a:lnTo>
                <a:lnTo>
                  <a:pt x="44923" y="331536"/>
                </a:lnTo>
                <a:lnTo>
                  <a:pt x="43582" y="362707"/>
                </a:lnTo>
                <a:lnTo>
                  <a:pt x="41165" y="395675"/>
                </a:lnTo>
                <a:lnTo>
                  <a:pt x="38030" y="429841"/>
                </a:lnTo>
                <a:lnTo>
                  <a:pt x="34416" y="464807"/>
                </a:lnTo>
                <a:lnTo>
                  <a:pt x="30484" y="501828"/>
                </a:lnTo>
                <a:lnTo>
                  <a:pt x="26338" y="540220"/>
                </a:lnTo>
                <a:lnTo>
                  <a:pt x="22051" y="579526"/>
                </a:lnTo>
                <a:lnTo>
                  <a:pt x="17670" y="619441"/>
                </a:lnTo>
                <a:lnTo>
                  <a:pt x="13226" y="659763"/>
                </a:lnTo>
                <a:lnTo>
                  <a:pt x="8739" y="700355"/>
                </a:lnTo>
                <a:lnTo>
                  <a:pt x="5748" y="741128"/>
                </a:lnTo>
                <a:lnTo>
                  <a:pt x="3754" y="782020"/>
                </a:lnTo>
                <a:lnTo>
                  <a:pt x="2425" y="822993"/>
                </a:lnTo>
                <a:lnTo>
                  <a:pt x="1539" y="865543"/>
                </a:lnTo>
                <a:lnTo>
                  <a:pt x="948" y="909145"/>
                </a:lnTo>
                <a:lnTo>
                  <a:pt x="554" y="953447"/>
                </a:lnTo>
                <a:lnTo>
                  <a:pt x="292" y="998217"/>
                </a:lnTo>
                <a:lnTo>
                  <a:pt x="116" y="1043298"/>
                </a:lnTo>
                <a:lnTo>
                  <a:pt x="0" y="1088586"/>
                </a:lnTo>
                <a:lnTo>
                  <a:pt x="1445" y="1135537"/>
                </a:lnTo>
                <a:lnTo>
                  <a:pt x="3933" y="1183595"/>
                </a:lnTo>
                <a:lnTo>
                  <a:pt x="7114" y="1232392"/>
                </a:lnTo>
                <a:lnTo>
                  <a:pt x="10759" y="1278635"/>
                </a:lnTo>
                <a:lnTo>
                  <a:pt x="14712" y="1323174"/>
                </a:lnTo>
                <a:lnTo>
                  <a:pt x="18871" y="1366579"/>
                </a:lnTo>
                <a:lnTo>
                  <a:pt x="23167" y="1410750"/>
                </a:lnTo>
                <a:lnTo>
                  <a:pt x="27554" y="1455431"/>
                </a:lnTo>
                <a:lnTo>
                  <a:pt x="32003" y="1500454"/>
                </a:lnTo>
                <a:lnTo>
                  <a:pt x="36492" y="1544180"/>
                </a:lnTo>
                <a:lnTo>
                  <a:pt x="41008" y="1587043"/>
                </a:lnTo>
                <a:lnTo>
                  <a:pt x="45542" y="1629329"/>
                </a:lnTo>
                <a:lnTo>
                  <a:pt x="51612" y="1669707"/>
                </a:lnTo>
                <a:lnTo>
                  <a:pt x="58706" y="1708814"/>
                </a:lnTo>
                <a:lnTo>
                  <a:pt x="66482" y="1747073"/>
                </a:lnTo>
                <a:lnTo>
                  <a:pt x="73189" y="1781719"/>
                </a:lnTo>
                <a:lnTo>
                  <a:pt x="84704" y="1844591"/>
                </a:lnTo>
                <a:lnTo>
                  <a:pt x="94901" y="1898941"/>
                </a:lnTo>
                <a:lnTo>
                  <a:pt x="106034" y="1945440"/>
                </a:lnTo>
                <a:lnTo>
                  <a:pt x="129432" y="1997314"/>
                </a:lnTo>
                <a:lnTo>
                  <a:pt x="146772" y="2027248"/>
                </a:lnTo>
                <a:lnTo>
                  <a:pt x="154138" y="2032488"/>
                </a:lnTo>
                <a:lnTo>
                  <a:pt x="160573" y="2031412"/>
                </a:lnTo>
                <a:lnTo>
                  <a:pt x="166386" y="2026124"/>
                </a:lnTo>
                <a:lnTo>
                  <a:pt x="181846" y="1996845"/>
                </a:lnTo>
                <a:lnTo>
                  <a:pt x="188796" y="1944665"/>
                </a:lnTo>
                <a:lnTo>
                  <a:pt x="194485" y="1902792"/>
                </a:lnTo>
                <a:lnTo>
                  <a:pt x="200568" y="1855744"/>
                </a:lnTo>
                <a:lnTo>
                  <a:pt x="203272" y="1799286"/>
                </a:lnTo>
                <a:lnTo>
                  <a:pt x="204473" y="1738646"/>
                </a:lnTo>
                <a:lnTo>
                  <a:pt x="204793" y="1707545"/>
                </a:lnTo>
                <a:lnTo>
                  <a:pt x="206531" y="1673100"/>
                </a:lnTo>
                <a:lnTo>
                  <a:pt x="209212" y="1636426"/>
                </a:lnTo>
                <a:lnTo>
                  <a:pt x="212523" y="1598265"/>
                </a:lnTo>
                <a:lnTo>
                  <a:pt x="214730" y="1559113"/>
                </a:lnTo>
                <a:lnTo>
                  <a:pt x="216202" y="1519301"/>
                </a:lnTo>
                <a:lnTo>
                  <a:pt x="217183" y="1479048"/>
                </a:lnTo>
                <a:lnTo>
                  <a:pt x="219361" y="1438501"/>
                </a:lnTo>
                <a:lnTo>
                  <a:pt x="222336" y="1397759"/>
                </a:lnTo>
                <a:lnTo>
                  <a:pt x="225843" y="1356887"/>
                </a:lnTo>
                <a:lnTo>
                  <a:pt x="229704" y="1314404"/>
                </a:lnTo>
                <a:lnTo>
                  <a:pt x="233802" y="1270847"/>
                </a:lnTo>
                <a:lnTo>
                  <a:pt x="238057" y="1226575"/>
                </a:lnTo>
                <a:lnTo>
                  <a:pt x="243941" y="1181825"/>
                </a:lnTo>
                <a:lnTo>
                  <a:pt x="250910" y="1136758"/>
                </a:lnTo>
                <a:lnTo>
                  <a:pt x="258604" y="1091478"/>
                </a:lnTo>
                <a:lnTo>
                  <a:pt x="265256" y="1046056"/>
                </a:lnTo>
                <a:lnTo>
                  <a:pt x="271214" y="1000541"/>
                </a:lnTo>
                <a:lnTo>
                  <a:pt x="276710" y="954962"/>
                </a:lnTo>
                <a:lnTo>
                  <a:pt x="283421" y="910865"/>
                </a:lnTo>
                <a:lnTo>
                  <a:pt x="290942" y="867757"/>
                </a:lnTo>
                <a:lnTo>
                  <a:pt x="299002" y="825306"/>
                </a:lnTo>
                <a:lnTo>
                  <a:pt x="307423" y="783295"/>
                </a:lnTo>
                <a:lnTo>
                  <a:pt x="316084" y="741576"/>
                </a:lnTo>
                <a:lnTo>
                  <a:pt x="324905" y="700052"/>
                </a:lnTo>
                <a:lnTo>
                  <a:pt x="335356" y="660181"/>
                </a:lnTo>
                <a:lnTo>
                  <a:pt x="346893" y="621414"/>
                </a:lnTo>
                <a:lnTo>
                  <a:pt x="359156" y="583381"/>
                </a:lnTo>
                <a:lnTo>
                  <a:pt x="370378" y="545837"/>
                </a:lnTo>
                <a:lnTo>
                  <a:pt x="380906" y="508621"/>
                </a:lnTo>
                <a:lnTo>
                  <a:pt x="390971" y="471622"/>
                </a:lnTo>
                <a:lnTo>
                  <a:pt x="402252" y="437815"/>
                </a:lnTo>
                <a:lnTo>
                  <a:pt x="426974" y="375878"/>
                </a:lnTo>
                <a:lnTo>
                  <a:pt x="449133" y="317881"/>
                </a:lnTo>
                <a:lnTo>
                  <a:pt x="470662" y="264681"/>
                </a:lnTo>
                <a:lnTo>
                  <a:pt x="508478" y="201994"/>
                </a:lnTo>
                <a:lnTo>
                  <a:pt x="554076" y="139095"/>
                </a:lnTo>
                <a:lnTo>
                  <a:pt x="561263" y="124723"/>
                </a:lnTo>
                <a:lnTo>
                  <a:pt x="573671" y="116665"/>
                </a:lnTo>
                <a:lnTo>
                  <a:pt x="607772" y="111775"/>
                </a:lnTo>
                <a:lnTo>
                  <a:pt x="621436" y="121744"/>
                </a:lnTo>
                <a:lnTo>
                  <a:pt x="640680" y="161259"/>
                </a:lnTo>
                <a:lnTo>
                  <a:pt x="650250" y="206244"/>
                </a:lnTo>
                <a:lnTo>
                  <a:pt x="652979" y="254675"/>
                </a:lnTo>
                <a:lnTo>
                  <a:pt x="649113" y="311748"/>
                </a:lnTo>
                <a:lnTo>
                  <a:pt x="645950" y="343421"/>
                </a:lnTo>
                <a:lnTo>
                  <a:pt x="642317" y="376724"/>
                </a:lnTo>
                <a:lnTo>
                  <a:pt x="638372" y="411114"/>
                </a:lnTo>
                <a:lnTo>
                  <a:pt x="634219" y="447751"/>
                </a:lnTo>
                <a:lnTo>
                  <a:pt x="629926" y="485887"/>
                </a:lnTo>
                <a:lnTo>
                  <a:pt x="625541" y="525022"/>
                </a:lnTo>
                <a:lnTo>
                  <a:pt x="621094" y="566347"/>
                </a:lnTo>
                <a:lnTo>
                  <a:pt x="616606" y="609132"/>
                </a:lnTo>
                <a:lnTo>
                  <a:pt x="612091" y="652890"/>
                </a:lnTo>
                <a:lnTo>
                  <a:pt x="606033" y="698820"/>
                </a:lnTo>
                <a:lnTo>
                  <a:pt x="598947" y="746198"/>
                </a:lnTo>
                <a:lnTo>
                  <a:pt x="591177" y="794541"/>
                </a:lnTo>
                <a:lnTo>
                  <a:pt x="584473" y="843529"/>
                </a:lnTo>
                <a:lnTo>
                  <a:pt x="578481" y="892946"/>
                </a:lnTo>
                <a:lnTo>
                  <a:pt x="572962" y="942647"/>
                </a:lnTo>
                <a:lnTo>
                  <a:pt x="569283" y="992540"/>
                </a:lnTo>
                <a:lnTo>
                  <a:pt x="566831" y="1042560"/>
                </a:lnTo>
                <a:lnTo>
                  <a:pt x="565195" y="1092665"/>
                </a:lnTo>
                <a:lnTo>
                  <a:pt x="564105" y="1144350"/>
                </a:lnTo>
                <a:lnTo>
                  <a:pt x="563379" y="1197088"/>
                </a:lnTo>
                <a:lnTo>
                  <a:pt x="562894" y="1250528"/>
                </a:lnTo>
                <a:lnTo>
                  <a:pt x="562571" y="1302914"/>
                </a:lnTo>
                <a:lnTo>
                  <a:pt x="562356" y="1354596"/>
                </a:lnTo>
                <a:lnTo>
                  <a:pt x="562212" y="1405808"/>
                </a:lnTo>
                <a:lnTo>
                  <a:pt x="563640" y="1455184"/>
                </a:lnTo>
                <a:lnTo>
                  <a:pt x="566115" y="1503336"/>
                </a:lnTo>
                <a:lnTo>
                  <a:pt x="569289" y="1550672"/>
                </a:lnTo>
                <a:lnTo>
                  <a:pt x="572928" y="1595941"/>
                </a:lnTo>
                <a:lnTo>
                  <a:pt x="576877" y="1639831"/>
                </a:lnTo>
                <a:lnTo>
                  <a:pt x="581034" y="1682803"/>
                </a:lnTo>
                <a:lnTo>
                  <a:pt x="586853" y="1722114"/>
                </a:lnTo>
                <a:lnTo>
                  <a:pt x="593779" y="1758987"/>
                </a:lnTo>
                <a:lnTo>
                  <a:pt x="601442" y="1794232"/>
                </a:lnTo>
                <a:lnTo>
                  <a:pt x="608075" y="1826870"/>
                </a:lnTo>
                <a:lnTo>
                  <a:pt x="619508" y="1887510"/>
                </a:lnTo>
                <a:lnTo>
                  <a:pt x="633730" y="1940868"/>
                </a:lnTo>
                <a:lnTo>
                  <a:pt x="651730" y="1986926"/>
                </a:lnTo>
                <a:lnTo>
                  <a:pt x="674965" y="2022632"/>
                </a:lnTo>
                <a:lnTo>
                  <a:pt x="687560" y="2029410"/>
                </a:lnTo>
                <a:lnTo>
                  <a:pt x="700526" y="2029360"/>
                </a:lnTo>
                <a:lnTo>
                  <a:pt x="713741" y="2024756"/>
                </a:lnTo>
                <a:lnTo>
                  <a:pt x="732487" y="2007452"/>
                </a:lnTo>
                <a:lnTo>
                  <a:pt x="745896" y="1981480"/>
                </a:lnTo>
                <a:lnTo>
                  <a:pt x="760488" y="1922508"/>
                </a:lnTo>
                <a:lnTo>
                  <a:pt x="764436" y="1873648"/>
                </a:lnTo>
                <a:lnTo>
                  <a:pt x="770252" y="1817399"/>
                </a:lnTo>
                <a:lnTo>
                  <a:pt x="776392" y="1755329"/>
                </a:lnTo>
                <a:lnTo>
                  <a:pt x="778029" y="1721714"/>
                </a:lnTo>
                <a:lnTo>
                  <a:pt x="779121" y="1687117"/>
                </a:lnTo>
                <a:lnTo>
                  <a:pt x="779849" y="1650341"/>
                </a:lnTo>
                <a:lnTo>
                  <a:pt x="780334" y="1612113"/>
                </a:lnTo>
                <a:lnTo>
                  <a:pt x="780657" y="1572915"/>
                </a:lnTo>
                <a:lnTo>
                  <a:pt x="782397" y="1531549"/>
                </a:lnTo>
                <a:lnTo>
                  <a:pt x="785079" y="1488737"/>
                </a:lnTo>
                <a:lnTo>
                  <a:pt x="788392" y="1444961"/>
                </a:lnTo>
                <a:lnTo>
                  <a:pt x="792123" y="1400542"/>
                </a:lnTo>
                <a:lnTo>
                  <a:pt x="796134" y="1355696"/>
                </a:lnTo>
                <a:lnTo>
                  <a:pt x="800332" y="1310563"/>
                </a:lnTo>
                <a:lnTo>
                  <a:pt x="804653" y="1265239"/>
                </a:lnTo>
                <a:lnTo>
                  <a:pt x="809058" y="1219789"/>
                </a:lnTo>
                <a:lnTo>
                  <a:pt x="813519" y="1174254"/>
                </a:lnTo>
                <a:lnTo>
                  <a:pt x="818015" y="1128663"/>
                </a:lnTo>
                <a:lnTo>
                  <a:pt x="822537" y="1083035"/>
                </a:lnTo>
                <a:lnTo>
                  <a:pt x="827074" y="1037381"/>
                </a:lnTo>
                <a:lnTo>
                  <a:pt x="833147" y="991710"/>
                </a:lnTo>
                <a:lnTo>
                  <a:pt x="840241" y="946028"/>
                </a:lnTo>
                <a:lnTo>
                  <a:pt x="848018" y="900340"/>
                </a:lnTo>
                <a:lnTo>
                  <a:pt x="856250" y="856169"/>
                </a:lnTo>
                <a:lnTo>
                  <a:pt x="864785" y="813011"/>
                </a:lnTo>
                <a:lnTo>
                  <a:pt x="873521" y="770527"/>
                </a:lnTo>
                <a:lnTo>
                  <a:pt x="882393" y="728494"/>
                </a:lnTo>
                <a:lnTo>
                  <a:pt x="891353" y="686760"/>
                </a:lnTo>
                <a:lnTo>
                  <a:pt x="900375" y="645227"/>
                </a:lnTo>
                <a:lnTo>
                  <a:pt x="909435" y="605350"/>
                </a:lnTo>
                <a:lnTo>
                  <a:pt x="918523" y="566578"/>
                </a:lnTo>
                <a:lnTo>
                  <a:pt x="927628" y="528541"/>
                </a:lnTo>
                <a:lnTo>
                  <a:pt x="938269" y="490996"/>
                </a:lnTo>
                <a:lnTo>
                  <a:pt x="949934" y="453779"/>
                </a:lnTo>
                <a:lnTo>
                  <a:pt x="962279" y="416779"/>
                </a:lnTo>
                <a:lnTo>
                  <a:pt x="975081" y="381448"/>
                </a:lnTo>
                <a:lnTo>
                  <a:pt x="988186" y="347231"/>
                </a:lnTo>
                <a:lnTo>
                  <a:pt x="1014934" y="283819"/>
                </a:lnTo>
                <a:lnTo>
                  <a:pt x="1042057" y="230246"/>
                </a:lnTo>
                <a:lnTo>
                  <a:pt x="1069346" y="181044"/>
                </a:lnTo>
                <a:lnTo>
                  <a:pt x="1106343" y="118644"/>
                </a:lnTo>
                <a:lnTo>
                  <a:pt x="1153419" y="56614"/>
                </a:lnTo>
                <a:lnTo>
                  <a:pt x="1183842" y="40397"/>
                </a:lnTo>
                <a:lnTo>
                  <a:pt x="1200487" y="36072"/>
                </a:lnTo>
                <a:lnTo>
                  <a:pt x="1213106" y="39282"/>
                </a:lnTo>
                <a:lnTo>
                  <a:pt x="1223043" y="47517"/>
                </a:lnTo>
                <a:lnTo>
                  <a:pt x="1238145" y="74440"/>
                </a:lnTo>
                <a:lnTo>
                  <a:pt x="1253689" y="132423"/>
                </a:lnTo>
                <a:lnTo>
                  <a:pt x="1257861" y="175654"/>
                </a:lnTo>
                <a:lnTo>
                  <a:pt x="1259714" y="228385"/>
                </a:lnTo>
                <a:lnTo>
                  <a:pt x="1259015" y="288891"/>
                </a:lnTo>
                <a:lnTo>
                  <a:pt x="1256695" y="322089"/>
                </a:lnTo>
                <a:lnTo>
                  <a:pt x="1253625" y="356409"/>
                </a:lnTo>
                <a:lnTo>
                  <a:pt x="1250055" y="392999"/>
                </a:lnTo>
                <a:lnTo>
                  <a:pt x="1246151" y="431105"/>
                </a:lnTo>
                <a:lnTo>
                  <a:pt x="1242026" y="470219"/>
                </a:lnTo>
                <a:lnTo>
                  <a:pt x="1237752" y="511530"/>
                </a:lnTo>
                <a:lnTo>
                  <a:pt x="1233379" y="554306"/>
                </a:lnTo>
                <a:lnTo>
                  <a:pt x="1228941" y="598057"/>
                </a:lnTo>
                <a:lnTo>
                  <a:pt x="1224458" y="643983"/>
                </a:lnTo>
                <a:lnTo>
                  <a:pt x="1219946" y="691359"/>
                </a:lnTo>
                <a:lnTo>
                  <a:pt x="1215415" y="739701"/>
                </a:lnTo>
                <a:lnTo>
                  <a:pt x="1209347" y="790210"/>
                </a:lnTo>
                <a:lnTo>
                  <a:pt x="1202255" y="842165"/>
                </a:lnTo>
                <a:lnTo>
                  <a:pt x="1194480" y="895083"/>
                </a:lnTo>
                <a:lnTo>
                  <a:pt x="1187773" y="948642"/>
                </a:lnTo>
                <a:lnTo>
                  <a:pt x="1181778" y="1002631"/>
                </a:lnTo>
                <a:lnTo>
                  <a:pt x="1176258" y="1056905"/>
                </a:lnTo>
                <a:lnTo>
                  <a:pt x="1171054" y="1114416"/>
                </a:lnTo>
                <a:lnTo>
                  <a:pt x="1166062" y="1174085"/>
                </a:lnTo>
                <a:lnTo>
                  <a:pt x="1161211" y="1235193"/>
                </a:lnTo>
                <a:lnTo>
                  <a:pt x="1157976" y="1291167"/>
                </a:lnTo>
                <a:lnTo>
                  <a:pt x="1155819" y="1343716"/>
                </a:lnTo>
                <a:lnTo>
                  <a:pt x="1154382" y="1393985"/>
                </a:lnTo>
                <a:lnTo>
                  <a:pt x="1153424" y="1438161"/>
                </a:lnTo>
                <a:lnTo>
                  <a:pt x="1152786" y="1478276"/>
                </a:lnTo>
                <a:lnTo>
                  <a:pt x="1152076" y="1540622"/>
                </a:lnTo>
                <a:lnTo>
                  <a:pt x="1151507" y="159049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5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342900"/>
            <a:ext cx="46335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2b. What is the graph of            ?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6375400"/>
            <a:ext cx="74518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2c. Do problems 3 &amp; 5 on WS. The top equations only.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78650"/>
            <a:ext cx="6121400" cy="557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241300" y="70739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7150100"/>
            <a:ext cx="3098800" cy="250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9804400"/>
            <a:ext cx="5826760" cy="477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330200" y="98171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9880600"/>
            <a:ext cx="3162300" cy="219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431800" y="14198600"/>
            <a:ext cx="95885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3c. Do problems 10 &amp; 12 on WS.  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876300"/>
            <a:ext cx="32385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Freeform 11"/>
          <p:cNvSpPr/>
          <p:nvPr/>
        </p:nvSpPr>
        <p:spPr>
          <a:xfrm>
            <a:off x="8878697" y="168402"/>
            <a:ext cx="1212724" cy="481966"/>
          </a:xfrm>
          <a:custGeom>
            <a:avLst/>
            <a:gdLst/>
            <a:ahLst/>
            <a:cxnLst/>
            <a:rect l="0" t="0" r="0" b="0"/>
            <a:pathLst>
              <a:path w="1212724" h="481966">
                <a:moveTo>
                  <a:pt x="0" y="0"/>
                </a:moveTo>
                <a:lnTo>
                  <a:pt x="1212723" y="0"/>
                </a:lnTo>
                <a:lnTo>
                  <a:pt x="1212723" y="481965"/>
                </a:lnTo>
                <a:lnTo>
                  <a:pt x="0" y="481965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453628" y="6522720"/>
            <a:ext cx="808483" cy="443104"/>
          </a:xfrm>
          <a:custGeom>
            <a:avLst/>
            <a:gdLst/>
            <a:ahLst/>
            <a:cxnLst/>
            <a:rect l="0" t="0" r="0" b="0"/>
            <a:pathLst>
              <a:path w="808483" h="443104">
                <a:moveTo>
                  <a:pt x="0" y="0"/>
                </a:moveTo>
                <a:lnTo>
                  <a:pt x="808482" y="0"/>
                </a:lnTo>
                <a:lnTo>
                  <a:pt x="808482" y="443103"/>
                </a:lnTo>
                <a:lnTo>
                  <a:pt x="0" y="44310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931783" y="13546582"/>
            <a:ext cx="1150494" cy="427482"/>
          </a:xfrm>
          <a:custGeom>
            <a:avLst/>
            <a:gdLst/>
            <a:ahLst/>
            <a:cxnLst/>
            <a:rect l="0" t="0" r="0" b="0"/>
            <a:pathLst>
              <a:path w="1150494" h="427482">
                <a:moveTo>
                  <a:pt x="0" y="0"/>
                </a:moveTo>
                <a:lnTo>
                  <a:pt x="1150493" y="0"/>
                </a:lnTo>
                <a:lnTo>
                  <a:pt x="1150493" y="427481"/>
                </a:lnTo>
                <a:lnTo>
                  <a:pt x="0" y="42748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9000" y="14871700"/>
            <a:ext cx="432826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Assign problems 4, 6-8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595233" y="12521184"/>
            <a:ext cx="917322" cy="450851"/>
          </a:xfrm>
          <a:custGeom>
            <a:avLst/>
            <a:gdLst/>
            <a:ahLst/>
            <a:cxnLst/>
            <a:rect l="0" t="0" r="0" b="0"/>
            <a:pathLst>
              <a:path w="917322" h="450851">
                <a:moveTo>
                  <a:pt x="0" y="0"/>
                </a:moveTo>
                <a:lnTo>
                  <a:pt x="917321" y="0"/>
                </a:lnTo>
                <a:lnTo>
                  <a:pt x="917321" y="450850"/>
                </a:lnTo>
                <a:lnTo>
                  <a:pt x="0" y="45085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234008" y="1074721"/>
            <a:ext cx="1548520" cy="834509"/>
            <a:chOff x="1234008" y="1074721"/>
            <a:chExt cx="1548520" cy="834509"/>
          </a:xfrm>
        </p:grpSpPr>
        <p:sp>
          <p:nvSpPr>
            <p:cNvPr id="17" name="Freeform 16"/>
            <p:cNvSpPr/>
            <p:nvPr/>
          </p:nvSpPr>
          <p:spPr>
            <a:xfrm>
              <a:off x="1234008" y="1151741"/>
              <a:ext cx="315359" cy="397626"/>
            </a:xfrm>
            <a:custGeom>
              <a:avLst/>
              <a:gdLst/>
              <a:ahLst/>
              <a:cxnLst/>
              <a:rect l="0" t="0" r="0" b="0"/>
              <a:pathLst>
                <a:path w="315359" h="397626">
                  <a:moveTo>
                    <a:pt x="0" y="0"/>
                  </a:moveTo>
                  <a:lnTo>
                    <a:pt x="38168" y="57252"/>
                  </a:lnTo>
                  <a:lnTo>
                    <a:pt x="82866" y="119588"/>
                  </a:lnTo>
                  <a:lnTo>
                    <a:pt x="122617" y="173430"/>
                  </a:lnTo>
                  <a:lnTo>
                    <a:pt x="169002" y="232738"/>
                  </a:lnTo>
                  <a:lnTo>
                    <a:pt x="225464" y="295120"/>
                  </a:lnTo>
                  <a:lnTo>
                    <a:pt x="271363" y="350688"/>
                  </a:lnTo>
                  <a:lnTo>
                    <a:pt x="315358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442027" y="1074721"/>
              <a:ext cx="175896" cy="834509"/>
            </a:xfrm>
            <a:custGeom>
              <a:avLst/>
              <a:gdLst/>
              <a:ahLst/>
              <a:cxnLst/>
              <a:rect l="0" t="0" r="0" b="0"/>
              <a:pathLst>
                <a:path w="175896" h="834509">
                  <a:moveTo>
                    <a:pt x="175895" y="22175"/>
                  </a:moveTo>
                  <a:lnTo>
                    <a:pt x="161337" y="339"/>
                  </a:lnTo>
                  <a:lnTo>
                    <a:pt x="155525" y="0"/>
                  </a:lnTo>
                  <a:lnTo>
                    <a:pt x="150127" y="5868"/>
                  </a:lnTo>
                  <a:lnTo>
                    <a:pt x="140067" y="33209"/>
                  </a:lnTo>
                  <a:lnTo>
                    <a:pt x="130518" y="80908"/>
                  </a:lnTo>
                  <a:lnTo>
                    <a:pt x="125258" y="141718"/>
                  </a:lnTo>
                  <a:lnTo>
                    <a:pt x="121397" y="203277"/>
                  </a:lnTo>
                  <a:lnTo>
                    <a:pt x="114602" y="250949"/>
                  </a:lnTo>
                  <a:lnTo>
                    <a:pt x="110567" y="296512"/>
                  </a:lnTo>
                  <a:lnTo>
                    <a:pt x="107250" y="342153"/>
                  </a:lnTo>
                  <a:lnTo>
                    <a:pt x="100698" y="387829"/>
                  </a:lnTo>
                  <a:lnTo>
                    <a:pt x="88444" y="449091"/>
                  </a:lnTo>
                  <a:lnTo>
                    <a:pt x="79644" y="491218"/>
                  </a:lnTo>
                  <a:lnTo>
                    <a:pt x="70654" y="535332"/>
                  </a:lnTo>
                  <a:lnTo>
                    <a:pt x="61581" y="580329"/>
                  </a:lnTo>
                  <a:lnTo>
                    <a:pt x="47908" y="641209"/>
                  </a:lnTo>
                  <a:lnTo>
                    <a:pt x="34208" y="697842"/>
                  </a:lnTo>
                  <a:lnTo>
                    <a:pt x="20500" y="760495"/>
                  </a:lnTo>
                  <a:lnTo>
                    <a:pt x="6790" y="812744"/>
                  </a:lnTo>
                  <a:lnTo>
                    <a:pt x="0" y="8345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23590" y="1357409"/>
              <a:ext cx="178246" cy="13712"/>
            </a:xfrm>
            <a:custGeom>
              <a:avLst/>
              <a:gdLst/>
              <a:ahLst/>
              <a:cxnLst/>
              <a:rect l="0" t="0" r="0" b="0"/>
              <a:pathLst>
                <a:path w="178246" h="13712">
                  <a:moveTo>
                    <a:pt x="0" y="13711"/>
                  </a:moveTo>
                  <a:lnTo>
                    <a:pt x="54732" y="12188"/>
                  </a:lnTo>
                  <a:lnTo>
                    <a:pt x="113888" y="4288"/>
                  </a:lnTo>
                  <a:lnTo>
                    <a:pt x="130770" y="2859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51012" y="1467099"/>
              <a:ext cx="191958" cy="27423"/>
            </a:xfrm>
            <a:custGeom>
              <a:avLst/>
              <a:gdLst/>
              <a:ahLst/>
              <a:cxnLst/>
              <a:rect l="0" t="0" r="0" b="0"/>
              <a:pathLst>
                <a:path w="191958" h="27423">
                  <a:moveTo>
                    <a:pt x="0" y="0"/>
                  </a:moveTo>
                  <a:lnTo>
                    <a:pt x="48808" y="10852"/>
                  </a:lnTo>
                  <a:lnTo>
                    <a:pt x="98252" y="16926"/>
                  </a:lnTo>
                  <a:lnTo>
                    <a:pt x="147435" y="24312"/>
                  </a:lnTo>
                  <a:lnTo>
                    <a:pt x="191957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89771" y="1275142"/>
              <a:ext cx="246802" cy="41134"/>
            </a:xfrm>
            <a:custGeom>
              <a:avLst/>
              <a:gdLst/>
              <a:ahLst/>
              <a:cxnLst/>
              <a:rect l="0" t="0" r="0" b="0"/>
              <a:pathLst>
                <a:path w="246802" h="41134">
                  <a:moveTo>
                    <a:pt x="0" y="0"/>
                  </a:moveTo>
                  <a:lnTo>
                    <a:pt x="51685" y="1523"/>
                  </a:lnTo>
                  <a:lnTo>
                    <a:pt x="98089" y="9423"/>
                  </a:lnTo>
                  <a:lnTo>
                    <a:pt x="155680" y="13964"/>
                  </a:lnTo>
                  <a:lnTo>
                    <a:pt x="213567" y="28375"/>
                  </a:lnTo>
                  <a:lnTo>
                    <a:pt x="246801" y="41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55952" y="1165452"/>
              <a:ext cx="26576" cy="438760"/>
            </a:xfrm>
            <a:custGeom>
              <a:avLst/>
              <a:gdLst/>
              <a:ahLst/>
              <a:cxnLst/>
              <a:rect l="0" t="0" r="0" b="0"/>
              <a:pathLst>
                <a:path w="26576" h="438760">
                  <a:moveTo>
                    <a:pt x="13711" y="0"/>
                  </a:moveTo>
                  <a:lnTo>
                    <a:pt x="23134" y="56256"/>
                  </a:lnTo>
                  <a:lnTo>
                    <a:pt x="25516" y="102699"/>
                  </a:lnTo>
                  <a:lnTo>
                    <a:pt x="26575" y="153810"/>
                  </a:lnTo>
                  <a:lnTo>
                    <a:pt x="25522" y="202425"/>
                  </a:lnTo>
                  <a:lnTo>
                    <a:pt x="17888" y="258536"/>
                  </a:lnTo>
                  <a:lnTo>
                    <a:pt x="13425" y="319004"/>
                  </a:lnTo>
                  <a:lnTo>
                    <a:pt x="4654" y="368744"/>
                  </a:lnTo>
                  <a:lnTo>
                    <a:pt x="919" y="423123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-723900"/>
            <a:ext cx="7226300" cy="7861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5" name="Group 34"/>
          <p:cNvGrpSpPr/>
          <p:nvPr/>
        </p:nvGrpSpPr>
        <p:grpSpPr>
          <a:xfrm>
            <a:off x="5410235" y="3175878"/>
            <a:ext cx="4356295" cy="365368"/>
            <a:chOff x="5410235" y="3175878"/>
            <a:chExt cx="4356295" cy="365368"/>
          </a:xfrm>
        </p:grpSpPr>
        <p:sp>
          <p:nvSpPr>
            <p:cNvPr id="25" name="Freeform 24"/>
            <p:cNvSpPr/>
            <p:nvPr/>
          </p:nvSpPr>
          <p:spPr>
            <a:xfrm>
              <a:off x="5410235" y="3358562"/>
              <a:ext cx="196737" cy="1"/>
            </a:xfrm>
            <a:custGeom>
              <a:avLst/>
              <a:gdLst/>
              <a:ahLst/>
              <a:cxnLst/>
              <a:rect l="0" t="0" r="0" b="0"/>
              <a:pathLst>
                <a:path w="196737" h="1">
                  <a:moveTo>
                    <a:pt x="0" y="0"/>
                  </a:moveTo>
                  <a:lnTo>
                    <a:pt x="57656" y="0"/>
                  </a:lnTo>
                  <a:lnTo>
                    <a:pt x="105256" y="0"/>
                  </a:lnTo>
                  <a:lnTo>
                    <a:pt x="145148" y="0"/>
                  </a:lnTo>
                  <a:lnTo>
                    <a:pt x="19673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859917" y="3358562"/>
              <a:ext cx="491840" cy="1"/>
            </a:xfrm>
            <a:custGeom>
              <a:avLst/>
              <a:gdLst/>
              <a:ahLst/>
              <a:cxnLst/>
              <a:rect l="0" t="0" r="0" b="0"/>
              <a:pathLst>
                <a:path w="491840" h="1">
                  <a:moveTo>
                    <a:pt x="0" y="0"/>
                  </a:moveTo>
                  <a:lnTo>
                    <a:pt x="54534" y="0"/>
                  </a:lnTo>
                  <a:lnTo>
                    <a:pt x="110189" y="0"/>
                  </a:lnTo>
                  <a:lnTo>
                    <a:pt x="153066" y="0"/>
                  </a:lnTo>
                  <a:lnTo>
                    <a:pt x="198146" y="0"/>
                  </a:lnTo>
                  <a:lnTo>
                    <a:pt x="244204" y="0"/>
                  </a:lnTo>
                  <a:lnTo>
                    <a:pt x="290698" y="0"/>
                  </a:lnTo>
                  <a:lnTo>
                    <a:pt x="353305" y="0"/>
                  </a:lnTo>
                  <a:lnTo>
                    <a:pt x="411410" y="0"/>
                  </a:lnTo>
                  <a:lnTo>
                    <a:pt x="445163" y="0"/>
                  </a:lnTo>
                  <a:lnTo>
                    <a:pt x="4918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534440" y="3358562"/>
              <a:ext cx="379420" cy="1"/>
            </a:xfrm>
            <a:custGeom>
              <a:avLst/>
              <a:gdLst/>
              <a:ahLst/>
              <a:cxnLst/>
              <a:rect l="0" t="0" r="0" b="0"/>
              <a:pathLst>
                <a:path w="379420" h="1">
                  <a:moveTo>
                    <a:pt x="0" y="0"/>
                  </a:moveTo>
                  <a:lnTo>
                    <a:pt x="46437" y="0"/>
                  </a:lnTo>
                  <a:lnTo>
                    <a:pt x="107096" y="0"/>
                  </a:lnTo>
                  <a:lnTo>
                    <a:pt x="151691" y="0"/>
                  </a:lnTo>
                  <a:lnTo>
                    <a:pt x="213229" y="0"/>
                  </a:lnTo>
                  <a:lnTo>
                    <a:pt x="271018" y="0"/>
                  </a:lnTo>
                  <a:lnTo>
                    <a:pt x="327695" y="0"/>
                  </a:lnTo>
                  <a:lnTo>
                    <a:pt x="37941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65173" y="3372614"/>
              <a:ext cx="295105" cy="1"/>
            </a:xfrm>
            <a:custGeom>
              <a:avLst/>
              <a:gdLst/>
              <a:ahLst/>
              <a:cxnLst/>
              <a:rect l="0" t="0" r="0" b="0"/>
              <a:pathLst>
                <a:path w="295105" h="1">
                  <a:moveTo>
                    <a:pt x="0" y="0"/>
                  </a:moveTo>
                  <a:lnTo>
                    <a:pt x="47998" y="0"/>
                  </a:lnTo>
                  <a:lnTo>
                    <a:pt x="93157" y="0"/>
                  </a:lnTo>
                  <a:lnTo>
                    <a:pt x="156331" y="0"/>
                  </a:lnTo>
                  <a:lnTo>
                    <a:pt x="214604" y="0"/>
                  </a:lnTo>
                  <a:lnTo>
                    <a:pt x="248396" y="0"/>
                  </a:lnTo>
                  <a:lnTo>
                    <a:pt x="295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897538" y="3316404"/>
              <a:ext cx="477788" cy="56211"/>
            </a:xfrm>
            <a:custGeom>
              <a:avLst/>
              <a:gdLst/>
              <a:ahLst/>
              <a:cxnLst/>
              <a:rect l="0" t="0" r="0" b="0"/>
              <a:pathLst>
                <a:path w="477788" h="56211">
                  <a:moveTo>
                    <a:pt x="0" y="56210"/>
                  </a:moveTo>
                  <a:lnTo>
                    <a:pt x="61145" y="29801"/>
                  </a:lnTo>
                  <a:lnTo>
                    <a:pt x="113883" y="18719"/>
                  </a:lnTo>
                  <a:lnTo>
                    <a:pt x="164900" y="11271"/>
                  </a:lnTo>
                  <a:lnTo>
                    <a:pt x="218011" y="3339"/>
                  </a:lnTo>
                  <a:lnTo>
                    <a:pt x="279027" y="989"/>
                  </a:lnTo>
                  <a:lnTo>
                    <a:pt x="336662" y="293"/>
                  </a:lnTo>
                  <a:lnTo>
                    <a:pt x="393294" y="87"/>
                  </a:lnTo>
                  <a:lnTo>
                    <a:pt x="441302" y="26"/>
                  </a:lnTo>
                  <a:lnTo>
                    <a:pt x="47778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543956" y="3330456"/>
              <a:ext cx="491840" cy="56212"/>
            </a:xfrm>
            <a:custGeom>
              <a:avLst/>
              <a:gdLst/>
              <a:ahLst/>
              <a:cxnLst/>
              <a:rect l="0" t="0" r="0" b="0"/>
              <a:pathLst>
                <a:path w="491840" h="56212">
                  <a:moveTo>
                    <a:pt x="0" y="0"/>
                  </a:moveTo>
                  <a:lnTo>
                    <a:pt x="54533" y="19316"/>
                  </a:lnTo>
                  <a:lnTo>
                    <a:pt x="113312" y="25501"/>
                  </a:lnTo>
                  <a:lnTo>
                    <a:pt x="167986" y="26948"/>
                  </a:lnTo>
                  <a:lnTo>
                    <a:pt x="230374" y="35222"/>
                  </a:lnTo>
                  <a:lnTo>
                    <a:pt x="293446" y="47563"/>
                  </a:lnTo>
                  <a:lnTo>
                    <a:pt x="338606" y="52367"/>
                  </a:lnTo>
                  <a:lnTo>
                    <a:pt x="383139" y="54503"/>
                  </a:lnTo>
                  <a:lnTo>
                    <a:pt x="440202" y="55705"/>
                  </a:lnTo>
                  <a:lnTo>
                    <a:pt x="491839" y="562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344951" y="3358562"/>
              <a:ext cx="421579" cy="28106"/>
            </a:xfrm>
            <a:custGeom>
              <a:avLst/>
              <a:gdLst/>
              <a:ahLst/>
              <a:cxnLst/>
              <a:rect l="0" t="0" r="0" b="0"/>
              <a:pathLst>
                <a:path w="421579" h="28106">
                  <a:moveTo>
                    <a:pt x="0" y="28105"/>
                  </a:moveTo>
                  <a:lnTo>
                    <a:pt x="56982" y="12818"/>
                  </a:lnTo>
                  <a:lnTo>
                    <a:pt x="102761" y="3798"/>
                  </a:lnTo>
                  <a:lnTo>
                    <a:pt x="155880" y="1125"/>
                  </a:lnTo>
                  <a:lnTo>
                    <a:pt x="211175" y="333"/>
                  </a:lnTo>
                  <a:lnTo>
                    <a:pt x="267113" y="98"/>
                  </a:lnTo>
                  <a:lnTo>
                    <a:pt x="323243" y="29"/>
                  </a:lnTo>
                  <a:lnTo>
                    <a:pt x="375266" y="8"/>
                  </a:lnTo>
                  <a:lnTo>
                    <a:pt x="4215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597898" y="3203983"/>
              <a:ext cx="167488" cy="295105"/>
            </a:xfrm>
            <a:custGeom>
              <a:avLst/>
              <a:gdLst/>
              <a:ahLst/>
              <a:cxnLst/>
              <a:rect l="0" t="0" r="0" b="0"/>
              <a:pathLst>
                <a:path w="167488" h="295105">
                  <a:moveTo>
                    <a:pt x="28104" y="0"/>
                  </a:moveTo>
                  <a:lnTo>
                    <a:pt x="58639" y="33657"/>
                  </a:lnTo>
                  <a:lnTo>
                    <a:pt x="87108" y="85412"/>
                  </a:lnTo>
                  <a:lnTo>
                    <a:pt x="114880" y="140743"/>
                  </a:lnTo>
                  <a:lnTo>
                    <a:pt x="155519" y="195531"/>
                  </a:lnTo>
                  <a:lnTo>
                    <a:pt x="164574" y="205301"/>
                  </a:lnTo>
                  <a:lnTo>
                    <a:pt x="167487" y="214937"/>
                  </a:lnTo>
                  <a:lnTo>
                    <a:pt x="166307" y="224484"/>
                  </a:lnTo>
                  <a:lnTo>
                    <a:pt x="162397" y="233972"/>
                  </a:lnTo>
                  <a:lnTo>
                    <a:pt x="137234" y="252840"/>
                  </a:lnTo>
                  <a:lnTo>
                    <a:pt x="101589" y="268513"/>
                  </a:lnTo>
                  <a:lnTo>
                    <a:pt x="49531" y="278898"/>
                  </a:lnTo>
                  <a:lnTo>
                    <a:pt x="0" y="295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21313" y="3288299"/>
              <a:ext cx="213764" cy="252947"/>
            </a:xfrm>
            <a:custGeom>
              <a:avLst/>
              <a:gdLst/>
              <a:ahLst/>
              <a:cxnLst/>
              <a:rect l="0" t="0" r="0" b="0"/>
              <a:pathLst>
                <a:path w="213764" h="252947">
                  <a:moveTo>
                    <a:pt x="45132" y="0"/>
                  </a:moveTo>
                  <a:lnTo>
                    <a:pt x="32352" y="32095"/>
                  </a:lnTo>
                  <a:lnTo>
                    <a:pt x="0" y="87000"/>
                  </a:lnTo>
                  <a:lnTo>
                    <a:pt x="992" y="101718"/>
                  </a:lnTo>
                  <a:lnTo>
                    <a:pt x="14584" y="134728"/>
                  </a:lnTo>
                  <a:lnTo>
                    <a:pt x="36240" y="157726"/>
                  </a:lnTo>
                  <a:lnTo>
                    <a:pt x="88309" y="192673"/>
                  </a:lnTo>
                  <a:lnTo>
                    <a:pt x="144670" y="220341"/>
                  </a:lnTo>
                  <a:lnTo>
                    <a:pt x="175768" y="234812"/>
                  </a:lnTo>
                  <a:lnTo>
                    <a:pt x="213763" y="2529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466445" y="3175878"/>
              <a:ext cx="84317" cy="126474"/>
            </a:xfrm>
            <a:custGeom>
              <a:avLst/>
              <a:gdLst/>
              <a:ahLst/>
              <a:cxnLst/>
              <a:rect l="0" t="0" r="0" b="0"/>
              <a:pathLst>
                <a:path w="84317" h="126474">
                  <a:moveTo>
                    <a:pt x="0" y="126473"/>
                  </a:moveTo>
                  <a:lnTo>
                    <a:pt x="27020" y="67796"/>
                  </a:lnTo>
                  <a:lnTo>
                    <a:pt x="66573" y="19125"/>
                  </a:lnTo>
                  <a:lnTo>
                    <a:pt x="843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7935" y="1837301"/>
            <a:ext cx="2792076" cy="904940"/>
            <a:chOff x="287935" y="1837301"/>
            <a:chExt cx="2792076" cy="904940"/>
          </a:xfrm>
        </p:grpSpPr>
        <p:sp>
          <p:nvSpPr>
            <p:cNvPr id="36" name="Freeform 35"/>
            <p:cNvSpPr/>
            <p:nvPr/>
          </p:nvSpPr>
          <p:spPr>
            <a:xfrm>
              <a:off x="513747" y="2180081"/>
              <a:ext cx="89547" cy="562160"/>
            </a:xfrm>
            <a:custGeom>
              <a:avLst/>
              <a:gdLst/>
              <a:ahLst/>
              <a:cxnLst/>
              <a:rect l="0" t="0" r="0" b="0"/>
              <a:pathLst>
                <a:path w="89547" h="562160">
                  <a:moveTo>
                    <a:pt x="7279" y="0"/>
                  </a:moveTo>
                  <a:lnTo>
                    <a:pt x="0" y="21836"/>
                  </a:lnTo>
                  <a:lnTo>
                    <a:pt x="489" y="44745"/>
                  </a:lnTo>
                  <a:lnTo>
                    <a:pt x="5267" y="91462"/>
                  </a:lnTo>
                  <a:lnTo>
                    <a:pt x="10745" y="145423"/>
                  </a:lnTo>
                  <a:lnTo>
                    <a:pt x="22017" y="202544"/>
                  </a:lnTo>
                  <a:lnTo>
                    <a:pt x="29064" y="248460"/>
                  </a:lnTo>
                  <a:lnTo>
                    <a:pt x="34554" y="307047"/>
                  </a:lnTo>
                  <a:lnTo>
                    <a:pt x="49286" y="368561"/>
                  </a:lnTo>
                  <a:lnTo>
                    <a:pt x="62382" y="418975"/>
                  </a:lnTo>
                  <a:lnTo>
                    <a:pt x="75911" y="478093"/>
                  </a:lnTo>
                  <a:lnTo>
                    <a:pt x="85506" y="526079"/>
                  </a:lnTo>
                  <a:lnTo>
                    <a:pt x="89546" y="5621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87935" y="2097814"/>
              <a:ext cx="342781" cy="219380"/>
            </a:xfrm>
            <a:custGeom>
              <a:avLst/>
              <a:gdLst/>
              <a:ahLst/>
              <a:cxnLst/>
              <a:rect l="0" t="0" r="0" b="0"/>
              <a:pathLst>
                <a:path w="342781" h="219380">
                  <a:moveTo>
                    <a:pt x="0" y="219379"/>
                  </a:moveTo>
                  <a:lnTo>
                    <a:pt x="12470" y="188063"/>
                  </a:lnTo>
                  <a:lnTo>
                    <a:pt x="26363" y="169406"/>
                  </a:lnTo>
                  <a:lnTo>
                    <a:pt x="78955" y="132601"/>
                  </a:lnTo>
                  <a:lnTo>
                    <a:pt x="129969" y="95990"/>
                  </a:lnTo>
                  <a:lnTo>
                    <a:pt x="180192" y="68559"/>
                  </a:lnTo>
                  <a:lnTo>
                    <a:pt x="229605" y="41135"/>
                  </a:lnTo>
                  <a:lnTo>
                    <a:pt x="287247" y="11849"/>
                  </a:lnTo>
                  <a:lnTo>
                    <a:pt x="3427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75824" y="2349209"/>
              <a:ext cx="305202" cy="242209"/>
            </a:xfrm>
            <a:custGeom>
              <a:avLst/>
              <a:gdLst/>
              <a:ahLst/>
              <a:cxnLst/>
              <a:rect l="0" t="0" r="0" b="0"/>
              <a:pathLst>
                <a:path w="305202" h="242209">
                  <a:moveTo>
                    <a:pt x="9736" y="63963"/>
                  </a:moveTo>
                  <a:lnTo>
                    <a:pt x="2457" y="85799"/>
                  </a:lnTo>
                  <a:lnTo>
                    <a:pt x="7009" y="108707"/>
                  </a:lnTo>
                  <a:lnTo>
                    <a:pt x="12488" y="121215"/>
                  </a:lnTo>
                  <a:lnTo>
                    <a:pt x="19188" y="126506"/>
                  </a:lnTo>
                  <a:lnTo>
                    <a:pt x="26702" y="126987"/>
                  </a:lnTo>
                  <a:lnTo>
                    <a:pt x="43175" y="119396"/>
                  </a:lnTo>
                  <a:lnTo>
                    <a:pt x="60653" y="105865"/>
                  </a:lnTo>
                  <a:lnTo>
                    <a:pt x="80345" y="73839"/>
                  </a:lnTo>
                  <a:lnTo>
                    <a:pt x="88549" y="28125"/>
                  </a:lnTo>
                  <a:lnTo>
                    <a:pt x="83606" y="18742"/>
                  </a:lnTo>
                  <a:lnTo>
                    <a:pt x="74218" y="14011"/>
                  </a:lnTo>
                  <a:lnTo>
                    <a:pt x="61865" y="12380"/>
                  </a:lnTo>
                  <a:lnTo>
                    <a:pt x="40014" y="18692"/>
                  </a:lnTo>
                  <a:lnTo>
                    <a:pt x="29921" y="24642"/>
                  </a:lnTo>
                  <a:lnTo>
                    <a:pt x="14645" y="47502"/>
                  </a:lnTo>
                  <a:lnTo>
                    <a:pt x="4300" y="77975"/>
                  </a:lnTo>
                  <a:lnTo>
                    <a:pt x="0" y="127868"/>
                  </a:lnTo>
                  <a:lnTo>
                    <a:pt x="4393" y="157874"/>
                  </a:lnTo>
                  <a:lnTo>
                    <a:pt x="19549" y="182382"/>
                  </a:lnTo>
                  <a:lnTo>
                    <a:pt x="41520" y="201908"/>
                  </a:lnTo>
                  <a:lnTo>
                    <a:pt x="66519" y="215664"/>
                  </a:lnTo>
                  <a:lnTo>
                    <a:pt x="79584" y="216895"/>
                  </a:lnTo>
                  <a:lnTo>
                    <a:pt x="106289" y="210137"/>
                  </a:lnTo>
                  <a:lnTo>
                    <a:pt x="129330" y="188852"/>
                  </a:lnTo>
                  <a:lnTo>
                    <a:pt x="168948" y="132812"/>
                  </a:lnTo>
                  <a:lnTo>
                    <a:pt x="189621" y="91472"/>
                  </a:lnTo>
                  <a:lnTo>
                    <a:pt x="198116" y="42998"/>
                  </a:lnTo>
                  <a:lnTo>
                    <a:pt x="191978" y="16051"/>
                  </a:lnTo>
                  <a:lnTo>
                    <a:pt x="186076" y="4599"/>
                  </a:lnTo>
                  <a:lnTo>
                    <a:pt x="177570" y="11"/>
                  </a:lnTo>
                  <a:lnTo>
                    <a:pt x="167329" y="0"/>
                  </a:lnTo>
                  <a:lnTo>
                    <a:pt x="155932" y="3039"/>
                  </a:lnTo>
                  <a:lnTo>
                    <a:pt x="148334" y="11159"/>
                  </a:lnTo>
                  <a:lnTo>
                    <a:pt x="139891" y="36432"/>
                  </a:lnTo>
                  <a:lnTo>
                    <a:pt x="140687" y="48656"/>
                  </a:lnTo>
                  <a:lnTo>
                    <a:pt x="149696" y="70363"/>
                  </a:lnTo>
                  <a:lnTo>
                    <a:pt x="167919" y="86104"/>
                  </a:lnTo>
                  <a:lnTo>
                    <a:pt x="230084" y="115065"/>
                  </a:lnTo>
                  <a:lnTo>
                    <a:pt x="290520" y="156081"/>
                  </a:lnTo>
                  <a:lnTo>
                    <a:pt x="302110" y="182093"/>
                  </a:lnTo>
                  <a:lnTo>
                    <a:pt x="305201" y="197561"/>
                  </a:lnTo>
                  <a:lnTo>
                    <a:pt x="304215" y="210920"/>
                  </a:lnTo>
                  <a:lnTo>
                    <a:pt x="294993" y="233888"/>
                  </a:lnTo>
                  <a:lnTo>
                    <a:pt x="285222" y="239708"/>
                  </a:lnTo>
                  <a:lnTo>
                    <a:pt x="229115" y="242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46073" y="2125236"/>
              <a:ext cx="109690" cy="438760"/>
            </a:xfrm>
            <a:custGeom>
              <a:avLst/>
              <a:gdLst/>
              <a:ahLst/>
              <a:cxnLst/>
              <a:rect l="0" t="0" r="0" b="0"/>
              <a:pathLst>
                <a:path w="109690" h="438760">
                  <a:moveTo>
                    <a:pt x="0" y="0"/>
                  </a:moveTo>
                  <a:lnTo>
                    <a:pt x="4062" y="59660"/>
                  </a:lnTo>
                  <a:lnTo>
                    <a:pt x="19084" y="121644"/>
                  </a:lnTo>
                  <a:lnTo>
                    <a:pt x="36722" y="177899"/>
                  </a:lnTo>
                  <a:lnTo>
                    <a:pt x="54876" y="237085"/>
                  </a:lnTo>
                  <a:lnTo>
                    <a:pt x="68565" y="289119"/>
                  </a:lnTo>
                  <a:lnTo>
                    <a:pt x="82270" y="343131"/>
                  </a:lnTo>
                  <a:lnTo>
                    <a:pt x="95979" y="393666"/>
                  </a:lnTo>
                  <a:lnTo>
                    <a:pt x="109689" y="4387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18651" y="2330904"/>
              <a:ext cx="164535" cy="109691"/>
            </a:xfrm>
            <a:custGeom>
              <a:avLst/>
              <a:gdLst/>
              <a:ahLst/>
              <a:cxnLst/>
              <a:rect l="0" t="0" r="0" b="0"/>
              <a:pathLst>
                <a:path w="164535" h="109691">
                  <a:moveTo>
                    <a:pt x="0" y="109690"/>
                  </a:moveTo>
                  <a:lnTo>
                    <a:pt x="59620" y="54132"/>
                  </a:lnTo>
                  <a:lnTo>
                    <a:pt x="122506" y="19993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75142" y="2550283"/>
              <a:ext cx="60167" cy="104342"/>
            </a:xfrm>
            <a:custGeom>
              <a:avLst/>
              <a:gdLst/>
              <a:ahLst/>
              <a:cxnLst/>
              <a:rect l="0" t="0" r="0" b="0"/>
              <a:pathLst>
                <a:path w="60167" h="104342">
                  <a:moveTo>
                    <a:pt x="0" y="0"/>
                  </a:moveTo>
                  <a:lnTo>
                    <a:pt x="29830" y="55597"/>
                  </a:lnTo>
                  <a:lnTo>
                    <a:pt x="60166" y="1043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236932" y="2289842"/>
              <a:ext cx="139279" cy="365645"/>
            </a:xfrm>
            <a:custGeom>
              <a:avLst/>
              <a:gdLst/>
              <a:ahLst/>
              <a:cxnLst/>
              <a:rect l="0" t="0" r="0" b="0"/>
              <a:pathLst>
                <a:path w="139279" h="365645">
                  <a:moveTo>
                    <a:pt x="96387" y="365644"/>
                  </a:moveTo>
                  <a:lnTo>
                    <a:pt x="75076" y="319226"/>
                  </a:lnTo>
                  <a:lnTo>
                    <a:pt x="41937" y="264944"/>
                  </a:lnTo>
                  <a:lnTo>
                    <a:pt x="22387" y="213363"/>
                  </a:lnTo>
                  <a:lnTo>
                    <a:pt x="6945" y="152207"/>
                  </a:lnTo>
                  <a:lnTo>
                    <a:pt x="0" y="93122"/>
                  </a:lnTo>
                  <a:lnTo>
                    <a:pt x="5221" y="44299"/>
                  </a:lnTo>
                  <a:lnTo>
                    <a:pt x="16439" y="19141"/>
                  </a:lnTo>
                  <a:lnTo>
                    <a:pt x="23696" y="8167"/>
                  </a:lnTo>
                  <a:lnTo>
                    <a:pt x="33104" y="2374"/>
                  </a:lnTo>
                  <a:lnTo>
                    <a:pt x="55746" y="0"/>
                  </a:lnTo>
                  <a:lnTo>
                    <a:pt x="94188" y="14507"/>
                  </a:lnTo>
                  <a:lnTo>
                    <a:pt x="112855" y="37893"/>
                  </a:lnTo>
                  <a:lnTo>
                    <a:pt x="131930" y="85319"/>
                  </a:lnTo>
                  <a:lnTo>
                    <a:pt x="139278" y="118624"/>
                  </a:lnTo>
                  <a:lnTo>
                    <a:pt x="131582" y="177245"/>
                  </a:lnTo>
                  <a:lnTo>
                    <a:pt x="122366" y="203660"/>
                  </a:lnTo>
                  <a:lnTo>
                    <a:pt x="108113" y="225557"/>
                  </a:lnTo>
                  <a:lnTo>
                    <a:pt x="87560" y="241382"/>
                  </a:lnTo>
                  <a:lnTo>
                    <a:pt x="66237" y="250447"/>
                  </a:lnTo>
                  <a:lnTo>
                    <a:pt x="58418" y="250732"/>
                  </a:lnTo>
                  <a:lnTo>
                    <a:pt x="38210" y="246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412254" y="2248163"/>
              <a:ext cx="104240" cy="233565"/>
            </a:xfrm>
            <a:custGeom>
              <a:avLst/>
              <a:gdLst/>
              <a:ahLst/>
              <a:cxnLst/>
              <a:rect l="0" t="0" r="0" b="0"/>
              <a:pathLst>
                <a:path w="104240" h="233565">
                  <a:moveTo>
                    <a:pt x="0" y="96452"/>
                  </a:moveTo>
                  <a:lnTo>
                    <a:pt x="12470" y="148137"/>
                  </a:lnTo>
                  <a:lnTo>
                    <a:pt x="26363" y="177315"/>
                  </a:lnTo>
                  <a:lnTo>
                    <a:pt x="46756" y="197393"/>
                  </a:lnTo>
                  <a:lnTo>
                    <a:pt x="58593" y="204880"/>
                  </a:lnTo>
                  <a:lnTo>
                    <a:pt x="69531" y="205300"/>
                  </a:lnTo>
                  <a:lnTo>
                    <a:pt x="79870" y="201011"/>
                  </a:lnTo>
                  <a:lnTo>
                    <a:pt x="89810" y="193580"/>
                  </a:lnTo>
                  <a:lnTo>
                    <a:pt x="100854" y="169074"/>
                  </a:lnTo>
                  <a:lnTo>
                    <a:pt x="104239" y="139393"/>
                  </a:lnTo>
                  <a:lnTo>
                    <a:pt x="93999" y="79035"/>
                  </a:lnTo>
                  <a:lnTo>
                    <a:pt x="84434" y="47578"/>
                  </a:lnTo>
                  <a:lnTo>
                    <a:pt x="70027" y="23440"/>
                  </a:lnTo>
                  <a:lnTo>
                    <a:pt x="49404" y="6619"/>
                  </a:lnTo>
                  <a:lnTo>
                    <a:pt x="37507" y="0"/>
                  </a:lnTo>
                  <a:lnTo>
                    <a:pt x="28051" y="158"/>
                  </a:lnTo>
                  <a:lnTo>
                    <a:pt x="20224" y="4834"/>
                  </a:lnTo>
                  <a:lnTo>
                    <a:pt x="13483" y="12521"/>
                  </a:lnTo>
                  <a:lnTo>
                    <a:pt x="5992" y="37313"/>
                  </a:lnTo>
                  <a:lnTo>
                    <a:pt x="5838" y="89594"/>
                  </a:lnTo>
                  <a:lnTo>
                    <a:pt x="15441" y="145203"/>
                  </a:lnTo>
                  <a:lnTo>
                    <a:pt x="25144" y="174487"/>
                  </a:lnTo>
                  <a:lnTo>
                    <a:pt x="39613" y="197659"/>
                  </a:lnTo>
                  <a:lnTo>
                    <a:pt x="60263" y="214052"/>
                  </a:lnTo>
                  <a:lnTo>
                    <a:pt x="95978" y="2335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576788" y="2248637"/>
              <a:ext cx="41135" cy="219380"/>
            </a:xfrm>
            <a:custGeom>
              <a:avLst/>
              <a:gdLst/>
              <a:ahLst/>
              <a:cxnLst/>
              <a:rect l="0" t="0" r="0" b="0"/>
              <a:pathLst>
                <a:path w="41135" h="219380">
                  <a:moveTo>
                    <a:pt x="0" y="0"/>
                  </a:moveTo>
                  <a:lnTo>
                    <a:pt x="4063" y="59660"/>
                  </a:lnTo>
                  <a:lnTo>
                    <a:pt x="19084" y="121644"/>
                  </a:lnTo>
                  <a:lnTo>
                    <a:pt x="35198" y="176375"/>
                  </a:lnTo>
                  <a:lnTo>
                    <a:pt x="41134" y="2193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549366" y="218008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686478" y="2172174"/>
              <a:ext cx="191958" cy="230810"/>
            </a:xfrm>
            <a:custGeom>
              <a:avLst/>
              <a:gdLst/>
              <a:ahLst/>
              <a:cxnLst/>
              <a:rect l="0" t="0" r="0" b="0"/>
              <a:pathLst>
                <a:path w="191958" h="230810">
                  <a:moveTo>
                    <a:pt x="0" y="131308"/>
                  </a:moveTo>
                  <a:lnTo>
                    <a:pt x="19084" y="188560"/>
                  </a:lnTo>
                  <a:lnTo>
                    <a:pt x="33675" y="230809"/>
                  </a:lnTo>
                  <a:lnTo>
                    <a:pt x="28546" y="168749"/>
                  </a:lnTo>
                  <a:lnTo>
                    <a:pt x="27755" y="113286"/>
                  </a:lnTo>
                  <a:lnTo>
                    <a:pt x="34800" y="50980"/>
                  </a:lnTo>
                  <a:lnTo>
                    <a:pt x="46444" y="18925"/>
                  </a:lnTo>
                  <a:lnTo>
                    <a:pt x="53814" y="6112"/>
                  </a:lnTo>
                  <a:lnTo>
                    <a:pt x="63299" y="616"/>
                  </a:lnTo>
                  <a:lnTo>
                    <a:pt x="74192" y="0"/>
                  </a:lnTo>
                  <a:lnTo>
                    <a:pt x="86024" y="2636"/>
                  </a:lnTo>
                  <a:lnTo>
                    <a:pt x="95436" y="10487"/>
                  </a:lnTo>
                  <a:lnTo>
                    <a:pt x="109956" y="35460"/>
                  </a:lnTo>
                  <a:lnTo>
                    <a:pt x="126696" y="83781"/>
                  </a:lnTo>
                  <a:lnTo>
                    <a:pt x="141304" y="143971"/>
                  </a:lnTo>
                  <a:lnTo>
                    <a:pt x="162560" y="195491"/>
                  </a:lnTo>
                  <a:lnTo>
                    <a:pt x="175337" y="213155"/>
                  </a:lnTo>
                  <a:lnTo>
                    <a:pt x="191957" y="2272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905857" y="1988124"/>
              <a:ext cx="95979" cy="425049"/>
            </a:xfrm>
            <a:custGeom>
              <a:avLst/>
              <a:gdLst/>
              <a:ahLst/>
              <a:cxnLst/>
              <a:rect l="0" t="0" r="0" b="0"/>
              <a:pathLst>
                <a:path w="95979" h="425049">
                  <a:moveTo>
                    <a:pt x="0" y="0"/>
                  </a:moveTo>
                  <a:lnTo>
                    <a:pt x="1523" y="54732"/>
                  </a:lnTo>
                  <a:lnTo>
                    <a:pt x="7279" y="95421"/>
                  </a:lnTo>
                  <a:lnTo>
                    <a:pt x="14915" y="142958"/>
                  </a:lnTo>
                  <a:lnTo>
                    <a:pt x="23387" y="194555"/>
                  </a:lnTo>
                  <a:lnTo>
                    <a:pt x="32231" y="247957"/>
                  </a:lnTo>
                  <a:lnTo>
                    <a:pt x="41239" y="294035"/>
                  </a:lnTo>
                  <a:lnTo>
                    <a:pt x="58939" y="350173"/>
                  </a:lnTo>
                  <a:lnTo>
                    <a:pt x="79418" y="391690"/>
                  </a:lnTo>
                  <a:lnTo>
                    <a:pt x="95978" y="4250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51012" y="2248637"/>
              <a:ext cx="137113" cy="27424"/>
            </a:xfrm>
            <a:custGeom>
              <a:avLst/>
              <a:gdLst/>
              <a:ahLst/>
              <a:cxnLst/>
              <a:rect l="0" t="0" r="0" b="0"/>
              <a:pathLst>
                <a:path w="137113" h="27424">
                  <a:moveTo>
                    <a:pt x="0" y="27423"/>
                  </a:moveTo>
                  <a:lnTo>
                    <a:pt x="59660" y="16570"/>
                  </a:lnTo>
                  <a:lnTo>
                    <a:pt x="102991" y="10496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74389" y="1837301"/>
              <a:ext cx="266206" cy="644427"/>
            </a:xfrm>
            <a:custGeom>
              <a:avLst/>
              <a:gdLst/>
              <a:ahLst/>
              <a:cxnLst/>
              <a:rect l="0" t="0" r="0" b="0"/>
              <a:pathLst>
                <a:path w="266206" h="644427">
                  <a:moveTo>
                    <a:pt x="33114" y="0"/>
                  </a:moveTo>
                  <a:lnTo>
                    <a:pt x="22168" y="51685"/>
                  </a:lnTo>
                  <a:lnTo>
                    <a:pt x="9727" y="99613"/>
                  </a:lnTo>
                  <a:lnTo>
                    <a:pt x="884" y="144821"/>
                  </a:lnTo>
                  <a:lnTo>
                    <a:pt x="0" y="199446"/>
                  </a:lnTo>
                  <a:lnTo>
                    <a:pt x="4686" y="257747"/>
                  </a:lnTo>
                  <a:lnTo>
                    <a:pt x="11847" y="314129"/>
                  </a:lnTo>
                  <a:lnTo>
                    <a:pt x="24443" y="375424"/>
                  </a:lnTo>
                  <a:lnTo>
                    <a:pt x="52381" y="437089"/>
                  </a:lnTo>
                  <a:lnTo>
                    <a:pt x="89605" y="496325"/>
                  </a:lnTo>
                  <a:lnTo>
                    <a:pt x="152552" y="558465"/>
                  </a:lnTo>
                  <a:lnTo>
                    <a:pt x="206515" y="601660"/>
                  </a:lnTo>
                  <a:lnTo>
                    <a:pt x="266205" y="6444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442500" y="2039786"/>
              <a:ext cx="181154" cy="249986"/>
            </a:xfrm>
            <a:custGeom>
              <a:avLst/>
              <a:gdLst/>
              <a:ahLst/>
              <a:cxnLst/>
              <a:rect l="0" t="0" r="0" b="0"/>
              <a:pathLst>
                <a:path w="181154" h="249986">
                  <a:moveTo>
                    <a:pt x="11805" y="112873"/>
                  </a:moveTo>
                  <a:lnTo>
                    <a:pt x="953" y="161680"/>
                  </a:lnTo>
                  <a:lnTo>
                    <a:pt x="0" y="177404"/>
                  </a:lnTo>
                  <a:lnTo>
                    <a:pt x="7066" y="203000"/>
                  </a:lnTo>
                  <a:lnTo>
                    <a:pt x="13216" y="214091"/>
                  </a:lnTo>
                  <a:lnTo>
                    <a:pt x="32237" y="230477"/>
                  </a:lnTo>
                  <a:lnTo>
                    <a:pt x="43708" y="236980"/>
                  </a:lnTo>
                  <a:lnTo>
                    <a:pt x="72704" y="240142"/>
                  </a:lnTo>
                  <a:lnTo>
                    <a:pt x="104380" y="234946"/>
                  </a:lnTo>
                  <a:lnTo>
                    <a:pt x="133693" y="222480"/>
                  </a:lnTo>
                  <a:lnTo>
                    <a:pt x="153831" y="202721"/>
                  </a:lnTo>
                  <a:lnTo>
                    <a:pt x="179172" y="152795"/>
                  </a:lnTo>
                  <a:lnTo>
                    <a:pt x="181153" y="126046"/>
                  </a:lnTo>
                  <a:lnTo>
                    <a:pt x="170011" y="71633"/>
                  </a:lnTo>
                  <a:lnTo>
                    <a:pt x="150258" y="30574"/>
                  </a:lnTo>
                  <a:lnTo>
                    <a:pt x="125646" y="11294"/>
                  </a:lnTo>
                  <a:lnTo>
                    <a:pt x="110551" y="4020"/>
                  </a:lnTo>
                  <a:lnTo>
                    <a:pt x="81591" y="0"/>
                  </a:lnTo>
                  <a:lnTo>
                    <a:pt x="67470" y="1061"/>
                  </a:lnTo>
                  <a:lnTo>
                    <a:pt x="43654" y="14428"/>
                  </a:lnTo>
                  <a:lnTo>
                    <a:pt x="24437" y="35603"/>
                  </a:lnTo>
                  <a:lnTo>
                    <a:pt x="10818" y="60249"/>
                  </a:lnTo>
                  <a:lnTo>
                    <a:pt x="1864" y="114377"/>
                  </a:lnTo>
                  <a:lnTo>
                    <a:pt x="7895" y="148581"/>
                  </a:lnTo>
                  <a:lnTo>
                    <a:pt x="36593" y="207779"/>
                  </a:lnTo>
                  <a:lnTo>
                    <a:pt x="66650" y="2499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714818" y="2207503"/>
              <a:ext cx="41135" cy="164536"/>
            </a:xfrm>
            <a:custGeom>
              <a:avLst/>
              <a:gdLst/>
              <a:ahLst/>
              <a:cxnLst/>
              <a:rect l="0" t="0" r="0" b="0"/>
              <a:pathLst>
                <a:path w="41135" h="164536">
                  <a:moveTo>
                    <a:pt x="0" y="0"/>
                  </a:moveTo>
                  <a:lnTo>
                    <a:pt x="18977" y="48808"/>
                  </a:lnTo>
                  <a:lnTo>
                    <a:pt x="31286" y="81108"/>
                  </a:lnTo>
                  <a:lnTo>
                    <a:pt x="39188" y="139310"/>
                  </a:lnTo>
                  <a:lnTo>
                    <a:pt x="41134" y="1645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797932" y="2001696"/>
              <a:ext cx="132299" cy="243134"/>
            </a:xfrm>
            <a:custGeom>
              <a:avLst/>
              <a:gdLst/>
              <a:ahLst/>
              <a:cxnLst/>
              <a:rect l="0" t="0" r="0" b="0"/>
              <a:pathLst>
                <a:path w="132299" h="243134">
                  <a:moveTo>
                    <a:pt x="12864" y="27562"/>
                  </a:moveTo>
                  <a:lnTo>
                    <a:pt x="2012" y="87221"/>
                  </a:lnTo>
                  <a:lnTo>
                    <a:pt x="0" y="138678"/>
                  </a:lnTo>
                  <a:lnTo>
                    <a:pt x="2577" y="172925"/>
                  </a:lnTo>
                  <a:lnTo>
                    <a:pt x="21157" y="216377"/>
                  </a:lnTo>
                  <a:lnTo>
                    <a:pt x="37371" y="238943"/>
                  </a:lnTo>
                  <a:lnTo>
                    <a:pt x="47483" y="243133"/>
                  </a:lnTo>
                  <a:lnTo>
                    <a:pt x="58796" y="242879"/>
                  </a:lnTo>
                  <a:lnTo>
                    <a:pt x="82029" y="234471"/>
                  </a:lnTo>
                  <a:lnTo>
                    <a:pt x="102512" y="220578"/>
                  </a:lnTo>
                  <a:lnTo>
                    <a:pt x="117709" y="196122"/>
                  </a:lnTo>
                  <a:lnTo>
                    <a:pt x="128018" y="163416"/>
                  </a:lnTo>
                  <a:lnTo>
                    <a:pt x="132298" y="103701"/>
                  </a:lnTo>
                  <a:lnTo>
                    <a:pt x="123071" y="49783"/>
                  </a:lnTo>
                  <a:lnTo>
                    <a:pt x="109580" y="24235"/>
                  </a:lnTo>
                  <a:lnTo>
                    <a:pt x="89365" y="6786"/>
                  </a:lnTo>
                  <a:lnTo>
                    <a:pt x="77576" y="0"/>
                  </a:lnTo>
                  <a:lnTo>
                    <a:pt x="66670" y="46"/>
                  </a:lnTo>
                  <a:lnTo>
                    <a:pt x="56352" y="4648"/>
                  </a:lnTo>
                  <a:lnTo>
                    <a:pt x="17900" y="37593"/>
                  </a:lnTo>
                  <a:lnTo>
                    <a:pt x="7485" y="63505"/>
                  </a:lnTo>
                  <a:lnTo>
                    <a:pt x="4380" y="93811"/>
                  </a:lnTo>
                  <a:lnTo>
                    <a:pt x="10737" y="142382"/>
                  </a:lnTo>
                  <a:lnTo>
                    <a:pt x="12864" y="1646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947908" y="1864723"/>
              <a:ext cx="132103" cy="493605"/>
            </a:xfrm>
            <a:custGeom>
              <a:avLst/>
              <a:gdLst/>
              <a:ahLst/>
              <a:cxnLst/>
              <a:rect l="0" t="0" r="0" b="0"/>
              <a:pathLst>
                <a:path w="132103" h="493605">
                  <a:moveTo>
                    <a:pt x="0" y="0"/>
                  </a:moveTo>
                  <a:lnTo>
                    <a:pt x="46774" y="59215"/>
                  </a:lnTo>
                  <a:lnTo>
                    <a:pt x="71920" y="88302"/>
                  </a:lnTo>
                  <a:lnTo>
                    <a:pt x="98900" y="146429"/>
                  </a:lnTo>
                  <a:lnTo>
                    <a:pt x="120204" y="208429"/>
                  </a:lnTo>
                  <a:lnTo>
                    <a:pt x="132102" y="270980"/>
                  </a:lnTo>
                  <a:lnTo>
                    <a:pt x="131565" y="324045"/>
                  </a:lnTo>
                  <a:lnTo>
                    <a:pt x="125820" y="372777"/>
                  </a:lnTo>
                  <a:lnTo>
                    <a:pt x="121429" y="404863"/>
                  </a:lnTo>
                  <a:lnTo>
                    <a:pt x="92653" y="467435"/>
                  </a:lnTo>
                  <a:lnTo>
                    <a:pt x="82268" y="4936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412254" y="2673684"/>
            <a:ext cx="1206586" cy="1260809"/>
            <a:chOff x="1412254" y="2673684"/>
            <a:chExt cx="1206586" cy="1260809"/>
          </a:xfrm>
        </p:grpSpPr>
        <p:sp>
          <p:nvSpPr>
            <p:cNvPr id="55" name="Freeform 54"/>
            <p:cNvSpPr/>
            <p:nvPr/>
          </p:nvSpPr>
          <p:spPr>
            <a:xfrm>
              <a:off x="1412254" y="2865641"/>
              <a:ext cx="164535" cy="356492"/>
            </a:xfrm>
            <a:custGeom>
              <a:avLst/>
              <a:gdLst/>
              <a:ahLst/>
              <a:cxnLst/>
              <a:rect l="0" t="0" r="0" b="0"/>
              <a:pathLst>
                <a:path w="164535" h="356492">
                  <a:moveTo>
                    <a:pt x="0" y="0"/>
                  </a:moveTo>
                  <a:lnTo>
                    <a:pt x="3047" y="51685"/>
                  </a:lnTo>
                  <a:lnTo>
                    <a:pt x="29830" y="113128"/>
                  </a:lnTo>
                  <a:lnTo>
                    <a:pt x="55558" y="165553"/>
                  </a:lnTo>
                  <a:lnTo>
                    <a:pt x="82478" y="215619"/>
                  </a:lnTo>
                  <a:lnTo>
                    <a:pt x="118872" y="273481"/>
                  </a:lnTo>
                  <a:lnTo>
                    <a:pt x="152355" y="317976"/>
                  </a:lnTo>
                  <a:lnTo>
                    <a:pt x="164534" y="3564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94521" y="2838219"/>
              <a:ext cx="150824" cy="671850"/>
            </a:xfrm>
            <a:custGeom>
              <a:avLst/>
              <a:gdLst/>
              <a:ahLst/>
              <a:cxnLst/>
              <a:rect l="0" t="0" r="0" b="0"/>
              <a:pathLst>
                <a:path w="150824" h="671850">
                  <a:moveTo>
                    <a:pt x="150823" y="0"/>
                  </a:moveTo>
                  <a:lnTo>
                    <a:pt x="131977" y="45309"/>
                  </a:lnTo>
                  <a:lnTo>
                    <a:pt x="124418" y="101447"/>
                  </a:lnTo>
                  <a:lnTo>
                    <a:pt x="113207" y="152951"/>
                  </a:lnTo>
                  <a:lnTo>
                    <a:pt x="104651" y="198996"/>
                  </a:lnTo>
                  <a:lnTo>
                    <a:pt x="91269" y="254473"/>
                  </a:lnTo>
                  <a:lnTo>
                    <a:pt x="82206" y="297438"/>
                  </a:lnTo>
                  <a:lnTo>
                    <a:pt x="73099" y="345480"/>
                  </a:lnTo>
                  <a:lnTo>
                    <a:pt x="63973" y="392223"/>
                  </a:lnTo>
                  <a:lnTo>
                    <a:pt x="54839" y="442451"/>
                  </a:lnTo>
                  <a:lnTo>
                    <a:pt x="45702" y="493721"/>
                  </a:lnTo>
                  <a:lnTo>
                    <a:pt x="36562" y="541899"/>
                  </a:lnTo>
                  <a:lnTo>
                    <a:pt x="22852" y="604569"/>
                  </a:lnTo>
                  <a:lnTo>
                    <a:pt x="13711" y="634837"/>
                  </a:lnTo>
                  <a:lnTo>
                    <a:pt x="0" y="6718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796167" y="2810796"/>
              <a:ext cx="151803" cy="301648"/>
            </a:xfrm>
            <a:custGeom>
              <a:avLst/>
              <a:gdLst/>
              <a:ahLst/>
              <a:cxnLst/>
              <a:rect l="0" t="0" r="0" b="0"/>
              <a:pathLst>
                <a:path w="151803" h="301648">
                  <a:moveTo>
                    <a:pt x="13712" y="0"/>
                  </a:moveTo>
                  <a:lnTo>
                    <a:pt x="37128" y="20370"/>
                  </a:lnTo>
                  <a:lnTo>
                    <a:pt x="89978" y="52656"/>
                  </a:lnTo>
                  <a:lnTo>
                    <a:pt x="146128" y="105329"/>
                  </a:lnTo>
                  <a:lnTo>
                    <a:pt x="150740" y="115923"/>
                  </a:lnTo>
                  <a:lnTo>
                    <a:pt x="151802" y="139883"/>
                  </a:lnTo>
                  <a:lnTo>
                    <a:pt x="136556" y="179067"/>
                  </a:lnTo>
                  <a:lnTo>
                    <a:pt x="74583" y="241501"/>
                  </a:lnTo>
                  <a:lnTo>
                    <a:pt x="27615" y="283777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66370" y="2838219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0"/>
                  </a:moveTo>
                  <a:lnTo>
                    <a:pt x="48807" y="10852"/>
                  </a:lnTo>
                  <a:lnTo>
                    <a:pt x="98252" y="12864"/>
                  </a:lnTo>
                  <a:lnTo>
                    <a:pt x="139309" y="13460"/>
                  </a:lnTo>
                  <a:lnTo>
                    <a:pt x="164534" y="137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481727" y="2673684"/>
              <a:ext cx="54846" cy="356493"/>
            </a:xfrm>
            <a:custGeom>
              <a:avLst/>
              <a:gdLst/>
              <a:ahLst/>
              <a:cxnLst/>
              <a:rect l="0" t="0" r="0" b="0"/>
              <a:pathLst>
                <a:path w="54846" h="356493">
                  <a:moveTo>
                    <a:pt x="0" y="0"/>
                  </a:moveTo>
                  <a:lnTo>
                    <a:pt x="19085" y="57253"/>
                  </a:lnTo>
                  <a:lnTo>
                    <a:pt x="24952" y="103971"/>
                  </a:lnTo>
                  <a:lnTo>
                    <a:pt x="33970" y="156408"/>
                  </a:lnTo>
                  <a:lnTo>
                    <a:pt x="39011" y="217818"/>
                  </a:lnTo>
                  <a:lnTo>
                    <a:pt x="47784" y="276978"/>
                  </a:lnTo>
                  <a:lnTo>
                    <a:pt x="51707" y="310488"/>
                  </a:lnTo>
                  <a:lnTo>
                    <a:pt x="54845" y="3564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470869" y="3577959"/>
              <a:ext cx="225787" cy="356534"/>
            </a:xfrm>
            <a:custGeom>
              <a:avLst/>
              <a:gdLst/>
              <a:ahLst/>
              <a:cxnLst/>
              <a:rect l="0" t="0" r="0" b="0"/>
              <a:pathLst>
                <a:path w="225787" h="356534">
                  <a:moveTo>
                    <a:pt x="64786" y="82932"/>
                  </a:moveTo>
                  <a:lnTo>
                    <a:pt x="42893" y="107871"/>
                  </a:lnTo>
                  <a:lnTo>
                    <a:pt x="19535" y="153122"/>
                  </a:lnTo>
                  <a:lnTo>
                    <a:pt x="3812" y="212572"/>
                  </a:lnTo>
                  <a:lnTo>
                    <a:pt x="0" y="269458"/>
                  </a:lnTo>
                  <a:lnTo>
                    <a:pt x="4507" y="306500"/>
                  </a:lnTo>
                  <a:lnTo>
                    <a:pt x="19713" y="335149"/>
                  </a:lnTo>
                  <a:lnTo>
                    <a:pt x="30167" y="347055"/>
                  </a:lnTo>
                  <a:lnTo>
                    <a:pt x="41707" y="353469"/>
                  </a:lnTo>
                  <a:lnTo>
                    <a:pt x="66716" y="356533"/>
                  </a:lnTo>
                  <a:lnTo>
                    <a:pt x="106491" y="349692"/>
                  </a:lnTo>
                  <a:lnTo>
                    <a:pt x="159353" y="322786"/>
                  </a:lnTo>
                  <a:lnTo>
                    <a:pt x="180958" y="305825"/>
                  </a:lnTo>
                  <a:lnTo>
                    <a:pt x="202972" y="271867"/>
                  </a:lnTo>
                  <a:lnTo>
                    <a:pt x="222536" y="217923"/>
                  </a:lnTo>
                  <a:lnTo>
                    <a:pt x="225786" y="166263"/>
                  </a:lnTo>
                  <a:lnTo>
                    <a:pt x="217778" y="106438"/>
                  </a:lnTo>
                  <a:lnTo>
                    <a:pt x="204233" y="59935"/>
                  </a:lnTo>
                  <a:lnTo>
                    <a:pt x="164438" y="6420"/>
                  </a:lnTo>
                  <a:lnTo>
                    <a:pt x="154073" y="1454"/>
                  </a:lnTo>
                  <a:lnTo>
                    <a:pt x="130368" y="0"/>
                  </a:lnTo>
                  <a:lnTo>
                    <a:pt x="91327" y="15025"/>
                  </a:lnTo>
                  <a:lnTo>
                    <a:pt x="72519" y="34469"/>
                  </a:lnTo>
                  <a:lnTo>
                    <a:pt x="40753" y="91471"/>
                  </a:lnTo>
                  <a:lnTo>
                    <a:pt x="21440" y="143523"/>
                  </a:lnTo>
                  <a:lnTo>
                    <a:pt x="20627" y="204819"/>
                  </a:lnTo>
                  <a:lnTo>
                    <a:pt x="32477" y="267311"/>
                  </a:lnTo>
                  <a:lnTo>
                    <a:pt x="37363" y="28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864723" y="3564912"/>
              <a:ext cx="167054" cy="274225"/>
            </a:xfrm>
            <a:custGeom>
              <a:avLst/>
              <a:gdLst/>
              <a:ahLst/>
              <a:cxnLst/>
              <a:rect l="0" t="0" r="0" b="0"/>
              <a:pathLst>
                <a:path w="167054" h="274225">
                  <a:moveTo>
                    <a:pt x="82268" y="0"/>
                  </a:moveTo>
                  <a:lnTo>
                    <a:pt x="94738" y="31316"/>
                  </a:lnTo>
                  <a:lnTo>
                    <a:pt x="126304" y="84887"/>
                  </a:lnTo>
                  <a:lnTo>
                    <a:pt x="161456" y="140316"/>
                  </a:lnTo>
                  <a:lnTo>
                    <a:pt x="167053" y="152960"/>
                  </a:lnTo>
                  <a:lnTo>
                    <a:pt x="166214" y="162912"/>
                  </a:lnTo>
                  <a:lnTo>
                    <a:pt x="161084" y="171070"/>
                  </a:lnTo>
                  <a:lnTo>
                    <a:pt x="107430" y="209576"/>
                  </a:lnTo>
                  <a:lnTo>
                    <a:pt x="48115" y="244250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152659" y="3606046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48807" y="2859"/>
                  </a:lnTo>
                  <a:lnTo>
                    <a:pt x="98252" y="84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91417" y="3441512"/>
              <a:ext cx="27423" cy="466181"/>
            </a:xfrm>
            <a:custGeom>
              <a:avLst/>
              <a:gdLst/>
              <a:ahLst/>
              <a:cxnLst/>
              <a:rect l="0" t="0" r="0" b="0"/>
              <a:pathLst>
                <a:path w="27423" h="466181">
                  <a:moveTo>
                    <a:pt x="27422" y="0"/>
                  </a:moveTo>
                  <a:lnTo>
                    <a:pt x="27422" y="54732"/>
                  </a:lnTo>
                  <a:lnTo>
                    <a:pt x="25899" y="115411"/>
                  </a:lnTo>
                  <a:lnTo>
                    <a:pt x="17999" y="172662"/>
                  </a:lnTo>
                  <a:lnTo>
                    <a:pt x="14982" y="228219"/>
                  </a:lnTo>
                  <a:lnTo>
                    <a:pt x="14088" y="283275"/>
                  </a:lnTo>
                  <a:lnTo>
                    <a:pt x="13823" y="339706"/>
                  </a:lnTo>
                  <a:lnTo>
                    <a:pt x="12221" y="400946"/>
                  </a:lnTo>
                  <a:lnTo>
                    <a:pt x="2865" y="451940"/>
                  </a:lnTo>
                  <a:lnTo>
                    <a:pt x="0" y="466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946400" y="2997200"/>
            <a:ext cx="1012419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true.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74900" y="3975100"/>
            <a:ext cx="2340948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009300"/>
                </a:solidFill>
                <a:latin typeface="Arial - 31"/>
              </a:rPr>
              <a:t>Shade same</a:t>
            </a:r>
          </a:p>
          <a:p>
            <a:r>
              <a:rPr lang="en-US" sz="2300" smtClean="0">
                <a:solidFill>
                  <a:srgbClr val="009300"/>
                </a:solidFill>
                <a:latin typeface="Arial - 31"/>
              </a:rPr>
              <a:t>side</a:t>
            </a:r>
            <a:endParaRPr lang="en-US" sz="2300">
              <a:solidFill>
                <a:srgbClr val="009300"/>
              </a:solidFill>
              <a:latin typeface="Arial - 31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786127" y="932362"/>
            <a:ext cx="13712" cy="466182"/>
          </a:xfrm>
          <a:custGeom>
            <a:avLst/>
            <a:gdLst/>
            <a:ahLst/>
            <a:cxnLst/>
            <a:rect l="0" t="0" r="0" b="0"/>
            <a:pathLst>
              <a:path w="13712" h="466182">
                <a:moveTo>
                  <a:pt x="13711" y="0"/>
                </a:moveTo>
                <a:lnTo>
                  <a:pt x="4288" y="46832"/>
                </a:lnTo>
                <a:lnTo>
                  <a:pt x="1906" y="90894"/>
                </a:lnTo>
                <a:lnTo>
                  <a:pt x="564" y="152533"/>
                </a:lnTo>
                <a:lnTo>
                  <a:pt x="167" y="209390"/>
                </a:lnTo>
                <a:lnTo>
                  <a:pt x="49" y="272111"/>
                </a:lnTo>
                <a:lnTo>
                  <a:pt x="14" y="331659"/>
                </a:lnTo>
                <a:lnTo>
                  <a:pt x="4" y="387897"/>
                </a:lnTo>
                <a:lnTo>
                  <a:pt x="2" y="420724"/>
                </a:lnTo>
                <a:lnTo>
                  <a:pt x="0" y="4661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806271" y="791184"/>
            <a:ext cx="4275075" cy="2264281"/>
          </a:xfrm>
          <a:custGeom>
            <a:avLst/>
            <a:gdLst/>
            <a:ahLst/>
            <a:cxnLst/>
            <a:rect l="0" t="0" r="0" b="0"/>
            <a:pathLst>
              <a:path w="4275075" h="2264281">
                <a:moveTo>
                  <a:pt x="7278" y="991272"/>
                </a:moveTo>
                <a:lnTo>
                  <a:pt x="0" y="1034945"/>
                </a:lnTo>
                <a:lnTo>
                  <a:pt x="489" y="1076699"/>
                </a:lnTo>
                <a:lnTo>
                  <a:pt x="4261" y="1123695"/>
                </a:lnTo>
                <a:lnTo>
                  <a:pt x="5937" y="1180129"/>
                </a:lnTo>
                <a:lnTo>
                  <a:pt x="6683" y="1240759"/>
                </a:lnTo>
                <a:lnTo>
                  <a:pt x="6882" y="1271857"/>
                </a:lnTo>
                <a:lnTo>
                  <a:pt x="7014" y="1304776"/>
                </a:lnTo>
                <a:lnTo>
                  <a:pt x="7102" y="1338910"/>
                </a:lnTo>
                <a:lnTo>
                  <a:pt x="7161" y="1373854"/>
                </a:lnTo>
                <a:lnTo>
                  <a:pt x="8724" y="1407814"/>
                </a:lnTo>
                <a:lnTo>
                  <a:pt x="11289" y="1441119"/>
                </a:lnTo>
                <a:lnTo>
                  <a:pt x="14523" y="1473986"/>
                </a:lnTo>
                <a:lnTo>
                  <a:pt x="16678" y="1506562"/>
                </a:lnTo>
                <a:lnTo>
                  <a:pt x="18115" y="1538943"/>
                </a:lnTo>
                <a:lnTo>
                  <a:pt x="21235" y="1601837"/>
                </a:lnTo>
                <a:lnTo>
                  <a:pt x="27700" y="1660259"/>
                </a:lnTo>
                <a:lnTo>
                  <a:pt x="35652" y="1716694"/>
                </a:lnTo>
                <a:lnTo>
                  <a:pt x="44264" y="1772245"/>
                </a:lnTo>
                <a:lnTo>
                  <a:pt x="53170" y="1827404"/>
                </a:lnTo>
                <a:lnTo>
                  <a:pt x="62206" y="1878326"/>
                </a:lnTo>
                <a:lnTo>
                  <a:pt x="71301" y="1924826"/>
                </a:lnTo>
                <a:lnTo>
                  <a:pt x="84986" y="1985264"/>
                </a:lnTo>
                <a:lnTo>
                  <a:pt x="100213" y="2041766"/>
                </a:lnTo>
                <a:lnTo>
                  <a:pt x="123345" y="2094055"/>
                </a:lnTo>
                <a:lnTo>
                  <a:pt x="140623" y="2119223"/>
                </a:lnTo>
                <a:lnTo>
                  <a:pt x="151020" y="2125629"/>
                </a:lnTo>
                <a:lnTo>
                  <a:pt x="174759" y="2128685"/>
                </a:lnTo>
                <a:lnTo>
                  <a:pt x="184441" y="2122797"/>
                </a:lnTo>
                <a:lnTo>
                  <a:pt x="199262" y="2100004"/>
                </a:lnTo>
                <a:lnTo>
                  <a:pt x="219666" y="2045141"/>
                </a:lnTo>
                <a:lnTo>
                  <a:pt x="224586" y="1994845"/>
                </a:lnTo>
                <a:lnTo>
                  <a:pt x="226044" y="1939824"/>
                </a:lnTo>
                <a:lnTo>
                  <a:pt x="226385" y="1897821"/>
                </a:lnTo>
                <a:lnTo>
                  <a:pt x="226536" y="1853762"/>
                </a:lnTo>
                <a:lnTo>
                  <a:pt x="228127" y="1805742"/>
                </a:lnTo>
                <a:lnTo>
                  <a:pt x="233913" y="1748852"/>
                </a:lnTo>
                <a:lnTo>
                  <a:pt x="237499" y="1692083"/>
                </a:lnTo>
                <a:lnTo>
                  <a:pt x="240617" y="1634859"/>
                </a:lnTo>
                <a:lnTo>
                  <a:pt x="247081" y="1573879"/>
                </a:lnTo>
                <a:lnTo>
                  <a:pt x="250969" y="1515292"/>
                </a:lnTo>
                <a:lnTo>
                  <a:pt x="252697" y="1457260"/>
                </a:lnTo>
                <a:lnTo>
                  <a:pt x="253465" y="1395921"/>
                </a:lnTo>
                <a:lnTo>
                  <a:pt x="257869" y="1333111"/>
                </a:lnTo>
                <a:lnTo>
                  <a:pt x="261177" y="1301432"/>
                </a:lnTo>
                <a:lnTo>
                  <a:pt x="263382" y="1268125"/>
                </a:lnTo>
                <a:lnTo>
                  <a:pt x="264851" y="1233732"/>
                </a:lnTo>
                <a:lnTo>
                  <a:pt x="265831" y="1198616"/>
                </a:lnTo>
                <a:lnTo>
                  <a:pt x="268008" y="1164541"/>
                </a:lnTo>
                <a:lnTo>
                  <a:pt x="270983" y="1131160"/>
                </a:lnTo>
                <a:lnTo>
                  <a:pt x="274489" y="1098242"/>
                </a:lnTo>
                <a:lnTo>
                  <a:pt x="276827" y="1065633"/>
                </a:lnTo>
                <a:lnTo>
                  <a:pt x="278385" y="1033228"/>
                </a:lnTo>
                <a:lnTo>
                  <a:pt x="279424" y="1000961"/>
                </a:lnTo>
                <a:lnTo>
                  <a:pt x="281640" y="968786"/>
                </a:lnTo>
                <a:lnTo>
                  <a:pt x="284641" y="936671"/>
                </a:lnTo>
                <a:lnTo>
                  <a:pt x="288166" y="904597"/>
                </a:lnTo>
                <a:lnTo>
                  <a:pt x="293562" y="872550"/>
                </a:lnTo>
                <a:lnTo>
                  <a:pt x="300206" y="840521"/>
                </a:lnTo>
                <a:lnTo>
                  <a:pt x="307683" y="808504"/>
                </a:lnTo>
                <a:lnTo>
                  <a:pt x="314191" y="776496"/>
                </a:lnTo>
                <a:lnTo>
                  <a:pt x="320053" y="744492"/>
                </a:lnTo>
                <a:lnTo>
                  <a:pt x="330629" y="682018"/>
                </a:lnTo>
                <a:lnTo>
                  <a:pt x="340407" y="623782"/>
                </a:lnTo>
                <a:lnTo>
                  <a:pt x="353894" y="567430"/>
                </a:lnTo>
                <a:lnTo>
                  <a:pt x="368521" y="513439"/>
                </a:lnTo>
                <a:lnTo>
                  <a:pt x="380100" y="464052"/>
                </a:lnTo>
                <a:lnTo>
                  <a:pt x="394388" y="416711"/>
                </a:lnTo>
                <a:lnTo>
                  <a:pt x="410894" y="371803"/>
                </a:lnTo>
                <a:lnTo>
                  <a:pt x="437317" y="313784"/>
                </a:lnTo>
                <a:lnTo>
                  <a:pt x="464443" y="265447"/>
                </a:lnTo>
                <a:lnTo>
                  <a:pt x="500906" y="203416"/>
                </a:lnTo>
                <a:lnTo>
                  <a:pt x="559792" y="141827"/>
                </a:lnTo>
                <a:lnTo>
                  <a:pt x="572147" y="132470"/>
                </a:lnTo>
                <a:lnTo>
                  <a:pt x="584956" y="129279"/>
                </a:lnTo>
                <a:lnTo>
                  <a:pt x="611374" y="133858"/>
                </a:lnTo>
                <a:lnTo>
                  <a:pt x="634288" y="154175"/>
                </a:lnTo>
                <a:lnTo>
                  <a:pt x="644664" y="168124"/>
                </a:lnTo>
                <a:lnTo>
                  <a:pt x="660256" y="212061"/>
                </a:lnTo>
                <a:lnTo>
                  <a:pt x="670740" y="262566"/>
                </a:lnTo>
                <a:lnTo>
                  <a:pt x="675400" y="305326"/>
                </a:lnTo>
                <a:lnTo>
                  <a:pt x="677471" y="352768"/>
                </a:lnTo>
                <a:lnTo>
                  <a:pt x="676868" y="402799"/>
                </a:lnTo>
                <a:lnTo>
                  <a:pt x="671521" y="450426"/>
                </a:lnTo>
                <a:lnTo>
                  <a:pt x="668129" y="505110"/>
                </a:lnTo>
                <a:lnTo>
                  <a:pt x="666622" y="564962"/>
                </a:lnTo>
                <a:lnTo>
                  <a:pt x="665952" y="627110"/>
                </a:lnTo>
                <a:lnTo>
                  <a:pt x="665655" y="690279"/>
                </a:lnTo>
                <a:lnTo>
                  <a:pt x="665575" y="722054"/>
                </a:lnTo>
                <a:lnTo>
                  <a:pt x="663998" y="755425"/>
                </a:lnTo>
                <a:lnTo>
                  <a:pt x="661425" y="789860"/>
                </a:lnTo>
                <a:lnTo>
                  <a:pt x="658185" y="825005"/>
                </a:lnTo>
                <a:lnTo>
                  <a:pt x="656025" y="860622"/>
                </a:lnTo>
                <a:lnTo>
                  <a:pt x="654585" y="896555"/>
                </a:lnTo>
                <a:lnTo>
                  <a:pt x="653625" y="932698"/>
                </a:lnTo>
                <a:lnTo>
                  <a:pt x="652985" y="968981"/>
                </a:lnTo>
                <a:lnTo>
                  <a:pt x="652559" y="1005357"/>
                </a:lnTo>
                <a:lnTo>
                  <a:pt x="652274" y="1041796"/>
                </a:lnTo>
                <a:lnTo>
                  <a:pt x="652085" y="1076752"/>
                </a:lnTo>
                <a:lnTo>
                  <a:pt x="651958" y="1110721"/>
                </a:lnTo>
                <a:lnTo>
                  <a:pt x="651874" y="1144031"/>
                </a:lnTo>
                <a:lnTo>
                  <a:pt x="651818" y="1179949"/>
                </a:lnTo>
                <a:lnTo>
                  <a:pt x="651780" y="1217606"/>
                </a:lnTo>
                <a:lnTo>
                  <a:pt x="651755" y="1256421"/>
                </a:lnTo>
                <a:lnTo>
                  <a:pt x="653262" y="1292962"/>
                </a:lnTo>
                <a:lnTo>
                  <a:pt x="655790" y="1327988"/>
                </a:lnTo>
                <a:lnTo>
                  <a:pt x="658998" y="1362002"/>
                </a:lnTo>
                <a:lnTo>
                  <a:pt x="662661" y="1396866"/>
                </a:lnTo>
                <a:lnTo>
                  <a:pt x="666627" y="1432296"/>
                </a:lnTo>
                <a:lnTo>
                  <a:pt x="670794" y="1468104"/>
                </a:lnTo>
                <a:lnTo>
                  <a:pt x="673571" y="1502641"/>
                </a:lnTo>
                <a:lnTo>
                  <a:pt x="675423" y="1536329"/>
                </a:lnTo>
                <a:lnTo>
                  <a:pt x="676658" y="1569452"/>
                </a:lnTo>
                <a:lnTo>
                  <a:pt x="679004" y="1603722"/>
                </a:lnTo>
                <a:lnTo>
                  <a:pt x="682092" y="1638756"/>
                </a:lnTo>
                <a:lnTo>
                  <a:pt x="685674" y="1674300"/>
                </a:lnTo>
                <a:lnTo>
                  <a:pt x="689586" y="1708661"/>
                </a:lnTo>
                <a:lnTo>
                  <a:pt x="693717" y="1742232"/>
                </a:lnTo>
                <a:lnTo>
                  <a:pt x="697994" y="1775277"/>
                </a:lnTo>
                <a:lnTo>
                  <a:pt x="706810" y="1836369"/>
                </a:lnTo>
                <a:lnTo>
                  <a:pt x="717329" y="1893990"/>
                </a:lnTo>
                <a:lnTo>
                  <a:pt x="732162" y="1950069"/>
                </a:lnTo>
                <a:lnTo>
                  <a:pt x="744848" y="2005462"/>
                </a:lnTo>
                <a:lnTo>
                  <a:pt x="757087" y="2057504"/>
                </a:lnTo>
                <a:lnTo>
                  <a:pt x="779585" y="2119539"/>
                </a:lnTo>
                <a:lnTo>
                  <a:pt x="801608" y="2182218"/>
                </a:lnTo>
                <a:lnTo>
                  <a:pt x="812783" y="2209188"/>
                </a:lnTo>
                <a:lnTo>
                  <a:pt x="853551" y="2260928"/>
                </a:lnTo>
                <a:lnTo>
                  <a:pt x="862442" y="2264280"/>
                </a:lnTo>
                <a:lnTo>
                  <a:pt x="871417" y="2263468"/>
                </a:lnTo>
                <a:lnTo>
                  <a:pt x="880446" y="2259879"/>
                </a:lnTo>
                <a:lnTo>
                  <a:pt x="894542" y="2235579"/>
                </a:lnTo>
                <a:lnTo>
                  <a:pt x="916005" y="2172470"/>
                </a:lnTo>
                <a:lnTo>
                  <a:pt x="922989" y="2115347"/>
                </a:lnTo>
                <a:lnTo>
                  <a:pt x="924622" y="2072318"/>
                </a:lnTo>
                <a:lnTo>
                  <a:pt x="925348" y="2027802"/>
                </a:lnTo>
                <a:lnTo>
                  <a:pt x="925671" y="1982627"/>
                </a:lnTo>
                <a:lnTo>
                  <a:pt x="925814" y="1933095"/>
                </a:lnTo>
                <a:lnTo>
                  <a:pt x="927402" y="1879088"/>
                </a:lnTo>
                <a:lnTo>
                  <a:pt x="933184" y="1819537"/>
                </a:lnTo>
                <a:lnTo>
                  <a:pt x="936770" y="1761585"/>
                </a:lnTo>
                <a:lnTo>
                  <a:pt x="938365" y="1703836"/>
                </a:lnTo>
                <a:lnTo>
                  <a:pt x="939072" y="1642622"/>
                </a:lnTo>
                <a:lnTo>
                  <a:pt x="939261" y="1609845"/>
                </a:lnTo>
                <a:lnTo>
                  <a:pt x="939387" y="1575806"/>
                </a:lnTo>
                <a:lnTo>
                  <a:pt x="939472" y="1540925"/>
                </a:lnTo>
                <a:lnTo>
                  <a:pt x="941050" y="1507007"/>
                </a:lnTo>
                <a:lnTo>
                  <a:pt x="943627" y="1473731"/>
                </a:lnTo>
                <a:lnTo>
                  <a:pt x="946869" y="1440883"/>
                </a:lnTo>
                <a:lnTo>
                  <a:pt x="949030" y="1408320"/>
                </a:lnTo>
                <a:lnTo>
                  <a:pt x="950470" y="1375947"/>
                </a:lnTo>
                <a:lnTo>
                  <a:pt x="951430" y="1343700"/>
                </a:lnTo>
                <a:lnTo>
                  <a:pt x="952071" y="1310015"/>
                </a:lnTo>
                <a:lnTo>
                  <a:pt x="952498" y="1275370"/>
                </a:lnTo>
                <a:lnTo>
                  <a:pt x="952782" y="1240086"/>
                </a:lnTo>
                <a:lnTo>
                  <a:pt x="954495" y="1204376"/>
                </a:lnTo>
                <a:lnTo>
                  <a:pt x="957161" y="1168381"/>
                </a:lnTo>
                <a:lnTo>
                  <a:pt x="960462" y="1132197"/>
                </a:lnTo>
                <a:lnTo>
                  <a:pt x="964186" y="1095886"/>
                </a:lnTo>
                <a:lnTo>
                  <a:pt x="968191" y="1059491"/>
                </a:lnTo>
                <a:lnTo>
                  <a:pt x="972386" y="1023040"/>
                </a:lnTo>
                <a:lnTo>
                  <a:pt x="976705" y="986552"/>
                </a:lnTo>
                <a:lnTo>
                  <a:pt x="981109" y="950039"/>
                </a:lnTo>
                <a:lnTo>
                  <a:pt x="985568" y="913509"/>
                </a:lnTo>
                <a:lnTo>
                  <a:pt x="991587" y="878491"/>
                </a:lnTo>
                <a:lnTo>
                  <a:pt x="998647" y="844482"/>
                </a:lnTo>
                <a:lnTo>
                  <a:pt x="1006401" y="811145"/>
                </a:lnTo>
                <a:lnTo>
                  <a:pt x="1013093" y="776732"/>
                </a:lnTo>
                <a:lnTo>
                  <a:pt x="1019078" y="741603"/>
                </a:lnTo>
                <a:lnTo>
                  <a:pt x="1024591" y="705996"/>
                </a:lnTo>
                <a:lnTo>
                  <a:pt x="1031314" y="671593"/>
                </a:lnTo>
                <a:lnTo>
                  <a:pt x="1038842" y="637994"/>
                </a:lnTo>
                <a:lnTo>
                  <a:pt x="1046908" y="604930"/>
                </a:lnTo>
                <a:lnTo>
                  <a:pt x="1056857" y="572223"/>
                </a:lnTo>
                <a:lnTo>
                  <a:pt x="1068059" y="539755"/>
                </a:lnTo>
                <a:lnTo>
                  <a:pt x="1092693" y="476764"/>
                </a:lnTo>
                <a:lnTo>
                  <a:pt x="1118877" y="418298"/>
                </a:lnTo>
                <a:lnTo>
                  <a:pt x="1145748" y="361844"/>
                </a:lnTo>
                <a:lnTo>
                  <a:pt x="1172926" y="307808"/>
                </a:lnTo>
                <a:lnTo>
                  <a:pt x="1200240" y="258400"/>
                </a:lnTo>
                <a:lnTo>
                  <a:pt x="1234034" y="195038"/>
                </a:lnTo>
                <a:lnTo>
                  <a:pt x="1270623" y="137670"/>
                </a:lnTo>
                <a:lnTo>
                  <a:pt x="1314508" y="84060"/>
                </a:lnTo>
                <a:lnTo>
                  <a:pt x="1371734" y="24756"/>
                </a:lnTo>
                <a:lnTo>
                  <a:pt x="1415187" y="2917"/>
                </a:lnTo>
                <a:lnTo>
                  <a:pt x="1449086" y="1"/>
                </a:lnTo>
                <a:lnTo>
                  <a:pt x="1466657" y="1356"/>
                </a:lnTo>
                <a:lnTo>
                  <a:pt x="1481418" y="8353"/>
                </a:lnTo>
                <a:lnTo>
                  <a:pt x="1505944" y="32378"/>
                </a:lnTo>
                <a:lnTo>
                  <a:pt x="1535570" y="86509"/>
                </a:lnTo>
                <a:lnTo>
                  <a:pt x="1549723" y="129042"/>
                </a:lnTo>
                <a:lnTo>
                  <a:pt x="1554593" y="179562"/>
                </a:lnTo>
                <a:lnTo>
                  <a:pt x="1556036" y="236172"/>
                </a:lnTo>
                <a:lnTo>
                  <a:pt x="1556373" y="283946"/>
                </a:lnTo>
                <a:lnTo>
                  <a:pt x="1552461" y="335648"/>
                </a:lnTo>
                <a:lnTo>
                  <a:pt x="1547168" y="390620"/>
                </a:lnTo>
                <a:lnTo>
                  <a:pt x="1544815" y="450600"/>
                </a:lnTo>
                <a:lnTo>
                  <a:pt x="1539707" y="512805"/>
                </a:lnTo>
                <a:lnTo>
                  <a:pt x="1536212" y="544323"/>
                </a:lnTo>
                <a:lnTo>
                  <a:pt x="1533882" y="577522"/>
                </a:lnTo>
                <a:lnTo>
                  <a:pt x="1532328" y="611843"/>
                </a:lnTo>
                <a:lnTo>
                  <a:pt x="1531293" y="646912"/>
                </a:lnTo>
                <a:lnTo>
                  <a:pt x="1529079" y="684002"/>
                </a:lnTo>
                <a:lnTo>
                  <a:pt x="1526079" y="722440"/>
                </a:lnTo>
                <a:lnTo>
                  <a:pt x="1522556" y="761776"/>
                </a:lnTo>
                <a:lnTo>
                  <a:pt x="1520208" y="801712"/>
                </a:lnTo>
                <a:lnTo>
                  <a:pt x="1518642" y="842046"/>
                </a:lnTo>
                <a:lnTo>
                  <a:pt x="1517598" y="882648"/>
                </a:lnTo>
                <a:lnTo>
                  <a:pt x="1516902" y="923426"/>
                </a:lnTo>
                <a:lnTo>
                  <a:pt x="1516439" y="964323"/>
                </a:lnTo>
                <a:lnTo>
                  <a:pt x="1516129" y="1005299"/>
                </a:lnTo>
                <a:lnTo>
                  <a:pt x="1514399" y="1044804"/>
                </a:lnTo>
                <a:lnTo>
                  <a:pt x="1511723" y="1083328"/>
                </a:lnTo>
                <a:lnTo>
                  <a:pt x="1508415" y="1121199"/>
                </a:lnTo>
                <a:lnTo>
                  <a:pt x="1506210" y="1160157"/>
                </a:lnTo>
                <a:lnTo>
                  <a:pt x="1504740" y="1199841"/>
                </a:lnTo>
                <a:lnTo>
                  <a:pt x="1503760" y="1240007"/>
                </a:lnTo>
                <a:lnTo>
                  <a:pt x="1503106" y="1280497"/>
                </a:lnTo>
                <a:lnTo>
                  <a:pt x="1502670" y="1321200"/>
                </a:lnTo>
                <a:lnTo>
                  <a:pt x="1502380" y="1362048"/>
                </a:lnTo>
                <a:lnTo>
                  <a:pt x="1502187" y="1402990"/>
                </a:lnTo>
                <a:lnTo>
                  <a:pt x="1502057" y="1443997"/>
                </a:lnTo>
                <a:lnTo>
                  <a:pt x="1501971" y="1485045"/>
                </a:lnTo>
                <a:lnTo>
                  <a:pt x="1503437" y="1524599"/>
                </a:lnTo>
                <a:lnTo>
                  <a:pt x="1505938" y="1563155"/>
                </a:lnTo>
                <a:lnTo>
                  <a:pt x="1509129" y="1601048"/>
                </a:lnTo>
                <a:lnTo>
                  <a:pt x="1512779" y="1636974"/>
                </a:lnTo>
                <a:lnTo>
                  <a:pt x="1516737" y="1671588"/>
                </a:lnTo>
                <a:lnTo>
                  <a:pt x="1520898" y="1705329"/>
                </a:lnTo>
                <a:lnTo>
                  <a:pt x="1522149" y="1738487"/>
                </a:lnTo>
                <a:lnTo>
                  <a:pt x="1521459" y="1771257"/>
                </a:lnTo>
                <a:lnTo>
                  <a:pt x="1521201" y="1834582"/>
                </a:lnTo>
                <a:lnTo>
                  <a:pt x="1531244" y="1893196"/>
                </a:lnTo>
                <a:lnTo>
                  <a:pt x="1541800" y="1949716"/>
                </a:lnTo>
                <a:lnTo>
                  <a:pt x="1551570" y="2002258"/>
                </a:lnTo>
                <a:lnTo>
                  <a:pt x="1567160" y="2064576"/>
                </a:lnTo>
                <a:lnTo>
                  <a:pt x="1594890" y="2127350"/>
                </a:lnTo>
                <a:lnTo>
                  <a:pt x="1608682" y="2155857"/>
                </a:lnTo>
                <a:lnTo>
                  <a:pt x="1630046" y="2183761"/>
                </a:lnTo>
                <a:lnTo>
                  <a:pt x="1658839" y="2199210"/>
                </a:lnTo>
                <a:lnTo>
                  <a:pt x="1675048" y="2203330"/>
                </a:lnTo>
                <a:lnTo>
                  <a:pt x="1688902" y="2199982"/>
                </a:lnTo>
                <a:lnTo>
                  <a:pt x="1712419" y="2180013"/>
                </a:lnTo>
                <a:lnTo>
                  <a:pt x="1742789" y="2119952"/>
                </a:lnTo>
                <a:lnTo>
                  <a:pt x="1756527" y="2058822"/>
                </a:lnTo>
                <a:lnTo>
                  <a:pt x="1763803" y="2016726"/>
                </a:lnTo>
                <a:lnTo>
                  <a:pt x="1770593" y="1972626"/>
                </a:lnTo>
                <a:lnTo>
                  <a:pt x="1773610" y="1927634"/>
                </a:lnTo>
                <a:lnTo>
                  <a:pt x="1779013" y="1878184"/>
                </a:lnTo>
                <a:lnTo>
                  <a:pt x="1788017" y="1824214"/>
                </a:lnTo>
                <a:lnTo>
                  <a:pt x="1802175" y="1764679"/>
                </a:lnTo>
                <a:lnTo>
                  <a:pt x="1810498" y="1702672"/>
                </a:lnTo>
                <a:lnTo>
                  <a:pt x="1815721" y="1639565"/>
                </a:lnTo>
                <a:lnTo>
                  <a:pt x="1819246" y="1607807"/>
                </a:lnTo>
                <a:lnTo>
                  <a:pt x="1823121" y="1575971"/>
                </a:lnTo>
                <a:lnTo>
                  <a:pt x="1825703" y="1544082"/>
                </a:lnTo>
                <a:lnTo>
                  <a:pt x="1827424" y="1512159"/>
                </a:lnTo>
                <a:lnTo>
                  <a:pt x="1828572" y="1480212"/>
                </a:lnTo>
                <a:lnTo>
                  <a:pt x="1830861" y="1448250"/>
                </a:lnTo>
                <a:lnTo>
                  <a:pt x="1833911" y="1416278"/>
                </a:lnTo>
                <a:lnTo>
                  <a:pt x="1837466" y="1384299"/>
                </a:lnTo>
                <a:lnTo>
                  <a:pt x="1839837" y="1352316"/>
                </a:lnTo>
                <a:lnTo>
                  <a:pt x="1841418" y="1320329"/>
                </a:lnTo>
                <a:lnTo>
                  <a:pt x="1842471" y="1288340"/>
                </a:lnTo>
                <a:lnTo>
                  <a:pt x="1844698" y="1254827"/>
                </a:lnTo>
                <a:lnTo>
                  <a:pt x="1847705" y="1220296"/>
                </a:lnTo>
                <a:lnTo>
                  <a:pt x="1851234" y="1185089"/>
                </a:lnTo>
                <a:lnTo>
                  <a:pt x="1855109" y="1150952"/>
                </a:lnTo>
                <a:lnTo>
                  <a:pt x="1859217" y="1117531"/>
                </a:lnTo>
                <a:lnTo>
                  <a:pt x="1863478" y="1084585"/>
                </a:lnTo>
                <a:lnTo>
                  <a:pt x="1867843" y="1051958"/>
                </a:lnTo>
                <a:lnTo>
                  <a:pt x="1872277" y="1019542"/>
                </a:lnTo>
                <a:lnTo>
                  <a:pt x="1876755" y="987266"/>
                </a:lnTo>
                <a:lnTo>
                  <a:pt x="1881264" y="955085"/>
                </a:lnTo>
                <a:lnTo>
                  <a:pt x="1885794" y="922967"/>
                </a:lnTo>
                <a:lnTo>
                  <a:pt x="1890338" y="890891"/>
                </a:lnTo>
                <a:lnTo>
                  <a:pt x="1896413" y="857319"/>
                </a:lnTo>
                <a:lnTo>
                  <a:pt x="1903511" y="822750"/>
                </a:lnTo>
                <a:lnTo>
                  <a:pt x="1911290" y="787516"/>
                </a:lnTo>
                <a:lnTo>
                  <a:pt x="1917999" y="753362"/>
                </a:lnTo>
                <a:lnTo>
                  <a:pt x="1923995" y="719929"/>
                </a:lnTo>
                <a:lnTo>
                  <a:pt x="1929516" y="686976"/>
                </a:lnTo>
                <a:lnTo>
                  <a:pt x="1936243" y="654343"/>
                </a:lnTo>
                <a:lnTo>
                  <a:pt x="1943775" y="621923"/>
                </a:lnTo>
                <a:lnTo>
                  <a:pt x="1951843" y="589646"/>
                </a:lnTo>
                <a:lnTo>
                  <a:pt x="1961793" y="557464"/>
                </a:lnTo>
                <a:lnTo>
                  <a:pt x="1972996" y="525344"/>
                </a:lnTo>
                <a:lnTo>
                  <a:pt x="1997632" y="462742"/>
                </a:lnTo>
                <a:lnTo>
                  <a:pt x="2023815" y="404449"/>
                </a:lnTo>
                <a:lnTo>
                  <a:pt x="2046625" y="352134"/>
                </a:lnTo>
                <a:lnTo>
                  <a:pt x="2068442" y="303492"/>
                </a:lnTo>
                <a:lnTo>
                  <a:pt x="2093374" y="256482"/>
                </a:lnTo>
                <a:lnTo>
                  <a:pt x="2133106" y="194470"/>
                </a:lnTo>
                <a:lnTo>
                  <a:pt x="2166545" y="137501"/>
                </a:lnTo>
                <a:lnTo>
                  <a:pt x="2216087" y="84027"/>
                </a:lnTo>
                <a:lnTo>
                  <a:pt x="2276231" y="24752"/>
                </a:lnTo>
                <a:lnTo>
                  <a:pt x="2319996" y="2916"/>
                </a:lnTo>
                <a:lnTo>
                  <a:pt x="2353967" y="0"/>
                </a:lnTo>
                <a:lnTo>
                  <a:pt x="2371558" y="1355"/>
                </a:lnTo>
                <a:lnTo>
                  <a:pt x="2403290" y="15049"/>
                </a:lnTo>
                <a:lnTo>
                  <a:pt x="2418151" y="25099"/>
                </a:lnTo>
                <a:lnTo>
                  <a:pt x="2453624" y="75638"/>
                </a:lnTo>
                <a:lnTo>
                  <a:pt x="2476152" y="131576"/>
                </a:lnTo>
                <a:lnTo>
                  <a:pt x="2492476" y="186745"/>
                </a:lnTo>
                <a:lnTo>
                  <a:pt x="2499682" y="248965"/>
                </a:lnTo>
                <a:lnTo>
                  <a:pt x="2501368" y="293187"/>
                </a:lnTo>
                <a:lnTo>
                  <a:pt x="2503641" y="338232"/>
                </a:lnTo>
                <a:lnTo>
                  <a:pt x="2509729" y="383643"/>
                </a:lnTo>
                <a:lnTo>
                  <a:pt x="2509388" y="437342"/>
                </a:lnTo>
                <a:lnTo>
                  <a:pt x="2505682" y="495233"/>
                </a:lnTo>
                <a:lnTo>
                  <a:pt x="2504035" y="551431"/>
                </a:lnTo>
                <a:lnTo>
                  <a:pt x="2503302" y="610940"/>
                </a:lnTo>
                <a:lnTo>
                  <a:pt x="2503108" y="641739"/>
                </a:lnTo>
                <a:lnTo>
                  <a:pt x="2501454" y="674459"/>
                </a:lnTo>
                <a:lnTo>
                  <a:pt x="2498828" y="708461"/>
                </a:lnTo>
                <a:lnTo>
                  <a:pt x="2495554" y="743316"/>
                </a:lnTo>
                <a:lnTo>
                  <a:pt x="2493371" y="777217"/>
                </a:lnTo>
                <a:lnTo>
                  <a:pt x="2491916" y="810482"/>
                </a:lnTo>
                <a:lnTo>
                  <a:pt x="2490946" y="843323"/>
                </a:lnTo>
                <a:lnTo>
                  <a:pt x="2488775" y="877405"/>
                </a:lnTo>
                <a:lnTo>
                  <a:pt x="2485806" y="912314"/>
                </a:lnTo>
                <a:lnTo>
                  <a:pt x="2482302" y="947774"/>
                </a:lnTo>
                <a:lnTo>
                  <a:pt x="2479967" y="985125"/>
                </a:lnTo>
                <a:lnTo>
                  <a:pt x="2478409" y="1023738"/>
                </a:lnTo>
                <a:lnTo>
                  <a:pt x="2477371" y="1063190"/>
                </a:lnTo>
                <a:lnTo>
                  <a:pt x="2475155" y="1101680"/>
                </a:lnTo>
                <a:lnTo>
                  <a:pt x="2472155" y="1139527"/>
                </a:lnTo>
                <a:lnTo>
                  <a:pt x="2468631" y="1176946"/>
                </a:lnTo>
                <a:lnTo>
                  <a:pt x="2466282" y="1215604"/>
                </a:lnTo>
                <a:lnTo>
                  <a:pt x="2464716" y="1255087"/>
                </a:lnTo>
                <a:lnTo>
                  <a:pt x="2463671" y="1295120"/>
                </a:lnTo>
                <a:lnTo>
                  <a:pt x="2461452" y="1333996"/>
                </a:lnTo>
                <a:lnTo>
                  <a:pt x="2458449" y="1372102"/>
                </a:lnTo>
                <a:lnTo>
                  <a:pt x="2454923" y="1409693"/>
                </a:lnTo>
                <a:lnTo>
                  <a:pt x="2452573" y="1446942"/>
                </a:lnTo>
                <a:lnTo>
                  <a:pt x="2451006" y="1483962"/>
                </a:lnTo>
                <a:lnTo>
                  <a:pt x="2449961" y="1520830"/>
                </a:lnTo>
                <a:lnTo>
                  <a:pt x="2449265" y="1556072"/>
                </a:lnTo>
                <a:lnTo>
                  <a:pt x="2448801" y="1590232"/>
                </a:lnTo>
                <a:lnTo>
                  <a:pt x="2448492" y="1623669"/>
                </a:lnTo>
                <a:lnTo>
                  <a:pt x="2448286" y="1656625"/>
                </a:lnTo>
                <a:lnTo>
                  <a:pt x="2448148" y="1689259"/>
                </a:lnTo>
                <a:lnTo>
                  <a:pt x="2447995" y="1750911"/>
                </a:lnTo>
                <a:lnTo>
                  <a:pt x="2447927" y="1803704"/>
                </a:lnTo>
                <a:lnTo>
                  <a:pt x="2451959" y="1852558"/>
                </a:lnTo>
                <a:lnTo>
                  <a:pt x="2458829" y="1899662"/>
                </a:lnTo>
                <a:lnTo>
                  <a:pt x="2466961" y="1945988"/>
                </a:lnTo>
                <a:lnTo>
                  <a:pt x="2480105" y="2000337"/>
                </a:lnTo>
                <a:lnTo>
                  <a:pt x="2510664" y="2051747"/>
                </a:lnTo>
                <a:lnTo>
                  <a:pt x="2533671" y="2083153"/>
                </a:lnTo>
                <a:lnTo>
                  <a:pt x="2549252" y="2093966"/>
                </a:lnTo>
                <a:lnTo>
                  <a:pt x="2586877" y="2105980"/>
                </a:lnTo>
                <a:lnTo>
                  <a:pt x="2603005" y="2103090"/>
                </a:lnTo>
                <a:lnTo>
                  <a:pt x="2616802" y="2095069"/>
                </a:lnTo>
                <a:lnTo>
                  <a:pt x="2670595" y="2032427"/>
                </a:lnTo>
                <a:lnTo>
                  <a:pt x="2697357" y="1990401"/>
                </a:lnTo>
                <a:lnTo>
                  <a:pt x="2715613" y="1938508"/>
                </a:lnTo>
                <a:lnTo>
                  <a:pt x="2730670" y="1875566"/>
                </a:lnTo>
                <a:lnTo>
                  <a:pt x="2740125" y="1831175"/>
                </a:lnTo>
                <a:lnTo>
                  <a:pt x="2753469" y="1781992"/>
                </a:lnTo>
                <a:lnTo>
                  <a:pt x="2769556" y="1729664"/>
                </a:lnTo>
                <a:lnTo>
                  <a:pt x="2786862" y="1675938"/>
                </a:lnTo>
                <a:lnTo>
                  <a:pt x="2800648" y="1617527"/>
                </a:lnTo>
                <a:lnTo>
                  <a:pt x="2811853" y="1556020"/>
                </a:lnTo>
                <a:lnTo>
                  <a:pt x="2821912" y="1493135"/>
                </a:lnTo>
                <a:lnTo>
                  <a:pt x="2835523" y="1433702"/>
                </a:lnTo>
                <a:lnTo>
                  <a:pt x="2850205" y="1375294"/>
                </a:lnTo>
                <a:lnTo>
                  <a:pt x="2861808" y="1313787"/>
                </a:lnTo>
                <a:lnTo>
                  <a:pt x="2872043" y="1250904"/>
                </a:lnTo>
                <a:lnTo>
                  <a:pt x="2883195" y="1187408"/>
                </a:lnTo>
                <a:lnTo>
                  <a:pt x="2890434" y="1155546"/>
                </a:lnTo>
                <a:lnTo>
                  <a:pt x="2898307" y="1123640"/>
                </a:lnTo>
                <a:lnTo>
                  <a:pt x="2906603" y="1091705"/>
                </a:lnTo>
                <a:lnTo>
                  <a:pt x="2915180" y="1059751"/>
                </a:lnTo>
                <a:lnTo>
                  <a:pt x="2923945" y="1027784"/>
                </a:lnTo>
                <a:lnTo>
                  <a:pt x="2932835" y="995808"/>
                </a:lnTo>
                <a:lnTo>
                  <a:pt x="2941809" y="963827"/>
                </a:lnTo>
                <a:lnTo>
                  <a:pt x="2950839" y="931842"/>
                </a:lnTo>
                <a:lnTo>
                  <a:pt x="2959906" y="899854"/>
                </a:lnTo>
                <a:lnTo>
                  <a:pt x="2968996" y="867865"/>
                </a:lnTo>
                <a:lnTo>
                  <a:pt x="2987223" y="805406"/>
                </a:lnTo>
                <a:lnTo>
                  <a:pt x="3005481" y="747178"/>
                </a:lnTo>
                <a:lnTo>
                  <a:pt x="3027815" y="690829"/>
                </a:lnTo>
                <a:lnTo>
                  <a:pt x="3051452" y="633792"/>
                </a:lnTo>
                <a:lnTo>
                  <a:pt x="3072113" y="572895"/>
                </a:lnTo>
                <a:lnTo>
                  <a:pt x="3095515" y="518407"/>
                </a:lnTo>
                <a:lnTo>
                  <a:pt x="3122674" y="467276"/>
                </a:lnTo>
                <a:lnTo>
                  <a:pt x="3155057" y="414081"/>
                </a:lnTo>
                <a:lnTo>
                  <a:pt x="3185700" y="368095"/>
                </a:lnTo>
                <a:lnTo>
                  <a:pt x="3228647" y="307946"/>
                </a:lnTo>
                <a:lnTo>
                  <a:pt x="3270318" y="255592"/>
                </a:lnTo>
                <a:lnTo>
                  <a:pt x="3325344" y="196956"/>
                </a:lnTo>
                <a:lnTo>
                  <a:pt x="3381748" y="152308"/>
                </a:lnTo>
                <a:lnTo>
                  <a:pt x="3432311" y="126533"/>
                </a:lnTo>
                <a:lnTo>
                  <a:pt x="3467872" y="119434"/>
                </a:lnTo>
                <a:lnTo>
                  <a:pt x="3499928" y="124404"/>
                </a:lnTo>
                <a:lnTo>
                  <a:pt x="3514875" y="129996"/>
                </a:lnTo>
                <a:lnTo>
                  <a:pt x="3543670" y="156521"/>
                </a:lnTo>
                <a:lnTo>
                  <a:pt x="3577451" y="210217"/>
                </a:lnTo>
                <a:lnTo>
                  <a:pt x="3591286" y="252606"/>
                </a:lnTo>
                <a:lnTo>
                  <a:pt x="3602514" y="312071"/>
                </a:lnTo>
                <a:lnTo>
                  <a:pt x="3608519" y="366938"/>
                </a:lnTo>
                <a:lnTo>
                  <a:pt x="3611189" y="418238"/>
                </a:lnTo>
                <a:lnTo>
                  <a:pt x="3612375" y="471507"/>
                </a:lnTo>
                <a:lnTo>
                  <a:pt x="3612903" y="525652"/>
                </a:lnTo>
                <a:lnTo>
                  <a:pt x="3611613" y="581709"/>
                </a:lnTo>
                <a:lnTo>
                  <a:pt x="3605961" y="642170"/>
                </a:lnTo>
                <a:lnTo>
                  <a:pt x="3602435" y="704590"/>
                </a:lnTo>
                <a:lnTo>
                  <a:pt x="3599343" y="767879"/>
                </a:lnTo>
                <a:lnTo>
                  <a:pt x="3596386" y="799687"/>
                </a:lnTo>
                <a:lnTo>
                  <a:pt x="3592892" y="831556"/>
                </a:lnTo>
                <a:lnTo>
                  <a:pt x="3590562" y="863466"/>
                </a:lnTo>
                <a:lnTo>
                  <a:pt x="3589008" y="895404"/>
                </a:lnTo>
                <a:lnTo>
                  <a:pt x="3587973" y="927360"/>
                </a:lnTo>
                <a:lnTo>
                  <a:pt x="3587283" y="960852"/>
                </a:lnTo>
                <a:lnTo>
                  <a:pt x="3586822" y="995367"/>
                </a:lnTo>
                <a:lnTo>
                  <a:pt x="3586515" y="1030565"/>
                </a:lnTo>
                <a:lnTo>
                  <a:pt x="3584788" y="1064695"/>
                </a:lnTo>
                <a:lnTo>
                  <a:pt x="3582113" y="1098113"/>
                </a:lnTo>
                <a:lnTo>
                  <a:pt x="3578805" y="1131055"/>
                </a:lnTo>
                <a:lnTo>
                  <a:pt x="3576600" y="1165205"/>
                </a:lnTo>
                <a:lnTo>
                  <a:pt x="3575131" y="1200159"/>
                </a:lnTo>
                <a:lnTo>
                  <a:pt x="3574150" y="1235649"/>
                </a:lnTo>
                <a:lnTo>
                  <a:pt x="3573498" y="1271497"/>
                </a:lnTo>
                <a:lnTo>
                  <a:pt x="3573061" y="1307583"/>
                </a:lnTo>
                <a:lnTo>
                  <a:pt x="3572771" y="1343829"/>
                </a:lnTo>
                <a:lnTo>
                  <a:pt x="3572577" y="1378657"/>
                </a:lnTo>
                <a:lnTo>
                  <a:pt x="3572449" y="1412539"/>
                </a:lnTo>
                <a:lnTo>
                  <a:pt x="3572363" y="1445792"/>
                </a:lnTo>
                <a:lnTo>
                  <a:pt x="3572305" y="1478625"/>
                </a:lnTo>
                <a:lnTo>
                  <a:pt x="3572267" y="1511178"/>
                </a:lnTo>
                <a:lnTo>
                  <a:pt x="3572242" y="1543544"/>
                </a:lnTo>
                <a:lnTo>
                  <a:pt x="3572225" y="1575786"/>
                </a:lnTo>
                <a:lnTo>
                  <a:pt x="3572213" y="1607944"/>
                </a:lnTo>
                <a:lnTo>
                  <a:pt x="3572201" y="1670591"/>
                </a:lnTo>
                <a:lnTo>
                  <a:pt x="3572195" y="1728903"/>
                </a:lnTo>
                <a:lnTo>
                  <a:pt x="3576255" y="1781226"/>
                </a:lnTo>
                <a:lnTo>
                  <a:pt x="3583138" y="1829872"/>
                </a:lnTo>
                <a:lnTo>
                  <a:pt x="3591276" y="1876884"/>
                </a:lnTo>
                <a:lnTo>
                  <a:pt x="3604421" y="1938897"/>
                </a:lnTo>
                <a:lnTo>
                  <a:pt x="3625244" y="1988587"/>
                </a:lnTo>
                <a:lnTo>
                  <a:pt x="3643432" y="2032256"/>
                </a:lnTo>
                <a:lnTo>
                  <a:pt x="3665808" y="2056209"/>
                </a:lnTo>
                <a:lnTo>
                  <a:pt x="3722547" y="2089134"/>
                </a:lnTo>
                <a:lnTo>
                  <a:pt x="3736414" y="2090336"/>
                </a:lnTo>
                <a:lnTo>
                  <a:pt x="3764009" y="2083546"/>
                </a:lnTo>
                <a:lnTo>
                  <a:pt x="3787447" y="2062246"/>
                </a:lnTo>
                <a:lnTo>
                  <a:pt x="3820040" y="2006197"/>
                </a:lnTo>
                <a:lnTo>
                  <a:pt x="3836230" y="1957577"/>
                </a:lnTo>
                <a:lnTo>
                  <a:pt x="3850677" y="1904576"/>
                </a:lnTo>
                <a:lnTo>
                  <a:pt x="3864605" y="1850277"/>
                </a:lnTo>
                <a:lnTo>
                  <a:pt x="3873797" y="1805717"/>
                </a:lnTo>
                <a:lnTo>
                  <a:pt x="3881437" y="1756966"/>
                </a:lnTo>
                <a:lnTo>
                  <a:pt x="3884832" y="1709908"/>
                </a:lnTo>
                <a:lnTo>
                  <a:pt x="3890404" y="1659540"/>
                </a:lnTo>
                <a:lnTo>
                  <a:pt x="3897958" y="1605161"/>
                </a:lnTo>
                <a:lnTo>
                  <a:pt x="3906394" y="1545445"/>
                </a:lnTo>
                <a:lnTo>
                  <a:pt x="3911159" y="1487420"/>
                </a:lnTo>
                <a:lnTo>
                  <a:pt x="3914800" y="1431162"/>
                </a:lnTo>
                <a:lnTo>
                  <a:pt x="3921496" y="1375688"/>
                </a:lnTo>
                <a:lnTo>
                  <a:pt x="3929551" y="1316502"/>
                </a:lnTo>
                <a:lnTo>
                  <a:pt x="3938209" y="1254649"/>
                </a:lnTo>
                <a:lnTo>
                  <a:pt x="3947135" y="1191611"/>
                </a:lnTo>
                <a:lnTo>
                  <a:pt x="3956181" y="1132110"/>
                </a:lnTo>
                <a:lnTo>
                  <a:pt x="3963755" y="1073672"/>
                </a:lnTo>
                <a:lnTo>
                  <a:pt x="3967122" y="1012152"/>
                </a:lnTo>
                <a:lnTo>
                  <a:pt x="3976743" y="953324"/>
                </a:lnTo>
                <a:lnTo>
                  <a:pt x="3989653" y="896710"/>
                </a:lnTo>
                <a:lnTo>
                  <a:pt x="4000468" y="841078"/>
                </a:lnTo>
                <a:lnTo>
                  <a:pt x="4010354" y="785884"/>
                </a:lnTo>
                <a:lnTo>
                  <a:pt x="4019825" y="730884"/>
                </a:lnTo>
                <a:lnTo>
                  <a:pt x="4029113" y="675970"/>
                </a:lnTo>
                <a:lnTo>
                  <a:pt x="4042382" y="625157"/>
                </a:lnTo>
                <a:lnTo>
                  <a:pt x="4058435" y="577182"/>
                </a:lnTo>
                <a:lnTo>
                  <a:pt x="4075727" y="530469"/>
                </a:lnTo>
                <a:lnTo>
                  <a:pt x="4093568" y="484317"/>
                </a:lnTo>
                <a:lnTo>
                  <a:pt x="4116680" y="423633"/>
                </a:lnTo>
                <a:lnTo>
                  <a:pt x="4137240" y="372645"/>
                </a:lnTo>
                <a:lnTo>
                  <a:pt x="4171484" y="315379"/>
                </a:lnTo>
                <a:lnTo>
                  <a:pt x="4205840" y="254397"/>
                </a:lnTo>
                <a:lnTo>
                  <a:pt x="4214003" y="244080"/>
                </a:lnTo>
                <a:lnTo>
                  <a:pt x="4224015" y="238725"/>
                </a:lnTo>
                <a:lnTo>
                  <a:pt x="4247328" y="236838"/>
                </a:lnTo>
                <a:lnTo>
                  <a:pt x="4256896" y="246085"/>
                </a:lnTo>
                <a:lnTo>
                  <a:pt x="4271591" y="280734"/>
                </a:lnTo>
                <a:lnTo>
                  <a:pt x="4275074" y="314416"/>
                </a:lnTo>
                <a:lnTo>
                  <a:pt x="4272532" y="363136"/>
                </a:lnTo>
                <a:lnTo>
                  <a:pt x="4271779" y="416166"/>
                </a:lnTo>
                <a:lnTo>
                  <a:pt x="4267493" y="474536"/>
                </a:lnTo>
                <a:lnTo>
                  <a:pt x="4260558" y="517857"/>
                </a:lnTo>
                <a:lnTo>
                  <a:pt x="4252396" y="562502"/>
                </a:lnTo>
                <a:lnTo>
                  <a:pt x="4247754" y="607735"/>
                </a:lnTo>
                <a:lnTo>
                  <a:pt x="4244167" y="653230"/>
                </a:lnTo>
                <a:lnTo>
                  <a:pt x="4237495" y="698841"/>
                </a:lnTo>
                <a:lnTo>
                  <a:pt x="4229451" y="748566"/>
                </a:lnTo>
                <a:lnTo>
                  <a:pt x="4220798" y="802659"/>
                </a:lnTo>
                <a:lnTo>
                  <a:pt x="4211873" y="862248"/>
                </a:lnTo>
                <a:lnTo>
                  <a:pt x="4202829" y="920217"/>
                </a:lnTo>
                <a:lnTo>
                  <a:pt x="4193731" y="977974"/>
                </a:lnTo>
                <a:lnTo>
                  <a:pt x="4184609" y="1039191"/>
                </a:lnTo>
                <a:lnTo>
                  <a:pt x="4171414" y="1101946"/>
                </a:lnTo>
                <a:lnTo>
                  <a:pt x="4156916" y="1165385"/>
                </a:lnTo>
                <a:lnTo>
                  <a:pt x="4150917" y="1197232"/>
                </a:lnTo>
                <a:lnTo>
                  <a:pt x="4145395" y="1229127"/>
                </a:lnTo>
                <a:lnTo>
                  <a:pt x="4140190" y="1261055"/>
                </a:lnTo>
                <a:lnTo>
                  <a:pt x="4135197" y="1293005"/>
                </a:lnTo>
                <a:lnTo>
                  <a:pt x="4130343" y="1324969"/>
                </a:lnTo>
                <a:lnTo>
                  <a:pt x="4124062" y="1358466"/>
                </a:lnTo>
                <a:lnTo>
                  <a:pt x="4116827" y="1392985"/>
                </a:lnTo>
                <a:lnTo>
                  <a:pt x="4108957" y="1428186"/>
                </a:lnTo>
                <a:lnTo>
                  <a:pt x="4100663" y="1462317"/>
                </a:lnTo>
                <a:lnTo>
                  <a:pt x="4092087" y="1495735"/>
                </a:lnTo>
                <a:lnTo>
                  <a:pt x="4083323" y="1528678"/>
                </a:lnTo>
                <a:lnTo>
                  <a:pt x="4074433" y="1561305"/>
                </a:lnTo>
                <a:lnTo>
                  <a:pt x="4065459" y="1593720"/>
                </a:lnTo>
                <a:lnTo>
                  <a:pt x="4056430" y="1625995"/>
                </a:lnTo>
                <a:lnTo>
                  <a:pt x="4048887" y="1659699"/>
                </a:lnTo>
                <a:lnTo>
                  <a:pt x="4042335" y="1694356"/>
                </a:lnTo>
                <a:lnTo>
                  <a:pt x="4036444" y="1729648"/>
                </a:lnTo>
                <a:lnTo>
                  <a:pt x="4029469" y="1763841"/>
                </a:lnTo>
                <a:lnTo>
                  <a:pt x="4021772" y="1797300"/>
                </a:lnTo>
                <a:lnTo>
                  <a:pt x="4013594" y="1830271"/>
                </a:lnTo>
                <a:lnTo>
                  <a:pt x="4006618" y="1862915"/>
                </a:lnTo>
                <a:lnTo>
                  <a:pt x="4000445" y="1895343"/>
                </a:lnTo>
                <a:lnTo>
                  <a:pt x="3994805" y="1927625"/>
                </a:lnTo>
                <a:lnTo>
                  <a:pt x="3987999" y="1959811"/>
                </a:lnTo>
                <a:lnTo>
                  <a:pt x="3980415" y="1991932"/>
                </a:lnTo>
                <a:lnTo>
                  <a:pt x="3966908" y="2051491"/>
                </a:lnTo>
                <a:lnTo>
                  <a:pt x="3960906" y="2098274"/>
                </a:lnTo>
                <a:lnTo>
                  <a:pt x="3950248" y="2151594"/>
                </a:lnTo>
                <a:lnTo>
                  <a:pt x="3942393" y="21841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922180" y="6367279"/>
            <a:ext cx="450776" cy="350555"/>
          </a:xfrm>
          <a:custGeom>
            <a:avLst/>
            <a:gdLst/>
            <a:ahLst/>
            <a:cxnLst/>
            <a:rect l="0" t="0" r="0" b="0"/>
            <a:pathLst>
              <a:path w="450776" h="350555">
                <a:moveTo>
                  <a:pt x="39439" y="59984"/>
                </a:moveTo>
                <a:lnTo>
                  <a:pt x="17603" y="74541"/>
                </a:lnTo>
                <a:lnTo>
                  <a:pt x="6882" y="106064"/>
                </a:lnTo>
                <a:lnTo>
                  <a:pt x="2118" y="150543"/>
                </a:lnTo>
                <a:lnTo>
                  <a:pt x="0" y="200781"/>
                </a:lnTo>
                <a:lnTo>
                  <a:pt x="6087" y="258618"/>
                </a:lnTo>
                <a:lnTo>
                  <a:pt x="21792" y="319107"/>
                </a:lnTo>
                <a:lnTo>
                  <a:pt x="30580" y="347301"/>
                </a:lnTo>
                <a:lnTo>
                  <a:pt x="35057" y="350554"/>
                </a:lnTo>
                <a:lnTo>
                  <a:pt x="39565" y="346629"/>
                </a:lnTo>
                <a:lnTo>
                  <a:pt x="44093" y="337919"/>
                </a:lnTo>
                <a:lnTo>
                  <a:pt x="45063" y="316052"/>
                </a:lnTo>
                <a:lnTo>
                  <a:pt x="41105" y="261795"/>
                </a:lnTo>
                <a:lnTo>
                  <a:pt x="41703" y="213663"/>
                </a:lnTo>
                <a:lnTo>
                  <a:pt x="49082" y="159347"/>
                </a:lnTo>
                <a:lnTo>
                  <a:pt x="53469" y="103814"/>
                </a:lnTo>
                <a:lnTo>
                  <a:pt x="63740" y="42839"/>
                </a:lnTo>
                <a:lnTo>
                  <a:pt x="72076" y="9707"/>
                </a:lnTo>
                <a:lnTo>
                  <a:pt x="77955" y="3614"/>
                </a:lnTo>
                <a:lnTo>
                  <a:pt x="84922" y="4122"/>
                </a:lnTo>
                <a:lnTo>
                  <a:pt x="92613" y="9031"/>
                </a:lnTo>
                <a:lnTo>
                  <a:pt x="105221" y="30737"/>
                </a:lnTo>
                <a:lnTo>
                  <a:pt x="116822" y="77216"/>
                </a:lnTo>
                <a:lnTo>
                  <a:pt x="124322" y="129583"/>
                </a:lnTo>
                <a:lnTo>
                  <a:pt x="132130" y="183694"/>
                </a:lnTo>
                <a:lnTo>
                  <a:pt x="138507" y="234258"/>
                </a:lnTo>
                <a:lnTo>
                  <a:pt x="150044" y="286312"/>
                </a:lnTo>
                <a:lnTo>
                  <a:pt x="154310" y="306848"/>
                </a:lnTo>
                <a:lnTo>
                  <a:pt x="160200" y="315967"/>
                </a:lnTo>
                <a:lnTo>
                  <a:pt x="167174" y="317477"/>
                </a:lnTo>
                <a:lnTo>
                  <a:pt x="174870" y="313912"/>
                </a:lnTo>
                <a:lnTo>
                  <a:pt x="183422" y="285577"/>
                </a:lnTo>
                <a:lnTo>
                  <a:pt x="192299" y="226360"/>
                </a:lnTo>
                <a:lnTo>
                  <a:pt x="200308" y="184203"/>
                </a:lnTo>
                <a:lnTo>
                  <a:pt x="208947" y="129919"/>
                </a:lnTo>
                <a:lnTo>
                  <a:pt x="217864" y="82433"/>
                </a:lnTo>
                <a:lnTo>
                  <a:pt x="231449" y="25501"/>
                </a:lnTo>
                <a:lnTo>
                  <a:pt x="236002" y="9573"/>
                </a:lnTo>
                <a:lnTo>
                  <a:pt x="242084" y="2001"/>
                </a:lnTo>
                <a:lnTo>
                  <a:pt x="249186" y="0"/>
                </a:lnTo>
                <a:lnTo>
                  <a:pt x="256967" y="1713"/>
                </a:lnTo>
                <a:lnTo>
                  <a:pt x="262155" y="11996"/>
                </a:lnTo>
                <a:lnTo>
                  <a:pt x="270979" y="67094"/>
                </a:lnTo>
                <a:lnTo>
                  <a:pt x="281042" y="124891"/>
                </a:lnTo>
                <a:lnTo>
                  <a:pt x="286224" y="188059"/>
                </a:lnTo>
                <a:lnTo>
                  <a:pt x="296731" y="244523"/>
                </a:lnTo>
                <a:lnTo>
                  <a:pt x="313930" y="305320"/>
                </a:lnTo>
                <a:lnTo>
                  <a:pt x="318412" y="319520"/>
                </a:lnTo>
                <a:lnTo>
                  <a:pt x="324446" y="321369"/>
                </a:lnTo>
                <a:lnTo>
                  <a:pt x="331516" y="314984"/>
                </a:lnTo>
                <a:lnTo>
                  <a:pt x="339277" y="303110"/>
                </a:lnTo>
                <a:lnTo>
                  <a:pt x="347899" y="261479"/>
                </a:lnTo>
                <a:lnTo>
                  <a:pt x="351731" y="211999"/>
                </a:lnTo>
                <a:lnTo>
                  <a:pt x="353889" y="149883"/>
                </a:lnTo>
                <a:lnTo>
                  <a:pt x="356052" y="91360"/>
                </a:lnTo>
                <a:lnTo>
                  <a:pt x="361956" y="48538"/>
                </a:lnTo>
                <a:lnTo>
                  <a:pt x="365664" y="40166"/>
                </a:lnTo>
                <a:lnTo>
                  <a:pt x="369659" y="40678"/>
                </a:lnTo>
                <a:lnTo>
                  <a:pt x="387017" y="78007"/>
                </a:lnTo>
                <a:lnTo>
                  <a:pt x="395693" y="140338"/>
                </a:lnTo>
                <a:lnTo>
                  <a:pt x="406355" y="194836"/>
                </a:lnTo>
                <a:lnTo>
                  <a:pt x="414783" y="236717"/>
                </a:lnTo>
                <a:lnTo>
                  <a:pt x="419163" y="244838"/>
                </a:lnTo>
                <a:lnTo>
                  <a:pt x="423606" y="244159"/>
                </a:lnTo>
                <a:lnTo>
                  <a:pt x="428092" y="237612"/>
                </a:lnTo>
                <a:lnTo>
                  <a:pt x="434406" y="184725"/>
                </a:lnTo>
                <a:lnTo>
                  <a:pt x="436277" y="125721"/>
                </a:lnTo>
                <a:lnTo>
                  <a:pt x="438063" y="115996"/>
                </a:lnTo>
                <a:lnTo>
                  <a:pt x="440776" y="112560"/>
                </a:lnTo>
                <a:lnTo>
                  <a:pt x="450775" y="1148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9392173" y="8773651"/>
            <a:ext cx="712983" cy="893895"/>
            <a:chOff x="9392173" y="8773651"/>
            <a:chExt cx="712983" cy="893895"/>
          </a:xfrm>
        </p:grpSpPr>
        <p:sp>
          <p:nvSpPr>
            <p:cNvPr id="70" name="Freeform 69"/>
            <p:cNvSpPr/>
            <p:nvPr/>
          </p:nvSpPr>
          <p:spPr>
            <a:xfrm>
              <a:off x="9405884" y="8773651"/>
              <a:ext cx="699272" cy="683905"/>
            </a:xfrm>
            <a:custGeom>
              <a:avLst/>
              <a:gdLst/>
              <a:ahLst/>
              <a:cxnLst/>
              <a:rect l="0" t="0" r="0" b="0"/>
              <a:pathLst>
                <a:path w="699272" h="683905">
                  <a:moveTo>
                    <a:pt x="0" y="414002"/>
                  </a:moveTo>
                  <a:lnTo>
                    <a:pt x="38168" y="475781"/>
                  </a:lnTo>
                  <a:lnTo>
                    <a:pt x="97394" y="534254"/>
                  </a:lnTo>
                  <a:lnTo>
                    <a:pt x="110634" y="544444"/>
                  </a:lnTo>
                  <a:lnTo>
                    <a:pt x="117936" y="546668"/>
                  </a:lnTo>
                  <a:lnTo>
                    <a:pt x="121281" y="543580"/>
                  </a:lnTo>
                  <a:lnTo>
                    <a:pt x="121988" y="536950"/>
                  </a:lnTo>
                  <a:lnTo>
                    <a:pt x="114648" y="521459"/>
                  </a:lnTo>
                  <a:lnTo>
                    <a:pt x="76545" y="468271"/>
                  </a:lnTo>
                  <a:lnTo>
                    <a:pt x="48410" y="439561"/>
                  </a:lnTo>
                  <a:lnTo>
                    <a:pt x="24562" y="426377"/>
                  </a:lnTo>
                  <a:lnTo>
                    <a:pt x="19422" y="426823"/>
                  </a:lnTo>
                  <a:lnTo>
                    <a:pt x="19041" y="431690"/>
                  </a:lnTo>
                  <a:lnTo>
                    <a:pt x="26745" y="447763"/>
                  </a:lnTo>
                  <a:lnTo>
                    <a:pt x="75393" y="502518"/>
                  </a:lnTo>
                  <a:lnTo>
                    <a:pt x="138013" y="558369"/>
                  </a:lnTo>
                  <a:lnTo>
                    <a:pt x="185792" y="594397"/>
                  </a:lnTo>
                  <a:lnTo>
                    <a:pt x="238543" y="626740"/>
                  </a:lnTo>
                  <a:lnTo>
                    <a:pt x="278209" y="655620"/>
                  </a:lnTo>
                  <a:lnTo>
                    <a:pt x="284498" y="657348"/>
                  </a:lnTo>
                  <a:lnTo>
                    <a:pt x="287168" y="653929"/>
                  </a:lnTo>
                  <a:lnTo>
                    <a:pt x="287424" y="647079"/>
                  </a:lnTo>
                  <a:lnTo>
                    <a:pt x="279583" y="631344"/>
                  </a:lnTo>
                  <a:lnTo>
                    <a:pt x="230185" y="576463"/>
                  </a:lnTo>
                  <a:lnTo>
                    <a:pt x="171431" y="516987"/>
                  </a:lnTo>
                  <a:lnTo>
                    <a:pt x="119645" y="461043"/>
                  </a:lnTo>
                  <a:lnTo>
                    <a:pt x="75093" y="408737"/>
                  </a:lnTo>
                  <a:lnTo>
                    <a:pt x="71390" y="405921"/>
                  </a:lnTo>
                  <a:lnTo>
                    <a:pt x="71969" y="408614"/>
                  </a:lnTo>
                  <a:lnTo>
                    <a:pt x="83784" y="425319"/>
                  </a:lnTo>
                  <a:lnTo>
                    <a:pt x="136960" y="481633"/>
                  </a:lnTo>
                  <a:lnTo>
                    <a:pt x="191927" y="529942"/>
                  </a:lnTo>
                  <a:lnTo>
                    <a:pt x="246796" y="568824"/>
                  </a:lnTo>
                  <a:lnTo>
                    <a:pt x="308078" y="615024"/>
                  </a:lnTo>
                  <a:lnTo>
                    <a:pt x="365661" y="661071"/>
                  </a:lnTo>
                  <a:lnTo>
                    <a:pt x="389005" y="681743"/>
                  </a:lnTo>
                  <a:lnTo>
                    <a:pt x="394925" y="683904"/>
                  </a:lnTo>
                  <a:lnTo>
                    <a:pt x="397349" y="680775"/>
                  </a:lnTo>
                  <a:lnTo>
                    <a:pt x="397441" y="674118"/>
                  </a:lnTo>
                  <a:lnTo>
                    <a:pt x="389418" y="658596"/>
                  </a:lnTo>
                  <a:lnTo>
                    <a:pt x="349317" y="610238"/>
                  </a:lnTo>
                  <a:lnTo>
                    <a:pt x="314755" y="559323"/>
                  </a:lnTo>
                  <a:lnTo>
                    <a:pt x="275008" y="508442"/>
                  </a:lnTo>
                  <a:lnTo>
                    <a:pt x="237816" y="454831"/>
                  </a:lnTo>
                  <a:lnTo>
                    <a:pt x="203005" y="406633"/>
                  </a:lnTo>
                  <a:lnTo>
                    <a:pt x="175237" y="357363"/>
                  </a:lnTo>
                  <a:lnTo>
                    <a:pt x="174716" y="361008"/>
                  </a:lnTo>
                  <a:lnTo>
                    <a:pt x="179724" y="379785"/>
                  </a:lnTo>
                  <a:lnTo>
                    <a:pt x="201197" y="416051"/>
                  </a:lnTo>
                  <a:lnTo>
                    <a:pt x="261730" y="475549"/>
                  </a:lnTo>
                  <a:lnTo>
                    <a:pt x="325020" y="525016"/>
                  </a:lnTo>
                  <a:lnTo>
                    <a:pt x="383115" y="570673"/>
                  </a:lnTo>
                  <a:lnTo>
                    <a:pt x="431322" y="602544"/>
                  </a:lnTo>
                  <a:lnTo>
                    <a:pt x="483577" y="647245"/>
                  </a:lnTo>
                  <a:lnTo>
                    <a:pt x="496060" y="656335"/>
                  </a:lnTo>
                  <a:lnTo>
                    <a:pt x="502858" y="657824"/>
                  </a:lnTo>
                  <a:lnTo>
                    <a:pt x="505868" y="654247"/>
                  </a:lnTo>
                  <a:lnTo>
                    <a:pt x="506350" y="647292"/>
                  </a:lnTo>
                  <a:lnTo>
                    <a:pt x="498761" y="631438"/>
                  </a:lnTo>
                  <a:lnTo>
                    <a:pt x="451719" y="574303"/>
                  </a:lnTo>
                  <a:lnTo>
                    <a:pt x="415758" y="522856"/>
                  </a:lnTo>
                  <a:lnTo>
                    <a:pt x="381161" y="467752"/>
                  </a:lnTo>
                  <a:lnTo>
                    <a:pt x="349244" y="417740"/>
                  </a:lnTo>
                  <a:lnTo>
                    <a:pt x="311162" y="359895"/>
                  </a:lnTo>
                  <a:lnTo>
                    <a:pt x="278361" y="304458"/>
                  </a:lnTo>
                  <a:lnTo>
                    <a:pt x="247065" y="244916"/>
                  </a:lnTo>
                  <a:lnTo>
                    <a:pt x="293351" y="306454"/>
                  </a:lnTo>
                  <a:lnTo>
                    <a:pt x="343850" y="359580"/>
                  </a:lnTo>
                  <a:lnTo>
                    <a:pt x="397836" y="414085"/>
                  </a:lnTo>
                  <a:lnTo>
                    <a:pt x="460636" y="468864"/>
                  </a:lnTo>
                  <a:lnTo>
                    <a:pt x="515320" y="509985"/>
                  </a:lnTo>
                  <a:lnTo>
                    <a:pt x="560469" y="542990"/>
                  </a:lnTo>
                  <a:lnTo>
                    <a:pt x="581213" y="552074"/>
                  </a:lnTo>
                  <a:lnTo>
                    <a:pt x="582478" y="550230"/>
                  </a:lnTo>
                  <a:lnTo>
                    <a:pt x="554848" y="488931"/>
                  </a:lnTo>
                  <a:lnTo>
                    <a:pt x="518803" y="426446"/>
                  </a:lnTo>
                  <a:lnTo>
                    <a:pt x="487691" y="372619"/>
                  </a:lnTo>
                  <a:lnTo>
                    <a:pt x="456268" y="313911"/>
                  </a:lnTo>
                  <a:lnTo>
                    <a:pt x="427660" y="251363"/>
                  </a:lnTo>
                  <a:lnTo>
                    <a:pt x="408894" y="201617"/>
                  </a:lnTo>
                  <a:lnTo>
                    <a:pt x="387381" y="139636"/>
                  </a:lnTo>
                  <a:lnTo>
                    <a:pt x="370045" y="97249"/>
                  </a:lnTo>
                  <a:lnTo>
                    <a:pt x="371621" y="94667"/>
                  </a:lnTo>
                  <a:lnTo>
                    <a:pt x="375718" y="95993"/>
                  </a:lnTo>
                  <a:lnTo>
                    <a:pt x="396043" y="112417"/>
                  </a:lnTo>
                  <a:lnTo>
                    <a:pt x="443215" y="173076"/>
                  </a:lnTo>
                  <a:lnTo>
                    <a:pt x="494484" y="234208"/>
                  </a:lnTo>
                  <a:lnTo>
                    <a:pt x="547098" y="288772"/>
                  </a:lnTo>
                  <a:lnTo>
                    <a:pt x="608867" y="350978"/>
                  </a:lnTo>
                  <a:lnTo>
                    <a:pt x="633193" y="375328"/>
                  </a:lnTo>
                  <a:lnTo>
                    <a:pt x="639985" y="377555"/>
                  </a:lnTo>
                  <a:lnTo>
                    <a:pt x="642989" y="372946"/>
                  </a:lnTo>
                  <a:lnTo>
                    <a:pt x="643468" y="363779"/>
                  </a:lnTo>
                  <a:lnTo>
                    <a:pt x="629585" y="314484"/>
                  </a:lnTo>
                  <a:lnTo>
                    <a:pt x="607019" y="251477"/>
                  </a:lnTo>
                  <a:lnTo>
                    <a:pt x="581883" y="205882"/>
                  </a:lnTo>
                  <a:lnTo>
                    <a:pt x="549215" y="147008"/>
                  </a:lnTo>
                  <a:lnTo>
                    <a:pt x="527008" y="88769"/>
                  </a:lnTo>
                  <a:lnTo>
                    <a:pt x="501808" y="28516"/>
                  </a:lnTo>
                  <a:lnTo>
                    <a:pt x="484047" y="951"/>
                  </a:lnTo>
                  <a:lnTo>
                    <a:pt x="482662" y="0"/>
                  </a:lnTo>
                  <a:lnTo>
                    <a:pt x="510444" y="58363"/>
                  </a:lnTo>
                  <a:lnTo>
                    <a:pt x="550251" y="112524"/>
                  </a:lnTo>
                  <a:lnTo>
                    <a:pt x="598358" y="173655"/>
                  </a:lnTo>
                  <a:lnTo>
                    <a:pt x="648441" y="236607"/>
                  </a:lnTo>
                  <a:lnTo>
                    <a:pt x="678625" y="277142"/>
                  </a:lnTo>
                  <a:lnTo>
                    <a:pt x="699271" y="3180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392173" y="9269920"/>
              <a:ext cx="82268" cy="109691"/>
            </a:xfrm>
            <a:custGeom>
              <a:avLst/>
              <a:gdLst/>
              <a:ahLst/>
              <a:cxnLst/>
              <a:rect l="0" t="0" r="0" b="0"/>
              <a:pathLst>
                <a:path w="82268" h="109691">
                  <a:moveTo>
                    <a:pt x="0" y="0"/>
                  </a:moveTo>
                  <a:lnTo>
                    <a:pt x="12469" y="31316"/>
                  </a:lnTo>
                  <a:lnTo>
                    <a:pt x="64956" y="91876"/>
                  </a:lnTo>
                  <a:lnTo>
                    <a:pt x="82267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584130" y="9434455"/>
              <a:ext cx="109690" cy="95979"/>
            </a:xfrm>
            <a:custGeom>
              <a:avLst/>
              <a:gdLst/>
              <a:ahLst/>
              <a:cxnLst/>
              <a:rect l="0" t="0" r="0" b="0"/>
              <a:pathLst>
                <a:path w="109690" h="95979">
                  <a:moveTo>
                    <a:pt x="0" y="0"/>
                  </a:moveTo>
                  <a:lnTo>
                    <a:pt x="7278" y="21836"/>
                  </a:lnTo>
                  <a:lnTo>
                    <a:pt x="23039" y="36620"/>
                  </a:lnTo>
                  <a:lnTo>
                    <a:pt x="81882" y="79012"/>
                  </a:lnTo>
                  <a:lnTo>
                    <a:pt x="109689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789798" y="9585278"/>
              <a:ext cx="95979" cy="82268"/>
            </a:xfrm>
            <a:custGeom>
              <a:avLst/>
              <a:gdLst/>
              <a:ahLst/>
              <a:cxnLst/>
              <a:rect l="0" t="0" r="0" b="0"/>
              <a:pathLst>
                <a:path w="95979" h="82268">
                  <a:moveTo>
                    <a:pt x="0" y="0"/>
                  </a:moveTo>
                  <a:lnTo>
                    <a:pt x="55558" y="55558"/>
                  </a:lnTo>
                  <a:lnTo>
                    <a:pt x="71920" y="70396"/>
                  </a:lnTo>
                  <a:lnTo>
                    <a:pt x="95978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500945" y="8227869"/>
            <a:ext cx="123402" cy="177470"/>
            <a:chOff x="8500945" y="8227869"/>
            <a:chExt cx="123402" cy="177470"/>
          </a:xfrm>
        </p:grpSpPr>
        <p:sp>
          <p:nvSpPr>
            <p:cNvPr id="75" name="Freeform 74"/>
            <p:cNvSpPr/>
            <p:nvPr/>
          </p:nvSpPr>
          <p:spPr>
            <a:xfrm>
              <a:off x="8542079" y="8227869"/>
              <a:ext cx="82268" cy="164535"/>
            </a:xfrm>
            <a:custGeom>
              <a:avLst/>
              <a:gdLst/>
              <a:ahLst/>
              <a:cxnLst/>
              <a:rect l="0" t="0" r="0" b="0"/>
              <a:pathLst>
                <a:path w="82268" h="164535">
                  <a:moveTo>
                    <a:pt x="0" y="164534"/>
                  </a:moveTo>
                  <a:lnTo>
                    <a:pt x="26362" y="107282"/>
                  </a:lnTo>
                  <a:lnTo>
                    <a:pt x="50685" y="54369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500945" y="8282714"/>
              <a:ext cx="123402" cy="122625"/>
            </a:xfrm>
            <a:custGeom>
              <a:avLst/>
              <a:gdLst/>
              <a:ahLst/>
              <a:cxnLst/>
              <a:rect l="0" t="0" r="0" b="0"/>
              <a:pathLst>
                <a:path w="123402" h="122625">
                  <a:moveTo>
                    <a:pt x="0" y="0"/>
                  </a:moveTo>
                  <a:lnTo>
                    <a:pt x="0" y="29115"/>
                  </a:lnTo>
                  <a:lnTo>
                    <a:pt x="20369" y="82602"/>
                  </a:lnTo>
                  <a:lnTo>
                    <a:pt x="32781" y="114359"/>
                  </a:lnTo>
                  <a:lnTo>
                    <a:pt x="30820" y="107195"/>
                  </a:lnTo>
                  <a:lnTo>
                    <a:pt x="13871" y="84744"/>
                  </a:lnTo>
                  <a:lnTo>
                    <a:pt x="10771" y="83919"/>
                  </a:lnTo>
                  <a:lnTo>
                    <a:pt x="10228" y="87939"/>
                  </a:lnTo>
                  <a:lnTo>
                    <a:pt x="11389" y="95189"/>
                  </a:lnTo>
                  <a:lnTo>
                    <a:pt x="27580" y="119951"/>
                  </a:lnTo>
                  <a:lnTo>
                    <a:pt x="36669" y="122624"/>
                  </a:lnTo>
                  <a:lnTo>
                    <a:pt x="97196" y="104716"/>
                  </a:lnTo>
                  <a:lnTo>
                    <a:pt x="123401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534400" y="6896100"/>
            <a:ext cx="4865402" cy="9848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800" smtClean="0">
                <a:solidFill>
                  <a:srgbClr val="0000FF"/>
                </a:solidFill>
                <a:latin typeface="Arial - 78"/>
              </a:rPr>
              <a:t>Y-intercept</a:t>
            </a:r>
            <a:endParaRPr lang="en-US" sz="5800">
              <a:solidFill>
                <a:srgbClr val="0000FF"/>
              </a:solidFill>
              <a:latin typeface="Arial - 78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151741" y="7542309"/>
            <a:ext cx="1580953" cy="699273"/>
            <a:chOff x="1151741" y="7542309"/>
            <a:chExt cx="1580953" cy="699273"/>
          </a:xfrm>
        </p:grpSpPr>
        <p:sp>
          <p:nvSpPr>
            <p:cNvPr id="79" name="Freeform 78"/>
            <p:cNvSpPr/>
            <p:nvPr/>
          </p:nvSpPr>
          <p:spPr>
            <a:xfrm>
              <a:off x="1151741" y="7597153"/>
              <a:ext cx="191958" cy="301648"/>
            </a:xfrm>
            <a:custGeom>
              <a:avLst/>
              <a:gdLst/>
              <a:ahLst/>
              <a:cxnLst/>
              <a:rect l="0" t="0" r="0" b="0"/>
              <a:pathLst>
                <a:path w="191958" h="301648">
                  <a:moveTo>
                    <a:pt x="0" y="0"/>
                  </a:moveTo>
                  <a:lnTo>
                    <a:pt x="18977" y="48808"/>
                  </a:lnTo>
                  <a:lnTo>
                    <a:pt x="51315" y="101219"/>
                  </a:lnTo>
                  <a:lnTo>
                    <a:pt x="87043" y="151859"/>
                  </a:lnTo>
                  <a:lnTo>
                    <a:pt x="123441" y="205873"/>
                  </a:lnTo>
                  <a:lnTo>
                    <a:pt x="159972" y="260554"/>
                  </a:lnTo>
                  <a:lnTo>
                    <a:pt x="191957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343698" y="7542309"/>
              <a:ext cx="13712" cy="699273"/>
            </a:xfrm>
            <a:custGeom>
              <a:avLst/>
              <a:gdLst/>
              <a:ahLst/>
              <a:cxnLst/>
              <a:rect l="0" t="0" r="0" b="0"/>
              <a:pathLst>
                <a:path w="13712" h="699273">
                  <a:moveTo>
                    <a:pt x="13711" y="0"/>
                  </a:moveTo>
                  <a:lnTo>
                    <a:pt x="2859" y="48807"/>
                  </a:lnTo>
                  <a:lnTo>
                    <a:pt x="847" y="106377"/>
                  </a:lnTo>
                  <a:lnTo>
                    <a:pt x="376" y="152397"/>
                  </a:lnTo>
                  <a:lnTo>
                    <a:pt x="167" y="193165"/>
                  </a:lnTo>
                  <a:lnTo>
                    <a:pt x="74" y="243783"/>
                  </a:lnTo>
                  <a:lnTo>
                    <a:pt x="33" y="300305"/>
                  </a:lnTo>
                  <a:lnTo>
                    <a:pt x="14" y="355895"/>
                  </a:lnTo>
                  <a:lnTo>
                    <a:pt x="6" y="402946"/>
                  </a:lnTo>
                  <a:lnTo>
                    <a:pt x="3" y="447217"/>
                  </a:lnTo>
                  <a:lnTo>
                    <a:pt x="1" y="497363"/>
                  </a:lnTo>
                  <a:lnTo>
                    <a:pt x="0" y="546056"/>
                  </a:lnTo>
                  <a:lnTo>
                    <a:pt x="0" y="591566"/>
                  </a:lnTo>
                  <a:lnTo>
                    <a:pt x="0" y="648400"/>
                  </a:lnTo>
                  <a:lnTo>
                    <a:pt x="0" y="6992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535655" y="7699564"/>
              <a:ext cx="82268" cy="7281"/>
            </a:xfrm>
            <a:custGeom>
              <a:avLst/>
              <a:gdLst/>
              <a:ahLst/>
              <a:cxnLst/>
              <a:rect l="0" t="0" r="0" b="0"/>
              <a:pathLst>
                <a:path w="82268" h="7281">
                  <a:moveTo>
                    <a:pt x="0" y="7280"/>
                  </a:moveTo>
                  <a:lnTo>
                    <a:pt x="21836" y="0"/>
                  </a:lnTo>
                  <a:lnTo>
                    <a:pt x="44744" y="490"/>
                  </a:lnTo>
                  <a:lnTo>
                    <a:pt x="82267" y="72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508232" y="7775399"/>
              <a:ext cx="150824" cy="41135"/>
            </a:xfrm>
            <a:custGeom>
              <a:avLst/>
              <a:gdLst/>
              <a:ahLst/>
              <a:cxnLst/>
              <a:rect l="0" t="0" r="0" b="0"/>
              <a:pathLst>
                <a:path w="150824" h="41135">
                  <a:moveTo>
                    <a:pt x="0" y="41134"/>
                  </a:moveTo>
                  <a:lnTo>
                    <a:pt x="57252" y="22050"/>
                  </a:lnTo>
                  <a:lnTo>
                    <a:pt x="119655" y="395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71539" y="7646699"/>
              <a:ext cx="244009" cy="210968"/>
            </a:xfrm>
            <a:custGeom>
              <a:avLst/>
              <a:gdLst/>
              <a:ahLst/>
              <a:cxnLst/>
              <a:rect l="0" t="0" r="0" b="0"/>
              <a:pathLst>
                <a:path w="244009" h="210968">
                  <a:moveTo>
                    <a:pt x="10917" y="46433"/>
                  </a:moveTo>
                  <a:lnTo>
                    <a:pt x="6854" y="106093"/>
                  </a:lnTo>
                  <a:lnTo>
                    <a:pt x="65" y="161612"/>
                  </a:lnTo>
                  <a:lnTo>
                    <a:pt x="0" y="190555"/>
                  </a:lnTo>
                  <a:lnTo>
                    <a:pt x="2116" y="189742"/>
                  </a:lnTo>
                  <a:lnTo>
                    <a:pt x="20705" y="130194"/>
                  </a:lnTo>
                  <a:lnTo>
                    <a:pt x="38467" y="70087"/>
                  </a:lnTo>
                  <a:lnTo>
                    <a:pt x="42995" y="53062"/>
                  </a:lnTo>
                  <a:lnTo>
                    <a:pt x="52108" y="44759"/>
                  </a:lnTo>
                  <a:lnTo>
                    <a:pt x="64276" y="42270"/>
                  </a:lnTo>
                  <a:lnTo>
                    <a:pt x="78483" y="43657"/>
                  </a:lnTo>
                  <a:lnTo>
                    <a:pt x="89477" y="50676"/>
                  </a:lnTo>
                  <a:lnTo>
                    <a:pt x="105756" y="74726"/>
                  </a:lnTo>
                  <a:lnTo>
                    <a:pt x="127096" y="130396"/>
                  </a:lnTo>
                  <a:lnTo>
                    <a:pt x="132178" y="168643"/>
                  </a:lnTo>
                  <a:lnTo>
                    <a:pt x="141315" y="117955"/>
                  </a:lnTo>
                  <a:lnTo>
                    <a:pt x="153319" y="60176"/>
                  </a:lnTo>
                  <a:lnTo>
                    <a:pt x="173803" y="9372"/>
                  </a:lnTo>
                  <a:lnTo>
                    <a:pt x="181970" y="1920"/>
                  </a:lnTo>
                  <a:lnTo>
                    <a:pt x="190461" y="0"/>
                  </a:lnTo>
                  <a:lnTo>
                    <a:pt x="199169" y="1767"/>
                  </a:lnTo>
                  <a:lnTo>
                    <a:pt x="206498" y="7514"/>
                  </a:lnTo>
                  <a:lnTo>
                    <a:pt x="218704" y="26088"/>
                  </a:lnTo>
                  <a:lnTo>
                    <a:pt x="237429" y="86200"/>
                  </a:lnTo>
                  <a:lnTo>
                    <a:pt x="242058" y="138790"/>
                  </a:lnTo>
                  <a:lnTo>
                    <a:pt x="243622" y="194905"/>
                  </a:lnTo>
                  <a:lnTo>
                    <a:pt x="244008" y="2109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097814" y="7679421"/>
              <a:ext cx="109690" cy="191958"/>
            </a:xfrm>
            <a:custGeom>
              <a:avLst/>
              <a:gdLst/>
              <a:ahLst/>
              <a:cxnLst/>
              <a:rect l="0" t="0" r="0" b="0"/>
              <a:pathLst>
                <a:path w="109690" h="191958">
                  <a:moveTo>
                    <a:pt x="0" y="0"/>
                  </a:moveTo>
                  <a:lnTo>
                    <a:pt x="19084" y="57252"/>
                  </a:lnTo>
                  <a:lnTo>
                    <a:pt x="47668" y="110165"/>
                  </a:lnTo>
                  <a:lnTo>
                    <a:pt x="91667" y="171029"/>
                  </a:lnTo>
                  <a:lnTo>
                    <a:pt x="109689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97814" y="7665710"/>
              <a:ext cx="68557" cy="191957"/>
            </a:xfrm>
            <a:custGeom>
              <a:avLst/>
              <a:gdLst/>
              <a:ahLst/>
              <a:cxnLst/>
              <a:rect l="0" t="0" r="0" b="0"/>
              <a:pathLst>
                <a:path w="68557" h="191957">
                  <a:moveTo>
                    <a:pt x="68556" y="0"/>
                  </a:moveTo>
                  <a:lnTo>
                    <a:pt x="53641" y="48807"/>
                  </a:lnTo>
                  <a:lnTo>
                    <a:pt x="36325" y="108497"/>
                  </a:lnTo>
                  <a:lnTo>
                    <a:pt x="13680" y="169964"/>
                  </a:lnTo>
                  <a:lnTo>
                    <a:pt x="0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372038" y="7624576"/>
              <a:ext cx="27423" cy="233091"/>
            </a:xfrm>
            <a:custGeom>
              <a:avLst/>
              <a:gdLst/>
              <a:ahLst/>
              <a:cxnLst/>
              <a:rect l="0" t="0" r="0" b="0"/>
              <a:pathLst>
                <a:path w="27423" h="233091">
                  <a:moveTo>
                    <a:pt x="0" y="0"/>
                  </a:moveTo>
                  <a:lnTo>
                    <a:pt x="4063" y="55597"/>
                  </a:lnTo>
                  <a:lnTo>
                    <a:pt x="11805" y="117117"/>
                  </a:lnTo>
                  <a:lnTo>
                    <a:pt x="13146" y="169951"/>
                  </a:lnTo>
                  <a:lnTo>
                    <a:pt x="27422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289771" y="7727637"/>
              <a:ext cx="219380" cy="20341"/>
            </a:xfrm>
            <a:custGeom>
              <a:avLst/>
              <a:gdLst/>
              <a:ahLst/>
              <a:cxnLst/>
              <a:rect l="0" t="0" r="0" b="0"/>
              <a:pathLst>
                <a:path w="219380" h="20341">
                  <a:moveTo>
                    <a:pt x="0" y="20340"/>
                  </a:moveTo>
                  <a:lnTo>
                    <a:pt x="59659" y="16278"/>
                  </a:lnTo>
                  <a:lnTo>
                    <a:pt x="111116" y="5425"/>
                  </a:lnTo>
                  <a:lnTo>
                    <a:pt x="145363" y="0"/>
                  </a:lnTo>
                  <a:lnTo>
                    <a:pt x="196464" y="4868"/>
                  </a:lnTo>
                  <a:lnTo>
                    <a:pt x="219379" y="66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591417" y="7583443"/>
              <a:ext cx="141277" cy="283830"/>
            </a:xfrm>
            <a:custGeom>
              <a:avLst/>
              <a:gdLst/>
              <a:ahLst/>
              <a:cxnLst/>
              <a:rect l="0" t="0" r="0" b="0"/>
              <a:pathLst>
                <a:path w="141277" h="283830">
                  <a:moveTo>
                    <a:pt x="13711" y="0"/>
                  </a:moveTo>
                  <a:lnTo>
                    <a:pt x="13711" y="53208"/>
                  </a:lnTo>
                  <a:lnTo>
                    <a:pt x="13711" y="105988"/>
                  </a:lnTo>
                  <a:lnTo>
                    <a:pt x="12188" y="158698"/>
                  </a:lnTo>
                  <a:lnTo>
                    <a:pt x="5812" y="203938"/>
                  </a:lnTo>
                  <a:lnTo>
                    <a:pt x="9185" y="232321"/>
                  </a:lnTo>
                  <a:lnTo>
                    <a:pt x="12217" y="237148"/>
                  </a:lnTo>
                  <a:lnTo>
                    <a:pt x="15762" y="235795"/>
                  </a:lnTo>
                  <a:lnTo>
                    <a:pt x="28030" y="212055"/>
                  </a:lnTo>
                  <a:lnTo>
                    <a:pt x="53103" y="163087"/>
                  </a:lnTo>
                  <a:lnTo>
                    <a:pt x="73876" y="144594"/>
                  </a:lnTo>
                  <a:lnTo>
                    <a:pt x="85814" y="137529"/>
                  </a:lnTo>
                  <a:lnTo>
                    <a:pt x="96819" y="135866"/>
                  </a:lnTo>
                  <a:lnTo>
                    <a:pt x="107203" y="137805"/>
                  </a:lnTo>
                  <a:lnTo>
                    <a:pt x="117173" y="142144"/>
                  </a:lnTo>
                  <a:lnTo>
                    <a:pt x="132313" y="159153"/>
                  </a:lnTo>
                  <a:lnTo>
                    <a:pt x="138483" y="170088"/>
                  </a:lnTo>
                  <a:lnTo>
                    <a:pt x="141276" y="198487"/>
                  </a:lnTo>
                  <a:lnTo>
                    <a:pt x="135916" y="228376"/>
                  </a:lnTo>
                  <a:lnTo>
                    <a:pt x="123377" y="251815"/>
                  </a:lnTo>
                  <a:lnTo>
                    <a:pt x="103585" y="268327"/>
                  </a:lnTo>
                  <a:lnTo>
                    <a:pt x="78031" y="279220"/>
                  </a:lnTo>
                  <a:lnTo>
                    <a:pt x="33954" y="283829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673684" y="7857666"/>
            <a:ext cx="150824" cy="423843"/>
            <a:chOff x="2673684" y="7857666"/>
            <a:chExt cx="150824" cy="423843"/>
          </a:xfrm>
        </p:grpSpPr>
        <p:sp>
          <p:nvSpPr>
            <p:cNvPr id="90" name="Freeform 89"/>
            <p:cNvSpPr/>
            <p:nvPr/>
          </p:nvSpPr>
          <p:spPr>
            <a:xfrm>
              <a:off x="2673684" y="7857666"/>
              <a:ext cx="109691" cy="370204"/>
            </a:xfrm>
            <a:custGeom>
              <a:avLst/>
              <a:gdLst/>
              <a:ahLst/>
              <a:cxnLst/>
              <a:rect l="0" t="0" r="0" b="0"/>
              <a:pathLst>
                <a:path w="109691" h="370204">
                  <a:moveTo>
                    <a:pt x="0" y="0"/>
                  </a:moveTo>
                  <a:lnTo>
                    <a:pt x="0" y="59660"/>
                  </a:lnTo>
                  <a:lnTo>
                    <a:pt x="4063" y="111117"/>
                  </a:lnTo>
                  <a:lnTo>
                    <a:pt x="14915" y="160895"/>
                  </a:lnTo>
                  <a:lnTo>
                    <a:pt x="32231" y="218660"/>
                  </a:lnTo>
                  <a:lnTo>
                    <a:pt x="61268" y="274083"/>
                  </a:lnTo>
                  <a:lnTo>
                    <a:pt x="92282" y="329041"/>
                  </a:lnTo>
                  <a:lnTo>
                    <a:pt x="10969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687395" y="8159313"/>
              <a:ext cx="137113" cy="122196"/>
            </a:xfrm>
            <a:custGeom>
              <a:avLst/>
              <a:gdLst/>
              <a:ahLst/>
              <a:cxnLst/>
              <a:rect l="0" t="0" r="0" b="0"/>
              <a:pathLst>
                <a:path w="137113" h="122196">
                  <a:moveTo>
                    <a:pt x="0" y="54845"/>
                  </a:moveTo>
                  <a:lnTo>
                    <a:pt x="57253" y="93014"/>
                  </a:lnTo>
                  <a:lnTo>
                    <a:pt x="89413" y="119306"/>
                  </a:lnTo>
                  <a:lnTo>
                    <a:pt x="99219" y="122195"/>
                  </a:lnTo>
                  <a:lnTo>
                    <a:pt x="108803" y="121073"/>
                  </a:lnTo>
                  <a:lnTo>
                    <a:pt x="118240" y="117279"/>
                  </a:lnTo>
                  <a:lnTo>
                    <a:pt x="124531" y="108655"/>
                  </a:lnTo>
                  <a:lnTo>
                    <a:pt x="133384" y="67403"/>
                  </a:lnTo>
                  <a:lnTo>
                    <a:pt x="136376" y="1512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344615" y="8406115"/>
            <a:ext cx="370204" cy="370203"/>
            <a:chOff x="2344615" y="8406115"/>
            <a:chExt cx="370204" cy="370203"/>
          </a:xfrm>
        </p:grpSpPr>
        <p:sp>
          <p:nvSpPr>
            <p:cNvPr id="93" name="Freeform 92"/>
            <p:cNvSpPr/>
            <p:nvPr/>
          </p:nvSpPr>
          <p:spPr>
            <a:xfrm>
              <a:off x="2426883" y="8406115"/>
              <a:ext cx="27423" cy="274224"/>
            </a:xfrm>
            <a:custGeom>
              <a:avLst/>
              <a:gdLst/>
              <a:ahLst/>
              <a:cxnLst/>
              <a:rect l="0" t="0" r="0" b="0"/>
              <a:pathLst>
                <a:path w="27423" h="274224">
                  <a:moveTo>
                    <a:pt x="27422" y="0"/>
                  </a:moveTo>
                  <a:lnTo>
                    <a:pt x="12507" y="59660"/>
                  </a:lnTo>
                  <a:lnTo>
                    <a:pt x="3706" y="111116"/>
                  </a:lnTo>
                  <a:lnTo>
                    <a:pt x="1098" y="164956"/>
                  </a:lnTo>
                  <a:lnTo>
                    <a:pt x="325" y="219504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344615" y="8529515"/>
              <a:ext cx="164536" cy="13713"/>
            </a:xfrm>
            <a:custGeom>
              <a:avLst/>
              <a:gdLst/>
              <a:ahLst/>
              <a:cxnLst/>
              <a:rect l="0" t="0" r="0" b="0"/>
              <a:pathLst>
                <a:path w="164536" h="13713">
                  <a:moveTo>
                    <a:pt x="0" y="13712"/>
                  </a:moveTo>
                  <a:lnTo>
                    <a:pt x="59660" y="9649"/>
                  </a:lnTo>
                  <a:lnTo>
                    <a:pt x="111117" y="2859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693995" y="8406115"/>
              <a:ext cx="20824" cy="370203"/>
            </a:xfrm>
            <a:custGeom>
              <a:avLst/>
              <a:gdLst/>
              <a:ahLst/>
              <a:cxnLst/>
              <a:rect l="0" t="0" r="0" b="0"/>
              <a:pathLst>
                <a:path w="20824" h="370203">
                  <a:moveTo>
                    <a:pt x="20823" y="0"/>
                  </a:moveTo>
                  <a:lnTo>
                    <a:pt x="20823" y="45309"/>
                  </a:lnTo>
                  <a:lnTo>
                    <a:pt x="19299" y="102970"/>
                  </a:lnTo>
                  <a:lnTo>
                    <a:pt x="11400" y="160850"/>
                  </a:lnTo>
                  <a:lnTo>
                    <a:pt x="8382" y="224043"/>
                  </a:lnTo>
                  <a:lnTo>
                    <a:pt x="5965" y="280514"/>
                  </a:lnTo>
                  <a:lnTo>
                    <a:pt x="0" y="312059"/>
                  </a:lnTo>
                  <a:lnTo>
                    <a:pt x="847" y="325347"/>
                  </a:lnTo>
                  <a:lnTo>
                    <a:pt x="20823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Freeform 96"/>
          <p:cNvSpPr/>
          <p:nvPr/>
        </p:nvSpPr>
        <p:spPr>
          <a:xfrm>
            <a:off x="8500945" y="8378692"/>
            <a:ext cx="301647" cy="350055"/>
          </a:xfrm>
          <a:custGeom>
            <a:avLst/>
            <a:gdLst/>
            <a:ahLst/>
            <a:cxnLst/>
            <a:rect l="0" t="0" r="0" b="0"/>
            <a:pathLst>
              <a:path w="301647" h="350055">
                <a:moveTo>
                  <a:pt x="0" y="0"/>
                </a:moveTo>
                <a:lnTo>
                  <a:pt x="10853" y="48808"/>
                </a:lnTo>
                <a:lnTo>
                  <a:pt x="20426" y="108497"/>
                </a:lnTo>
                <a:lnTo>
                  <a:pt x="16617" y="165823"/>
                </a:lnTo>
                <a:lnTo>
                  <a:pt x="14572" y="216545"/>
                </a:lnTo>
                <a:lnTo>
                  <a:pt x="12443" y="268645"/>
                </a:lnTo>
                <a:lnTo>
                  <a:pt x="2910" y="323905"/>
                </a:lnTo>
                <a:lnTo>
                  <a:pt x="1940" y="334767"/>
                </a:lnTo>
                <a:lnTo>
                  <a:pt x="7387" y="342008"/>
                </a:lnTo>
                <a:lnTo>
                  <a:pt x="29689" y="350054"/>
                </a:lnTo>
                <a:lnTo>
                  <a:pt x="84238" y="345797"/>
                </a:lnTo>
                <a:lnTo>
                  <a:pt x="134480" y="343674"/>
                </a:lnTo>
                <a:lnTo>
                  <a:pt x="187960" y="341521"/>
                </a:lnTo>
                <a:lnTo>
                  <a:pt x="240878" y="333436"/>
                </a:lnTo>
                <a:lnTo>
                  <a:pt x="301646" y="32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6973448" y="7618248"/>
            <a:ext cx="1801722" cy="1646863"/>
            <a:chOff x="6973448" y="7618248"/>
            <a:chExt cx="1801722" cy="1646863"/>
          </a:xfrm>
        </p:grpSpPr>
        <p:sp>
          <p:nvSpPr>
            <p:cNvPr id="98" name="Freeform 97"/>
            <p:cNvSpPr/>
            <p:nvPr/>
          </p:nvSpPr>
          <p:spPr>
            <a:xfrm>
              <a:off x="6973448" y="8488690"/>
              <a:ext cx="183800" cy="358013"/>
            </a:xfrm>
            <a:custGeom>
              <a:avLst/>
              <a:gdLst/>
              <a:ahLst/>
              <a:cxnLst/>
              <a:rect l="0" t="0" r="0" b="0"/>
              <a:pathLst>
                <a:path w="183800" h="358013">
                  <a:moveTo>
                    <a:pt x="115243" y="136804"/>
                  </a:moveTo>
                  <a:lnTo>
                    <a:pt x="93407" y="122246"/>
                  </a:lnTo>
                  <a:lnTo>
                    <a:pt x="83927" y="121005"/>
                  </a:lnTo>
                  <a:lnTo>
                    <a:pt x="65270" y="127751"/>
                  </a:lnTo>
                  <a:lnTo>
                    <a:pt x="37636" y="155958"/>
                  </a:lnTo>
                  <a:lnTo>
                    <a:pt x="11947" y="215858"/>
                  </a:lnTo>
                  <a:lnTo>
                    <a:pt x="0" y="260776"/>
                  </a:lnTo>
                  <a:lnTo>
                    <a:pt x="2070" y="294483"/>
                  </a:lnTo>
                  <a:lnTo>
                    <a:pt x="12130" y="321651"/>
                  </a:lnTo>
                  <a:lnTo>
                    <a:pt x="19079" y="333162"/>
                  </a:lnTo>
                  <a:lnTo>
                    <a:pt x="38988" y="350014"/>
                  </a:lnTo>
                  <a:lnTo>
                    <a:pt x="50695" y="356641"/>
                  </a:lnTo>
                  <a:lnTo>
                    <a:pt x="61547" y="358012"/>
                  </a:lnTo>
                  <a:lnTo>
                    <a:pt x="81729" y="351410"/>
                  </a:lnTo>
                  <a:lnTo>
                    <a:pt x="96793" y="334256"/>
                  </a:lnTo>
                  <a:lnTo>
                    <a:pt x="107043" y="309874"/>
                  </a:lnTo>
                  <a:lnTo>
                    <a:pt x="112813" y="260364"/>
                  </a:lnTo>
                  <a:lnTo>
                    <a:pt x="114523" y="199652"/>
                  </a:lnTo>
                  <a:lnTo>
                    <a:pt x="113506" y="142392"/>
                  </a:lnTo>
                  <a:lnTo>
                    <a:pt x="104233" y="86831"/>
                  </a:lnTo>
                  <a:lnTo>
                    <a:pt x="91838" y="33298"/>
                  </a:lnTo>
                  <a:lnTo>
                    <a:pt x="83004" y="2441"/>
                  </a:lnTo>
                  <a:lnTo>
                    <a:pt x="81562" y="0"/>
                  </a:lnTo>
                  <a:lnTo>
                    <a:pt x="93975" y="63060"/>
                  </a:lnTo>
                  <a:lnTo>
                    <a:pt x="110985" y="122068"/>
                  </a:lnTo>
                  <a:lnTo>
                    <a:pt x="133079" y="181798"/>
                  </a:lnTo>
                  <a:lnTo>
                    <a:pt x="166332" y="237269"/>
                  </a:lnTo>
                  <a:lnTo>
                    <a:pt x="183799" y="2739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174998" y="8502565"/>
              <a:ext cx="109301" cy="191486"/>
            </a:xfrm>
            <a:custGeom>
              <a:avLst/>
              <a:gdLst/>
              <a:ahLst/>
              <a:cxnLst/>
              <a:rect l="0" t="0" r="0" b="0"/>
              <a:pathLst>
                <a:path w="109301" h="191486">
                  <a:moveTo>
                    <a:pt x="9671" y="68084"/>
                  </a:moveTo>
                  <a:lnTo>
                    <a:pt x="24587" y="123681"/>
                  </a:lnTo>
                  <a:lnTo>
                    <a:pt x="34582" y="149162"/>
                  </a:lnTo>
                  <a:lnTo>
                    <a:pt x="49181" y="170644"/>
                  </a:lnTo>
                  <a:lnTo>
                    <a:pt x="58864" y="174543"/>
                  </a:lnTo>
                  <a:lnTo>
                    <a:pt x="69888" y="174097"/>
                  </a:lnTo>
                  <a:lnTo>
                    <a:pt x="81809" y="170752"/>
                  </a:lnTo>
                  <a:lnTo>
                    <a:pt x="91279" y="163952"/>
                  </a:lnTo>
                  <a:lnTo>
                    <a:pt x="105865" y="144208"/>
                  </a:lnTo>
                  <a:lnTo>
                    <a:pt x="109300" y="116136"/>
                  </a:lnTo>
                  <a:lnTo>
                    <a:pt x="104225" y="83347"/>
                  </a:lnTo>
                  <a:lnTo>
                    <a:pt x="84238" y="33674"/>
                  </a:lnTo>
                  <a:lnTo>
                    <a:pt x="67696" y="9118"/>
                  </a:lnTo>
                  <a:lnTo>
                    <a:pt x="57495" y="2874"/>
                  </a:lnTo>
                  <a:lnTo>
                    <a:pt x="33973" y="0"/>
                  </a:lnTo>
                  <a:lnTo>
                    <a:pt x="24349" y="4413"/>
                  </a:lnTo>
                  <a:lnTo>
                    <a:pt x="9594" y="21504"/>
                  </a:lnTo>
                  <a:lnTo>
                    <a:pt x="0" y="71379"/>
                  </a:lnTo>
                  <a:lnTo>
                    <a:pt x="4437" y="127121"/>
                  </a:lnTo>
                  <a:lnTo>
                    <a:pt x="22677" y="174953"/>
                  </a:lnTo>
                  <a:lnTo>
                    <a:pt x="32054" y="183511"/>
                  </a:lnTo>
                  <a:lnTo>
                    <a:pt x="42875" y="187692"/>
                  </a:lnTo>
                  <a:lnTo>
                    <a:pt x="91939" y="1914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280648" y="8447248"/>
              <a:ext cx="144032" cy="179184"/>
            </a:xfrm>
            <a:custGeom>
              <a:avLst/>
              <a:gdLst/>
              <a:ahLst/>
              <a:cxnLst/>
              <a:rect l="0" t="0" r="0" b="0"/>
              <a:pathLst>
                <a:path w="144032" h="179184">
                  <a:moveTo>
                    <a:pt x="0" y="41134"/>
                  </a:moveTo>
                  <a:lnTo>
                    <a:pt x="10946" y="92819"/>
                  </a:lnTo>
                  <a:lnTo>
                    <a:pt x="24910" y="134653"/>
                  </a:lnTo>
                  <a:lnTo>
                    <a:pt x="39509" y="156840"/>
                  </a:lnTo>
                  <a:lnTo>
                    <a:pt x="60216" y="172795"/>
                  </a:lnTo>
                  <a:lnTo>
                    <a:pt x="72137" y="179183"/>
                  </a:lnTo>
                  <a:lnTo>
                    <a:pt x="81608" y="178870"/>
                  </a:lnTo>
                  <a:lnTo>
                    <a:pt x="89445" y="174092"/>
                  </a:lnTo>
                  <a:lnTo>
                    <a:pt x="96193" y="166336"/>
                  </a:lnTo>
                  <a:lnTo>
                    <a:pt x="99168" y="156594"/>
                  </a:lnTo>
                  <a:lnTo>
                    <a:pt x="96077" y="119525"/>
                  </a:lnTo>
                  <a:lnTo>
                    <a:pt x="89421" y="87654"/>
                  </a:lnTo>
                  <a:lnTo>
                    <a:pt x="87036" y="82812"/>
                  </a:lnTo>
                  <a:lnTo>
                    <a:pt x="85447" y="85678"/>
                  </a:lnTo>
                  <a:lnTo>
                    <a:pt x="84386" y="93682"/>
                  </a:lnTo>
                  <a:lnTo>
                    <a:pt x="91334" y="114763"/>
                  </a:lnTo>
                  <a:lnTo>
                    <a:pt x="97453" y="126783"/>
                  </a:lnTo>
                  <a:lnTo>
                    <a:pt x="106102" y="133273"/>
                  </a:lnTo>
                  <a:lnTo>
                    <a:pt x="116438" y="136076"/>
                  </a:lnTo>
                  <a:lnTo>
                    <a:pt x="127900" y="136422"/>
                  </a:lnTo>
                  <a:lnTo>
                    <a:pt x="135541" y="130558"/>
                  </a:lnTo>
                  <a:lnTo>
                    <a:pt x="144031" y="107793"/>
                  </a:lnTo>
                  <a:lnTo>
                    <a:pt x="141532" y="60715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472605" y="8353649"/>
              <a:ext cx="137113" cy="187854"/>
            </a:xfrm>
            <a:custGeom>
              <a:avLst/>
              <a:gdLst/>
              <a:ahLst/>
              <a:cxnLst/>
              <a:rect l="0" t="0" r="0" b="0"/>
              <a:pathLst>
                <a:path w="137113" h="187854">
                  <a:moveTo>
                    <a:pt x="0" y="134733"/>
                  </a:moveTo>
                  <a:lnTo>
                    <a:pt x="40680" y="187853"/>
                  </a:lnTo>
                  <a:lnTo>
                    <a:pt x="35346" y="183225"/>
                  </a:lnTo>
                  <a:lnTo>
                    <a:pt x="18041" y="142957"/>
                  </a:lnTo>
                  <a:lnTo>
                    <a:pt x="6023" y="95190"/>
                  </a:lnTo>
                  <a:lnTo>
                    <a:pt x="3308" y="43966"/>
                  </a:lnTo>
                  <a:lnTo>
                    <a:pt x="8072" y="13648"/>
                  </a:lnTo>
                  <a:lnTo>
                    <a:pt x="14522" y="5259"/>
                  </a:lnTo>
                  <a:lnTo>
                    <a:pt x="23392" y="1189"/>
                  </a:lnTo>
                  <a:lnTo>
                    <a:pt x="33876" y="0"/>
                  </a:lnTo>
                  <a:lnTo>
                    <a:pt x="43913" y="3777"/>
                  </a:lnTo>
                  <a:lnTo>
                    <a:pt x="63189" y="20162"/>
                  </a:lnTo>
                  <a:lnTo>
                    <a:pt x="98732" y="81051"/>
                  </a:lnTo>
                  <a:lnTo>
                    <a:pt x="113961" y="103257"/>
                  </a:lnTo>
                  <a:lnTo>
                    <a:pt x="137112" y="1210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637139" y="8118180"/>
              <a:ext cx="109691" cy="315358"/>
            </a:xfrm>
            <a:custGeom>
              <a:avLst/>
              <a:gdLst/>
              <a:ahLst/>
              <a:cxnLst/>
              <a:rect l="0" t="0" r="0" b="0"/>
              <a:pathLst>
                <a:path w="109691" h="315358">
                  <a:moveTo>
                    <a:pt x="0" y="0"/>
                  </a:moveTo>
                  <a:lnTo>
                    <a:pt x="12470" y="53208"/>
                  </a:lnTo>
                  <a:lnTo>
                    <a:pt x="32810" y="105989"/>
                  </a:lnTo>
                  <a:lnTo>
                    <a:pt x="50686" y="160221"/>
                  </a:lnTo>
                  <a:lnTo>
                    <a:pt x="73079" y="213361"/>
                  </a:lnTo>
                  <a:lnTo>
                    <a:pt x="95067" y="273035"/>
                  </a:lnTo>
                  <a:lnTo>
                    <a:pt x="10969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074980" y="9023119"/>
              <a:ext cx="97617" cy="241992"/>
            </a:xfrm>
            <a:custGeom>
              <a:avLst/>
              <a:gdLst/>
              <a:ahLst/>
              <a:cxnLst/>
              <a:rect l="0" t="0" r="0" b="0"/>
              <a:pathLst>
                <a:path w="97617" h="241992">
                  <a:moveTo>
                    <a:pt x="0" y="68556"/>
                  </a:moveTo>
                  <a:lnTo>
                    <a:pt x="19084" y="125808"/>
                  </a:lnTo>
                  <a:lnTo>
                    <a:pt x="47667" y="178721"/>
                  </a:lnTo>
                  <a:lnTo>
                    <a:pt x="91666" y="239585"/>
                  </a:lnTo>
                  <a:lnTo>
                    <a:pt x="96150" y="241991"/>
                  </a:lnTo>
                  <a:lnTo>
                    <a:pt x="97616" y="239023"/>
                  </a:lnTo>
                  <a:lnTo>
                    <a:pt x="97071" y="232476"/>
                  </a:lnTo>
                  <a:lnTo>
                    <a:pt x="70354" y="172296"/>
                  </a:lnTo>
                  <a:lnTo>
                    <a:pt x="59440" y="121638"/>
                  </a:lnTo>
                  <a:lnTo>
                    <a:pt x="60269" y="72096"/>
                  </a:lnTo>
                  <a:lnTo>
                    <a:pt x="70163" y="32534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253225" y="9050541"/>
              <a:ext cx="68558" cy="137113"/>
            </a:xfrm>
            <a:custGeom>
              <a:avLst/>
              <a:gdLst/>
              <a:ahLst/>
              <a:cxnLst/>
              <a:rect l="0" t="0" r="0" b="0"/>
              <a:pathLst>
                <a:path w="68558" h="137113">
                  <a:moveTo>
                    <a:pt x="0" y="0"/>
                  </a:moveTo>
                  <a:lnTo>
                    <a:pt x="26363" y="57252"/>
                  </a:lnTo>
                  <a:lnTo>
                    <a:pt x="60894" y="115593"/>
                  </a:lnTo>
                  <a:lnTo>
                    <a:pt x="68557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225803" y="8995696"/>
              <a:ext cx="13713" cy="13712"/>
            </a:xfrm>
            <a:custGeom>
              <a:avLst/>
              <a:gdLst/>
              <a:ahLst/>
              <a:cxnLst/>
              <a:rect l="0" t="0" r="0" b="0"/>
              <a:pathLst>
                <a:path w="13713" h="13712">
                  <a:moveTo>
                    <a:pt x="13712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350051" y="8913429"/>
              <a:ext cx="207481" cy="343181"/>
            </a:xfrm>
            <a:custGeom>
              <a:avLst/>
              <a:gdLst/>
              <a:ahLst/>
              <a:cxnLst/>
              <a:rect l="0" t="0" r="0" b="0"/>
              <a:pathLst>
                <a:path w="207481" h="343181">
                  <a:moveTo>
                    <a:pt x="12864" y="0"/>
                  </a:moveTo>
                  <a:lnTo>
                    <a:pt x="2012" y="48807"/>
                  </a:lnTo>
                  <a:lnTo>
                    <a:pt x="0" y="98253"/>
                  </a:lnTo>
                  <a:lnTo>
                    <a:pt x="2577" y="130505"/>
                  </a:lnTo>
                  <a:lnTo>
                    <a:pt x="13878" y="154997"/>
                  </a:lnTo>
                  <a:lnTo>
                    <a:pt x="21157" y="159699"/>
                  </a:lnTo>
                  <a:lnTo>
                    <a:pt x="29058" y="159788"/>
                  </a:lnTo>
                  <a:lnTo>
                    <a:pt x="37371" y="156800"/>
                  </a:lnTo>
                  <a:lnTo>
                    <a:pt x="42913" y="148713"/>
                  </a:lnTo>
                  <a:lnTo>
                    <a:pt x="49072" y="123479"/>
                  </a:lnTo>
                  <a:lnTo>
                    <a:pt x="45126" y="77712"/>
                  </a:lnTo>
                  <a:lnTo>
                    <a:pt x="46560" y="79231"/>
                  </a:lnTo>
                  <a:lnTo>
                    <a:pt x="74911" y="134512"/>
                  </a:lnTo>
                  <a:lnTo>
                    <a:pt x="125609" y="193721"/>
                  </a:lnTo>
                  <a:lnTo>
                    <a:pt x="176597" y="249892"/>
                  </a:lnTo>
                  <a:lnTo>
                    <a:pt x="206525" y="302257"/>
                  </a:lnTo>
                  <a:lnTo>
                    <a:pt x="207480" y="314241"/>
                  </a:lnTo>
                  <a:lnTo>
                    <a:pt x="200417" y="335682"/>
                  </a:lnTo>
                  <a:lnTo>
                    <a:pt x="192744" y="341095"/>
                  </a:lnTo>
                  <a:lnTo>
                    <a:pt x="183058" y="343180"/>
                  </a:lnTo>
                  <a:lnTo>
                    <a:pt x="172031" y="343047"/>
                  </a:lnTo>
                  <a:lnTo>
                    <a:pt x="163156" y="338388"/>
                  </a:lnTo>
                  <a:lnTo>
                    <a:pt x="125549" y="285551"/>
                  </a:lnTo>
                  <a:lnTo>
                    <a:pt x="101196" y="232620"/>
                  </a:lnTo>
                  <a:lnTo>
                    <a:pt x="8142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390337" y="8776317"/>
              <a:ext cx="205669" cy="264678"/>
            </a:xfrm>
            <a:custGeom>
              <a:avLst/>
              <a:gdLst/>
              <a:ahLst/>
              <a:cxnLst/>
              <a:rect l="0" t="0" r="0" b="0"/>
              <a:pathLst>
                <a:path w="205669" h="264678">
                  <a:moveTo>
                    <a:pt x="0" y="0"/>
                  </a:moveTo>
                  <a:lnTo>
                    <a:pt x="18978" y="59660"/>
                  </a:lnTo>
                  <a:lnTo>
                    <a:pt x="44036" y="121644"/>
                  </a:lnTo>
                  <a:lnTo>
                    <a:pt x="66200" y="171293"/>
                  </a:lnTo>
                  <a:lnTo>
                    <a:pt x="100987" y="231718"/>
                  </a:lnTo>
                  <a:lnTo>
                    <a:pt x="123531" y="264677"/>
                  </a:lnTo>
                  <a:lnTo>
                    <a:pt x="125011" y="263289"/>
                  </a:lnTo>
                  <a:lnTo>
                    <a:pt x="108628" y="203504"/>
                  </a:lnTo>
                  <a:lnTo>
                    <a:pt x="91199" y="143117"/>
                  </a:lnTo>
                  <a:lnTo>
                    <a:pt x="84914" y="90479"/>
                  </a:lnTo>
                  <a:lnTo>
                    <a:pt x="87079" y="81648"/>
                  </a:lnTo>
                  <a:lnTo>
                    <a:pt x="91569" y="78807"/>
                  </a:lnTo>
                  <a:lnTo>
                    <a:pt x="97610" y="79960"/>
                  </a:lnTo>
                  <a:lnTo>
                    <a:pt x="112446" y="93430"/>
                  </a:lnTo>
                  <a:lnTo>
                    <a:pt x="133867" y="126709"/>
                  </a:lnTo>
                  <a:lnTo>
                    <a:pt x="162031" y="178899"/>
                  </a:lnTo>
                  <a:lnTo>
                    <a:pt x="205668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554872" y="8666628"/>
              <a:ext cx="109691" cy="260513"/>
            </a:xfrm>
            <a:custGeom>
              <a:avLst/>
              <a:gdLst/>
              <a:ahLst/>
              <a:cxnLst/>
              <a:rect l="0" t="0" r="0" b="0"/>
              <a:pathLst>
                <a:path w="109691" h="260513">
                  <a:moveTo>
                    <a:pt x="0" y="0"/>
                  </a:moveTo>
                  <a:lnTo>
                    <a:pt x="9423" y="35886"/>
                  </a:lnTo>
                  <a:lnTo>
                    <a:pt x="15487" y="90530"/>
                  </a:lnTo>
                  <a:lnTo>
                    <a:pt x="35227" y="144469"/>
                  </a:lnTo>
                  <a:lnTo>
                    <a:pt x="65132" y="204412"/>
                  </a:lnTo>
                  <a:lnTo>
                    <a:pt x="77699" y="229485"/>
                  </a:lnTo>
                  <a:lnTo>
                    <a:pt x="109690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554872" y="8790028"/>
              <a:ext cx="68557" cy="123402"/>
            </a:xfrm>
            <a:custGeom>
              <a:avLst/>
              <a:gdLst/>
              <a:ahLst/>
              <a:cxnLst/>
              <a:rect l="0" t="0" r="0" b="0"/>
              <a:pathLst>
                <a:path w="68557" h="123402">
                  <a:moveTo>
                    <a:pt x="0" y="123401"/>
                  </a:moveTo>
                  <a:lnTo>
                    <a:pt x="26363" y="66149"/>
                  </a:lnTo>
                  <a:lnTo>
                    <a:pt x="60893" y="18661"/>
                  </a:lnTo>
                  <a:lnTo>
                    <a:pt x="685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787963" y="8570649"/>
              <a:ext cx="109690" cy="274225"/>
            </a:xfrm>
            <a:custGeom>
              <a:avLst/>
              <a:gdLst/>
              <a:ahLst/>
              <a:cxnLst/>
              <a:rect l="0" t="0" r="0" b="0"/>
              <a:pathLst>
                <a:path w="109690" h="274225">
                  <a:moveTo>
                    <a:pt x="0" y="0"/>
                  </a:moveTo>
                  <a:lnTo>
                    <a:pt x="4062" y="59660"/>
                  </a:lnTo>
                  <a:lnTo>
                    <a:pt x="18977" y="107054"/>
                  </a:lnTo>
                  <a:lnTo>
                    <a:pt x="38631" y="154105"/>
                  </a:lnTo>
                  <a:lnTo>
                    <a:pt x="66199" y="217319"/>
                  </a:lnTo>
                  <a:lnTo>
                    <a:pt x="109689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925074" y="8282714"/>
              <a:ext cx="41135" cy="41134"/>
            </a:xfrm>
            <a:custGeom>
              <a:avLst/>
              <a:gdLst/>
              <a:ahLst/>
              <a:cxnLst/>
              <a:rect l="0" t="0" r="0" b="0"/>
              <a:pathLst>
                <a:path w="41135" h="41134">
                  <a:moveTo>
                    <a:pt x="0" y="41133"/>
                  </a:moveTo>
                  <a:lnTo>
                    <a:pt x="411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979919" y="8296425"/>
              <a:ext cx="82268" cy="82268"/>
            </a:xfrm>
            <a:custGeom>
              <a:avLst/>
              <a:gdLst/>
              <a:ahLst/>
              <a:cxnLst/>
              <a:rect l="0" t="0" r="0" b="0"/>
              <a:pathLst>
                <a:path w="82268" h="82268">
                  <a:moveTo>
                    <a:pt x="0" y="82267"/>
                  </a:moveTo>
                  <a:lnTo>
                    <a:pt x="55558" y="26709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93631" y="8008489"/>
              <a:ext cx="95979" cy="82269"/>
            </a:xfrm>
            <a:custGeom>
              <a:avLst/>
              <a:gdLst/>
              <a:ahLst/>
              <a:cxnLst/>
              <a:rect l="0" t="0" r="0" b="0"/>
              <a:pathLst>
                <a:path w="95979" h="82269">
                  <a:moveTo>
                    <a:pt x="0" y="82268"/>
                  </a:moveTo>
                  <a:lnTo>
                    <a:pt x="59620" y="2671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130742" y="7789111"/>
              <a:ext cx="137113" cy="383914"/>
            </a:xfrm>
            <a:custGeom>
              <a:avLst/>
              <a:gdLst/>
              <a:ahLst/>
              <a:cxnLst/>
              <a:rect l="0" t="0" r="0" b="0"/>
              <a:pathLst>
                <a:path w="137113" h="383914">
                  <a:moveTo>
                    <a:pt x="0" y="0"/>
                  </a:moveTo>
                  <a:lnTo>
                    <a:pt x="3048" y="43785"/>
                  </a:lnTo>
                  <a:lnTo>
                    <a:pt x="20370" y="93547"/>
                  </a:lnTo>
                  <a:lnTo>
                    <a:pt x="37352" y="146887"/>
                  </a:lnTo>
                  <a:lnTo>
                    <a:pt x="61004" y="201285"/>
                  </a:lnTo>
                  <a:lnTo>
                    <a:pt x="85785" y="254474"/>
                  </a:lnTo>
                  <a:lnTo>
                    <a:pt x="108579" y="314164"/>
                  </a:lnTo>
                  <a:lnTo>
                    <a:pt x="123072" y="352075"/>
                  </a:lnTo>
                  <a:lnTo>
                    <a:pt x="137112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323152" y="7816533"/>
              <a:ext cx="106247" cy="209044"/>
            </a:xfrm>
            <a:custGeom>
              <a:avLst/>
              <a:gdLst/>
              <a:ahLst/>
              <a:cxnLst/>
              <a:rect l="0" t="0" r="0" b="0"/>
              <a:pathLst>
                <a:path w="106247" h="209044">
                  <a:moveTo>
                    <a:pt x="40681" y="0"/>
                  </a:moveTo>
                  <a:lnTo>
                    <a:pt x="2513" y="38168"/>
                  </a:lnTo>
                  <a:lnTo>
                    <a:pt x="0" y="48297"/>
                  </a:lnTo>
                  <a:lnTo>
                    <a:pt x="5335" y="71740"/>
                  </a:lnTo>
                  <a:lnTo>
                    <a:pt x="12546" y="81343"/>
                  </a:lnTo>
                  <a:lnTo>
                    <a:pt x="32746" y="96075"/>
                  </a:lnTo>
                  <a:lnTo>
                    <a:pt x="81432" y="120993"/>
                  </a:lnTo>
                  <a:lnTo>
                    <a:pt x="102465" y="142135"/>
                  </a:lnTo>
                  <a:lnTo>
                    <a:pt x="106246" y="154173"/>
                  </a:lnTo>
                  <a:lnTo>
                    <a:pt x="102322" y="179735"/>
                  </a:lnTo>
                  <a:lnTo>
                    <a:pt x="95486" y="189902"/>
                  </a:lnTo>
                  <a:lnTo>
                    <a:pt x="75703" y="205263"/>
                  </a:lnTo>
                  <a:lnTo>
                    <a:pt x="68599" y="208445"/>
                  </a:lnTo>
                  <a:lnTo>
                    <a:pt x="63863" y="209043"/>
                  </a:lnTo>
                  <a:lnTo>
                    <a:pt x="54392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391255" y="7693132"/>
              <a:ext cx="68558" cy="274225"/>
            </a:xfrm>
            <a:custGeom>
              <a:avLst/>
              <a:gdLst/>
              <a:ahLst/>
              <a:cxnLst/>
              <a:rect l="0" t="0" r="0" b="0"/>
              <a:pathLst>
                <a:path w="68558" h="274225">
                  <a:moveTo>
                    <a:pt x="0" y="0"/>
                  </a:moveTo>
                  <a:lnTo>
                    <a:pt x="4063" y="59660"/>
                  </a:lnTo>
                  <a:lnTo>
                    <a:pt x="18978" y="111116"/>
                  </a:lnTo>
                  <a:lnTo>
                    <a:pt x="38632" y="169020"/>
                  </a:lnTo>
                  <a:lnTo>
                    <a:pt x="54104" y="226295"/>
                  </a:lnTo>
                  <a:lnTo>
                    <a:pt x="68557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487234" y="7747977"/>
              <a:ext cx="63463" cy="147260"/>
            </a:xfrm>
            <a:custGeom>
              <a:avLst/>
              <a:gdLst/>
              <a:ahLst/>
              <a:cxnLst/>
              <a:rect l="0" t="0" r="0" b="0"/>
              <a:pathLst>
                <a:path w="63463" h="147260">
                  <a:moveTo>
                    <a:pt x="13711" y="0"/>
                  </a:moveTo>
                  <a:lnTo>
                    <a:pt x="2859" y="48808"/>
                  </a:lnTo>
                  <a:lnTo>
                    <a:pt x="4909" y="94189"/>
                  </a:lnTo>
                  <a:lnTo>
                    <a:pt x="12846" y="121082"/>
                  </a:lnTo>
                  <a:lnTo>
                    <a:pt x="26529" y="143191"/>
                  </a:lnTo>
                  <a:lnTo>
                    <a:pt x="34444" y="147259"/>
                  </a:lnTo>
                  <a:lnTo>
                    <a:pt x="42767" y="146924"/>
                  </a:lnTo>
                  <a:lnTo>
                    <a:pt x="51363" y="143653"/>
                  </a:lnTo>
                  <a:lnTo>
                    <a:pt x="57094" y="135379"/>
                  </a:lnTo>
                  <a:lnTo>
                    <a:pt x="63462" y="109936"/>
                  </a:lnTo>
                  <a:lnTo>
                    <a:pt x="59768" y="68629"/>
                  </a:lnTo>
                  <a:lnTo>
                    <a:pt x="44844" y="45229"/>
                  </a:lnTo>
                  <a:lnTo>
                    <a:pt x="18873" y="23049"/>
                  </a:ln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572769" y="7713053"/>
              <a:ext cx="66106" cy="218076"/>
            </a:xfrm>
            <a:custGeom>
              <a:avLst/>
              <a:gdLst/>
              <a:ahLst/>
              <a:cxnLst/>
              <a:rect l="0" t="0" r="0" b="0"/>
              <a:pathLst>
                <a:path w="66106" h="218076">
                  <a:moveTo>
                    <a:pt x="37865" y="144613"/>
                  </a:moveTo>
                  <a:lnTo>
                    <a:pt x="56843" y="200210"/>
                  </a:lnTo>
                  <a:lnTo>
                    <a:pt x="66105" y="218075"/>
                  </a:lnTo>
                  <a:lnTo>
                    <a:pt x="60065" y="210779"/>
                  </a:lnTo>
                  <a:lnTo>
                    <a:pt x="33717" y="152142"/>
                  </a:lnTo>
                  <a:lnTo>
                    <a:pt x="7762" y="91256"/>
                  </a:lnTo>
                  <a:lnTo>
                    <a:pt x="0" y="41797"/>
                  </a:lnTo>
                  <a:lnTo>
                    <a:pt x="6309" y="14619"/>
                  </a:lnTo>
                  <a:lnTo>
                    <a:pt x="12257" y="3105"/>
                  </a:lnTo>
                  <a:lnTo>
                    <a:pt x="17746" y="0"/>
                  </a:lnTo>
                  <a:lnTo>
                    <a:pt x="22930" y="2501"/>
                  </a:lnTo>
                  <a:lnTo>
                    <a:pt x="27908" y="8738"/>
                  </a:lnTo>
                  <a:lnTo>
                    <a:pt x="42194" y="46631"/>
                  </a:lnTo>
                  <a:lnTo>
                    <a:pt x="43344" y="75168"/>
                  </a:lnTo>
                  <a:lnTo>
                    <a:pt x="37254" y="103085"/>
                  </a:lnTo>
                  <a:lnTo>
                    <a:pt x="10443" y="1583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665480" y="7618248"/>
              <a:ext cx="109690" cy="129730"/>
            </a:xfrm>
            <a:custGeom>
              <a:avLst/>
              <a:gdLst/>
              <a:ahLst/>
              <a:cxnLst/>
              <a:rect l="0" t="0" r="0" b="0"/>
              <a:pathLst>
                <a:path w="109690" h="129730">
                  <a:moveTo>
                    <a:pt x="0" y="129729"/>
                  </a:moveTo>
                  <a:lnTo>
                    <a:pt x="4062" y="70069"/>
                  </a:lnTo>
                  <a:lnTo>
                    <a:pt x="19084" y="8085"/>
                  </a:lnTo>
                  <a:lnTo>
                    <a:pt x="18816" y="1406"/>
                  </a:lnTo>
                  <a:lnTo>
                    <a:pt x="15591" y="0"/>
                  </a:lnTo>
                  <a:lnTo>
                    <a:pt x="10394" y="2109"/>
                  </a:lnTo>
                  <a:lnTo>
                    <a:pt x="6929" y="9610"/>
                  </a:lnTo>
                  <a:lnTo>
                    <a:pt x="3079" y="34193"/>
                  </a:lnTo>
                  <a:lnTo>
                    <a:pt x="9494" y="61369"/>
                  </a:lnTo>
                  <a:lnTo>
                    <a:pt x="15470" y="75015"/>
                  </a:lnTo>
                  <a:lnTo>
                    <a:pt x="25548" y="84112"/>
                  </a:lnTo>
                  <a:lnTo>
                    <a:pt x="52996" y="94220"/>
                  </a:lnTo>
                  <a:lnTo>
                    <a:pt x="65799" y="92345"/>
                  </a:lnTo>
                  <a:lnTo>
                    <a:pt x="88151" y="78074"/>
                  </a:lnTo>
                  <a:lnTo>
                    <a:pt x="100116" y="64623"/>
                  </a:lnTo>
                  <a:lnTo>
                    <a:pt x="109689" y="474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138030" y="8296425"/>
            <a:ext cx="1083186" cy="726695"/>
            <a:chOff x="1138030" y="8296425"/>
            <a:chExt cx="1083186" cy="726695"/>
          </a:xfrm>
        </p:grpSpPr>
        <p:sp>
          <p:nvSpPr>
            <p:cNvPr id="121" name="Freeform 120"/>
            <p:cNvSpPr/>
            <p:nvPr/>
          </p:nvSpPr>
          <p:spPr>
            <a:xfrm>
              <a:off x="1494521" y="8392403"/>
              <a:ext cx="123402" cy="13713"/>
            </a:xfrm>
            <a:custGeom>
              <a:avLst/>
              <a:gdLst/>
              <a:ahLst/>
              <a:cxnLst/>
              <a:rect l="0" t="0" r="0" b="0"/>
              <a:pathLst>
                <a:path w="123402" h="13713">
                  <a:moveTo>
                    <a:pt x="0" y="0"/>
                  </a:moveTo>
                  <a:lnTo>
                    <a:pt x="48807" y="10853"/>
                  </a:lnTo>
                  <a:lnTo>
                    <a:pt x="90127" y="12865"/>
                  </a:lnTo>
                  <a:lnTo>
                    <a:pt x="123401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480810" y="8460960"/>
              <a:ext cx="123402" cy="13711"/>
            </a:xfrm>
            <a:custGeom>
              <a:avLst/>
              <a:gdLst/>
              <a:ahLst/>
              <a:cxnLst/>
              <a:rect l="0" t="0" r="0" b="0"/>
              <a:pathLst>
                <a:path w="123402" h="13711">
                  <a:moveTo>
                    <a:pt x="0" y="13710"/>
                  </a:moveTo>
                  <a:lnTo>
                    <a:pt x="55597" y="9648"/>
                  </a:lnTo>
                  <a:lnTo>
                    <a:pt x="92138" y="285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755034" y="8440620"/>
              <a:ext cx="137113" cy="20341"/>
            </a:xfrm>
            <a:custGeom>
              <a:avLst/>
              <a:gdLst/>
              <a:ahLst/>
              <a:cxnLst/>
              <a:rect l="0" t="0" r="0" b="0"/>
              <a:pathLst>
                <a:path w="137113" h="20341">
                  <a:moveTo>
                    <a:pt x="0" y="20340"/>
                  </a:moveTo>
                  <a:lnTo>
                    <a:pt x="55597" y="16277"/>
                  </a:lnTo>
                  <a:lnTo>
                    <a:pt x="118929" y="0"/>
                  </a:lnTo>
                  <a:lnTo>
                    <a:pt x="124990" y="685"/>
                  </a:lnTo>
                  <a:lnTo>
                    <a:pt x="137112" y="66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988124" y="8296425"/>
              <a:ext cx="13712" cy="342781"/>
            </a:xfrm>
            <a:custGeom>
              <a:avLst/>
              <a:gdLst/>
              <a:ahLst/>
              <a:cxnLst/>
              <a:rect l="0" t="0" r="0" b="0"/>
              <a:pathLst>
                <a:path w="13712" h="342781">
                  <a:moveTo>
                    <a:pt x="13711" y="0"/>
                  </a:moveTo>
                  <a:lnTo>
                    <a:pt x="13711" y="45309"/>
                  </a:lnTo>
                  <a:lnTo>
                    <a:pt x="13711" y="102971"/>
                  </a:lnTo>
                  <a:lnTo>
                    <a:pt x="12188" y="159327"/>
                  </a:lnTo>
                  <a:lnTo>
                    <a:pt x="4288" y="214620"/>
                  </a:lnTo>
                  <a:lnTo>
                    <a:pt x="1271" y="269598"/>
                  </a:lnTo>
                  <a:lnTo>
                    <a:pt x="251" y="326518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097814" y="8447248"/>
              <a:ext cx="123402" cy="205669"/>
            </a:xfrm>
            <a:custGeom>
              <a:avLst/>
              <a:gdLst/>
              <a:ahLst/>
              <a:cxnLst/>
              <a:rect l="0" t="0" r="0" b="0"/>
              <a:pathLst>
                <a:path w="123402" h="205669">
                  <a:moveTo>
                    <a:pt x="0" y="0"/>
                  </a:moveTo>
                  <a:lnTo>
                    <a:pt x="19084" y="57252"/>
                  </a:lnTo>
                  <a:lnTo>
                    <a:pt x="56154" y="112865"/>
                  </a:lnTo>
                  <a:lnTo>
                    <a:pt x="99198" y="175617"/>
                  </a:lnTo>
                  <a:lnTo>
                    <a:pt x="123401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070391" y="8419826"/>
              <a:ext cx="137113" cy="287937"/>
            </a:xfrm>
            <a:custGeom>
              <a:avLst/>
              <a:gdLst/>
              <a:ahLst/>
              <a:cxnLst/>
              <a:rect l="0" t="0" r="0" b="0"/>
              <a:pathLst>
                <a:path w="137113" h="287937">
                  <a:moveTo>
                    <a:pt x="137112" y="0"/>
                  </a:moveTo>
                  <a:lnTo>
                    <a:pt x="110750" y="57252"/>
                  </a:lnTo>
                  <a:lnTo>
                    <a:pt x="78527" y="110165"/>
                  </a:lnTo>
                  <a:lnTo>
                    <a:pt x="55912" y="164628"/>
                  </a:lnTo>
                  <a:lnTo>
                    <a:pt x="36774" y="219398"/>
                  </a:lnTo>
                  <a:lnTo>
                    <a:pt x="6950" y="275750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138030" y="8406115"/>
              <a:ext cx="95979" cy="150824"/>
            </a:xfrm>
            <a:custGeom>
              <a:avLst/>
              <a:gdLst/>
              <a:ahLst/>
              <a:cxnLst/>
              <a:rect l="0" t="0" r="0" b="0"/>
              <a:pathLst>
                <a:path w="95979" h="150824">
                  <a:moveTo>
                    <a:pt x="0" y="0"/>
                  </a:moveTo>
                  <a:lnTo>
                    <a:pt x="38168" y="57251"/>
                  </a:lnTo>
                  <a:lnTo>
                    <a:pt x="71626" y="119655"/>
                  </a:lnTo>
                  <a:lnTo>
                    <a:pt x="95978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165452" y="8310136"/>
              <a:ext cx="109691" cy="712984"/>
            </a:xfrm>
            <a:custGeom>
              <a:avLst/>
              <a:gdLst/>
              <a:ahLst/>
              <a:cxnLst/>
              <a:rect l="0" t="0" r="0" b="0"/>
              <a:pathLst>
                <a:path w="109691" h="712984">
                  <a:moveTo>
                    <a:pt x="109690" y="0"/>
                  </a:moveTo>
                  <a:lnTo>
                    <a:pt x="105627" y="55598"/>
                  </a:lnTo>
                  <a:lnTo>
                    <a:pt x="94775" y="104327"/>
                  </a:lnTo>
                  <a:lnTo>
                    <a:pt x="85973" y="167008"/>
                  </a:lnTo>
                  <a:lnTo>
                    <a:pt x="79303" y="225699"/>
                  </a:lnTo>
                  <a:lnTo>
                    <a:pt x="71740" y="280159"/>
                  </a:lnTo>
                  <a:lnTo>
                    <a:pt x="68448" y="322566"/>
                  </a:lnTo>
                  <a:lnTo>
                    <a:pt x="61906" y="366804"/>
                  </a:lnTo>
                  <a:lnTo>
                    <a:pt x="56937" y="427257"/>
                  </a:lnTo>
                  <a:lnTo>
                    <a:pt x="48186" y="476485"/>
                  </a:lnTo>
                  <a:lnTo>
                    <a:pt x="40206" y="522050"/>
                  </a:lnTo>
                  <a:lnTo>
                    <a:pt x="31580" y="571755"/>
                  </a:lnTo>
                  <a:lnTo>
                    <a:pt x="18159" y="625433"/>
                  </a:lnTo>
                  <a:lnTo>
                    <a:pt x="4039" y="680454"/>
                  </a:lnTo>
                  <a:lnTo>
                    <a:pt x="0" y="7129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400378" y="7460042"/>
            <a:ext cx="1425966" cy="712983"/>
            <a:chOff x="3400378" y="7460042"/>
            <a:chExt cx="1425966" cy="712983"/>
          </a:xfrm>
        </p:grpSpPr>
        <p:sp>
          <p:nvSpPr>
            <p:cNvPr id="130" name="Freeform 129"/>
            <p:cNvSpPr/>
            <p:nvPr/>
          </p:nvSpPr>
          <p:spPr>
            <a:xfrm>
              <a:off x="3564912" y="7816533"/>
              <a:ext cx="82269" cy="356492"/>
            </a:xfrm>
            <a:custGeom>
              <a:avLst/>
              <a:gdLst/>
              <a:ahLst/>
              <a:cxnLst/>
              <a:rect l="0" t="0" r="0" b="0"/>
              <a:pathLst>
                <a:path w="82269" h="356492">
                  <a:moveTo>
                    <a:pt x="0" y="0"/>
                  </a:moveTo>
                  <a:lnTo>
                    <a:pt x="10946" y="62631"/>
                  </a:lnTo>
                  <a:lnTo>
                    <a:pt x="23387" y="116906"/>
                  </a:lnTo>
                  <a:lnTo>
                    <a:pt x="36722" y="164133"/>
                  </a:lnTo>
                  <a:lnTo>
                    <a:pt x="50322" y="216044"/>
                  </a:lnTo>
                  <a:lnTo>
                    <a:pt x="64000" y="270019"/>
                  </a:lnTo>
                  <a:lnTo>
                    <a:pt x="78208" y="330664"/>
                  </a:lnTo>
                  <a:lnTo>
                    <a:pt x="82268" y="3564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400378" y="7706844"/>
              <a:ext cx="260514" cy="164535"/>
            </a:xfrm>
            <a:custGeom>
              <a:avLst/>
              <a:gdLst/>
              <a:ahLst/>
              <a:cxnLst/>
              <a:rect l="0" t="0" r="0" b="0"/>
              <a:pathLst>
                <a:path w="260514" h="164535">
                  <a:moveTo>
                    <a:pt x="0" y="164534"/>
                  </a:moveTo>
                  <a:lnTo>
                    <a:pt x="45447" y="107282"/>
                  </a:lnTo>
                  <a:lnTo>
                    <a:pt x="106253" y="66839"/>
                  </a:lnTo>
                  <a:lnTo>
                    <a:pt x="163856" y="38537"/>
                  </a:lnTo>
                  <a:lnTo>
                    <a:pt x="219245" y="11335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679963" y="7805786"/>
              <a:ext cx="265997" cy="237388"/>
            </a:xfrm>
            <a:custGeom>
              <a:avLst/>
              <a:gdLst/>
              <a:ahLst/>
              <a:cxnLst/>
              <a:rect l="0" t="0" r="0" b="0"/>
              <a:pathLst>
                <a:path w="265997" h="237388">
                  <a:moveTo>
                    <a:pt x="22061" y="175281"/>
                  </a:moveTo>
                  <a:lnTo>
                    <a:pt x="53377" y="151865"/>
                  </a:lnTo>
                  <a:lnTo>
                    <a:pt x="72035" y="129834"/>
                  </a:lnTo>
                  <a:lnTo>
                    <a:pt x="82358" y="100745"/>
                  </a:lnTo>
                  <a:lnTo>
                    <a:pt x="85423" y="69028"/>
                  </a:lnTo>
                  <a:lnTo>
                    <a:pt x="81707" y="39696"/>
                  </a:lnTo>
                  <a:lnTo>
                    <a:pt x="75536" y="31571"/>
                  </a:lnTo>
                  <a:lnTo>
                    <a:pt x="66852" y="27676"/>
                  </a:lnTo>
                  <a:lnTo>
                    <a:pt x="56492" y="26603"/>
                  </a:lnTo>
                  <a:lnTo>
                    <a:pt x="36856" y="33537"/>
                  </a:lnTo>
                  <a:lnTo>
                    <a:pt x="27354" y="39651"/>
                  </a:lnTo>
                  <a:lnTo>
                    <a:pt x="12734" y="66758"/>
                  </a:lnTo>
                  <a:lnTo>
                    <a:pt x="0" y="120782"/>
                  </a:lnTo>
                  <a:lnTo>
                    <a:pt x="290" y="171321"/>
                  </a:lnTo>
                  <a:lnTo>
                    <a:pt x="7815" y="199420"/>
                  </a:lnTo>
                  <a:lnTo>
                    <a:pt x="21316" y="222065"/>
                  </a:lnTo>
                  <a:lnTo>
                    <a:pt x="33752" y="229323"/>
                  </a:lnTo>
                  <a:lnTo>
                    <a:pt x="67883" y="237387"/>
                  </a:lnTo>
                  <a:lnTo>
                    <a:pt x="96255" y="232846"/>
                  </a:lnTo>
                  <a:lnTo>
                    <a:pt x="129359" y="213158"/>
                  </a:lnTo>
                  <a:lnTo>
                    <a:pt x="158465" y="183965"/>
                  </a:lnTo>
                  <a:lnTo>
                    <a:pt x="167842" y="171929"/>
                  </a:lnTo>
                  <a:lnTo>
                    <a:pt x="178261" y="142307"/>
                  </a:lnTo>
                  <a:lnTo>
                    <a:pt x="184126" y="87307"/>
                  </a:lnTo>
                  <a:lnTo>
                    <a:pt x="182451" y="47821"/>
                  </a:lnTo>
                  <a:lnTo>
                    <a:pt x="171550" y="15037"/>
                  </a:lnTo>
                  <a:lnTo>
                    <a:pt x="162854" y="5989"/>
                  </a:lnTo>
                  <a:lnTo>
                    <a:pt x="152487" y="1481"/>
                  </a:lnTo>
                  <a:lnTo>
                    <a:pt x="141004" y="0"/>
                  </a:lnTo>
                  <a:lnTo>
                    <a:pt x="133350" y="5105"/>
                  </a:lnTo>
                  <a:lnTo>
                    <a:pt x="128246" y="14603"/>
                  </a:lnTo>
                  <a:lnTo>
                    <a:pt x="124844" y="27029"/>
                  </a:lnTo>
                  <a:lnTo>
                    <a:pt x="125623" y="38359"/>
                  </a:lnTo>
                  <a:lnTo>
                    <a:pt x="134613" y="59074"/>
                  </a:lnTo>
                  <a:lnTo>
                    <a:pt x="194483" y="115696"/>
                  </a:lnTo>
                  <a:lnTo>
                    <a:pt x="252128" y="150695"/>
                  </a:lnTo>
                  <a:lnTo>
                    <a:pt x="262277" y="158891"/>
                  </a:lnTo>
                  <a:lnTo>
                    <a:pt x="265996" y="168925"/>
                  </a:lnTo>
                  <a:lnTo>
                    <a:pt x="265428" y="180185"/>
                  </a:lnTo>
                  <a:lnTo>
                    <a:pt x="262003" y="192261"/>
                  </a:lnTo>
                  <a:lnTo>
                    <a:pt x="255149" y="201836"/>
                  </a:lnTo>
                  <a:lnTo>
                    <a:pt x="235345" y="216538"/>
                  </a:lnTo>
                  <a:lnTo>
                    <a:pt x="226713" y="219544"/>
                  </a:lnTo>
                  <a:lnTo>
                    <a:pt x="219435" y="220024"/>
                  </a:lnTo>
                  <a:lnTo>
                    <a:pt x="200307" y="2164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907692" y="7610865"/>
              <a:ext cx="82269" cy="329070"/>
            </a:xfrm>
            <a:custGeom>
              <a:avLst/>
              <a:gdLst/>
              <a:ahLst/>
              <a:cxnLst/>
              <a:rect l="0" t="0" r="0" b="0"/>
              <a:pathLst>
                <a:path w="82269" h="329070">
                  <a:moveTo>
                    <a:pt x="0" y="0"/>
                  </a:moveTo>
                  <a:lnTo>
                    <a:pt x="3048" y="54732"/>
                  </a:lnTo>
                  <a:lnTo>
                    <a:pt x="20370" y="115411"/>
                  </a:lnTo>
                  <a:lnTo>
                    <a:pt x="35828" y="172662"/>
                  </a:lnTo>
                  <a:lnTo>
                    <a:pt x="50057" y="226696"/>
                  </a:lnTo>
                  <a:lnTo>
                    <a:pt x="68513" y="286672"/>
                  </a:lnTo>
                  <a:lnTo>
                    <a:pt x="82268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880270" y="7761688"/>
              <a:ext cx="137113" cy="95979"/>
            </a:xfrm>
            <a:custGeom>
              <a:avLst/>
              <a:gdLst/>
              <a:ahLst/>
              <a:cxnLst/>
              <a:rect l="0" t="0" r="0" b="0"/>
              <a:pathLst>
                <a:path w="137113" h="95979">
                  <a:moveTo>
                    <a:pt x="0" y="95978"/>
                  </a:moveTo>
                  <a:lnTo>
                    <a:pt x="60738" y="49204"/>
                  </a:lnTo>
                  <a:lnTo>
                    <a:pt x="106791" y="17563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142236" y="7713909"/>
              <a:ext cx="118147" cy="368042"/>
            </a:xfrm>
            <a:custGeom>
              <a:avLst/>
              <a:gdLst/>
              <a:ahLst/>
              <a:cxnLst/>
              <a:rect l="0" t="0" r="0" b="0"/>
              <a:pathLst>
                <a:path w="118147" h="368042">
                  <a:moveTo>
                    <a:pt x="39680" y="294580"/>
                  </a:moveTo>
                  <a:lnTo>
                    <a:pt x="69510" y="350178"/>
                  </a:lnTo>
                  <a:lnTo>
                    <a:pt x="80361" y="368041"/>
                  </a:lnTo>
                  <a:lnTo>
                    <a:pt x="75026" y="360745"/>
                  </a:lnTo>
                  <a:lnTo>
                    <a:pt x="57722" y="309400"/>
                  </a:lnTo>
                  <a:lnTo>
                    <a:pt x="35570" y="249603"/>
                  </a:lnTo>
                  <a:lnTo>
                    <a:pt x="15102" y="193401"/>
                  </a:lnTo>
                  <a:lnTo>
                    <a:pt x="3452" y="132568"/>
                  </a:lnTo>
                  <a:lnTo>
                    <a:pt x="0" y="75949"/>
                  </a:lnTo>
                  <a:lnTo>
                    <a:pt x="2240" y="42018"/>
                  </a:lnTo>
                  <a:lnTo>
                    <a:pt x="13392" y="16780"/>
                  </a:lnTo>
                  <a:lnTo>
                    <a:pt x="23678" y="8832"/>
                  </a:lnTo>
                  <a:lnTo>
                    <a:pt x="51358" y="0"/>
                  </a:lnTo>
                  <a:lnTo>
                    <a:pt x="64224" y="2215"/>
                  </a:lnTo>
                  <a:lnTo>
                    <a:pt x="86643" y="16864"/>
                  </a:lnTo>
                  <a:lnTo>
                    <a:pt x="109117" y="50807"/>
                  </a:lnTo>
                  <a:lnTo>
                    <a:pt x="118146" y="97089"/>
                  </a:lnTo>
                  <a:lnTo>
                    <a:pt x="113542" y="149396"/>
                  </a:lnTo>
                  <a:lnTo>
                    <a:pt x="96815" y="209196"/>
                  </a:lnTo>
                  <a:lnTo>
                    <a:pt x="67103" y="2534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305317" y="7653895"/>
              <a:ext cx="113368" cy="231195"/>
            </a:xfrm>
            <a:custGeom>
              <a:avLst/>
              <a:gdLst/>
              <a:ahLst/>
              <a:cxnLst/>
              <a:rect l="0" t="0" r="0" b="0"/>
              <a:pathLst>
                <a:path w="113368" h="231195">
                  <a:moveTo>
                    <a:pt x="0" y="94082"/>
                  </a:moveTo>
                  <a:lnTo>
                    <a:pt x="10947" y="148814"/>
                  </a:lnTo>
                  <a:lnTo>
                    <a:pt x="19085" y="189502"/>
                  </a:lnTo>
                  <a:lnTo>
                    <a:pt x="26434" y="204923"/>
                  </a:lnTo>
                  <a:lnTo>
                    <a:pt x="46789" y="226119"/>
                  </a:lnTo>
                  <a:lnTo>
                    <a:pt x="57092" y="229335"/>
                  </a:lnTo>
                  <a:lnTo>
                    <a:pt x="67007" y="228430"/>
                  </a:lnTo>
                  <a:lnTo>
                    <a:pt x="76664" y="224781"/>
                  </a:lnTo>
                  <a:lnTo>
                    <a:pt x="91457" y="208539"/>
                  </a:lnTo>
                  <a:lnTo>
                    <a:pt x="113367" y="153592"/>
                  </a:lnTo>
                  <a:lnTo>
                    <a:pt x="113149" y="101897"/>
                  </a:lnTo>
                  <a:lnTo>
                    <a:pt x="97903" y="40780"/>
                  </a:lnTo>
                  <a:lnTo>
                    <a:pt x="83631" y="12501"/>
                  </a:lnTo>
                  <a:lnTo>
                    <a:pt x="74035" y="4655"/>
                  </a:lnTo>
                  <a:lnTo>
                    <a:pt x="63068" y="947"/>
                  </a:lnTo>
                  <a:lnTo>
                    <a:pt x="51186" y="0"/>
                  </a:lnTo>
                  <a:lnTo>
                    <a:pt x="41742" y="3938"/>
                  </a:lnTo>
                  <a:lnTo>
                    <a:pt x="27185" y="20502"/>
                  </a:lnTo>
                  <a:lnTo>
                    <a:pt x="17704" y="62801"/>
                  </a:lnTo>
                  <a:lnTo>
                    <a:pt x="14894" y="113929"/>
                  </a:lnTo>
                  <a:lnTo>
                    <a:pt x="22363" y="145559"/>
                  </a:lnTo>
                  <a:lnTo>
                    <a:pt x="43697" y="185000"/>
                  </a:lnTo>
                  <a:lnTo>
                    <a:pt x="69316" y="211921"/>
                  </a:lnTo>
                  <a:lnTo>
                    <a:pt x="95979" y="2311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469852" y="7679421"/>
              <a:ext cx="54845" cy="178246"/>
            </a:xfrm>
            <a:custGeom>
              <a:avLst/>
              <a:gdLst/>
              <a:ahLst/>
              <a:cxnLst/>
              <a:rect l="0" t="0" r="0" b="0"/>
              <a:pathLst>
                <a:path w="54845" h="178246">
                  <a:moveTo>
                    <a:pt x="0" y="0"/>
                  </a:moveTo>
                  <a:lnTo>
                    <a:pt x="10946" y="51685"/>
                  </a:lnTo>
                  <a:lnTo>
                    <a:pt x="27779" y="109066"/>
                  </a:lnTo>
                  <a:lnTo>
                    <a:pt x="41239" y="146576"/>
                  </a:lnTo>
                  <a:lnTo>
                    <a:pt x="54844" y="1782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442429" y="758344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552119" y="7600279"/>
              <a:ext cx="150824" cy="229967"/>
            </a:xfrm>
            <a:custGeom>
              <a:avLst/>
              <a:gdLst/>
              <a:ahLst/>
              <a:cxnLst/>
              <a:rect l="0" t="0" r="0" b="0"/>
              <a:pathLst>
                <a:path w="150824" h="229967">
                  <a:moveTo>
                    <a:pt x="0" y="175120"/>
                  </a:moveTo>
                  <a:lnTo>
                    <a:pt x="12470" y="206436"/>
                  </a:lnTo>
                  <a:lnTo>
                    <a:pt x="26363" y="225094"/>
                  </a:lnTo>
                  <a:lnTo>
                    <a:pt x="29763" y="226718"/>
                  </a:lnTo>
                  <a:lnTo>
                    <a:pt x="30506" y="223230"/>
                  </a:lnTo>
                  <a:lnTo>
                    <a:pt x="16882" y="169381"/>
                  </a:lnTo>
                  <a:lnTo>
                    <a:pt x="5679" y="111296"/>
                  </a:lnTo>
                  <a:lnTo>
                    <a:pt x="3206" y="48890"/>
                  </a:lnTo>
                  <a:lnTo>
                    <a:pt x="8027" y="15422"/>
                  </a:lnTo>
                  <a:lnTo>
                    <a:pt x="14492" y="6193"/>
                  </a:lnTo>
                  <a:lnTo>
                    <a:pt x="23373" y="1563"/>
                  </a:lnTo>
                  <a:lnTo>
                    <a:pt x="33863" y="0"/>
                  </a:lnTo>
                  <a:lnTo>
                    <a:pt x="42380" y="3529"/>
                  </a:lnTo>
                  <a:lnTo>
                    <a:pt x="55907" y="19637"/>
                  </a:lnTo>
                  <a:lnTo>
                    <a:pt x="77004" y="78165"/>
                  </a:lnTo>
                  <a:lnTo>
                    <a:pt x="91203" y="128958"/>
                  </a:lnTo>
                  <a:lnTo>
                    <a:pt x="106582" y="172107"/>
                  </a:lnTo>
                  <a:lnTo>
                    <a:pt x="150823" y="2299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689231" y="7460042"/>
              <a:ext cx="109691" cy="315358"/>
            </a:xfrm>
            <a:custGeom>
              <a:avLst/>
              <a:gdLst/>
              <a:ahLst/>
              <a:cxnLst/>
              <a:rect l="0" t="0" r="0" b="0"/>
              <a:pathLst>
                <a:path w="109691" h="315358">
                  <a:moveTo>
                    <a:pt x="0" y="0"/>
                  </a:moveTo>
                  <a:lnTo>
                    <a:pt x="14914" y="48807"/>
                  </a:lnTo>
                  <a:lnTo>
                    <a:pt x="31841" y="98252"/>
                  </a:lnTo>
                  <a:lnTo>
                    <a:pt x="52091" y="151497"/>
                  </a:lnTo>
                  <a:lnTo>
                    <a:pt x="67740" y="205868"/>
                  </a:lnTo>
                  <a:lnTo>
                    <a:pt x="82025" y="256509"/>
                  </a:lnTo>
                  <a:lnTo>
                    <a:pt x="95907" y="292335"/>
                  </a:lnTo>
                  <a:lnTo>
                    <a:pt x="109690" y="31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702942" y="7638287"/>
              <a:ext cx="123402" cy="41135"/>
            </a:xfrm>
            <a:custGeom>
              <a:avLst/>
              <a:gdLst/>
              <a:ahLst/>
              <a:cxnLst/>
              <a:rect l="0" t="0" r="0" b="0"/>
              <a:pathLst>
                <a:path w="123402" h="41135">
                  <a:moveTo>
                    <a:pt x="0" y="41134"/>
                  </a:moveTo>
                  <a:lnTo>
                    <a:pt x="57252" y="10245"/>
                  </a:lnTo>
                  <a:lnTo>
                    <a:pt x="83338" y="4553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996392" y="7636758"/>
            <a:ext cx="1693757" cy="783069"/>
            <a:chOff x="3996392" y="7636758"/>
            <a:chExt cx="1693757" cy="783069"/>
          </a:xfrm>
        </p:grpSpPr>
        <p:sp>
          <p:nvSpPr>
            <p:cNvPr id="143" name="Freeform 142"/>
            <p:cNvSpPr/>
            <p:nvPr/>
          </p:nvSpPr>
          <p:spPr>
            <a:xfrm>
              <a:off x="3996392" y="8175185"/>
              <a:ext cx="107677" cy="244642"/>
            </a:xfrm>
            <a:custGeom>
              <a:avLst/>
              <a:gdLst/>
              <a:ahLst/>
              <a:cxnLst/>
              <a:rect l="0" t="0" r="0" b="0"/>
              <a:pathLst>
                <a:path w="107677" h="244642">
                  <a:moveTo>
                    <a:pt x="7279" y="11550"/>
                  </a:moveTo>
                  <a:lnTo>
                    <a:pt x="0" y="33387"/>
                  </a:lnTo>
                  <a:lnTo>
                    <a:pt x="5785" y="94182"/>
                  </a:lnTo>
                  <a:lnTo>
                    <a:pt x="18854" y="153002"/>
                  </a:lnTo>
                  <a:lnTo>
                    <a:pt x="41347" y="199207"/>
                  </a:lnTo>
                  <a:lnTo>
                    <a:pt x="58476" y="222416"/>
                  </a:lnTo>
                  <a:lnTo>
                    <a:pt x="67309" y="226778"/>
                  </a:lnTo>
                  <a:lnTo>
                    <a:pt x="76245" y="226638"/>
                  </a:lnTo>
                  <a:lnTo>
                    <a:pt x="85249" y="223498"/>
                  </a:lnTo>
                  <a:lnTo>
                    <a:pt x="99316" y="207822"/>
                  </a:lnTo>
                  <a:lnTo>
                    <a:pt x="105200" y="197243"/>
                  </a:lnTo>
                  <a:lnTo>
                    <a:pt x="107676" y="173301"/>
                  </a:lnTo>
                  <a:lnTo>
                    <a:pt x="104130" y="113411"/>
                  </a:lnTo>
                  <a:lnTo>
                    <a:pt x="96237" y="68138"/>
                  </a:lnTo>
                  <a:lnTo>
                    <a:pt x="76971" y="33057"/>
                  </a:lnTo>
                  <a:lnTo>
                    <a:pt x="51965" y="3365"/>
                  </a:lnTo>
                  <a:lnTo>
                    <a:pt x="41640" y="0"/>
                  </a:lnTo>
                  <a:lnTo>
                    <a:pt x="17980" y="4385"/>
                  </a:lnTo>
                  <a:lnTo>
                    <a:pt x="9843" y="15914"/>
                  </a:lnTo>
                  <a:lnTo>
                    <a:pt x="801" y="53100"/>
                  </a:lnTo>
                  <a:lnTo>
                    <a:pt x="2989" y="110867"/>
                  </a:lnTo>
                  <a:lnTo>
                    <a:pt x="20566" y="159300"/>
                  </a:lnTo>
                  <a:lnTo>
                    <a:pt x="69459" y="222400"/>
                  </a:lnTo>
                  <a:lnTo>
                    <a:pt x="89546" y="2446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127072" y="8182321"/>
              <a:ext cx="137113" cy="168950"/>
            </a:xfrm>
            <a:custGeom>
              <a:avLst/>
              <a:gdLst/>
              <a:ahLst/>
              <a:cxnLst/>
              <a:rect l="0" t="0" r="0" b="0"/>
              <a:pathLst>
                <a:path w="137113" h="168950">
                  <a:moveTo>
                    <a:pt x="0" y="4414"/>
                  </a:moveTo>
                  <a:lnTo>
                    <a:pt x="12470" y="45154"/>
                  </a:lnTo>
                  <a:lnTo>
                    <a:pt x="44035" y="102447"/>
                  </a:lnTo>
                  <a:lnTo>
                    <a:pt x="66200" y="134856"/>
                  </a:lnTo>
                  <a:lnTo>
                    <a:pt x="70032" y="137080"/>
                  </a:lnTo>
                  <a:lnTo>
                    <a:pt x="71063" y="133992"/>
                  </a:lnTo>
                  <a:lnTo>
                    <a:pt x="53861" y="71105"/>
                  </a:lnTo>
                  <a:lnTo>
                    <a:pt x="36368" y="10478"/>
                  </a:lnTo>
                  <a:lnTo>
                    <a:pt x="37957" y="2363"/>
                  </a:lnTo>
                  <a:lnTo>
                    <a:pt x="43586" y="0"/>
                  </a:lnTo>
                  <a:lnTo>
                    <a:pt x="51909" y="1472"/>
                  </a:lnTo>
                  <a:lnTo>
                    <a:pt x="58981" y="8546"/>
                  </a:lnTo>
                  <a:lnTo>
                    <a:pt x="81278" y="63687"/>
                  </a:lnTo>
                  <a:lnTo>
                    <a:pt x="107632" y="125981"/>
                  </a:lnTo>
                  <a:lnTo>
                    <a:pt x="137112" y="1689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322840" y="8063334"/>
              <a:ext cx="104093" cy="246803"/>
            </a:xfrm>
            <a:custGeom>
              <a:avLst/>
              <a:gdLst/>
              <a:ahLst/>
              <a:cxnLst/>
              <a:rect l="0" t="0" r="0" b="0"/>
              <a:pathLst>
                <a:path w="104093" h="246803">
                  <a:moveTo>
                    <a:pt x="23611" y="0"/>
                  </a:moveTo>
                  <a:lnTo>
                    <a:pt x="9053" y="21837"/>
                  </a:lnTo>
                  <a:lnTo>
                    <a:pt x="0" y="64531"/>
                  </a:lnTo>
                  <a:lnTo>
                    <a:pt x="6008" y="90127"/>
                  </a:lnTo>
                  <a:lnTo>
                    <a:pt x="11876" y="101219"/>
                  </a:lnTo>
                  <a:lnTo>
                    <a:pt x="30583" y="117605"/>
                  </a:lnTo>
                  <a:lnTo>
                    <a:pt x="82139" y="156437"/>
                  </a:lnTo>
                  <a:lnTo>
                    <a:pt x="100913" y="174139"/>
                  </a:lnTo>
                  <a:lnTo>
                    <a:pt x="104092" y="184649"/>
                  </a:lnTo>
                  <a:lnTo>
                    <a:pt x="99498" y="208515"/>
                  </a:lnTo>
                  <a:lnTo>
                    <a:pt x="87300" y="226231"/>
                  </a:lnTo>
                  <a:lnTo>
                    <a:pt x="64745" y="2468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387585" y="7994779"/>
              <a:ext cx="205669" cy="246803"/>
            </a:xfrm>
            <a:custGeom>
              <a:avLst/>
              <a:gdLst/>
              <a:ahLst/>
              <a:cxnLst/>
              <a:rect l="0" t="0" r="0" b="0"/>
              <a:pathLst>
                <a:path w="205669" h="246803">
                  <a:moveTo>
                    <a:pt x="0" y="0"/>
                  </a:moveTo>
                  <a:lnTo>
                    <a:pt x="14914" y="48808"/>
                  </a:lnTo>
                  <a:lnTo>
                    <a:pt x="32230" y="108497"/>
                  </a:lnTo>
                  <a:lnTo>
                    <a:pt x="45774" y="157748"/>
                  </a:lnTo>
                  <a:lnTo>
                    <a:pt x="73422" y="208616"/>
                  </a:lnTo>
                  <a:lnTo>
                    <a:pt x="84937" y="234400"/>
                  </a:lnTo>
                  <a:lnTo>
                    <a:pt x="88617" y="237010"/>
                  </a:lnTo>
                  <a:lnTo>
                    <a:pt x="91071" y="232657"/>
                  </a:lnTo>
                  <a:lnTo>
                    <a:pt x="92273" y="213093"/>
                  </a:lnTo>
                  <a:lnTo>
                    <a:pt x="84695" y="159229"/>
                  </a:lnTo>
                  <a:lnTo>
                    <a:pt x="87049" y="112180"/>
                  </a:lnTo>
                  <a:lnTo>
                    <a:pt x="95056" y="84897"/>
                  </a:lnTo>
                  <a:lnTo>
                    <a:pt x="108772" y="62615"/>
                  </a:lnTo>
                  <a:lnTo>
                    <a:pt x="116695" y="58502"/>
                  </a:lnTo>
                  <a:lnTo>
                    <a:pt x="125024" y="58806"/>
                  </a:lnTo>
                  <a:lnTo>
                    <a:pt x="133623" y="62056"/>
                  </a:lnTo>
                  <a:lnTo>
                    <a:pt x="147241" y="77854"/>
                  </a:lnTo>
                  <a:lnTo>
                    <a:pt x="156848" y="101634"/>
                  </a:lnTo>
                  <a:lnTo>
                    <a:pt x="167078" y="162492"/>
                  </a:lnTo>
                  <a:lnTo>
                    <a:pt x="183062" y="205063"/>
                  </a:lnTo>
                  <a:lnTo>
                    <a:pt x="205668" y="2468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609240" y="8008489"/>
              <a:ext cx="66281" cy="184279"/>
            </a:xfrm>
            <a:custGeom>
              <a:avLst/>
              <a:gdLst/>
              <a:ahLst/>
              <a:cxnLst/>
              <a:rect l="0" t="0" r="0" b="0"/>
              <a:pathLst>
                <a:path w="66281" h="184279">
                  <a:moveTo>
                    <a:pt x="25146" y="0"/>
                  </a:moveTo>
                  <a:lnTo>
                    <a:pt x="6300" y="43786"/>
                  </a:lnTo>
                  <a:lnTo>
                    <a:pt x="265" y="93548"/>
                  </a:lnTo>
                  <a:lnTo>
                    <a:pt x="0" y="145364"/>
                  </a:lnTo>
                  <a:lnTo>
                    <a:pt x="5337" y="175820"/>
                  </a:lnTo>
                  <a:lnTo>
                    <a:pt x="10417" y="182723"/>
                  </a:lnTo>
                  <a:lnTo>
                    <a:pt x="16850" y="184278"/>
                  </a:lnTo>
                  <a:lnTo>
                    <a:pt x="24186" y="182267"/>
                  </a:lnTo>
                  <a:lnTo>
                    <a:pt x="30600" y="176356"/>
                  </a:lnTo>
                  <a:lnTo>
                    <a:pt x="41789" y="157602"/>
                  </a:lnTo>
                  <a:lnTo>
                    <a:pt x="49374" y="106789"/>
                  </a:lnTo>
                  <a:lnTo>
                    <a:pt x="51622" y="50770"/>
                  </a:lnTo>
                  <a:lnTo>
                    <a:pt x="53461" y="46035"/>
                  </a:lnTo>
                  <a:lnTo>
                    <a:pt x="56210" y="50495"/>
                  </a:lnTo>
                  <a:lnTo>
                    <a:pt x="66280" y="822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711383" y="7867450"/>
              <a:ext cx="114961" cy="278153"/>
            </a:xfrm>
            <a:custGeom>
              <a:avLst/>
              <a:gdLst/>
              <a:ahLst/>
              <a:cxnLst/>
              <a:rect l="0" t="0" r="0" b="0"/>
              <a:pathLst>
                <a:path w="114961" h="278153">
                  <a:moveTo>
                    <a:pt x="87538" y="195884"/>
                  </a:moveTo>
                  <a:lnTo>
                    <a:pt x="75068" y="155146"/>
                  </a:lnTo>
                  <a:lnTo>
                    <a:pt x="61175" y="134106"/>
                  </a:lnTo>
                  <a:lnTo>
                    <a:pt x="53204" y="130323"/>
                  </a:lnTo>
                  <a:lnTo>
                    <a:pt x="44843" y="130849"/>
                  </a:lnTo>
                  <a:lnTo>
                    <a:pt x="36223" y="134245"/>
                  </a:lnTo>
                  <a:lnTo>
                    <a:pt x="22582" y="154270"/>
                  </a:lnTo>
                  <a:lnTo>
                    <a:pt x="1411" y="216780"/>
                  </a:lnTo>
                  <a:lnTo>
                    <a:pt x="0" y="247828"/>
                  </a:lnTo>
                  <a:lnTo>
                    <a:pt x="1757" y="262506"/>
                  </a:lnTo>
                  <a:lnTo>
                    <a:pt x="7498" y="270769"/>
                  </a:lnTo>
                  <a:lnTo>
                    <a:pt x="15896" y="274754"/>
                  </a:lnTo>
                  <a:lnTo>
                    <a:pt x="26065" y="275886"/>
                  </a:lnTo>
                  <a:lnTo>
                    <a:pt x="45490" y="269019"/>
                  </a:lnTo>
                  <a:lnTo>
                    <a:pt x="54935" y="262923"/>
                  </a:lnTo>
                  <a:lnTo>
                    <a:pt x="61232" y="251241"/>
                  </a:lnTo>
                  <a:lnTo>
                    <a:pt x="70095" y="198406"/>
                  </a:lnTo>
                  <a:lnTo>
                    <a:pt x="72721" y="136031"/>
                  </a:lnTo>
                  <a:lnTo>
                    <a:pt x="71975" y="79802"/>
                  </a:lnTo>
                  <a:lnTo>
                    <a:pt x="58846" y="19085"/>
                  </a:lnTo>
                  <a:lnTo>
                    <a:pt x="53457" y="0"/>
                  </a:lnTo>
                  <a:lnTo>
                    <a:pt x="56140" y="6752"/>
                  </a:lnTo>
                  <a:lnTo>
                    <a:pt x="60853" y="57751"/>
                  </a:lnTo>
                  <a:lnTo>
                    <a:pt x="70829" y="102650"/>
                  </a:lnTo>
                  <a:lnTo>
                    <a:pt x="83433" y="161319"/>
                  </a:lnTo>
                  <a:lnTo>
                    <a:pt x="96817" y="216451"/>
                  </a:lnTo>
                  <a:lnTo>
                    <a:pt x="114960" y="2781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876247" y="7818334"/>
              <a:ext cx="210610" cy="272599"/>
            </a:xfrm>
            <a:custGeom>
              <a:avLst/>
              <a:gdLst/>
              <a:ahLst/>
              <a:cxnLst/>
              <a:rect l="0" t="0" r="0" b="0"/>
              <a:pathLst>
                <a:path w="210610" h="272599">
                  <a:moveTo>
                    <a:pt x="18652" y="272423"/>
                  </a:moveTo>
                  <a:lnTo>
                    <a:pt x="33566" y="212763"/>
                  </a:lnTo>
                  <a:lnTo>
                    <a:pt x="38992" y="180399"/>
                  </a:lnTo>
                  <a:lnTo>
                    <a:pt x="36325" y="150780"/>
                  </a:lnTo>
                  <a:lnTo>
                    <a:pt x="31957" y="145623"/>
                  </a:lnTo>
                  <a:lnTo>
                    <a:pt x="25999" y="146757"/>
                  </a:lnTo>
                  <a:lnTo>
                    <a:pt x="18979" y="152082"/>
                  </a:lnTo>
                  <a:lnTo>
                    <a:pt x="1822" y="188693"/>
                  </a:lnTo>
                  <a:lnTo>
                    <a:pt x="0" y="216928"/>
                  </a:lnTo>
                  <a:lnTo>
                    <a:pt x="5791" y="243188"/>
                  </a:lnTo>
                  <a:lnTo>
                    <a:pt x="18522" y="265015"/>
                  </a:lnTo>
                  <a:lnTo>
                    <a:pt x="27706" y="270531"/>
                  </a:lnTo>
                  <a:lnTo>
                    <a:pt x="50098" y="272598"/>
                  </a:lnTo>
                  <a:lnTo>
                    <a:pt x="71223" y="264376"/>
                  </a:lnTo>
                  <a:lnTo>
                    <a:pt x="90768" y="249041"/>
                  </a:lnTo>
                  <a:lnTo>
                    <a:pt x="109610" y="226991"/>
                  </a:lnTo>
                  <a:lnTo>
                    <a:pt x="120017" y="197895"/>
                  </a:lnTo>
                  <a:lnTo>
                    <a:pt x="125874" y="147253"/>
                  </a:lnTo>
                  <a:lnTo>
                    <a:pt x="124198" y="114720"/>
                  </a:lnTo>
                  <a:lnTo>
                    <a:pt x="113297" y="90103"/>
                  </a:lnTo>
                  <a:lnTo>
                    <a:pt x="107647" y="86891"/>
                  </a:lnTo>
                  <a:lnTo>
                    <a:pt x="102358" y="89320"/>
                  </a:lnTo>
                  <a:lnTo>
                    <a:pt x="75643" y="133336"/>
                  </a:lnTo>
                  <a:lnTo>
                    <a:pt x="64484" y="183138"/>
                  </a:lnTo>
                  <a:lnTo>
                    <a:pt x="68457" y="229210"/>
                  </a:lnTo>
                  <a:lnTo>
                    <a:pt x="74707" y="237521"/>
                  </a:lnTo>
                  <a:lnTo>
                    <a:pt x="83444" y="241537"/>
                  </a:lnTo>
                  <a:lnTo>
                    <a:pt x="93840" y="242692"/>
                  </a:lnTo>
                  <a:lnTo>
                    <a:pt x="102293" y="238890"/>
                  </a:lnTo>
                  <a:lnTo>
                    <a:pt x="115749" y="222481"/>
                  </a:lnTo>
                  <a:lnTo>
                    <a:pt x="131889" y="180267"/>
                  </a:lnTo>
                  <a:lnTo>
                    <a:pt x="139041" y="129165"/>
                  </a:lnTo>
                  <a:lnTo>
                    <a:pt x="133881" y="68150"/>
                  </a:lnTo>
                  <a:lnTo>
                    <a:pt x="129983" y="9108"/>
                  </a:lnTo>
                  <a:lnTo>
                    <a:pt x="127912" y="901"/>
                  </a:lnTo>
                  <a:lnTo>
                    <a:pt x="125008" y="0"/>
                  </a:lnTo>
                  <a:lnTo>
                    <a:pt x="121549" y="3970"/>
                  </a:lnTo>
                  <a:lnTo>
                    <a:pt x="121768" y="20570"/>
                  </a:lnTo>
                  <a:lnTo>
                    <a:pt x="127043" y="83022"/>
                  </a:lnTo>
                  <a:lnTo>
                    <a:pt x="135235" y="139285"/>
                  </a:lnTo>
                  <a:lnTo>
                    <a:pt x="147312" y="187271"/>
                  </a:lnTo>
                  <a:lnTo>
                    <a:pt x="164195" y="212233"/>
                  </a:lnTo>
                  <a:lnTo>
                    <a:pt x="191271" y="235291"/>
                  </a:lnTo>
                  <a:lnTo>
                    <a:pt x="210609" y="245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124013" y="7775399"/>
              <a:ext cx="120979" cy="219381"/>
            </a:xfrm>
            <a:custGeom>
              <a:avLst/>
              <a:gdLst/>
              <a:ahLst/>
              <a:cxnLst/>
              <a:rect l="0" t="0" r="0" b="0"/>
              <a:pathLst>
                <a:path w="120979" h="219381">
                  <a:moveTo>
                    <a:pt x="58821" y="0"/>
                  </a:moveTo>
                  <a:lnTo>
                    <a:pt x="36985" y="7279"/>
                  </a:lnTo>
                  <a:lnTo>
                    <a:pt x="22202" y="23040"/>
                  </a:lnTo>
                  <a:lnTo>
                    <a:pt x="297" y="70399"/>
                  </a:lnTo>
                  <a:lnTo>
                    <a:pt x="0" y="81973"/>
                  </a:lnTo>
                  <a:lnTo>
                    <a:pt x="7795" y="102957"/>
                  </a:lnTo>
                  <a:lnTo>
                    <a:pt x="25479" y="118377"/>
                  </a:lnTo>
                  <a:lnTo>
                    <a:pt x="87269" y="156538"/>
                  </a:lnTo>
                  <a:lnTo>
                    <a:pt x="114122" y="174184"/>
                  </a:lnTo>
                  <a:lnTo>
                    <a:pt x="120064" y="183156"/>
                  </a:lnTo>
                  <a:lnTo>
                    <a:pt x="120978" y="192184"/>
                  </a:lnTo>
                  <a:lnTo>
                    <a:pt x="118541" y="201249"/>
                  </a:lnTo>
                  <a:lnTo>
                    <a:pt x="112345" y="207293"/>
                  </a:lnTo>
                  <a:lnTo>
                    <a:pt x="72532" y="2193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278813" y="7857666"/>
              <a:ext cx="54845" cy="109691"/>
            </a:xfrm>
            <a:custGeom>
              <a:avLst/>
              <a:gdLst/>
              <a:ahLst/>
              <a:cxnLst/>
              <a:rect l="0" t="0" r="0" b="0"/>
              <a:pathLst>
                <a:path w="54845" h="109691">
                  <a:moveTo>
                    <a:pt x="0" y="0"/>
                  </a:moveTo>
                  <a:lnTo>
                    <a:pt x="19084" y="57252"/>
                  </a:lnTo>
                  <a:lnTo>
                    <a:pt x="54844" y="1096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251390" y="778911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350739" y="7636758"/>
              <a:ext cx="147454" cy="288707"/>
            </a:xfrm>
            <a:custGeom>
              <a:avLst/>
              <a:gdLst/>
              <a:ahLst/>
              <a:cxnLst/>
              <a:rect l="0" t="0" r="0" b="0"/>
              <a:pathLst>
                <a:path w="147454" h="288707">
                  <a:moveTo>
                    <a:pt x="65185" y="83796"/>
                  </a:moveTo>
                  <a:lnTo>
                    <a:pt x="35355" y="132604"/>
                  </a:lnTo>
                  <a:lnTo>
                    <a:pt x="13690" y="182048"/>
                  </a:lnTo>
                  <a:lnTo>
                    <a:pt x="1685" y="235293"/>
                  </a:lnTo>
                  <a:lnTo>
                    <a:pt x="0" y="253350"/>
                  </a:lnTo>
                  <a:lnTo>
                    <a:pt x="3447" y="266912"/>
                  </a:lnTo>
                  <a:lnTo>
                    <a:pt x="10315" y="277476"/>
                  </a:lnTo>
                  <a:lnTo>
                    <a:pt x="19464" y="286042"/>
                  </a:lnTo>
                  <a:lnTo>
                    <a:pt x="28611" y="288706"/>
                  </a:lnTo>
                  <a:lnTo>
                    <a:pt x="37755" y="287436"/>
                  </a:lnTo>
                  <a:lnTo>
                    <a:pt x="46899" y="283541"/>
                  </a:lnTo>
                  <a:lnTo>
                    <a:pt x="74324" y="256225"/>
                  </a:lnTo>
                  <a:lnTo>
                    <a:pt x="94469" y="211906"/>
                  </a:lnTo>
                  <a:lnTo>
                    <a:pt x="102808" y="152901"/>
                  </a:lnTo>
                  <a:lnTo>
                    <a:pt x="98000" y="101733"/>
                  </a:lnTo>
                  <a:lnTo>
                    <a:pt x="94205" y="50347"/>
                  </a:lnTo>
                  <a:lnTo>
                    <a:pt x="85802" y="3806"/>
                  </a:lnTo>
                  <a:lnTo>
                    <a:pt x="83500" y="0"/>
                  </a:lnTo>
                  <a:lnTo>
                    <a:pt x="81966" y="3557"/>
                  </a:lnTo>
                  <a:lnTo>
                    <a:pt x="81784" y="25282"/>
                  </a:lnTo>
                  <a:lnTo>
                    <a:pt x="90247" y="80339"/>
                  </a:lnTo>
                  <a:lnTo>
                    <a:pt x="102403" y="141849"/>
                  </a:lnTo>
                  <a:lnTo>
                    <a:pt x="117177" y="188850"/>
                  </a:lnTo>
                  <a:lnTo>
                    <a:pt x="147453" y="2346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547845" y="7707185"/>
              <a:ext cx="142304" cy="123061"/>
            </a:xfrm>
            <a:custGeom>
              <a:avLst/>
              <a:gdLst/>
              <a:ahLst/>
              <a:cxnLst/>
              <a:rect l="0" t="0" r="0" b="0"/>
              <a:pathLst>
                <a:path w="142304" h="123061">
                  <a:moveTo>
                    <a:pt x="5192" y="123060"/>
                  </a:moveTo>
                  <a:lnTo>
                    <a:pt x="20107" y="74252"/>
                  </a:lnTo>
                  <a:lnTo>
                    <a:pt x="28908" y="24807"/>
                  </a:lnTo>
                  <a:lnTo>
                    <a:pt x="30144" y="7283"/>
                  </a:lnTo>
                  <a:lnTo>
                    <a:pt x="27920" y="171"/>
                  </a:lnTo>
                  <a:lnTo>
                    <a:pt x="23391" y="0"/>
                  </a:lnTo>
                  <a:lnTo>
                    <a:pt x="17325" y="4457"/>
                  </a:lnTo>
                  <a:lnTo>
                    <a:pt x="1508" y="32565"/>
                  </a:lnTo>
                  <a:lnTo>
                    <a:pt x="0" y="56940"/>
                  </a:lnTo>
                  <a:lnTo>
                    <a:pt x="1730" y="69840"/>
                  </a:lnTo>
                  <a:lnTo>
                    <a:pt x="7455" y="79962"/>
                  </a:lnTo>
                  <a:lnTo>
                    <a:pt x="26002" y="95272"/>
                  </a:lnTo>
                  <a:lnTo>
                    <a:pt x="49480" y="99029"/>
                  </a:lnTo>
                  <a:lnTo>
                    <a:pt x="109072" y="96307"/>
                  </a:lnTo>
                  <a:lnTo>
                    <a:pt x="142303" y="956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Freeform 155"/>
          <p:cNvSpPr/>
          <p:nvPr/>
        </p:nvSpPr>
        <p:spPr>
          <a:xfrm>
            <a:off x="9042570" y="8063334"/>
            <a:ext cx="64521" cy="80892"/>
          </a:xfrm>
          <a:custGeom>
            <a:avLst/>
            <a:gdLst/>
            <a:ahLst/>
            <a:cxnLst/>
            <a:rect l="0" t="0" r="0" b="0"/>
            <a:pathLst>
              <a:path w="64521" h="80892">
                <a:moveTo>
                  <a:pt x="61668" y="0"/>
                </a:moveTo>
                <a:lnTo>
                  <a:pt x="54389" y="14558"/>
                </a:lnTo>
                <a:lnTo>
                  <a:pt x="38628" y="25768"/>
                </a:lnTo>
                <a:lnTo>
                  <a:pt x="28026" y="30890"/>
                </a:lnTo>
                <a:lnTo>
                  <a:pt x="24005" y="37351"/>
                </a:lnTo>
                <a:lnTo>
                  <a:pt x="24371" y="44707"/>
                </a:lnTo>
                <a:lnTo>
                  <a:pt x="27662" y="52657"/>
                </a:lnTo>
                <a:lnTo>
                  <a:pt x="31380" y="53386"/>
                </a:lnTo>
                <a:lnTo>
                  <a:pt x="35382" y="49303"/>
                </a:lnTo>
                <a:lnTo>
                  <a:pt x="39573" y="42009"/>
                </a:lnTo>
                <a:lnTo>
                  <a:pt x="36274" y="38671"/>
                </a:lnTo>
                <a:lnTo>
                  <a:pt x="16358" y="39023"/>
                </a:lnTo>
                <a:lnTo>
                  <a:pt x="8609" y="45821"/>
                </a:lnTo>
                <a:lnTo>
                  <a:pt x="0" y="69624"/>
                </a:lnTo>
                <a:lnTo>
                  <a:pt x="2274" y="76885"/>
                </a:lnTo>
                <a:lnTo>
                  <a:pt x="8360" y="80203"/>
                </a:lnTo>
                <a:lnTo>
                  <a:pt x="16989" y="80891"/>
                </a:lnTo>
                <a:lnTo>
                  <a:pt x="22741" y="75256"/>
                </a:lnTo>
                <a:lnTo>
                  <a:pt x="29132" y="52745"/>
                </a:lnTo>
                <a:lnTo>
                  <a:pt x="29313" y="48875"/>
                </a:lnTo>
                <a:lnTo>
                  <a:pt x="25452" y="56762"/>
                </a:lnTo>
                <a:lnTo>
                  <a:pt x="28383" y="62217"/>
                </a:lnTo>
                <a:lnTo>
                  <a:pt x="43827" y="72341"/>
                </a:lnTo>
                <a:lnTo>
                  <a:pt x="51298" y="71080"/>
                </a:lnTo>
                <a:lnTo>
                  <a:pt x="57802" y="65667"/>
                </a:lnTo>
                <a:lnTo>
                  <a:pt x="63660" y="57490"/>
                </a:lnTo>
                <a:lnTo>
                  <a:pt x="64520" y="48991"/>
                </a:lnTo>
                <a:lnTo>
                  <a:pt x="57349" y="31422"/>
                </a:lnTo>
                <a:lnTo>
                  <a:pt x="51172" y="28566"/>
                </a:lnTo>
                <a:lnTo>
                  <a:pt x="44006" y="29708"/>
                </a:lnTo>
                <a:lnTo>
                  <a:pt x="36182" y="33517"/>
                </a:lnTo>
                <a:lnTo>
                  <a:pt x="23426" y="45873"/>
                </a:lnTo>
                <a:lnTo>
                  <a:pt x="6823" y="685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5611163" y="7720554"/>
            <a:ext cx="843069" cy="644428"/>
            <a:chOff x="5611163" y="7720554"/>
            <a:chExt cx="843069" cy="644428"/>
          </a:xfrm>
        </p:grpSpPr>
        <p:sp>
          <p:nvSpPr>
            <p:cNvPr id="157" name="Freeform 156"/>
            <p:cNvSpPr/>
            <p:nvPr/>
          </p:nvSpPr>
          <p:spPr>
            <a:xfrm>
              <a:off x="5611163" y="7939934"/>
              <a:ext cx="202387" cy="425048"/>
            </a:xfrm>
            <a:custGeom>
              <a:avLst/>
              <a:gdLst/>
              <a:ahLst/>
              <a:cxnLst/>
              <a:rect l="0" t="0" r="0" b="0"/>
              <a:pathLst>
                <a:path w="202387" h="425048">
                  <a:moveTo>
                    <a:pt x="37852" y="0"/>
                  </a:moveTo>
                  <a:lnTo>
                    <a:pt x="22937" y="48807"/>
                  </a:lnTo>
                  <a:lnTo>
                    <a:pt x="5621" y="108496"/>
                  </a:lnTo>
                  <a:lnTo>
                    <a:pt x="675" y="148769"/>
                  </a:lnTo>
                  <a:lnTo>
                    <a:pt x="0" y="197138"/>
                  </a:lnTo>
                  <a:lnTo>
                    <a:pt x="4779" y="249104"/>
                  </a:lnTo>
                  <a:lnTo>
                    <a:pt x="16043" y="294545"/>
                  </a:lnTo>
                  <a:lnTo>
                    <a:pt x="32729" y="332006"/>
                  </a:lnTo>
                  <a:lnTo>
                    <a:pt x="55380" y="358812"/>
                  </a:lnTo>
                  <a:lnTo>
                    <a:pt x="116585" y="399324"/>
                  </a:lnTo>
                  <a:lnTo>
                    <a:pt x="170203" y="419515"/>
                  </a:lnTo>
                  <a:lnTo>
                    <a:pt x="202386" y="42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789864" y="7994779"/>
              <a:ext cx="215643" cy="304983"/>
            </a:xfrm>
            <a:custGeom>
              <a:avLst/>
              <a:gdLst/>
              <a:ahLst/>
              <a:cxnLst/>
              <a:rect l="0" t="0" r="0" b="0"/>
              <a:pathLst>
                <a:path w="215643" h="304983">
                  <a:moveTo>
                    <a:pt x="37397" y="0"/>
                  </a:moveTo>
                  <a:lnTo>
                    <a:pt x="92994" y="4062"/>
                  </a:lnTo>
                  <a:lnTo>
                    <a:pt x="106454" y="7278"/>
                  </a:lnTo>
                  <a:lnTo>
                    <a:pt x="129536" y="27103"/>
                  </a:lnTo>
                  <a:lnTo>
                    <a:pt x="159660" y="76586"/>
                  </a:lnTo>
                  <a:lnTo>
                    <a:pt x="179758" y="135428"/>
                  </a:lnTo>
                  <a:lnTo>
                    <a:pt x="181412" y="172926"/>
                  </a:lnTo>
                  <a:lnTo>
                    <a:pt x="171991" y="209905"/>
                  </a:lnTo>
                  <a:lnTo>
                    <a:pt x="142278" y="257706"/>
                  </a:lnTo>
                  <a:lnTo>
                    <a:pt x="117527" y="278562"/>
                  </a:lnTo>
                  <a:lnTo>
                    <a:pt x="64397" y="304365"/>
                  </a:lnTo>
                  <a:lnTo>
                    <a:pt x="52350" y="304982"/>
                  </a:lnTo>
                  <a:lnTo>
                    <a:pt x="30839" y="297543"/>
                  </a:lnTo>
                  <a:lnTo>
                    <a:pt x="15185" y="280017"/>
                  </a:lnTo>
                  <a:lnTo>
                    <a:pt x="4673" y="255470"/>
                  </a:lnTo>
                  <a:lnTo>
                    <a:pt x="0" y="224247"/>
                  </a:lnTo>
                  <a:lnTo>
                    <a:pt x="6050" y="198183"/>
                  </a:lnTo>
                  <a:lnTo>
                    <a:pt x="11928" y="186967"/>
                  </a:lnTo>
                  <a:lnTo>
                    <a:pt x="30647" y="170442"/>
                  </a:lnTo>
                  <a:lnTo>
                    <a:pt x="42038" y="163902"/>
                  </a:lnTo>
                  <a:lnTo>
                    <a:pt x="66882" y="160698"/>
                  </a:lnTo>
                  <a:lnTo>
                    <a:pt x="120071" y="171055"/>
                  </a:lnTo>
                  <a:lnTo>
                    <a:pt x="143205" y="187237"/>
                  </a:lnTo>
                  <a:lnTo>
                    <a:pt x="197527" y="246387"/>
                  </a:lnTo>
                  <a:lnTo>
                    <a:pt x="215642" y="274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060351" y="8131890"/>
              <a:ext cx="82268" cy="150825"/>
            </a:xfrm>
            <a:custGeom>
              <a:avLst/>
              <a:gdLst/>
              <a:ahLst/>
              <a:cxnLst/>
              <a:rect l="0" t="0" r="0" b="0"/>
              <a:pathLst>
                <a:path w="82268" h="150825">
                  <a:moveTo>
                    <a:pt x="0" y="0"/>
                  </a:moveTo>
                  <a:lnTo>
                    <a:pt x="45250" y="60739"/>
                  </a:lnTo>
                  <a:lnTo>
                    <a:pt x="72465" y="124177"/>
                  </a:lnTo>
                  <a:lnTo>
                    <a:pt x="82267" y="1508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115196" y="7898800"/>
              <a:ext cx="150824" cy="254073"/>
            </a:xfrm>
            <a:custGeom>
              <a:avLst/>
              <a:gdLst/>
              <a:ahLst/>
              <a:cxnLst/>
              <a:rect l="0" t="0" r="0" b="0"/>
              <a:pathLst>
                <a:path w="150824" h="254073">
                  <a:moveTo>
                    <a:pt x="0" y="0"/>
                  </a:moveTo>
                  <a:lnTo>
                    <a:pt x="51685" y="3047"/>
                  </a:lnTo>
                  <a:lnTo>
                    <a:pt x="80863" y="14557"/>
                  </a:lnTo>
                  <a:lnTo>
                    <a:pt x="105003" y="37955"/>
                  </a:lnTo>
                  <a:lnTo>
                    <a:pt x="122841" y="68667"/>
                  </a:lnTo>
                  <a:lnTo>
                    <a:pt x="132884" y="120218"/>
                  </a:lnTo>
                  <a:lnTo>
                    <a:pt x="135233" y="156011"/>
                  </a:lnTo>
                  <a:lnTo>
                    <a:pt x="128152" y="188168"/>
                  </a:lnTo>
                  <a:lnTo>
                    <a:pt x="113325" y="216172"/>
                  </a:lnTo>
                  <a:lnTo>
                    <a:pt x="91500" y="238775"/>
                  </a:lnTo>
                  <a:lnTo>
                    <a:pt x="62503" y="250851"/>
                  </a:lnTo>
                  <a:lnTo>
                    <a:pt x="46238" y="254072"/>
                  </a:lnTo>
                  <a:lnTo>
                    <a:pt x="33872" y="250125"/>
                  </a:lnTo>
                  <a:lnTo>
                    <a:pt x="24105" y="241400"/>
                  </a:lnTo>
                  <a:lnTo>
                    <a:pt x="16070" y="229489"/>
                  </a:lnTo>
                  <a:lnTo>
                    <a:pt x="11205" y="204067"/>
                  </a:lnTo>
                  <a:lnTo>
                    <a:pt x="12040" y="190890"/>
                  </a:lnTo>
                  <a:lnTo>
                    <a:pt x="17168" y="180581"/>
                  </a:lnTo>
                  <a:lnTo>
                    <a:pt x="35052" y="165064"/>
                  </a:lnTo>
                  <a:lnTo>
                    <a:pt x="62298" y="161215"/>
                  </a:lnTo>
                  <a:lnTo>
                    <a:pt x="91674" y="166106"/>
                  </a:lnTo>
                  <a:lnTo>
                    <a:pt x="131296" y="190011"/>
                  </a:lnTo>
                  <a:lnTo>
                    <a:pt x="150823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197463" y="7720554"/>
              <a:ext cx="256769" cy="452471"/>
            </a:xfrm>
            <a:custGeom>
              <a:avLst/>
              <a:gdLst/>
              <a:ahLst/>
              <a:cxnLst/>
              <a:rect l="0" t="0" r="0" b="0"/>
              <a:pathLst>
                <a:path w="256769" h="452471">
                  <a:moveTo>
                    <a:pt x="0" y="0"/>
                  </a:moveTo>
                  <a:lnTo>
                    <a:pt x="21836" y="7279"/>
                  </a:lnTo>
                  <a:lnTo>
                    <a:pt x="71685" y="45280"/>
                  </a:lnTo>
                  <a:lnTo>
                    <a:pt x="130508" y="96798"/>
                  </a:lnTo>
                  <a:lnTo>
                    <a:pt x="158515" y="137355"/>
                  </a:lnTo>
                  <a:lnTo>
                    <a:pt x="180525" y="174255"/>
                  </a:lnTo>
                  <a:lnTo>
                    <a:pt x="202281" y="208548"/>
                  </a:lnTo>
                  <a:lnTo>
                    <a:pt x="230559" y="268361"/>
                  </a:lnTo>
                  <a:lnTo>
                    <a:pt x="253017" y="329434"/>
                  </a:lnTo>
                  <a:lnTo>
                    <a:pt x="256768" y="379283"/>
                  </a:lnTo>
                  <a:lnTo>
                    <a:pt x="252247" y="409278"/>
                  </a:lnTo>
                  <a:lnTo>
                    <a:pt x="241097" y="429719"/>
                  </a:lnTo>
                  <a:lnTo>
                    <a:pt x="219379" y="4524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Freeform 162"/>
          <p:cNvSpPr/>
          <p:nvPr/>
        </p:nvSpPr>
        <p:spPr>
          <a:xfrm>
            <a:off x="1422962" y="9171505"/>
            <a:ext cx="286730" cy="427485"/>
          </a:xfrm>
          <a:custGeom>
            <a:avLst/>
            <a:gdLst/>
            <a:ahLst/>
            <a:cxnLst/>
            <a:rect l="0" t="0" r="0" b="0"/>
            <a:pathLst>
              <a:path w="286730" h="427485">
                <a:moveTo>
                  <a:pt x="194960" y="84704"/>
                </a:moveTo>
                <a:lnTo>
                  <a:pt x="180402" y="99262"/>
                </a:lnTo>
                <a:lnTo>
                  <a:pt x="174590" y="98980"/>
                </a:lnTo>
                <a:lnTo>
                  <a:pt x="169192" y="94221"/>
                </a:lnTo>
                <a:lnTo>
                  <a:pt x="164070" y="86479"/>
                </a:lnTo>
                <a:lnTo>
                  <a:pt x="162442" y="65688"/>
                </a:lnTo>
                <a:lnTo>
                  <a:pt x="168320" y="42736"/>
                </a:lnTo>
                <a:lnTo>
                  <a:pt x="181088" y="22379"/>
                </a:lnTo>
                <a:lnTo>
                  <a:pt x="200982" y="7237"/>
                </a:lnTo>
                <a:lnTo>
                  <a:pt x="212686" y="1067"/>
                </a:lnTo>
                <a:lnTo>
                  <a:pt x="225059" y="0"/>
                </a:lnTo>
                <a:lnTo>
                  <a:pt x="250994" y="6940"/>
                </a:lnTo>
                <a:lnTo>
                  <a:pt x="269631" y="24244"/>
                </a:lnTo>
                <a:lnTo>
                  <a:pt x="276733" y="35256"/>
                </a:lnTo>
                <a:lnTo>
                  <a:pt x="286729" y="79871"/>
                </a:lnTo>
                <a:lnTo>
                  <a:pt x="282412" y="138963"/>
                </a:lnTo>
                <a:lnTo>
                  <a:pt x="264206" y="197436"/>
                </a:lnTo>
                <a:lnTo>
                  <a:pt x="232235" y="253356"/>
                </a:lnTo>
                <a:lnTo>
                  <a:pt x="193817" y="308519"/>
                </a:lnTo>
                <a:lnTo>
                  <a:pt x="141413" y="359861"/>
                </a:lnTo>
                <a:lnTo>
                  <a:pt x="119871" y="380163"/>
                </a:lnTo>
                <a:lnTo>
                  <a:pt x="92015" y="391218"/>
                </a:lnTo>
                <a:lnTo>
                  <a:pt x="76056" y="394166"/>
                </a:lnTo>
                <a:lnTo>
                  <a:pt x="46135" y="389316"/>
                </a:lnTo>
                <a:lnTo>
                  <a:pt x="31758" y="383757"/>
                </a:lnTo>
                <a:lnTo>
                  <a:pt x="11720" y="365393"/>
                </a:lnTo>
                <a:lnTo>
                  <a:pt x="4244" y="354097"/>
                </a:lnTo>
                <a:lnTo>
                  <a:pt x="0" y="329358"/>
                </a:lnTo>
                <a:lnTo>
                  <a:pt x="1001" y="316363"/>
                </a:lnTo>
                <a:lnTo>
                  <a:pt x="14301" y="289736"/>
                </a:lnTo>
                <a:lnTo>
                  <a:pt x="35447" y="265714"/>
                </a:lnTo>
                <a:lnTo>
                  <a:pt x="60079" y="249959"/>
                </a:lnTo>
                <a:lnTo>
                  <a:pt x="106921" y="239803"/>
                </a:lnTo>
                <a:lnTo>
                  <a:pt x="152116" y="244073"/>
                </a:lnTo>
                <a:lnTo>
                  <a:pt x="176426" y="255068"/>
                </a:lnTo>
                <a:lnTo>
                  <a:pt x="197387" y="271635"/>
                </a:lnTo>
                <a:lnTo>
                  <a:pt x="216859" y="294232"/>
                </a:lnTo>
                <a:lnTo>
                  <a:pt x="227545" y="323573"/>
                </a:lnTo>
                <a:lnTo>
                  <a:pt x="233561" y="374352"/>
                </a:lnTo>
                <a:lnTo>
                  <a:pt x="236093" y="42748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1706782" y="9023119"/>
            <a:ext cx="1638752" cy="850802"/>
            <a:chOff x="1706782" y="9023119"/>
            <a:chExt cx="1638752" cy="850802"/>
          </a:xfrm>
        </p:grpSpPr>
        <p:sp>
          <p:nvSpPr>
            <p:cNvPr id="164" name="Freeform 163"/>
            <p:cNvSpPr/>
            <p:nvPr/>
          </p:nvSpPr>
          <p:spPr>
            <a:xfrm>
              <a:off x="1946991" y="9297343"/>
              <a:ext cx="109690" cy="13712"/>
            </a:xfrm>
            <a:custGeom>
              <a:avLst/>
              <a:gdLst/>
              <a:ahLst/>
              <a:cxnLst/>
              <a:rect l="0" t="0" r="0" b="0"/>
              <a:pathLst>
                <a:path w="109690" h="13712">
                  <a:moveTo>
                    <a:pt x="0" y="0"/>
                  </a:moveTo>
                  <a:lnTo>
                    <a:pt x="59659" y="0"/>
                  </a:lnTo>
                  <a:lnTo>
                    <a:pt x="87454" y="1523"/>
                  </a:lnTo>
                  <a:lnTo>
                    <a:pt x="94866" y="4062"/>
                  </a:lnTo>
                  <a:lnTo>
                    <a:pt x="109689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919568" y="9371710"/>
              <a:ext cx="137113" cy="7901"/>
            </a:xfrm>
            <a:custGeom>
              <a:avLst/>
              <a:gdLst/>
              <a:ahLst/>
              <a:cxnLst/>
              <a:rect l="0" t="0" r="0" b="0"/>
              <a:pathLst>
                <a:path w="137113" h="7901">
                  <a:moveTo>
                    <a:pt x="0" y="7900"/>
                  </a:moveTo>
                  <a:lnTo>
                    <a:pt x="53209" y="0"/>
                  </a:lnTo>
                  <a:lnTo>
                    <a:pt x="111793" y="5887"/>
                  </a:lnTo>
                  <a:lnTo>
                    <a:pt x="137112" y="7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248637" y="9242498"/>
              <a:ext cx="123402" cy="13712"/>
            </a:xfrm>
            <a:custGeom>
              <a:avLst/>
              <a:gdLst/>
              <a:ahLst/>
              <a:cxnLst/>
              <a:rect l="0" t="0" r="0" b="0"/>
              <a:pathLst>
                <a:path w="123402" h="13712">
                  <a:moveTo>
                    <a:pt x="0" y="0"/>
                  </a:moveTo>
                  <a:lnTo>
                    <a:pt x="21836" y="7278"/>
                  </a:lnTo>
                  <a:lnTo>
                    <a:pt x="44745" y="6789"/>
                  </a:lnTo>
                  <a:lnTo>
                    <a:pt x="70161" y="4541"/>
                  </a:lnTo>
                  <a:lnTo>
                    <a:pt x="123401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481727" y="9119097"/>
              <a:ext cx="13713" cy="287936"/>
            </a:xfrm>
            <a:custGeom>
              <a:avLst/>
              <a:gdLst/>
              <a:ahLst/>
              <a:cxnLst/>
              <a:rect l="0" t="0" r="0" b="0"/>
              <a:pathLst>
                <a:path w="13713" h="287936">
                  <a:moveTo>
                    <a:pt x="13712" y="0"/>
                  </a:moveTo>
                  <a:lnTo>
                    <a:pt x="6433" y="21837"/>
                  </a:lnTo>
                  <a:lnTo>
                    <a:pt x="6922" y="44744"/>
                  </a:lnTo>
                  <a:lnTo>
                    <a:pt x="12370" y="103970"/>
                  </a:lnTo>
                  <a:lnTo>
                    <a:pt x="13314" y="156407"/>
                  </a:lnTo>
                  <a:lnTo>
                    <a:pt x="13594" y="210539"/>
                  </a:lnTo>
                  <a:lnTo>
                    <a:pt x="4265" y="267907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580678" y="9023119"/>
              <a:ext cx="106718" cy="479893"/>
            </a:xfrm>
            <a:custGeom>
              <a:avLst/>
              <a:gdLst/>
              <a:ahLst/>
              <a:cxnLst/>
              <a:rect l="0" t="0" r="0" b="0"/>
              <a:pathLst>
                <a:path w="106718" h="479893">
                  <a:moveTo>
                    <a:pt x="51873" y="0"/>
                  </a:moveTo>
                  <a:lnTo>
                    <a:pt x="31503" y="35886"/>
                  </a:lnTo>
                  <a:lnTo>
                    <a:pt x="17568" y="92053"/>
                  </a:lnTo>
                  <a:lnTo>
                    <a:pt x="11239" y="153891"/>
                  </a:lnTo>
                  <a:lnTo>
                    <a:pt x="1916" y="204038"/>
                  </a:lnTo>
                  <a:lnTo>
                    <a:pt x="0" y="258337"/>
                  </a:lnTo>
                  <a:lnTo>
                    <a:pt x="9927" y="318944"/>
                  </a:lnTo>
                  <a:lnTo>
                    <a:pt x="39806" y="381913"/>
                  </a:lnTo>
                  <a:lnTo>
                    <a:pt x="82559" y="441260"/>
                  </a:lnTo>
                  <a:lnTo>
                    <a:pt x="106717" y="4798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658318" y="9160231"/>
              <a:ext cx="152479" cy="233091"/>
            </a:xfrm>
            <a:custGeom>
              <a:avLst/>
              <a:gdLst/>
              <a:ahLst/>
              <a:cxnLst/>
              <a:rect l="0" t="0" r="0" b="0"/>
              <a:pathLst>
                <a:path w="152479" h="233091">
                  <a:moveTo>
                    <a:pt x="83922" y="0"/>
                  </a:moveTo>
                  <a:lnTo>
                    <a:pt x="122091" y="38168"/>
                  </a:lnTo>
                  <a:lnTo>
                    <a:pt x="131355" y="63684"/>
                  </a:lnTo>
                  <a:lnTo>
                    <a:pt x="133950" y="96860"/>
                  </a:lnTo>
                  <a:lnTo>
                    <a:pt x="125321" y="155316"/>
                  </a:lnTo>
                  <a:lnTo>
                    <a:pt x="111970" y="187860"/>
                  </a:lnTo>
                  <a:lnTo>
                    <a:pt x="91818" y="209433"/>
                  </a:lnTo>
                  <a:lnTo>
                    <a:pt x="80045" y="217319"/>
                  </a:lnTo>
                  <a:lnTo>
                    <a:pt x="34361" y="228418"/>
                  </a:lnTo>
                  <a:lnTo>
                    <a:pt x="21936" y="225405"/>
                  </a:lnTo>
                  <a:lnTo>
                    <a:pt x="12128" y="218826"/>
                  </a:lnTo>
                  <a:lnTo>
                    <a:pt x="4067" y="209869"/>
                  </a:lnTo>
                  <a:lnTo>
                    <a:pt x="216" y="199328"/>
                  </a:lnTo>
                  <a:lnTo>
                    <a:pt x="0" y="175428"/>
                  </a:lnTo>
                  <a:lnTo>
                    <a:pt x="5122" y="165703"/>
                  </a:lnTo>
                  <a:lnTo>
                    <a:pt x="23001" y="150835"/>
                  </a:lnTo>
                  <a:lnTo>
                    <a:pt x="34167" y="149307"/>
                  </a:lnTo>
                  <a:lnTo>
                    <a:pt x="58762" y="155735"/>
                  </a:lnTo>
                  <a:lnTo>
                    <a:pt x="110268" y="184689"/>
                  </a:lnTo>
                  <a:lnTo>
                    <a:pt x="138617" y="209269"/>
                  </a:lnTo>
                  <a:lnTo>
                    <a:pt x="152478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797085" y="9023119"/>
              <a:ext cx="187972" cy="479893"/>
            </a:xfrm>
            <a:custGeom>
              <a:avLst/>
              <a:gdLst/>
              <a:ahLst/>
              <a:cxnLst/>
              <a:rect l="0" t="0" r="0" b="0"/>
              <a:pathLst>
                <a:path w="187972" h="479893">
                  <a:moveTo>
                    <a:pt x="0" y="0"/>
                  </a:moveTo>
                  <a:lnTo>
                    <a:pt x="57252" y="38168"/>
                  </a:lnTo>
                  <a:lnTo>
                    <a:pt x="112865" y="90604"/>
                  </a:lnTo>
                  <a:lnTo>
                    <a:pt x="147702" y="139581"/>
                  </a:lnTo>
                  <a:lnTo>
                    <a:pt x="173258" y="192688"/>
                  </a:lnTo>
                  <a:lnTo>
                    <a:pt x="186417" y="251081"/>
                  </a:lnTo>
                  <a:lnTo>
                    <a:pt x="187971" y="294408"/>
                  </a:lnTo>
                  <a:lnTo>
                    <a:pt x="183584" y="339055"/>
                  </a:lnTo>
                  <a:lnTo>
                    <a:pt x="165270" y="392458"/>
                  </a:lnTo>
                  <a:lnTo>
                    <a:pt x="142731" y="448402"/>
                  </a:lnTo>
                  <a:lnTo>
                    <a:pt x="123401" y="4798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139865" y="9091675"/>
              <a:ext cx="41135" cy="260513"/>
            </a:xfrm>
            <a:custGeom>
              <a:avLst/>
              <a:gdLst/>
              <a:ahLst/>
              <a:cxnLst/>
              <a:rect l="0" t="0" r="0" b="0"/>
              <a:pathLst>
                <a:path w="41135" h="260513">
                  <a:moveTo>
                    <a:pt x="0" y="0"/>
                  </a:moveTo>
                  <a:lnTo>
                    <a:pt x="14915" y="48807"/>
                  </a:lnTo>
                  <a:lnTo>
                    <a:pt x="23717" y="98252"/>
                  </a:lnTo>
                  <a:lnTo>
                    <a:pt x="30387" y="147435"/>
                  </a:lnTo>
                  <a:lnTo>
                    <a:pt x="37949" y="195016"/>
                  </a:lnTo>
                  <a:lnTo>
                    <a:pt x="40190" y="235520"/>
                  </a:lnTo>
                  <a:lnTo>
                    <a:pt x="41134" y="2605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085020" y="9215076"/>
              <a:ext cx="164536" cy="7900"/>
            </a:xfrm>
            <a:custGeom>
              <a:avLst/>
              <a:gdLst/>
              <a:ahLst/>
              <a:cxnLst/>
              <a:rect l="0" t="0" r="0" b="0"/>
              <a:pathLst>
                <a:path w="164536" h="7900">
                  <a:moveTo>
                    <a:pt x="0" y="0"/>
                  </a:moveTo>
                  <a:lnTo>
                    <a:pt x="55597" y="4062"/>
                  </a:lnTo>
                  <a:lnTo>
                    <a:pt x="82602" y="7899"/>
                  </a:lnTo>
                  <a:lnTo>
                    <a:pt x="133116" y="2012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318111" y="9050541"/>
              <a:ext cx="27423" cy="342781"/>
            </a:xfrm>
            <a:custGeom>
              <a:avLst/>
              <a:gdLst/>
              <a:ahLst/>
              <a:cxnLst/>
              <a:rect l="0" t="0" r="0" b="0"/>
              <a:pathLst>
                <a:path w="27423" h="342781">
                  <a:moveTo>
                    <a:pt x="0" y="0"/>
                  </a:moveTo>
                  <a:lnTo>
                    <a:pt x="0" y="59660"/>
                  </a:lnTo>
                  <a:lnTo>
                    <a:pt x="7278" y="121643"/>
                  </a:lnTo>
                  <a:lnTo>
                    <a:pt x="11805" y="171292"/>
                  </a:lnTo>
                  <a:lnTo>
                    <a:pt x="20425" y="224598"/>
                  </a:lnTo>
                  <a:lnTo>
                    <a:pt x="25348" y="278986"/>
                  </a:lnTo>
                  <a:lnTo>
                    <a:pt x="26500" y="307318"/>
                  </a:lnTo>
                  <a:lnTo>
                    <a:pt x="27422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706782" y="9564288"/>
              <a:ext cx="212787" cy="309633"/>
            </a:xfrm>
            <a:custGeom>
              <a:avLst/>
              <a:gdLst/>
              <a:ahLst/>
              <a:cxnLst/>
              <a:rect l="0" t="0" r="0" b="0"/>
              <a:pathLst>
                <a:path w="212787" h="309633">
                  <a:moveTo>
                    <a:pt x="103097" y="7279"/>
                  </a:moveTo>
                  <a:lnTo>
                    <a:pt x="124933" y="0"/>
                  </a:lnTo>
                  <a:lnTo>
                    <a:pt x="147841" y="489"/>
                  </a:lnTo>
                  <a:lnTo>
                    <a:pt x="160349" y="2752"/>
                  </a:lnTo>
                  <a:lnTo>
                    <a:pt x="182371" y="17455"/>
                  </a:lnTo>
                  <a:lnTo>
                    <a:pt x="192509" y="27774"/>
                  </a:lnTo>
                  <a:lnTo>
                    <a:pt x="203774" y="59552"/>
                  </a:lnTo>
                  <a:lnTo>
                    <a:pt x="206053" y="116206"/>
                  </a:lnTo>
                  <a:lnTo>
                    <a:pt x="193018" y="171587"/>
                  </a:lnTo>
                  <a:lnTo>
                    <a:pt x="169858" y="222529"/>
                  </a:lnTo>
                  <a:lnTo>
                    <a:pt x="151050" y="250721"/>
                  </a:lnTo>
                  <a:lnTo>
                    <a:pt x="95757" y="303311"/>
                  </a:lnTo>
                  <a:lnTo>
                    <a:pt x="82968" y="308230"/>
                  </a:lnTo>
                  <a:lnTo>
                    <a:pt x="52509" y="309632"/>
                  </a:lnTo>
                  <a:lnTo>
                    <a:pt x="26784" y="301114"/>
                  </a:lnTo>
                  <a:lnTo>
                    <a:pt x="15658" y="294578"/>
                  </a:lnTo>
                  <a:lnTo>
                    <a:pt x="8241" y="284126"/>
                  </a:lnTo>
                  <a:lnTo>
                    <a:pt x="0" y="256261"/>
                  </a:lnTo>
                  <a:lnTo>
                    <a:pt x="2639" y="213593"/>
                  </a:lnTo>
                  <a:lnTo>
                    <a:pt x="13253" y="189874"/>
                  </a:lnTo>
                  <a:lnTo>
                    <a:pt x="44893" y="149821"/>
                  </a:lnTo>
                  <a:lnTo>
                    <a:pt x="70627" y="139186"/>
                  </a:lnTo>
                  <a:lnTo>
                    <a:pt x="100853" y="135984"/>
                  </a:lnTo>
                  <a:lnTo>
                    <a:pt x="129522" y="139639"/>
                  </a:lnTo>
                  <a:lnTo>
                    <a:pt x="153436" y="154466"/>
                  </a:lnTo>
                  <a:lnTo>
                    <a:pt x="172697" y="177815"/>
                  </a:lnTo>
                  <a:lnTo>
                    <a:pt x="197476" y="238396"/>
                  </a:lnTo>
                  <a:lnTo>
                    <a:pt x="212786" y="2952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042969" y="9694968"/>
              <a:ext cx="109691" cy="1"/>
            </a:xfrm>
            <a:custGeom>
              <a:avLst/>
              <a:gdLst/>
              <a:ahLst/>
              <a:cxnLst/>
              <a:rect l="0" t="0" r="0" b="0"/>
              <a:pathLst>
                <a:path w="109691" h="1">
                  <a:moveTo>
                    <a:pt x="0" y="0"/>
                  </a:moveTo>
                  <a:lnTo>
                    <a:pt x="59660" y="0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084103" y="9783666"/>
              <a:ext cx="82268" cy="7281"/>
            </a:xfrm>
            <a:custGeom>
              <a:avLst/>
              <a:gdLst/>
              <a:ahLst/>
              <a:cxnLst/>
              <a:rect l="0" t="0" r="0" b="0"/>
              <a:pathLst>
                <a:path w="82268" h="7281">
                  <a:moveTo>
                    <a:pt x="0" y="7280"/>
                  </a:moveTo>
                  <a:lnTo>
                    <a:pt x="21836" y="0"/>
                  </a:lnTo>
                  <a:lnTo>
                    <a:pt x="44744" y="490"/>
                  </a:lnTo>
                  <a:lnTo>
                    <a:pt x="82267" y="72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330904" y="9640123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0"/>
                  </a:moveTo>
                  <a:lnTo>
                    <a:pt x="55597" y="4063"/>
                  </a:lnTo>
                  <a:lnTo>
                    <a:pt x="117117" y="11806"/>
                  </a:lnTo>
                  <a:lnTo>
                    <a:pt x="150823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2482016" y="9557855"/>
              <a:ext cx="205380" cy="284338"/>
            </a:xfrm>
            <a:custGeom>
              <a:avLst/>
              <a:gdLst/>
              <a:ahLst/>
              <a:cxnLst/>
              <a:rect l="0" t="0" r="0" b="0"/>
              <a:pathLst>
                <a:path w="205380" h="284338">
                  <a:moveTo>
                    <a:pt x="95690" y="0"/>
                  </a:moveTo>
                  <a:lnTo>
                    <a:pt x="152942" y="19084"/>
                  </a:lnTo>
                  <a:lnTo>
                    <a:pt x="174964" y="35905"/>
                  </a:lnTo>
                  <a:lnTo>
                    <a:pt x="185103" y="46789"/>
                  </a:lnTo>
                  <a:lnTo>
                    <a:pt x="196368" y="75132"/>
                  </a:lnTo>
                  <a:lnTo>
                    <a:pt x="199851" y="108043"/>
                  </a:lnTo>
                  <a:lnTo>
                    <a:pt x="193246" y="159307"/>
                  </a:lnTo>
                  <a:lnTo>
                    <a:pt x="185768" y="189634"/>
                  </a:lnTo>
                  <a:lnTo>
                    <a:pt x="169241" y="214284"/>
                  </a:lnTo>
                  <a:lnTo>
                    <a:pt x="117676" y="262890"/>
                  </a:lnTo>
                  <a:lnTo>
                    <a:pt x="93274" y="275789"/>
                  </a:lnTo>
                  <a:lnTo>
                    <a:pt x="46561" y="284337"/>
                  </a:lnTo>
                  <a:lnTo>
                    <a:pt x="20026" y="278211"/>
                  </a:lnTo>
                  <a:lnTo>
                    <a:pt x="8684" y="272312"/>
                  </a:lnTo>
                  <a:lnTo>
                    <a:pt x="2646" y="263808"/>
                  </a:lnTo>
                  <a:lnTo>
                    <a:pt x="145" y="253569"/>
                  </a:lnTo>
                  <a:lnTo>
                    <a:pt x="0" y="242172"/>
                  </a:lnTo>
                  <a:lnTo>
                    <a:pt x="14354" y="204296"/>
                  </a:lnTo>
                  <a:lnTo>
                    <a:pt x="33642" y="185761"/>
                  </a:lnTo>
                  <a:lnTo>
                    <a:pt x="74258" y="166761"/>
                  </a:lnTo>
                  <a:lnTo>
                    <a:pt x="90543" y="161449"/>
                  </a:lnTo>
                  <a:lnTo>
                    <a:pt x="104446" y="160954"/>
                  </a:lnTo>
                  <a:lnTo>
                    <a:pt x="128020" y="168530"/>
                  </a:lnTo>
                  <a:lnTo>
                    <a:pt x="186726" y="215561"/>
                  </a:lnTo>
                  <a:lnTo>
                    <a:pt x="197089" y="237488"/>
                  </a:lnTo>
                  <a:lnTo>
                    <a:pt x="205379" y="2742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2851930" y="9530433"/>
              <a:ext cx="13712" cy="233091"/>
            </a:xfrm>
            <a:custGeom>
              <a:avLst/>
              <a:gdLst/>
              <a:ahLst/>
              <a:cxnLst/>
              <a:rect l="0" t="0" r="0" b="0"/>
              <a:pathLst>
                <a:path w="13712" h="233091">
                  <a:moveTo>
                    <a:pt x="13711" y="0"/>
                  </a:moveTo>
                  <a:lnTo>
                    <a:pt x="13711" y="59660"/>
                  </a:lnTo>
                  <a:lnTo>
                    <a:pt x="9648" y="115179"/>
                  </a:lnTo>
                  <a:lnTo>
                    <a:pt x="2859" y="175809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755952" y="9653834"/>
              <a:ext cx="191957" cy="10853"/>
            </a:xfrm>
            <a:custGeom>
              <a:avLst/>
              <a:gdLst/>
              <a:ahLst/>
              <a:cxnLst/>
              <a:rect l="0" t="0" r="0" b="0"/>
              <a:pathLst>
                <a:path w="191957" h="10853">
                  <a:moveTo>
                    <a:pt x="0" y="0"/>
                  </a:moveTo>
                  <a:lnTo>
                    <a:pt x="48807" y="10852"/>
                  </a:lnTo>
                  <a:lnTo>
                    <a:pt x="94189" y="8802"/>
                  </a:lnTo>
                  <a:lnTo>
                    <a:pt x="140644" y="2608"/>
                  </a:lnTo>
                  <a:lnTo>
                    <a:pt x="19195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030176" y="9530433"/>
              <a:ext cx="27423" cy="287936"/>
            </a:xfrm>
            <a:custGeom>
              <a:avLst/>
              <a:gdLst/>
              <a:ahLst/>
              <a:cxnLst/>
              <a:rect l="0" t="0" r="0" b="0"/>
              <a:pathLst>
                <a:path w="27423" h="287936">
                  <a:moveTo>
                    <a:pt x="27422" y="0"/>
                  </a:moveTo>
                  <a:lnTo>
                    <a:pt x="27422" y="45310"/>
                  </a:lnTo>
                  <a:lnTo>
                    <a:pt x="27422" y="104494"/>
                  </a:lnTo>
                  <a:lnTo>
                    <a:pt x="25899" y="167227"/>
                  </a:lnTo>
                  <a:lnTo>
                    <a:pt x="16475" y="216115"/>
                  </a:lnTo>
                  <a:lnTo>
                    <a:pt x="3705" y="265454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31337" y="8694050"/>
            <a:ext cx="881296" cy="466182"/>
            <a:chOff x="3931337" y="8694050"/>
            <a:chExt cx="881296" cy="466182"/>
          </a:xfrm>
        </p:grpSpPr>
        <p:sp>
          <p:nvSpPr>
            <p:cNvPr id="183" name="Freeform 182"/>
            <p:cNvSpPr/>
            <p:nvPr/>
          </p:nvSpPr>
          <p:spPr>
            <a:xfrm>
              <a:off x="3931337" y="8803739"/>
              <a:ext cx="278003" cy="356493"/>
            </a:xfrm>
            <a:custGeom>
              <a:avLst/>
              <a:gdLst/>
              <a:ahLst/>
              <a:cxnLst/>
              <a:rect l="0" t="0" r="0" b="0"/>
              <a:pathLst>
                <a:path w="278003" h="356493">
                  <a:moveTo>
                    <a:pt x="113467" y="0"/>
                  </a:moveTo>
                  <a:lnTo>
                    <a:pt x="169065" y="4063"/>
                  </a:lnTo>
                  <a:lnTo>
                    <a:pt x="194546" y="12471"/>
                  </a:lnTo>
                  <a:lnTo>
                    <a:pt x="216027" y="26364"/>
                  </a:lnTo>
                  <a:lnTo>
                    <a:pt x="245251" y="58594"/>
                  </a:lnTo>
                  <a:lnTo>
                    <a:pt x="255828" y="87996"/>
                  </a:lnTo>
                  <a:lnTo>
                    <a:pt x="261783" y="138809"/>
                  </a:lnTo>
                  <a:lnTo>
                    <a:pt x="260129" y="174429"/>
                  </a:lnTo>
                  <a:lnTo>
                    <a:pt x="242068" y="227221"/>
                  </a:lnTo>
                  <a:lnTo>
                    <a:pt x="215896" y="270961"/>
                  </a:lnTo>
                  <a:lnTo>
                    <a:pt x="153645" y="323467"/>
                  </a:lnTo>
                  <a:lnTo>
                    <a:pt x="113184" y="344337"/>
                  </a:lnTo>
                  <a:lnTo>
                    <a:pt x="64971" y="352890"/>
                  </a:lnTo>
                  <a:lnTo>
                    <a:pt x="38084" y="346766"/>
                  </a:lnTo>
                  <a:lnTo>
                    <a:pt x="26649" y="340867"/>
                  </a:lnTo>
                  <a:lnTo>
                    <a:pt x="9880" y="322125"/>
                  </a:lnTo>
                  <a:lnTo>
                    <a:pt x="3276" y="310728"/>
                  </a:lnTo>
                  <a:lnTo>
                    <a:pt x="0" y="285878"/>
                  </a:lnTo>
                  <a:lnTo>
                    <a:pt x="1259" y="272853"/>
                  </a:lnTo>
                  <a:lnTo>
                    <a:pt x="14846" y="250255"/>
                  </a:lnTo>
                  <a:lnTo>
                    <a:pt x="52254" y="220402"/>
                  </a:lnTo>
                  <a:lnTo>
                    <a:pt x="68087" y="210921"/>
                  </a:lnTo>
                  <a:lnTo>
                    <a:pt x="105994" y="204448"/>
                  </a:lnTo>
                  <a:lnTo>
                    <a:pt x="145186" y="208173"/>
                  </a:lnTo>
                  <a:lnTo>
                    <a:pt x="191421" y="227400"/>
                  </a:lnTo>
                  <a:lnTo>
                    <a:pt x="225095" y="253918"/>
                  </a:lnTo>
                  <a:lnTo>
                    <a:pt x="252846" y="290044"/>
                  </a:lnTo>
                  <a:lnTo>
                    <a:pt x="272582" y="335071"/>
                  </a:lnTo>
                  <a:lnTo>
                    <a:pt x="278002" y="3564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305317" y="8940851"/>
              <a:ext cx="123402" cy="13713"/>
            </a:xfrm>
            <a:custGeom>
              <a:avLst/>
              <a:gdLst/>
              <a:ahLst/>
              <a:cxnLst/>
              <a:rect l="0" t="0" r="0" b="0"/>
              <a:pathLst>
                <a:path w="123402" h="13713">
                  <a:moveTo>
                    <a:pt x="0" y="0"/>
                  </a:moveTo>
                  <a:lnTo>
                    <a:pt x="59660" y="0"/>
                  </a:lnTo>
                  <a:lnTo>
                    <a:pt x="88978" y="1523"/>
                  </a:lnTo>
                  <a:lnTo>
                    <a:pt x="123401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332740" y="9009407"/>
              <a:ext cx="109690" cy="1"/>
            </a:xfrm>
            <a:custGeom>
              <a:avLst/>
              <a:gdLst/>
              <a:ahLst/>
              <a:cxnLst/>
              <a:rect l="0" t="0" r="0" b="0"/>
              <a:pathLst>
                <a:path w="109690" h="1">
                  <a:moveTo>
                    <a:pt x="0" y="0"/>
                  </a:moveTo>
                  <a:lnTo>
                    <a:pt x="59659" y="0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552119" y="8817451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0"/>
                  </a:moveTo>
                  <a:lnTo>
                    <a:pt x="59660" y="0"/>
                  </a:lnTo>
                  <a:lnTo>
                    <a:pt x="121643" y="7279"/>
                  </a:lnTo>
                  <a:lnTo>
                    <a:pt x="164534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757787" y="8694050"/>
              <a:ext cx="54846" cy="411337"/>
            </a:xfrm>
            <a:custGeom>
              <a:avLst/>
              <a:gdLst/>
              <a:ahLst/>
              <a:cxnLst/>
              <a:rect l="0" t="0" r="0" b="0"/>
              <a:pathLst>
                <a:path w="54846" h="411337">
                  <a:moveTo>
                    <a:pt x="0" y="0"/>
                  </a:moveTo>
                  <a:lnTo>
                    <a:pt x="19084" y="57251"/>
                  </a:lnTo>
                  <a:lnTo>
                    <a:pt x="24952" y="111249"/>
                  </a:lnTo>
                  <a:lnTo>
                    <a:pt x="33969" y="168213"/>
                  </a:lnTo>
                  <a:lnTo>
                    <a:pt x="39011" y="230964"/>
                  </a:lnTo>
                  <a:lnTo>
                    <a:pt x="40505" y="290522"/>
                  </a:lnTo>
                  <a:lnTo>
                    <a:pt x="48226" y="339484"/>
                  </a:lnTo>
                  <a:lnTo>
                    <a:pt x="51903" y="368737"/>
                  </a:lnTo>
                  <a:lnTo>
                    <a:pt x="54845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917693" y="8886006"/>
            <a:ext cx="1799879" cy="754118"/>
            <a:chOff x="3917693" y="8886006"/>
            <a:chExt cx="1799879" cy="754118"/>
          </a:xfrm>
        </p:grpSpPr>
        <p:sp>
          <p:nvSpPr>
            <p:cNvPr id="189" name="Freeform 188"/>
            <p:cNvSpPr/>
            <p:nvPr/>
          </p:nvSpPr>
          <p:spPr>
            <a:xfrm>
              <a:off x="3917693" y="9324765"/>
              <a:ext cx="255642" cy="315359"/>
            </a:xfrm>
            <a:custGeom>
              <a:avLst/>
              <a:gdLst/>
              <a:ahLst/>
              <a:cxnLst/>
              <a:rect l="0" t="0" r="0" b="0"/>
              <a:pathLst>
                <a:path w="255642" h="315359">
                  <a:moveTo>
                    <a:pt x="113400" y="0"/>
                  </a:moveTo>
                  <a:lnTo>
                    <a:pt x="168997" y="4062"/>
                  </a:lnTo>
                  <a:lnTo>
                    <a:pt x="194478" y="12470"/>
                  </a:lnTo>
                  <a:lnTo>
                    <a:pt x="215960" y="26363"/>
                  </a:lnTo>
                  <a:lnTo>
                    <a:pt x="231601" y="46757"/>
                  </a:lnTo>
                  <a:lnTo>
                    <a:pt x="254055" y="97089"/>
                  </a:lnTo>
                  <a:lnTo>
                    <a:pt x="255641" y="127957"/>
                  </a:lnTo>
                  <a:lnTo>
                    <a:pt x="244247" y="190149"/>
                  </a:lnTo>
                  <a:lnTo>
                    <a:pt x="216379" y="244921"/>
                  </a:lnTo>
                  <a:lnTo>
                    <a:pt x="199287" y="266787"/>
                  </a:lnTo>
                  <a:lnTo>
                    <a:pt x="165255" y="288948"/>
                  </a:lnTo>
                  <a:lnTo>
                    <a:pt x="101863" y="308562"/>
                  </a:lnTo>
                  <a:lnTo>
                    <a:pt x="66631" y="312337"/>
                  </a:lnTo>
                  <a:lnTo>
                    <a:pt x="38785" y="305891"/>
                  </a:lnTo>
                  <a:lnTo>
                    <a:pt x="27093" y="299906"/>
                  </a:lnTo>
                  <a:lnTo>
                    <a:pt x="10041" y="281067"/>
                  </a:lnTo>
                  <a:lnTo>
                    <a:pt x="3360" y="269645"/>
                  </a:lnTo>
                  <a:lnTo>
                    <a:pt x="0" y="244767"/>
                  </a:lnTo>
                  <a:lnTo>
                    <a:pt x="5108" y="219998"/>
                  </a:lnTo>
                  <a:lnTo>
                    <a:pt x="17535" y="198834"/>
                  </a:lnTo>
                  <a:lnTo>
                    <a:pt x="28161" y="191971"/>
                  </a:lnTo>
                  <a:lnTo>
                    <a:pt x="56219" y="184346"/>
                  </a:lnTo>
                  <a:lnTo>
                    <a:pt x="98997" y="187332"/>
                  </a:lnTo>
                  <a:lnTo>
                    <a:pt x="140618" y="197865"/>
                  </a:lnTo>
                  <a:lnTo>
                    <a:pt x="164092" y="214388"/>
                  </a:lnTo>
                  <a:lnTo>
                    <a:pt x="211879" y="273848"/>
                  </a:lnTo>
                  <a:lnTo>
                    <a:pt x="236801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332740" y="9338477"/>
              <a:ext cx="125305" cy="233091"/>
            </a:xfrm>
            <a:custGeom>
              <a:avLst/>
              <a:gdLst/>
              <a:ahLst/>
              <a:cxnLst/>
              <a:rect l="0" t="0" r="0" b="0"/>
              <a:pathLst>
                <a:path w="125305" h="233091">
                  <a:moveTo>
                    <a:pt x="13711" y="0"/>
                  </a:moveTo>
                  <a:lnTo>
                    <a:pt x="69269" y="59620"/>
                  </a:lnTo>
                  <a:lnTo>
                    <a:pt x="112830" y="114606"/>
                  </a:lnTo>
                  <a:lnTo>
                    <a:pt x="125304" y="139296"/>
                  </a:lnTo>
                  <a:lnTo>
                    <a:pt x="123146" y="149232"/>
                  </a:lnTo>
                  <a:lnTo>
                    <a:pt x="115613" y="157380"/>
                  </a:lnTo>
                  <a:lnTo>
                    <a:pt x="55343" y="187967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579541" y="9338477"/>
              <a:ext cx="137113" cy="13711"/>
            </a:xfrm>
            <a:custGeom>
              <a:avLst/>
              <a:gdLst/>
              <a:ahLst/>
              <a:cxnLst/>
              <a:rect l="0" t="0" r="0" b="0"/>
              <a:pathLst>
                <a:path w="137113" h="13711">
                  <a:moveTo>
                    <a:pt x="0" y="13710"/>
                  </a:moveTo>
                  <a:lnTo>
                    <a:pt x="55597" y="9648"/>
                  </a:lnTo>
                  <a:lnTo>
                    <a:pt x="96202" y="2858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812632" y="9242498"/>
              <a:ext cx="41134" cy="342781"/>
            </a:xfrm>
            <a:custGeom>
              <a:avLst/>
              <a:gdLst/>
              <a:ahLst/>
              <a:cxnLst/>
              <a:rect l="0" t="0" r="0" b="0"/>
              <a:pathLst>
                <a:path w="41134" h="342781">
                  <a:moveTo>
                    <a:pt x="0" y="0"/>
                  </a:moveTo>
                  <a:lnTo>
                    <a:pt x="10852" y="59660"/>
                  </a:lnTo>
                  <a:lnTo>
                    <a:pt x="20425" y="121644"/>
                  </a:lnTo>
                  <a:lnTo>
                    <a:pt x="25349" y="171293"/>
                  </a:lnTo>
                  <a:lnTo>
                    <a:pt x="36436" y="233241"/>
                  </a:lnTo>
                  <a:lnTo>
                    <a:pt x="39742" y="283240"/>
                  </a:lnTo>
                  <a:lnTo>
                    <a:pt x="41133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023071" y="9201364"/>
              <a:ext cx="174360" cy="165320"/>
            </a:xfrm>
            <a:custGeom>
              <a:avLst/>
              <a:gdLst/>
              <a:ahLst/>
              <a:cxnLst/>
              <a:rect l="0" t="0" r="0" b="0"/>
              <a:pathLst>
                <a:path w="174360" h="165320">
                  <a:moveTo>
                    <a:pt x="50074" y="0"/>
                  </a:moveTo>
                  <a:lnTo>
                    <a:pt x="28237" y="7279"/>
                  </a:lnTo>
                  <a:lnTo>
                    <a:pt x="9392" y="23040"/>
                  </a:lnTo>
                  <a:lnTo>
                    <a:pt x="100" y="33642"/>
                  </a:lnTo>
                  <a:lnTo>
                    <a:pt x="0" y="40710"/>
                  </a:lnTo>
                  <a:lnTo>
                    <a:pt x="6027" y="45421"/>
                  </a:lnTo>
                  <a:lnTo>
                    <a:pt x="59485" y="60262"/>
                  </a:lnTo>
                  <a:lnTo>
                    <a:pt x="117780" y="79388"/>
                  </a:lnTo>
                  <a:lnTo>
                    <a:pt x="145674" y="94191"/>
                  </a:lnTo>
                  <a:lnTo>
                    <a:pt x="165181" y="114989"/>
                  </a:lnTo>
                  <a:lnTo>
                    <a:pt x="172516" y="126934"/>
                  </a:lnTo>
                  <a:lnTo>
                    <a:pt x="174359" y="137944"/>
                  </a:lnTo>
                  <a:lnTo>
                    <a:pt x="172541" y="148331"/>
                  </a:lnTo>
                  <a:lnTo>
                    <a:pt x="168282" y="158303"/>
                  </a:lnTo>
                  <a:lnTo>
                    <a:pt x="162395" y="163426"/>
                  </a:lnTo>
                  <a:lnTo>
                    <a:pt x="155424" y="165319"/>
                  </a:lnTo>
                  <a:lnTo>
                    <a:pt x="132341" y="1645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210256" y="9201364"/>
              <a:ext cx="94886" cy="82630"/>
            </a:xfrm>
            <a:custGeom>
              <a:avLst/>
              <a:gdLst/>
              <a:ahLst/>
              <a:cxnLst/>
              <a:rect l="0" t="0" r="0" b="0"/>
              <a:pathLst>
                <a:path w="94886" h="82630">
                  <a:moveTo>
                    <a:pt x="0" y="13712"/>
                  </a:moveTo>
                  <a:lnTo>
                    <a:pt x="12470" y="54450"/>
                  </a:lnTo>
                  <a:lnTo>
                    <a:pt x="26364" y="75491"/>
                  </a:lnTo>
                  <a:lnTo>
                    <a:pt x="37381" y="80797"/>
                  </a:lnTo>
                  <a:lnTo>
                    <a:pt x="65873" y="82629"/>
                  </a:lnTo>
                  <a:lnTo>
                    <a:pt x="77432" y="77939"/>
                  </a:lnTo>
                  <a:lnTo>
                    <a:pt x="94337" y="60539"/>
                  </a:lnTo>
                  <a:lnTo>
                    <a:pt x="94885" y="52547"/>
                  </a:lnTo>
                  <a:lnTo>
                    <a:pt x="90679" y="45696"/>
                  </a:lnTo>
                  <a:lnTo>
                    <a:pt x="73818" y="34021"/>
                  </a:lnTo>
                  <a:lnTo>
                    <a:pt x="29816" y="1411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525614" y="8913429"/>
              <a:ext cx="191958" cy="260514"/>
            </a:xfrm>
            <a:custGeom>
              <a:avLst/>
              <a:gdLst/>
              <a:ahLst/>
              <a:cxnLst/>
              <a:rect l="0" t="0" r="0" b="0"/>
              <a:pathLst>
                <a:path w="191958" h="260514">
                  <a:moveTo>
                    <a:pt x="0" y="0"/>
                  </a:moveTo>
                  <a:lnTo>
                    <a:pt x="38168" y="57252"/>
                  </a:lnTo>
                  <a:lnTo>
                    <a:pt x="73443" y="118065"/>
                  </a:lnTo>
                  <a:lnTo>
                    <a:pt x="118872" y="179649"/>
                  </a:lnTo>
                  <a:lnTo>
                    <a:pt x="171330" y="232071"/>
                  </a:lnTo>
                  <a:lnTo>
                    <a:pt x="191957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676437" y="8886006"/>
              <a:ext cx="41135" cy="644428"/>
            </a:xfrm>
            <a:custGeom>
              <a:avLst/>
              <a:gdLst/>
              <a:ahLst/>
              <a:cxnLst/>
              <a:rect l="0" t="0" r="0" b="0"/>
              <a:pathLst>
                <a:path w="41135" h="644428">
                  <a:moveTo>
                    <a:pt x="41134" y="0"/>
                  </a:moveTo>
                  <a:lnTo>
                    <a:pt x="30281" y="48808"/>
                  </a:lnTo>
                  <a:lnTo>
                    <a:pt x="28270" y="102316"/>
                  </a:lnTo>
                  <a:lnTo>
                    <a:pt x="23611" y="158288"/>
                  </a:lnTo>
                  <a:lnTo>
                    <a:pt x="16645" y="211943"/>
                  </a:lnTo>
                  <a:lnTo>
                    <a:pt x="15015" y="254161"/>
                  </a:lnTo>
                  <a:lnTo>
                    <a:pt x="14291" y="298316"/>
                  </a:lnTo>
                  <a:lnTo>
                    <a:pt x="13969" y="343331"/>
                  </a:lnTo>
                  <a:lnTo>
                    <a:pt x="13826" y="388729"/>
                  </a:lnTo>
                  <a:lnTo>
                    <a:pt x="13763" y="434297"/>
                  </a:lnTo>
                  <a:lnTo>
                    <a:pt x="13734" y="479942"/>
                  </a:lnTo>
                  <a:lnTo>
                    <a:pt x="12198" y="524096"/>
                  </a:lnTo>
                  <a:lnTo>
                    <a:pt x="4291" y="581690"/>
                  </a:lnTo>
                  <a:lnTo>
                    <a:pt x="0" y="6444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882105" y="8844873"/>
            <a:ext cx="1000919" cy="452471"/>
            <a:chOff x="5882105" y="8844873"/>
            <a:chExt cx="1000919" cy="452471"/>
          </a:xfrm>
        </p:grpSpPr>
        <p:sp>
          <p:nvSpPr>
            <p:cNvPr id="198" name="Freeform 197"/>
            <p:cNvSpPr/>
            <p:nvPr/>
          </p:nvSpPr>
          <p:spPr>
            <a:xfrm>
              <a:off x="5882105" y="8913429"/>
              <a:ext cx="166402" cy="274225"/>
            </a:xfrm>
            <a:custGeom>
              <a:avLst/>
              <a:gdLst/>
              <a:ahLst/>
              <a:cxnLst/>
              <a:rect l="0" t="0" r="0" b="0"/>
              <a:pathLst>
                <a:path w="166402" h="274225">
                  <a:moveTo>
                    <a:pt x="0" y="0"/>
                  </a:moveTo>
                  <a:lnTo>
                    <a:pt x="55559" y="55558"/>
                  </a:lnTo>
                  <a:lnTo>
                    <a:pt x="118873" y="118872"/>
                  </a:lnTo>
                  <a:lnTo>
                    <a:pt x="153879" y="156926"/>
                  </a:lnTo>
                  <a:lnTo>
                    <a:pt x="166401" y="180958"/>
                  </a:lnTo>
                  <a:lnTo>
                    <a:pt x="165779" y="190718"/>
                  </a:lnTo>
                  <a:lnTo>
                    <a:pt x="160794" y="198748"/>
                  </a:lnTo>
                  <a:lnTo>
                    <a:pt x="143067" y="211733"/>
                  </a:lnTo>
                  <a:lnTo>
                    <a:pt x="81246" y="237256"/>
                  </a:lnTo>
                  <a:lnTo>
                    <a:pt x="27423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142618" y="9009407"/>
              <a:ext cx="123402" cy="1"/>
            </a:xfrm>
            <a:custGeom>
              <a:avLst/>
              <a:gdLst/>
              <a:ahLst/>
              <a:cxnLst/>
              <a:rect l="0" t="0" r="0" b="0"/>
              <a:pathLst>
                <a:path w="123402" h="1">
                  <a:moveTo>
                    <a:pt x="0" y="0"/>
                  </a:moveTo>
                  <a:lnTo>
                    <a:pt x="59660" y="0"/>
                  </a:lnTo>
                  <a:lnTo>
                    <a:pt x="98929" y="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348286" y="8940851"/>
              <a:ext cx="178247" cy="205669"/>
            </a:xfrm>
            <a:custGeom>
              <a:avLst/>
              <a:gdLst/>
              <a:ahLst/>
              <a:cxnLst/>
              <a:rect l="0" t="0" r="0" b="0"/>
              <a:pathLst>
                <a:path w="178247" h="205669">
                  <a:moveTo>
                    <a:pt x="0" y="0"/>
                  </a:moveTo>
                  <a:lnTo>
                    <a:pt x="38168" y="57253"/>
                  </a:lnTo>
                  <a:lnTo>
                    <a:pt x="82480" y="112866"/>
                  </a:lnTo>
                  <a:lnTo>
                    <a:pt x="127999" y="167718"/>
                  </a:lnTo>
                  <a:lnTo>
                    <a:pt x="153878" y="193070"/>
                  </a:lnTo>
                  <a:lnTo>
                    <a:pt x="178246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389420" y="8927140"/>
              <a:ext cx="95979" cy="287937"/>
            </a:xfrm>
            <a:custGeom>
              <a:avLst/>
              <a:gdLst/>
              <a:ahLst/>
              <a:cxnLst/>
              <a:rect l="0" t="0" r="0" b="0"/>
              <a:pathLst>
                <a:path w="95979" h="287937">
                  <a:moveTo>
                    <a:pt x="95978" y="0"/>
                  </a:moveTo>
                  <a:lnTo>
                    <a:pt x="81063" y="48807"/>
                  </a:lnTo>
                  <a:lnTo>
                    <a:pt x="63748" y="108498"/>
                  </a:lnTo>
                  <a:lnTo>
                    <a:pt x="50204" y="157749"/>
                  </a:lnTo>
                  <a:lnTo>
                    <a:pt x="30455" y="216516"/>
                  </a:lnTo>
                  <a:lnTo>
                    <a:pt x="6918" y="259044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649933" y="8940851"/>
              <a:ext cx="27423" cy="219381"/>
            </a:xfrm>
            <a:custGeom>
              <a:avLst/>
              <a:gdLst/>
              <a:ahLst/>
              <a:cxnLst/>
              <a:rect l="0" t="0" r="0" b="0"/>
              <a:pathLst>
                <a:path w="27423" h="219381">
                  <a:moveTo>
                    <a:pt x="0" y="0"/>
                  </a:moveTo>
                  <a:lnTo>
                    <a:pt x="4062" y="55597"/>
                  </a:lnTo>
                  <a:lnTo>
                    <a:pt x="11805" y="117117"/>
                  </a:lnTo>
                  <a:lnTo>
                    <a:pt x="20425" y="169952"/>
                  </a:lnTo>
                  <a:lnTo>
                    <a:pt x="27422" y="2193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6581377" y="9036830"/>
              <a:ext cx="178246" cy="13712"/>
            </a:xfrm>
            <a:custGeom>
              <a:avLst/>
              <a:gdLst/>
              <a:ahLst/>
              <a:cxnLst/>
              <a:rect l="0" t="0" r="0" b="0"/>
              <a:pathLst>
                <a:path w="178246" h="13712">
                  <a:moveTo>
                    <a:pt x="0" y="0"/>
                  </a:moveTo>
                  <a:lnTo>
                    <a:pt x="48807" y="10853"/>
                  </a:lnTo>
                  <a:lnTo>
                    <a:pt x="98252" y="12865"/>
                  </a:lnTo>
                  <a:lnTo>
                    <a:pt x="143371" y="13461"/>
                  </a:lnTo>
                  <a:lnTo>
                    <a:pt x="178245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855601" y="8844873"/>
              <a:ext cx="27423" cy="452471"/>
            </a:xfrm>
            <a:custGeom>
              <a:avLst/>
              <a:gdLst/>
              <a:ahLst/>
              <a:cxnLst/>
              <a:rect l="0" t="0" r="0" b="0"/>
              <a:pathLst>
                <a:path w="27423" h="452471">
                  <a:moveTo>
                    <a:pt x="0" y="0"/>
                  </a:moveTo>
                  <a:lnTo>
                    <a:pt x="9423" y="35886"/>
                  </a:lnTo>
                  <a:lnTo>
                    <a:pt x="12440" y="92054"/>
                  </a:lnTo>
                  <a:lnTo>
                    <a:pt x="13146" y="134860"/>
                  </a:lnTo>
                  <a:lnTo>
                    <a:pt x="17522" y="179276"/>
                  </a:lnTo>
                  <a:lnTo>
                    <a:pt x="23023" y="222884"/>
                  </a:lnTo>
                  <a:lnTo>
                    <a:pt x="26118" y="281695"/>
                  </a:lnTo>
                  <a:lnTo>
                    <a:pt x="27036" y="337715"/>
                  </a:lnTo>
                  <a:lnTo>
                    <a:pt x="27308" y="391384"/>
                  </a:lnTo>
                  <a:lnTo>
                    <a:pt x="27422" y="4524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521032" y="7583443"/>
            <a:ext cx="1308065" cy="917914"/>
            <a:chOff x="6521032" y="7583443"/>
            <a:chExt cx="1308065" cy="917914"/>
          </a:xfrm>
        </p:grpSpPr>
        <p:sp>
          <p:nvSpPr>
            <p:cNvPr id="206" name="Freeform 205"/>
            <p:cNvSpPr/>
            <p:nvPr/>
          </p:nvSpPr>
          <p:spPr>
            <a:xfrm>
              <a:off x="6521032" y="8169093"/>
              <a:ext cx="115190" cy="332264"/>
            </a:xfrm>
            <a:custGeom>
              <a:avLst/>
              <a:gdLst/>
              <a:ahLst/>
              <a:cxnLst/>
              <a:rect l="0" t="0" r="0" b="0"/>
              <a:pathLst>
                <a:path w="115190" h="332264">
                  <a:moveTo>
                    <a:pt x="60345" y="113621"/>
                  </a:moveTo>
                  <a:lnTo>
                    <a:pt x="38509" y="120899"/>
                  </a:lnTo>
                  <a:lnTo>
                    <a:pt x="30553" y="130661"/>
                  </a:lnTo>
                  <a:lnTo>
                    <a:pt x="12077" y="180793"/>
                  </a:lnTo>
                  <a:lnTo>
                    <a:pt x="0" y="242367"/>
                  </a:lnTo>
                  <a:lnTo>
                    <a:pt x="2040" y="281039"/>
                  </a:lnTo>
                  <a:lnTo>
                    <a:pt x="12087" y="310414"/>
                  </a:lnTo>
                  <a:lnTo>
                    <a:pt x="19032" y="322513"/>
                  </a:lnTo>
                  <a:lnTo>
                    <a:pt x="28233" y="329056"/>
                  </a:lnTo>
                  <a:lnTo>
                    <a:pt x="38937" y="331894"/>
                  </a:lnTo>
                  <a:lnTo>
                    <a:pt x="50644" y="332263"/>
                  </a:lnTo>
                  <a:lnTo>
                    <a:pt x="59971" y="327938"/>
                  </a:lnTo>
                  <a:lnTo>
                    <a:pt x="74398" y="310945"/>
                  </a:lnTo>
                  <a:lnTo>
                    <a:pt x="83806" y="268404"/>
                  </a:lnTo>
                  <a:lnTo>
                    <a:pt x="86593" y="217205"/>
                  </a:lnTo>
                  <a:lnTo>
                    <a:pt x="87420" y="156162"/>
                  </a:lnTo>
                  <a:lnTo>
                    <a:pt x="80385" y="97110"/>
                  </a:lnTo>
                  <a:lnTo>
                    <a:pt x="68653" y="48298"/>
                  </a:lnTo>
                  <a:lnTo>
                    <a:pt x="54087" y="0"/>
                  </a:lnTo>
                  <a:lnTo>
                    <a:pt x="56548" y="6754"/>
                  </a:lnTo>
                  <a:lnTo>
                    <a:pt x="62641" y="68700"/>
                  </a:lnTo>
                  <a:lnTo>
                    <a:pt x="80492" y="122994"/>
                  </a:lnTo>
                  <a:lnTo>
                    <a:pt x="96107" y="176152"/>
                  </a:lnTo>
                  <a:lnTo>
                    <a:pt x="115189" y="2370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670077" y="8147812"/>
              <a:ext cx="80338" cy="203459"/>
            </a:xfrm>
            <a:custGeom>
              <a:avLst/>
              <a:gdLst/>
              <a:ahLst/>
              <a:cxnLst/>
              <a:rect l="0" t="0" r="0" b="0"/>
              <a:pathLst>
                <a:path w="80338" h="203459">
                  <a:moveTo>
                    <a:pt x="7278" y="38923"/>
                  </a:moveTo>
                  <a:lnTo>
                    <a:pt x="0" y="60760"/>
                  </a:lnTo>
                  <a:lnTo>
                    <a:pt x="489" y="83669"/>
                  </a:lnTo>
                  <a:lnTo>
                    <a:pt x="13215" y="135615"/>
                  </a:lnTo>
                  <a:lnTo>
                    <a:pt x="33243" y="168968"/>
                  </a:lnTo>
                  <a:lnTo>
                    <a:pt x="41346" y="172847"/>
                  </a:lnTo>
                  <a:lnTo>
                    <a:pt x="49795" y="172386"/>
                  </a:lnTo>
                  <a:lnTo>
                    <a:pt x="58474" y="169032"/>
                  </a:lnTo>
                  <a:lnTo>
                    <a:pt x="72181" y="153118"/>
                  </a:lnTo>
                  <a:lnTo>
                    <a:pt x="77969" y="142476"/>
                  </a:lnTo>
                  <a:lnTo>
                    <a:pt x="80337" y="118463"/>
                  </a:lnTo>
                  <a:lnTo>
                    <a:pt x="69445" y="58528"/>
                  </a:lnTo>
                  <a:lnTo>
                    <a:pt x="57013" y="13247"/>
                  </a:lnTo>
                  <a:lnTo>
                    <a:pt x="49576" y="5048"/>
                  </a:lnTo>
                  <a:lnTo>
                    <a:pt x="40047" y="1105"/>
                  </a:lnTo>
                  <a:lnTo>
                    <a:pt x="29123" y="0"/>
                  </a:lnTo>
                  <a:lnTo>
                    <a:pt x="21842" y="5357"/>
                  </a:lnTo>
                  <a:lnTo>
                    <a:pt x="13751" y="27560"/>
                  </a:lnTo>
                  <a:lnTo>
                    <a:pt x="9196" y="81599"/>
                  </a:lnTo>
                  <a:lnTo>
                    <a:pt x="15125" y="131296"/>
                  </a:lnTo>
                  <a:lnTo>
                    <a:pt x="33809" y="174967"/>
                  </a:lnTo>
                  <a:lnTo>
                    <a:pt x="45984" y="190795"/>
                  </a:lnTo>
                  <a:lnTo>
                    <a:pt x="62123" y="2034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759622" y="7939934"/>
              <a:ext cx="82268" cy="287936"/>
            </a:xfrm>
            <a:custGeom>
              <a:avLst/>
              <a:gdLst/>
              <a:ahLst/>
              <a:cxnLst/>
              <a:rect l="0" t="0" r="0" b="0"/>
              <a:pathLst>
                <a:path w="82268" h="287936">
                  <a:moveTo>
                    <a:pt x="0" y="0"/>
                  </a:moveTo>
                  <a:lnTo>
                    <a:pt x="10947" y="45309"/>
                  </a:lnTo>
                  <a:lnTo>
                    <a:pt x="23387" y="101447"/>
                  </a:lnTo>
                  <a:lnTo>
                    <a:pt x="36722" y="149904"/>
                  </a:lnTo>
                  <a:lnTo>
                    <a:pt x="51845" y="200656"/>
                  </a:lnTo>
                  <a:lnTo>
                    <a:pt x="75355" y="255460"/>
                  </a:lnTo>
                  <a:lnTo>
                    <a:pt x="82267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6814467" y="7843955"/>
              <a:ext cx="68557" cy="342781"/>
            </a:xfrm>
            <a:custGeom>
              <a:avLst/>
              <a:gdLst/>
              <a:ahLst/>
              <a:cxnLst/>
              <a:rect l="0" t="0" r="0" b="0"/>
              <a:pathLst>
                <a:path w="68557" h="342781">
                  <a:moveTo>
                    <a:pt x="0" y="0"/>
                  </a:moveTo>
                  <a:lnTo>
                    <a:pt x="10947" y="56256"/>
                  </a:lnTo>
                  <a:lnTo>
                    <a:pt x="19084" y="102699"/>
                  </a:lnTo>
                  <a:lnTo>
                    <a:pt x="27779" y="149749"/>
                  </a:lnTo>
                  <a:lnTo>
                    <a:pt x="36722" y="196050"/>
                  </a:lnTo>
                  <a:lnTo>
                    <a:pt x="45775" y="242019"/>
                  </a:lnTo>
                  <a:lnTo>
                    <a:pt x="59436" y="296168"/>
                  </a:lnTo>
                  <a:lnTo>
                    <a:pt x="68556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6787045" y="7994779"/>
              <a:ext cx="109690" cy="109690"/>
            </a:xfrm>
            <a:custGeom>
              <a:avLst/>
              <a:gdLst/>
              <a:ahLst/>
              <a:cxnLst/>
              <a:rect l="0" t="0" r="0" b="0"/>
              <a:pathLst>
                <a:path w="109690" h="109690">
                  <a:moveTo>
                    <a:pt x="0" y="109689"/>
                  </a:moveTo>
                  <a:lnTo>
                    <a:pt x="55557" y="54131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951579" y="7731747"/>
              <a:ext cx="233091" cy="349291"/>
            </a:xfrm>
            <a:custGeom>
              <a:avLst/>
              <a:gdLst/>
              <a:ahLst/>
              <a:cxnLst/>
              <a:rect l="0" t="0" r="0" b="0"/>
              <a:pathLst>
                <a:path w="233091" h="349291">
                  <a:moveTo>
                    <a:pt x="0" y="317876"/>
                  </a:moveTo>
                  <a:lnTo>
                    <a:pt x="14915" y="262280"/>
                  </a:lnTo>
                  <a:lnTo>
                    <a:pt x="19085" y="248819"/>
                  </a:lnTo>
                  <a:lnTo>
                    <a:pt x="18816" y="242893"/>
                  </a:lnTo>
                  <a:lnTo>
                    <a:pt x="15591" y="241988"/>
                  </a:lnTo>
                  <a:lnTo>
                    <a:pt x="10394" y="244432"/>
                  </a:lnTo>
                  <a:lnTo>
                    <a:pt x="4620" y="263398"/>
                  </a:lnTo>
                  <a:lnTo>
                    <a:pt x="3576" y="292141"/>
                  </a:lnTo>
                  <a:lnTo>
                    <a:pt x="8192" y="325228"/>
                  </a:lnTo>
                  <a:lnTo>
                    <a:pt x="17648" y="336488"/>
                  </a:lnTo>
                  <a:lnTo>
                    <a:pt x="48470" y="349001"/>
                  </a:lnTo>
                  <a:lnTo>
                    <a:pt x="62783" y="349290"/>
                  </a:lnTo>
                  <a:lnTo>
                    <a:pt x="86811" y="341487"/>
                  </a:lnTo>
                  <a:lnTo>
                    <a:pt x="117469" y="312684"/>
                  </a:lnTo>
                  <a:lnTo>
                    <a:pt x="144178" y="262006"/>
                  </a:lnTo>
                  <a:lnTo>
                    <a:pt x="164125" y="207984"/>
                  </a:lnTo>
                  <a:lnTo>
                    <a:pt x="170446" y="180674"/>
                  </a:lnTo>
                  <a:lnTo>
                    <a:pt x="168178" y="153302"/>
                  </a:lnTo>
                  <a:lnTo>
                    <a:pt x="162393" y="145698"/>
                  </a:lnTo>
                  <a:lnTo>
                    <a:pt x="153966" y="142151"/>
                  </a:lnTo>
                  <a:lnTo>
                    <a:pt x="143777" y="141311"/>
                  </a:lnTo>
                  <a:lnTo>
                    <a:pt x="133938" y="146845"/>
                  </a:lnTo>
                  <a:lnTo>
                    <a:pt x="114880" y="169244"/>
                  </a:lnTo>
                  <a:lnTo>
                    <a:pt x="94301" y="223394"/>
                  </a:lnTo>
                  <a:lnTo>
                    <a:pt x="85833" y="280402"/>
                  </a:lnTo>
                  <a:lnTo>
                    <a:pt x="91977" y="309347"/>
                  </a:lnTo>
                  <a:lnTo>
                    <a:pt x="97881" y="321330"/>
                  </a:lnTo>
                  <a:lnTo>
                    <a:pt x="104865" y="326273"/>
                  </a:lnTo>
                  <a:lnTo>
                    <a:pt x="112567" y="326521"/>
                  </a:lnTo>
                  <a:lnTo>
                    <a:pt x="120748" y="323640"/>
                  </a:lnTo>
                  <a:lnTo>
                    <a:pt x="133902" y="308250"/>
                  </a:lnTo>
                  <a:lnTo>
                    <a:pt x="154759" y="253851"/>
                  </a:lnTo>
                  <a:lnTo>
                    <a:pt x="168917" y="202250"/>
                  </a:lnTo>
                  <a:lnTo>
                    <a:pt x="175481" y="148367"/>
                  </a:lnTo>
                  <a:lnTo>
                    <a:pt x="177426" y="93807"/>
                  </a:lnTo>
                  <a:lnTo>
                    <a:pt x="167138" y="31723"/>
                  </a:lnTo>
                  <a:lnTo>
                    <a:pt x="157858" y="0"/>
                  </a:lnTo>
                  <a:lnTo>
                    <a:pt x="170633" y="53910"/>
                  </a:lnTo>
                  <a:lnTo>
                    <a:pt x="175990" y="112032"/>
                  </a:lnTo>
                  <a:lnTo>
                    <a:pt x="192135" y="162938"/>
                  </a:lnTo>
                  <a:lnTo>
                    <a:pt x="225591" y="222880"/>
                  </a:lnTo>
                  <a:lnTo>
                    <a:pt x="233090" y="2356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253225" y="7583443"/>
              <a:ext cx="82269" cy="301647"/>
            </a:xfrm>
            <a:custGeom>
              <a:avLst/>
              <a:gdLst/>
              <a:ahLst/>
              <a:cxnLst/>
              <a:rect l="0" t="0" r="0" b="0"/>
              <a:pathLst>
                <a:path w="82269" h="301647">
                  <a:moveTo>
                    <a:pt x="0" y="0"/>
                  </a:moveTo>
                  <a:lnTo>
                    <a:pt x="14916" y="48807"/>
                  </a:lnTo>
                  <a:lnTo>
                    <a:pt x="27779" y="98252"/>
                  </a:lnTo>
                  <a:lnTo>
                    <a:pt x="41240" y="147434"/>
                  </a:lnTo>
                  <a:lnTo>
                    <a:pt x="54877" y="195015"/>
                  </a:lnTo>
                  <a:lnTo>
                    <a:pt x="73132" y="258409"/>
                  </a:lnTo>
                  <a:lnTo>
                    <a:pt x="82268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390337" y="7679421"/>
              <a:ext cx="41135" cy="191958"/>
            </a:xfrm>
            <a:custGeom>
              <a:avLst/>
              <a:gdLst/>
              <a:ahLst/>
              <a:cxnLst/>
              <a:rect l="0" t="0" r="0" b="0"/>
              <a:pathLst>
                <a:path w="41135" h="191958">
                  <a:moveTo>
                    <a:pt x="0" y="0"/>
                  </a:moveTo>
                  <a:lnTo>
                    <a:pt x="1524" y="51685"/>
                  </a:lnTo>
                  <a:lnTo>
                    <a:pt x="14916" y="113128"/>
                  </a:lnTo>
                  <a:lnTo>
                    <a:pt x="27780" y="157428"/>
                  </a:lnTo>
                  <a:lnTo>
                    <a:pt x="41134" y="1919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404049" y="7624576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0" y="0"/>
                  </a:move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472605" y="7612948"/>
              <a:ext cx="95979" cy="143494"/>
            </a:xfrm>
            <a:custGeom>
              <a:avLst/>
              <a:gdLst/>
              <a:ahLst/>
              <a:cxnLst/>
              <a:rect l="0" t="0" r="0" b="0"/>
              <a:pathLst>
                <a:path w="95979" h="143494">
                  <a:moveTo>
                    <a:pt x="0" y="121318"/>
                  </a:moveTo>
                  <a:lnTo>
                    <a:pt x="7279" y="143155"/>
                  </a:lnTo>
                  <a:lnTo>
                    <a:pt x="9423" y="143493"/>
                  </a:lnTo>
                  <a:lnTo>
                    <a:pt x="11805" y="127618"/>
                  </a:lnTo>
                  <a:lnTo>
                    <a:pt x="5435" y="67774"/>
                  </a:lnTo>
                  <a:lnTo>
                    <a:pt x="9017" y="33027"/>
                  </a:lnTo>
                  <a:lnTo>
                    <a:pt x="15152" y="19800"/>
                  </a:lnTo>
                  <a:lnTo>
                    <a:pt x="34156" y="1041"/>
                  </a:lnTo>
                  <a:lnTo>
                    <a:pt x="42576" y="0"/>
                  </a:lnTo>
                  <a:lnTo>
                    <a:pt x="49712" y="3875"/>
                  </a:lnTo>
                  <a:lnTo>
                    <a:pt x="61704" y="20371"/>
                  </a:lnTo>
                  <a:lnTo>
                    <a:pt x="86537" y="81335"/>
                  </a:lnTo>
                  <a:lnTo>
                    <a:pt x="95978" y="1350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604776" y="7596397"/>
              <a:ext cx="114631" cy="110799"/>
            </a:xfrm>
            <a:custGeom>
              <a:avLst/>
              <a:gdLst/>
              <a:ahLst/>
              <a:cxnLst/>
              <a:rect l="0" t="0" r="0" b="0"/>
              <a:pathLst>
                <a:path w="114631" h="110799">
                  <a:moveTo>
                    <a:pt x="18652" y="110447"/>
                  </a:moveTo>
                  <a:lnTo>
                    <a:pt x="37736" y="53194"/>
                  </a:lnTo>
                  <a:lnTo>
                    <a:pt x="36325" y="6476"/>
                  </a:lnTo>
                  <a:lnTo>
                    <a:pt x="31958" y="0"/>
                  </a:lnTo>
                  <a:lnTo>
                    <a:pt x="25999" y="252"/>
                  </a:lnTo>
                  <a:lnTo>
                    <a:pt x="18980" y="4991"/>
                  </a:lnTo>
                  <a:lnTo>
                    <a:pt x="7118" y="22443"/>
                  </a:lnTo>
                  <a:lnTo>
                    <a:pt x="1822" y="33496"/>
                  </a:lnTo>
                  <a:lnTo>
                    <a:pt x="0" y="57964"/>
                  </a:lnTo>
                  <a:lnTo>
                    <a:pt x="5792" y="82551"/>
                  </a:lnTo>
                  <a:lnTo>
                    <a:pt x="18523" y="103634"/>
                  </a:lnTo>
                  <a:lnTo>
                    <a:pt x="29230" y="108951"/>
                  </a:lnTo>
                  <a:lnTo>
                    <a:pt x="57377" y="110798"/>
                  </a:lnTo>
                  <a:lnTo>
                    <a:pt x="114630" y="967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6823552" y="8284373"/>
              <a:ext cx="210296" cy="170940"/>
            </a:xfrm>
            <a:custGeom>
              <a:avLst/>
              <a:gdLst/>
              <a:ahLst/>
              <a:cxnLst/>
              <a:rect l="0" t="0" r="0" b="0"/>
              <a:pathLst>
                <a:path w="210296" h="170940">
                  <a:moveTo>
                    <a:pt x="4627" y="66897"/>
                  </a:moveTo>
                  <a:lnTo>
                    <a:pt x="19541" y="115704"/>
                  </a:lnTo>
                  <a:lnTo>
                    <a:pt x="29537" y="144957"/>
                  </a:lnTo>
                  <a:lnTo>
                    <a:pt x="44136" y="168115"/>
                  </a:lnTo>
                  <a:lnTo>
                    <a:pt x="47724" y="170939"/>
                  </a:lnTo>
                  <a:lnTo>
                    <a:pt x="48593" y="168251"/>
                  </a:lnTo>
                  <a:lnTo>
                    <a:pt x="31094" y="106095"/>
                  </a:lnTo>
                  <a:lnTo>
                    <a:pt x="13579" y="52803"/>
                  </a:lnTo>
                  <a:lnTo>
                    <a:pt x="0" y="11938"/>
                  </a:lnTo>
                  <a:lnTo>
                    <a:pt x="3065" y="4359"/>
                  </a:lnTo>
                  <a:lnTo>
                    <a:pt x="11203" y="830"/>
                  </a:lnTo>
                  <a:lnTo>
                    <a:pt x="22722" y="0"/>
                  </a:lnTo>
                  <a:lnTo>
                    <a:pt x="47708" y="7204"/>
                  </a:lnTo>
                  <a:lnTo>
                    <a:pt x="83409" y="28389"/>
                  </a:lnTo>
                  <a:lnTo>
                    <a:pt x="143085" y="70289"/>
                  </a:lnTo>
                  <a:lnTo>
                    <a:pt x="188724" y="89122"/>
                  </a:lnTo>
                  <a:lnTo>
                    <a:pt x="210295" y="943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965290" y="8200447"/>
              <a:ext cx="68558" cy="205669"/>
            </a:xfrm>
            <a:custGeom>
              <a:avLst/>
              <a:gdLst/>
              <a:ahLst/>
              <a:cxnLst/>
              <a:rect l="0" t="0" r="0" b="0"/>
              <a:pathLst>
                <a:path w="68558" h="205669">
                  <a:moveTo>
                    <a:pt x="0" y="0"/>
                  </a:moveTo>
                  <a:lnTo>
                    <a:pt x="4063" y="55597"/>
                  </a:lnTo>
                  <a:lnTo>
                    <a:pt x="18978" y="96201"/>
                  </a:lnTo>
                  <a:lnTo>
                    <a:pt x="44036" y="150867"/>
                  </a:lnTo>
                  <a:lnTo>
                    <a:pt x="68557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061269" y="8200447"/>
              <a:ext cx="78333" cy="121857"/>
            </a:xfrm>
            <a:custGeom>
              <a:avLst/>
              <a:gdLst/>
              <a:ahLst/>
              <a:cxnLst/>
              <a:rect l="0" t="0" r="0" b="0"/>
              <a:pathLst>
                <a:path w="78333" h="121857">
                  <a:moveTo>
                    <a:pt x="0" y="41134"/>
                  </a:moveTo>
                  <a:lnTo>
                    <a:pt x="0" y="70249"/>
                  </a:lnTo>
                  <a:lnTo>
                    <a:pt x="14557" y="110191"/>
                  </a:lnTo>
                  <a:lnTo>
                    <a:pt x="23416" y="117641"/>
                  </a:lnTo>
                  <a:lnTo>
                    <a:pt x="33892" y="121084"/>
                  </a:lnTo>
                  <a:lnTo>
                    <a:pt x="45447" y="121856"/>
                  </a:lnTo>
                  <a:lnTo>
                    <a:pt x="54673" y="117800"/>
                  </a:lnTo>
                  <a:lnTo>
                    <a:pt x="68988" y="101106"/>
                  </a:lnTo>
                  <a:lnTo>
                    <a:pt x="78332" y="58734"/>
                  </a:lnTo>
                  <a:lnTo>
                    <a:pt x="72393" y="33213"/>
                  </a:lnTo>
                  <a:lnTo>
                    <a:pt x="66543" y="22143"/>
                  </a:lnTo>
                  <a:lnTo>
                    <a:pt x="58073" y="14762"/>
                  </a:ln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220633" y="8140281"/>
              <a:ext cx="73727" cy="85135"/>
            </a:xfrm>
            <a:custGeom>
              <a:avLst/>
              <a:gdLst/>
              <a:ahLst/>
              <a:cxnLst/>
              <a:rect l="0" t="0" r="0" b="0"/>
              <a:pathLst>
                <a:path w="73727" h="85135">
                  <a:moveTo>
                    <a:pt x="18882" y="73877"/>
                  </a:moveTo>
                  <a:lnTo>
                    <a:pt x="29734" y="25070"/>
                  </a:lnTo>
                  <a:lnTo>
                    <a:pt x="30686" y="9346"/>
                  </a:lnTo>
                  <a:lnTo>
                    <a:pt x="28275" y="1910"/>
                  </a:lnTo>
                  <a:lnTo>
                    <a:pt x="23620" y="0"/>
                  </a:lnTo>
                  <a:lnTo>
                    <a:pt x="17470" y="1774"/>
                  </a:lnTo>
                  <a:lnTo>
                    <a:pt x="6575" y="19995"/>
                  </a:lnTo>
                  <a:lnTo>
                    <a:pt x="1536" y="33385"/>
                  </a:lnTo>
                  <a:lnTo>
                    <a:pt x="0" y="60451"/>
                  </a:lnTo>
                  <a:lnTo>
                    <a:pt x="1723" y="74067"/>
                  </a:lnTo>
                  <a:lnTo>
                    <a:pt x="8966" y="81621"/>
                  </a:lnTo>
                  <a:lnTo>
                    <a:pt x="19889" y="85134"/>
                  </a:lnTo>
                  <a:lnTo>
                    <a:pt x="43704" y="84974"/>
                  </a:lnTo>
                  <a:lnTo>
                    <a:pt x="73726" y="738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345593" y="8063334"/>
              <a:ext cx="123091" cy="260868"/>
            </a:xfrm>
            <a:custGeom>
              <a:avLst/>
              <a:gdLst/>
              <a:ahLst/>
              <a:cxnLst/>
              <a:rect l="0" t="0" r="0" b="0"/>
              <a:pathLst>
                <a:path w="123091" h="260868">
                  <a:moveTo>
                    <a:pt x="17322" y="0"/>
                  </a:moveTo>
                  <a:lnTo>
                    <a:pt x="2764" y="14558"/>
                  </a:lnTo>
                  <a:lnTo>
                    <a:pt x="0" y="23417"/>
                  </a:lnTo>
                  <a:lnTo>
                    <a:pt x="990" y="45448"/>
                  </a:lnTo>
                  <a:lnTo>
                    <a:pt x="4911" y="48580"/>
                  </a:lnTo>
                  <a:lnTo>
                    <a:pt x="10572" y="46098"/>
                  </a:lnTo>
                  <a:lnTo>
                    <a:pt x="17392" y="39873"/>
                  </a:lnTo>
                  <a:lnTo>
                    <a:pt x="21939" y="43340"/>
                  </a:lnTo>
                  <a:lnTo>
                    <a:pt x="26992" y="67506"/>
                  </a:lnTo>
                  <a:lnTo>
                    <a:pt x="22556" y="123937"/>
                  </a:lnTo>
                  <a:lnTo>
                    <a:pt x="26152" y="181621"/>
                  </a:lnTo>
                  <a:lnTo>
                    <a:pt x="36866" y="230028"/>
                  </a:lnTo>
                  <a:lnTo>
                    <a:pt x="44062" y="241713"/>
                  </a:lnTo>
                  <a:lnTo>
                    <a:pt x="64247" y="258759"/>
                  </a:lnTo>
                  <a:lnTo>
                    <a:pt x="74504" y="260867"/>
                  </a:lnTo>
                  <a:lnTo>
                    <a:pt x="84389" y="259225"/>
                  </a:lnTo>
                  <a:lnTo>
                    <a:pt x="94027" y="255085"/>
                  </a:lnTo>
                  <a:lnTo>
                    <a:pt x="108797" y="238296"/>
                  </a:lnTo>
                  <a:lnTo>
                    <a:pt x="118916" y="214075"/>
                  </a:lnTo>
                  <a:lnTo>
                    <a:pt x="123090" y="167703"/>
                  </a:lnTo>
                  <a:lnTo>
                    <a:pt x="118667" y="138520"/>
                  </a:lnTo>
                  <a:lnTo>
                    <a:pt x="107561" y="114378"/>
                  </a:lnTo>
                  <a:lnTo>
                    <a:pt x="100333" y="103675"/>
                  </a:lnTo>
                  <a:lnTo>
                    <a:pt x="90945" y="96539"/>
                  </a:lnTo>
                  <a:lnTo>
                    <a:pt x="44744" y="822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445182" y="7969952"/>
              <a:ext cx="123402" cy="116792"/>
            </a:xfrm>
            <a:custGeom>
              <a:avLst/>
              <a:gdLst/>
              <a:ahLst/>
              <a:cxnLst/>
              <a:rect l="0" t="0" r="0" b="0"/>
              <a:pathLst>
                <a:path w="123402" h="116792">
                  <a:moveTo>
                    <a:pt x="0" y="11115"/>
                  </a:moveTo>
                  <a:lnTo>
                    <a:pt x="1524" y="64323"/>
                  </a:lnTo>
                  <a:lnTo>
                    <a:pt x="7279" y="99257"/>
                  </a:lnTo>
                  <a:lnTo>
                    <a:pt x="13994" y="109487"/>
                  </a:lnTo>
                  <a:lnTo>
                    <a:pt x="23040" y="114783"/>
                  </a:lnTo>
                  <a:lnTo>
                    <a:pt x="33642" y="116791"/>
                  </a:lnTo>
                  <a:lnTo>
                    <a:pt x="40710" y="112035"/>
                  </a:lnTo>
                  <a:lnTo>
                    <a:pt x="60263" y="51396"/>
                  </a:lnTo>
                  <a:lnTo>
                    <a:pt x="66918" y="0"/>
                  </a:lnTo>
                  <a:lnTo>
                    <a:pt x="75619" y="53795"/>
                  </a:lnTo>
                  <a:lnTo>
                    <a:pt x="94855" y="86562"/>
                  </a:lnTo>
                  <a:lnTo>
                    <a:pt x="107160" y="97968"/>
                  </a:lnTo>
                  <a:lnTo>
                    <a:pt x="123401" y="1070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590565" y="7788581"/>
              <a:ext cx="238532" cy="240824"/>
            </a:xfrm>
            <a:custGeom>
              <a:avLst/>
              <a:gdLst/>
              <a:ahLst/>
              <a:cxnLst/>
              <a:rect l="0" t="0" r="0" b="0"/>
              <a:pathLst>
                <a:path w="238532" h="240824">
                  <a:moveTo>
                    <a:pt x="46574" y="96508"/>
                  </a:moveTo>
                  <a:lnTo>
                    <a:pt x="15685" y="153760"/>
                  </a:lnTo>
                  <a:lnTo>
                    <a:pt x="1197" y="193199"/>
                  </a:lnTo>
                  <a:lnTo>
                    <a:pt x="0" y="220226"/>
                  </a:lnTo>
                  <a:lnTo>
                    <a:pt x="1813" y="233831"/>
                  </a:lnTo>
                  <a:lnTo>
                    <a:pt x="6070" y="239855"/>
                  </a:lnTo>
                  <a:lnTo>
                    <a:pt x="11954" y="240823"/>
                  </a:lnTo>
                  <a:lnTo>
                    <a:pt x="18923" y="238422"/>
                  </a:lnTo>
                  <a:lnTo>
                    <a:pt x="30730" y="223566"/>
                  </a:lnTo>
                  <a:lnTo>
                    <a:pt x="55434" y="163740"/>
                  </a:lnTo>
                  <a:lnTo>
                    <a:pt x="64731" y="137053"/>
                  </a:lnTo>
                  <a:lnTo>
                    <a:pt x="67819" y="134202"/>
                  </a:lnTo>
                  <a:lnTo>
                    <a:pt x="69878" y="138396"/>
                  </a:lnTo>
                  <a:lnTo>
                    <a:pt x="71251" y="147285"/>
                  </a:lnTo>
                  <a:lnTo>
                    <a:pt x="80902" y="165287"/>
                  </a:lnTo>
                  <a:lnTo>
                    <a:pt x="87741" y="174354"/>
                  </a:lnTo>
                  <a:lnTo>
                    <a:pt x="96870" y="178875"/>
                  </a:lnTo>
                  <a:lnTo>
                    <a:pt x="119202" y="179835"/>
                  </a:lnTo>
                  <a:lnTo>
                    <a:pt x="128509" y="173388"/>
                  </a:lnTo>
                  <a:lnTo>
                    <a:pt x="148887" y="136723"/>
                  </a:lnTo>
                  <a:lnTo>
                    <a:pt x="163050" y="93189"/>
                  </a:lnTo>
                  <a:lnTo>
                    <a:pt x="166400" y="36448"/>
                  </a:lnTo>
                  <a:lnTo>
                    <a:pt x="161467" y="0"/>
                  </a:lnTo>
                  <a:lnTo>
                    <a:pt x="165179" y="11466"/>
                  </a:lnTo>
                  <a:lnTo>
                    <a:pt x="169028" y="68481"/>
                  </a:lnTo>
                  <a:lnTo>
                    <a:pt x="172742" y="119012"/>
                  </a:lnTo>
                  <a:lnTo>
                    <a:pt x="191786" y="162083"/>
                  </a:lnTo>
                  <a:lnTo>
                    <a:pt x="215201" y="191772"/>
                  </a:lnTo>
                  <a:lnTo>
                    <a:pt x="238531" y="2061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020135" y="9894397"/>
            <a:ext cx="1508233" cy="1877800"/>
            <a:chOff x="7020135" y="9894397"/>
            <a:chExt cx="1508233" cy="1877800"/>
          </a:xfrm>
        </p:grpSpPr>
        <p:sp>
          <p:nvSpPr>
            <p:cNvPr id="225" name="Freeform 224"/>
            <p:cNvSpPr/>
            <p:nvPr/>
          </p:nvSpPr>
          <p:spPr>
            <a:xfrm>
              <a:off x="7047557" y="10492684"/>
              <a:ext cx="1371122" cy="1279513"/>
            </a:xfrm>
            <a:custGeom>
              <a:avLst/>
              <a:gdLst/>
              <a:ahLst/>
              <a:cxnLst/>
              <a:rect l="0" t="0" r="0" b="0"/>
              <a:pathLst>
                <a:path w="1371122" h="1279513">
                  <a:moveTo>
                    <a:pt x="0" y="1156747"/>
                  </a:moveTo>
                  <a:lnTo>
                    <a:pt x="19085" y="1213999"/>
                  </a:lnTo>
                  <a:lnTo>
                    <a:pt x="32231" y="1253438"/>
                  </a:lnTo>
                  <a:lnTo>
                    <a:pt x="49365" y="1272339"/>
                  </a:lnTo>
                  <a:lnTo>
                    <a:pt x="60332" y="1279512"/>
                  </a:lnTo>
                  <a:lnTo>
                    <a:pt x="67644" y="1276677"/>
                  </a:lnTo>
                  <a:lnTo>
                    <a:pt x="72518" y="1267170"/>
                  </a:lnTo>
                  <a:lnTo>
                    <a:pt x="76411" y="1236293"/>
                  </a:lnTo>
                  <a:lnTo>
                    <a:pt x="70037" y="1174561"/>
                  </a:lnTo>
                  <a:lnTo>
                    <a:pt x="62613" y="1125054"/>
                  </a:lnTo>
                  <a:lnTo>
                    <a:pt x="54235" y="1076645"/>
                  </a:lnTo>
                  <a:lnTo>
                    <a:pt x="49079" y="1014691"/>
                  </a:lnTo>
                  <a:lnTo>
                    <a:pt x="51000" y="998057"/>
                  </a:lnTo>
                  <a:lnTo>
                    <a:pt x="56853" y="990015"/>
                  </a:lnTo>
                  <a:lnTo>
                    <a:pt x="65324" y="987701"/>
                  </a:lnTo>
                  <a:lnTo>
                    <a:pt x="75542" y="989204"/>
                  </a:lnTo>
                  <a:lnTo>
                    <a:pt x="95022" y="999001"/>
                  </a:lnTo>
                  <a:lnTo>
                    <a:pt x="104482" y="1005878"/>
                  </a:lnTo>
                  <a:lnTo>
                    <a:pt x="119055" y="1025709"/>
                  </a:lnTo>
                  <a:lnTo>
                    <a:pt x="156627" y="1087467"/>
                  </a:lnTo>
                  <a:lnTo>
                    <a:pt x="201260" y="1145047"/>
                  </a:lnTo>
                  <a:lnTo>
                    <a:pt x="228569" y="1177486"/>
                  </a:lnTo>
                  <a:lnTo>
                    <a:pt x="237694" y="1181237"/>
                  </a:lnTo>
                  <a:lnTo>
                    <a:pt x="246823" y="1180691"/>
                  </a:lnTo>
                  <a:lnTo>
                    <a:pt x="255957" y="1177280"/>
                  </a:lnTo>
                  <a:lnTo>
                    <a:pt x="260523" y="1170436"/>
                  </a:lnTo>
                  <a:lnTo>
                    <a:pt x="260967" y="1114425"/>
                  </a:lnTo>
                  <a:lnTo>
                    <a:pt x="259191" y="1070904"/>
                  </a:lnTo>
                  <a:lnTo>
                    <a:pt x="249626" y="1012142"/>
                  </a:lnTo>
                  <a:lnTo>
                    <a:pt x="238667" y="954614"/>
                  </a:lnTo>
                  <a:lnTo>
                    <a:pt x="236267" y="893050"/>
                  </a:lnTo>
                  <a:lnTo>
                    <a:pt x="241104" y="859779"/>
                  </a:lnTo>
                  <a:lnTo>
                    <a:pt x="246051" y="853649"/>
                  </a:lnTo>
                  <a:lnTo>
                    <a:pt x="252395" y="854133"/>
                  </a:lnTo>
                  <a:lnTo>
                    <a:pt x="259671" y="859025"/>
                  </a:lnTo>
                  <a:lnTo>
                    <a:pt x="302665" y="918563"/>
                  </a:lnTo>
                  <a:lnTo>
                    <a:pt x="342079" y="973433"/>
                  </a:lnTo>
                  <a:lnTo>
                    <a:pt x="389915" y="1031437"/>
                  </a:lnTo>
                  <a:lnTo>
                    <a:pt x="414004" y="1046717"/>
                  </a:lnTo>
                  <a:lnTo>
                    <a:pt x="423779" y="1046830"/>
                  </a:lnTo>
                  <a:lnTo>
                    <a:pt x="431819" y="1042336"/>
                  </a:lnTo>
                  <a:lnTo>
                    <a:pt x="438703" y="1034769"/>
                  </a:lnTo>
                  <a:lnTo>
                    <a:pt x="442289" y="1006048"/>
                  </a:lnTo>
                  <a:lnTo>
                    <a:pt x="440328" y="964845"/>
                  </a:lnTo>
                  <a:lnTo>
                    <a:pt x="439456" y="910985"/>
                  </a:lnTo>
                  <a:lnTo>
                    <a:pt x="439069" y="863687"/>
                  </a:lnTo>
                  <a:lnTo>
                    <a:pt x="438897" y="817783"/>
                  </a:lnTo>
                  <a:lnTo>
                    <a:pt x="438820" y="761834"/>
                  </a:lnTo>
                  <a:lnTo>
                    <a:pt x="446056" y="699495"/>
                  </a:lnTo>
                  <a:lnTo>
                    <a:pt x="457848" y="652078"/>
                  </a:lnTo>
                  <a:lnTo>
                    <a:pt x="466720" y="643579"/>
                  </a:lnTo>
                  <a:lnTo>
                    <a:pt x="478728" y="639436"/>
                  </a:lnTo>
                  <a:lnTo>
                    <a:pt x="492827" y="638198"/>
                  </a:lnTo>
                  <a:lnTo>
                    <a:pt x="516619" y="644947"/>
                  </a:lnTo>
                  <a:lnTo>
                    <a:pt x="527229" y="651013"/>
                  </a:lnTo>
                  <a:lnTo>
                    <a:pt x="543080" y="669940"/>
                  </a:lnTo>
                  <a:lnTo>
                    <a:pt x="580017" y="723171"/>
                  </a:lnTo>
                  <a:lnTo>
                    <a:pt x="610432" y="773857"/>
                  </a:lnTo>
                  <a:lnTo>
                    <a:pt x="633889" y="797664"/>
                  </a:lnTo>
                  <a:lnTo>
                    <a:pt x="659549" y="813323"/>
                  </a:lnTo>
                  <a:lnTo>
                    <a:pt x="669742" y="813538"/>
                  </a:lnTo>
                  <a:lnTo>
                    <a:pt x="678062" y="809110"/>
                  </a:lnTo>
                  <a:lnTo>
                    <a:pt x="685131" y="801588"/>
                  </a:lnTo>
                  <a:lnTo>
                    <a:pt x="702361" y="761886"/>
                  </a:lnTo>
                  <a:lnTo>
                    <a:pt x="709836" y="711528"/>
                  </a:lnTo>
                  <a:lnTo>
                    <a:pt x="712051" y="658013"/>
                  </a:lnTo>
                  <a:lnTo>
                    <a:pt x="712707" y="603563"/>
                  </a:lnTo>
                  <a:lnTo>
                    <a:pt x="712861" y="554904"/>
                  </a:lnTo>
                  <a:lnTo>
                    <a:pt x="714452" y="500777"/>
                  </a:lnTo>
                  <a:lnTo>
                    <a:pt x="720238" y="451329"/>
                  </a:lnTo>
                  <a:lnTo>
                    <a:pt x="731950" y="416149"/>
                  </a:lnTo>
                  <a:lnTo>
                    <a:pt x="739338" y="402503"/>
                  </a:lnTo>
                  <a:lnTo>
                    <a:pt x="748835" y="396451"/>
                  </a:lnTo>
                  <a:lnTo>
                    <a:pt x="759736" y="395465"/>
                  </a:lnTo>
                  <a:lnTo>
                    <a:pt x="782513" y="402493"/>
                  </a:lnTo>
                  <a:lnTo>
                    <a:pt x="802793" y="415773"/>
                  </a:lnTo>
                  <a:lnTo>
                    <a:pt x="851585" y="471018"/>
                  </a:lnTo>
                  <a:lnTo>
                    <a:pt x="901171" y="532487"/>
                  </a:lnTo>
                  <a:lnTo>
                    <a:pt x="911568" y="544046"/>
                  </a:lnTo>
                  <a:lnTo>
                    <a:pt x="923070" y="548706"/>
                  </a:lnTo>
                  <a:lnTo>
                    <a:pt x="935308" y="548765"/>
                  </a:lnTo>
                  <a:lnTo>
                    <a:pt x="948037" y="545758"/>
                  </a:lnTo>
                  <a:lnTo>
                    <a:pt x="956523" y="537658"/>
                  </a:lnTo>
                  <a:lnTo>
                    <a:pt x="965953" y="512409"/>
                  </a:lnTo>
                  <a:lnTo>
                    <a:pt x="978540" y="449377"/>
                  </a:lnTo>
                  <a:lnTo>
                    <a:pt x="983354" y="394968"/>
                  </a:lnTo>
                  <a:lnTo>
                    <a:pt x="985495" y="339810"/>
                  </a:lnTo>
                  <a:lnTo>
                    <a:pt x="986446" y="294982"/>
                  </a:lnTo>
                  <a:lnTo>
                    <a:pt x="990931" y="250683"/>
                  </a:lnTo>
                  <a:lnTo>
                    <a:pt x="999526" y="210174"/>
                  </a:lnTo>
                  <a:lnTo>
                    <a:pt x="1013503" y="182014"/>
                  </a:lnTo>
                  <a:lnTo>
                    <a:pt x="1021495" y="176332"/>
                  </a:lnTo>
                  <a:lnTo>
                    <a:pt x="1029871" y="175592"/>
                  </a:lnTo>
                  <a:lnTo>
                    <a:pt x="1038501" y="178145"/>
                  </a:lnTo>
                  <a:lnTo>
                    <a:pt x="1094172" y="234113"/>
                  </a:lnTo>
                  <a:lnTo>
                    <a:pt x="1143765" y="281752"/>
                  </a:lnTo>
                  <a:lnTo>
                    <a:pt x="1168002" y="294570"/>
                  </a:lnTo>
                  <a:lnTo>
                    <a:pt x="1177816" y="294027"/>
                  </a:lnTo>
                  <a:lnTo>
                    <a:pt x="1185883" y="289094"/>
                  </a:lnTo>
                  <a:lnTo>
                    <a:pt x="1192784" y="281236"/>
                  </a:lnTo>
                  <a:lnTo>
                    <a:pt x="1200452" y="256254"/>
                  </a:lnTo>
                  <a:lnTo>
                    <a:pt x="1204769" y="203866"/>
                  </a:lnTo>
                  <a:lnTo>
                    <a:pt x="1206048" y="144164"/>
                  </a:lnTo>
                  <a:lnTo>
                    <a:pt x="1206427" y="83816"/>
                  </a:lnTo>
                  <a:lnTo>
                    <a:pt x="1210602" y="25818"/>
                  </a:lnTo>
                  <a:lnTo>
                    <a:pt x="1213833" y="9740"/>
                  </a:lnTo>
                  <a:lnTo>
                    <a:pt x="1220558" y="2068"/>
                  </a:lnTo>
                  <a:lnTo>
                    <a:pt x="1229612" y="0"/>
                  </a:lnTo>
                  <a:lnTo>
                    <a:pt x="1240219" y="1669"/>
                  </a:lnTo>
                  <a:lnTo>
                    <a:pt x="1260128" y="15710"/>
                  </a:lnTo>
                  <a:lnTo>
                    <a:pt x="1306963" y="73448"/>
                  </a:lnTo>
                  <a:lnTo>
                    <a:pt x="1343664" y="109708"/>
                  </a:lnTo>
                  <a:lnTo>
                    <a:pt x="1371121" y="1284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993631" y="9894397"/>
              <a:ext cx="534737" cy="534738"/>
            </a:xfrm>
            <a:custGeom>
              <a:avLst/>
              <a:gdLst/>
              <a:ahLst/>
              <a:cxnLst/>
              <a:rect l="0" t="0" r="0" b="0"/>
              <a:pathLst>
                <a:path w="534737" h="534738">
                  <a:moveTo>
                    <a:pt x="534736" y="534737"/>
                  </a:moveTo>
                  <a:lnTo>
                    <a:pt x="478539" y="487963"/>
                  </a:lnTo>
                  <a:lnTo>
                    <a:pt x="420759" y="432571"/>
                  </a:lnTo>
                  <a:lnTo>
                    <a:pt x="374809" y="376667"/>
                  </a:lnTo>
                  <a:lnTo>
                    <a:pt x="329073" y="314403"/>
                  </a:lnTo>
                  <a:lnTo>
                    <a:pt x="292506" y="260324"/>
                  </a:lnTo>
                  <a:lnTo>
                    <a:pt x="255942" y="207154"/>
                  </a:lnTo>
                  <a:lnTo>
                    <a:pt x="201097" y="146785"/>
                  </a:lnTo>
                  <a:lnTo>
                    <a:pt x="148114" y="100618"/>
                  </a:lnTo>
                  <a:lnTo>
                    <a:pt x="92762" y="54853"/>
                  </a:lnTo>
                  <a:lnTo>
                    <a:pt x="30045" y="2008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020135" y="10031509"/>
              <a:ext cx="1083186" cy="699273"/>
            </a:xfrm>
            <a:custGeom>
              <a:avLst/>
              <a:gdLst/>
              <a:ahLst/>
              <a:cxnLst/>
              <a:rect l="0" t="0" r="0" b="0"/>
              <a:pathLst>
                <a:path w="1083186" h="699273">
                  <a:moveTo>
                    <a:pt x="0" y="0"/>
                  </a:moveTo>
                  <a:lnTo>
                    <a:pt x="57721" y="46774"/>
                  </a:lnTo>
                  <a:lnTo>
                    <a:pt x="114320" y="86542"/>
                  </a:lnTo>
                  <a:lnTo>
                    <a:pt x="169173" y="130677"/>
                  </a:lnTo>
                  <a:lnTo>
                    <a:pt x="221600" y="166690"/>
                  </a:lnTo>
                  <a:lnTo>
                    <a:pt x="274719" y="208859"/>
                  </a:lnTo>
                  <a:lnTo>
                    <a:pt x="331240" y="255761"/>
                  </a:lnTo>
                  <a:lnTo>
                    <a:pt x="387059" y="301622"/>
                  </a:lnTo>
                  <a:lnTo>
                    <a:pt x="439379" y="338205"/>
                  </a:lnTo>
                  <a:lnTo>
                    <a:pt x="492203" y="374771"/>
                  </a:lnTo>
                  <a:lnTo>
                    <a:pt x="541683" y="411336"/>
                  </a:lnTo>
                  <a:lnTo>
                    <a:pt x="601956" y="447899"/>
                  </a:lnTo>
                  <a:lnTo>
                    <a:pt x="657874" y="484462"/>
                  </a:lnTo>
                  <a:lnTo>
                    <a:pt x="712930" y="516963"/>
                  </a:lnTo>
                  <a:lnTo>
                    <a:pt x="767817" y="545783"/>
                  </a:lnTo>
                  <a:lnTo>
                    <a:pt x="822670" y="579294"/>
                  </a:lnTo>
                  <a:lnTo>
                    <a:pt x="877516" y="602164"/>
                  </a:lnTo>
                  <a:lnTo>
                    <a:pt x="939640" y="628630"/>
                  </a:lnTo>
                  <a:lnTo>
                    <a:pt x="992580" y="654304"/>
                  </a:lnTo>
                  <a:lnTo>
                    <a:pt x="1046860" y="681208"/>
                  </a:lnTo>
                  <a:lnTo>
                    <a:pt x="1083185" y="6992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129824" y="9921819"/>
              <a:ext cx="740407" cy="1467100"/>
            </a:xfrm>
            <a:custGeom>
              <a:avLst/>
              <a:gdLst/>
              <a:ahLst/>
              <a:cxnLst/>
              <a:rect l="0" t="0" r="0" b="0"/>
              <a:pathLst>
                <a:path w="740407" h="1467100">
                  <a:moveTo>
                    <a:pt x="740406" y="0"/>
                  </a:moveTo>
                  <a:lnTo>
                    <a:pt x="718513" y="24940"/>
                  </a:lnTo>
                  <a:lnTo>
                    <a:pt x="692109" y="70190"/>
                  </a:lnTo>
                  <a:lnTo>
                    <a:pt x="659063" y="128117"/>
                  </a:lnTo>
                  <a:lnTo>
                    <a:pt x="635222" y="178628"/>
                  </a:lnTo>
                  <a:lnTo>
                    <a:pt x="602089" y="238959"/>
                  </a:lnTo>
                  <a:lnTo>
                    <a:pt x="572298" y="296107"/>
                  </a:lnTo>
                  <a:lnTo>
                    <a:pt x="544174" y="351634"/>
                  </a:lnTo>
                  <a:lnTo>
                    <a:pt x="516543" y="406681"/>
                  </a:lnTo>
                  <a:lnTo>
                    <a:pt x="489060" y="463109"/>
                  </a:lnTo>
                  <a:lnTo>
                    <a:pt x="460096" y="525871"/>
                  </a:lnTo>
                  <a:lnTo>
                    <a:pt x="424768" y="585262"/>
                  </a:lnTo>
                  <a:lnTo>
                    <a:pt x="404103" y="628287"/>
                  </a:lnTo>
                  <a:lnTo>
                    <a:pt x="375338" y="688057"/>
                  </a:lnTo>
                  <a:lnTo>
                    <a:pt x="352681" y="729835"/>
                  </a:lnTo>
                  <a:lnTo>
                    <a:pt x="318291" y="792119"/>
                  </a:lnTo>
                  <a:lnTo>
                    <a:pt x="288805" y="853230"/>
                  </a:lnTo>
                  <a:lnTo>
                    <a:pt x="260771" y="915517"/>
                  </a:lnTo>
                  <a:lnTo>
                    <a:pt x="233167" y="976630"/>
                  </a:lnTo>
                  <a:lnTo>
                    <a:pt x="205691" y="1038917"/>
                  </a:lnTo>
                  <a:lnTo>
                    <a:pt x="178253" y="1095967"/>
                  </a:lnTo>
                  <a:lnTo>
                    <a:pt x="150826" y="1151466"/>
                  </a:lnTo>
                  <a:lnTo>
                    <a:pt x="123402" y="1202442"/>
                  </a:lnTo>
                  <a:lnTo>
                    <a:pt x="100042" y="1250554"/>
                  </a:lnTo>
                  <a:lnTo>
                    <a:pt x="85597" y="1284019"/>
                  </a:lnTo>
                  <a:lnTo>
                    <a:pt x="47208" y="1342743"/>
                  </a:lnTo>
                  <a:lnTo>
                    <a:pt x="24053" y="1398354"/>
                  </a:lnTo>
                  <a:lnTo>
                    <a:pt x="4221" y="1454887"/>
                  </a:lnTo>
                  <a:lnTo>
                    <a:pt x="0" y="14670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1083185" y="10360578"/>
            <a:ext cx="1556784" cy="562160"/>
            <a:chOff x="1083185" y="10360578"/>
            <a:chExt cx="1556784" cy="562160"/>
          </a:xfrm>
        </p:grpSpPr>
        <p:sp>
          <p:nvSpPr>
            <p:cNvPr id="230" name="Freeform 229"/>
            <p:cNvSpPr/>
            <p:nvPr/>
          </p:nvSpPr>
          <p:spPr>
            <a:xfrm>
              <a:off x="1083185" y="10401712"/>
              <a:ext cx="164535" cy="260513"/>
            </a:xfrm>
            <a:custGeom>
              <a:avLst/>
              <a:gdLst/>
              <a:ahLst/>
              <a:cxnLst/>
              <a:rect l="0" t="0" r="0" b="0"/>
              <a:pathLst>
                <a:path w="164535" h="260513">
                  <a:moveTo>
                    <a:pt x="0" y="0"/>
                  </a:moveTo>
                  <a:lnTo>
                    <a:pt x="14915" y="48807"/>
                  </a:lnTo>
                  <a:lnTo>
                    <a:pt x="31842" y="94189"/>
                  </a:lnTo>
                  <a:lnTo>
                    <a:pt x="72137" y="150469"/>
                  </a:lnTo>
                  <a:lnTo>
                    <a:pt x="122669" y="208480"/>
                  </a:lnTo>
                  <a:lnTo>
                    <a:pt x="164534" y="2605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1261431" y="10388000"/>
              <a:ext cx="27423" cy="534738"/>
            </a:xfrm>
            <a:custGeom>
              <a:avLst/>
              <a:gdLst/>
              <a:ahLst/>
              <a:cxnLst/>
              <a:rect l="0" t="0" r="0" b="0"/>
              <a:pathLst>
                <a:path w="27423" h="534738">
                  <a:moveTo>
                    <a:pt x="27422" y="0"/>
                  </a:moveTo>
                  <a:lnTo>
                    <a:pt x="17999" y="35886"/>
                  </a:lnTo>
                  <a:lnTo>
                    <a:pt x="14981" y="93577"/>
                  </a:lnTo>
                  <a:lnTo>
                    <a:pt x="14275" y="142139"/>
                  </a:lnTo>
                  <a:lnTo>
                    <a:pt x="9899" y="190129"/>
                  </a:lnTo>
                  <a:lnTo>
                    <a:pt x="4399" y="238372"/>
                  </a:lnTo>
                  <a:lnTo>
                    <a:pt x="1955" y="290283"/>
                  </a:lnTo>
                  <a:lnTo>
                    <a:pt x="869" y="343823"/>
                  </a:lnTo>
                  <a:lnTo>
                    <a:pt x="386" y="396565"/>
                  </a:lnTo>
                  <a:lnTo>
                    <a:pt x="171" y="445397"/>
                  </a:lnTo>
                  <a:lnTo>
                    <a:pt x="76" y="484366"/>
                  </a:lnTo>
                  <a:lnTo>
                    <a:pt x="0" y="53473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439676" y="10497689"/>
              <a:ext cx="123402" cy="13713"/>
            </a:xfrm>
            <a:custGeom>
              <a:avLst/>
              <a:gdLst/>
              <a:ahLst/>
              <a:cxnLst/>
              <a:rect l="0" t="0" r="0" b="0"/>
              <a:pathLst>
                <a:path w="123402" h="13713">
                  <a:moveTo>
                    <a:pt x="0" y="0"/>
                  </a:moveTo>
                  <a:lnTo>
                    <a:pt x="53209" y="1524"/>
                  </a:lnTo>
                  <a:lnTo>
                    <a:pt x="107730" y="10853"/>
                  </a:lnTo>
                  <a:lnTo>
                    <a:pt x="123401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1467099" y="10579957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48807" y="2859"/>
                  </a:lnTo>
                  <a:lnTo>
                    <a:pt x="94189" y="847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688433" y="10423239"/>
              <a:ext cx="231136" cy="225275"/>
            </a:xfrm>
            <a:custGeom>
              <a:avLst/>
              <a:gdLst/>
              <a:ahLst/>
              <a:cxnLst/>
              <a:rect l="0" t="0" r="0" b="0"/>
              <a:pathLst>
                <a:path w="231136" h="225275">
                  <a:moveTo>
                    <a:pt x="25467" y="47028"/>
                  </a:moveTo>
                  <a:lnTo>
                    <a:pt x="16044" y="92338"/>
                  </a:lnTo>
                  <a:lnTo>
                    <a:pt x="13027" y="149999"/>
                  </a:lnTo>
                  <a:lnTo>
                    <a:pt x="10609" y="195692"/>
                  </a:lnTo>
                  <a:lnTo>
                    <a:pt x="7944" y="196412"/>
                  </a:lnTo>
                  <a:lnTo>
                    <a:pt x="4644" y="192322"/>
                  </a:lnTo>
                  <a:lnTo>
                    <a:pt x="0" y="157449"/>
                  </a:lnTo>
                  <a:lnTo>
                    <a:pt x="9378" y="100494"/>
                  </a:lnTo>
                  <a:lnTo>
                    <a:pt x="17301" y="67237"/>
                  </a:lnTo>
                  <a:lnTo>
                    <a:pt x="24593" y="54407"/>
                  </a:lnTo>
                  <a:lnTo>
                    <a:pt x="44884" y="36088"/>
                  </a:lnTo>
                  <a:lnTo>
                    <a:pt x="56693" y="35165"/>
                  </a:lnTo>
                  <a:lnTo>
                    <a:pt x="82003" y="46327"/>
                  </a:lnTo>
                  <a:lnTo>
                    <a:pt x="100361" y="66521"/>
                  </a:lnTo>
                  <a:lnTo>
                    <a:pt x="124559" y="116726"/>
                  </a:lnTo>
                  <a:lnTo>
                    <a:pt x="133064" y="169413"/>
                  </a:lnTo>
                  <a:lnTo>
                    <a:pt x="134226" y="158806"/>
                  </a:lnTo>
                  <a:lnTo>
                    <a:pt x="134881" y="111294"/>
                  </a:lnTo>
                  <a:lnTo>
                    <a:pt x="142354" y="56252"/>
                  </a:lnTo>
                  <a:lnTo>
                    <a:pt x="161495" y="8628"/>
                  </a:lnTo>
                  <a:lnTo>
                    <a:pt x="169474" y="1623"/>
                  </a:lnTo>
                  <a:lnTo>
                    <a:pt x="177840" y="0"/>
                  </a:lnTo>
                  <a:lnTo>
                    <a:pt x="186464" y="1965"/>
                  </a:lnTo>
                  <a:lnTo>
                    <a:pt x="193737" y="7845"/>
                  </a:lnTo>
                  <a:lnTo>
                    <a:pt x="211252" y="37958"/>
                  </a:lnTo>
                  <a:lnTo>
                    <a:pt x="224567" y="77350"/>
                  </a:lnTo>
                  <a:lnTo>
                    <a:pt x="229189" y="126938"/>
                  </a:lnTo>
                  <a:lnTo>
                    <a:pt x="230751" y="190163"/>
                  </a:lnTo>
                  <a:lnTo>
                    <a:pt x="231135" y="2252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1988124" y="10429134"/>
              <a:ext cx="137113" cy="233091"/>
            </a:xfrm>
            <a:custGeom>
              <a:avLst/>
              <a:gdLst/>
              <a:ahLst/>
              <a:cxnLst/>
              <a:rect l="0" t="0" r="0" b="0"/>
              <a:pathLst>
                <a:path w="137113" h="233091">
                  <a:moveTo>
                    <a:pt x="0" y="0"/>
                  </a:moveTo>
                  <a:lnTo>
                    <a:pt x="18978" y="55597"/>
                  </a:lnTo>
                  <a:lnTo>
                    <a:pt x="51315" y="109838"/>
                  </a:lnTo>
                  <a:lnTo>
                    <a:pt x="87043" y="164564"/>
                  </a:lnTo>
                  <a:lnTo>
                    <a:pt x="119379" y="211260"/>
                  </a:lnTo>
                  <a:lnTo>
                    <a:pt x="137112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2015547" y="10429134"/>
              <a:ext cx="82268" cy="246802"/>
            </a:xfrm>
            <a:custGeom>
              <a:avLst/>
              <a:gdLst/>
              <a:ahLst/>
              <a:cxnLst/>
              <a:rect l="0" t="0" r="0" b="0"/>
              <a:pathLst>
                <a:path w="82268" h="246802">
                  <a:moveTo>
                    <a:pt x="82267" y="0"/>
                  </a:moveTo>
                  <a:lnTo>
                    <a:pt x="71320" y="45309"/>
                  </a:lnTo>
                  <a:lnTo>
                    <a:pt x="58880" y="101447"/>
                  </a:lnTo>
                  <a:lnTo>
                    <a:pt x="41027" y="162906"/>
                  </a:lnTo>
                  <a:lnTo>
                    <a:pt x="30422" y="189709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2292565" y="10374289"/>
              <a:ext cx="10918" cy="246802"/>
            </a:xfrm>
            <a:custGeom>
              <a:avLst/>
              <a:gdLst/>
              <a:ahLst/>
              <a:cxnLst/>
              <a:rect l="0" t="0" r="0" b="0"/>
              <a:pathLst>
                <a:path w="10918" h="246802">
                  <a:moveTo>
                    <a:pt x="10917" y="0"/>
                  </a:moveTo>
                  <a:lnTo>
                    <a:pt x="10917" y="45309"/>
                  </a:lnTo>
                  <a:lnTo>
                    <a:pt x="9393" y="102971"/>
                  </a:lnTo>
                  <a:lnTo>
                    <a:pt x="1494" y="159327"/>
                  </a:lnTo>
                  <a:lnTo>
                    <a:pt x="0" y="210049"/>
                  </a:lnTo>
                  <a:lnTo>
                    <a:pt x="10917" y="2468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2207503" y="10511401"/>
              <a:ext cx="178247" cy="7901"/>
            </a:xfrm>
            <a:custGeom>
              <a:avLst/>
              <a:gdLst/>
              <a:ahLst/>
              <a:cxnLst/>
              <a:rect l="0" t="0" r="0" b="0"/>
              <a:pathLst>
                <a:path w="178247" h="7901">
                  <a:moveTo>
                    <a:pt x="0" y="0"/>
                  </a:moveTo>
                  <a:lnTo>
                    <a:pt x="59660" y="4063"/>
                  </a:lnTo>
                  <a:lnTo>
                    <a:pt x="92025" y="7900"/>
                  </a:lnTo>
                  <a:lnTo>
                    <a:pt x="145980" y="2012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2468016" y="10360578"/>
              <a:ext cx="171953" cy="287936"/>
            </a:xfrm>
            <a:custGeom>
              <a:avLst/>
              <a:gdLst/>
              <a:ahLst/>
              <a:cxnLst/>
              <a:rect l="0" t="0" r="0" b="0"/>
              <a:pathLst>
                <a:path w="171953" h="287936">
                  <a:moveTo>
                    <a:pt x="0" y="0"/>
                  </a:moveTo>
                  <a:lnTo>
                    <a:pt x="0" y="45309"/>
                  </a:lnTo>
                  <a:lnTo>
                    <a:pt x="0" y="102971"/>
                  </a:lnTo>
                  <a:lnTo>
                    <a:pt x="0" y="160851"/>
                  </a:lnTo>
                  <a:lnTo>
                    <a:pt x="0" y="224043"/>
                  </a:lnTo>
                  <a:lnTo>
                    <a:pt x="0" y="269851"/>
                  </a:lnTo>
                  <a:lnTo>
                    <a:pt x="7279" y="221926"/>
                  </a:lnTo>
                  <a:lnTo>
                    <a:pt x="24911" y="165037"/>
                  </a:lnTo>
                  <a:lnTo>
                    <a:pt x="39510" y="137335"/>
                  </a:lnTo>
                  <a:lnTo>
                    <a:pt x="50715" y="128121"/>
                  </a:lnTo>
                  <a:lnTo>
                    <a:pt x="79416" y="117881"/>
                  </a:lnTo>
                  <a:lnTo>
                    <a:pt x="122556" y="119395"/>
                  </a:lnTo>
                  <a:lnTo>
                    <a:pt x="146385" y="129746"/>
                  </a:lnTo>
                  <a:lnTo>
                    <a:pt x="157006" y="136772"/>
                  </a:lnTo>
                  <a:lnTo>
                    <a:pt x="164086" y="147550"/>
                  </a:lnTo>
                  <a:lnTo>
                    <a:pt x="171952" y="175775"/>
                  </a:lnTo>
                  <a:lnTo>
                    <a:pt x="169102" y="225925"/>
                  </a:lnTo>
                  <a:lnTo>
                    <a:pt x="154377" y="253266"/>
                  </a:lnTo>
                  <a:lnTo>
                    <a:pt x="144052" y="264822"/>
                  </a:lnTo>
                  <a:lnTo>
                    <a:pt x="116329" y="277663"/>
                  </a:lnTo>
                  <a:lnTo>
                    <a:pt x="66461" y="284892"/>
                  </a:lnTo>
                  <a:lnTo>
                    <a:pt x="13711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1096896" y="11032427"/>
            <a:ext cx="411337" cy="575871"/>
            <a:chOff x="1096896" y="11032427"/>
            <a:chExt cx="411337" cy="575871"/>
          </a:xfrm>
        </p:grpSpPr>
        <p:sp>
          <p:nvSpPr>
            <p:cNvPr id="241" name="Freeform 240"/>
            <p:cNvSpPr/>
            <p:nvPr/>
          </p:nvSpPr>
          <p:spPr>
            <a:xfrm>
              <a:off x="1096896" y="11046138"/>
              <a:ext cx="95979" cy="260514"/>
            </a:xfrm>
            <a:custGeom>
              <a:avLst/>
              <a:gdLst/>
              <a:ahLst/>
              <a:cxnLst/>
              <a:rect l="0" t="0" r="0" b="0"/>
              <a:pathLst>
                <a:path w="95979" h="260514">
                  <a:moveTo>
                    <a:pt x="0" y="0"/>
                  </a:moveTo>
                  <a:lnTo>
                    <a:pt x="14915" y="55598"/>
                  </a:lnTo>
                  <a:lnTo>
                    <a:pt x="39509" y="109838"/>
                  </a:lnTo>
                  <a:lnTo>
                    <a:pt x="57580" y="165425"/>
                  </a:lnTo>
                  <a:lnTo>
                    <a:pt x="77334" y="227511"/>
                  </a:lnTo>
                  <a:lnTo>
                    <a:pt x="95978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124318" y="11032427"/>
              <a:ext cx="79410" cy="575871"/>
            </a:xfrm>
            <a:custGeom>
              <a:avLst/>
              <a:gdLst/>
              <a:ahLst/>
              <a:cxnLst/>
              <a:rect l="0" t="0" r="0" b="0"/>
              <a:pathLst>
                <a:path w="79410" h="575871">
                  <a:moveTo>
                    <a:pt x="68556" y="0"/>
                  </a:moveTo>
                  <a:lnTo>
                    <a:pt x="79409" y="59660"/>
                  </a:lnTo>
                  <a:lnTo>
                    <a:pt x="77358" y="115179"/>
                  </a:lnTo>
                  <a:lnTo>
                    <a:pt x="72468" y="157833"/>
                  </a:lnTo>
                  <a:lnTo>
                    <a:pt x="70295" y="202181"/>
                  </a:lnTo>
                  <a:lnTo>
                    <a:pt x="61793" y="255417"/>
                  </a:lnTo>
                  <a:lnTo>
                    <a:pt x="53871" y="297857"/>
                  </a:lnTo>
                  <a:lnTo>
                    <a:pt x="46795" y="345666"/>
                  </a:lnTo>
                  <a:lnTo>
                    <a:pt x="43650" y="392306"/>
                  </a:lnTo>
                  <a:lnTo>
                    <a:pt x="34601" y="446831"/>
                  </a:lnTo>
                  <a:lnTo>
                    <a:pt x="22271" y="499212"/>
                  </a:lnTo>
                  <a:lnTo>
                    <a:pt x="3986" y="562615"/>
                  </a:lnTo>
                  <a:lnTo>
                    <a:pt x="0" y="5758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343698" y="11100983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0"/>
                  </a:moveTo>
                  <a:lnTo>
                    <a:pt x="59659" y="0"/>
                  </a:lnTo>
                  <a:lnTo>
                    <a:pt x="121643" y="7278"/>
                  </a:lnTo>
                  <a:lnTo>
                    <a:pt x="150823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329987" y="11183250"/>
              <a:ext cx="178246" cy="27423"/>
            </a:xfrm>
            <a:custGeom>
              <a:avLst/>
              <a:gdLst/>
              <a:ahLst/>
              <a:cxnLst/>
              <a:rect l="0" t="0" r="0" b="0"/>
              <a:pathLst>
                <a:path w="178246" h="27423">
                  <a:moveTo>
                    <a:pt x="0" y="27422"/>
                  </a:moveTo>
                  <a:lnTo>
                    <a:pt x="48807" y="12508"/>
                  </a:lnTo>
                  <a:lnTo>
                    <a:pt x="98252" y="3706"/>
                  </a:lnTo>
                  <a:lnTo>
                    <a:pt x="143371" y="1098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1672767" y="10854181"/>
            <a:ext cx="850095" cy="411337"/>
            <a:chOff x="1672767" y="10854181"/>
            <a:chExt cx="850095" cy="411337"/>
          </a:xfrm>
        </p:grpSpPr>
        <p:sp>
          <p:nvSpPr>
            <p:cNvPr id="246" name="Freeform 245"/>
            <p:cNvSpPr/>
            <p:nvPr/>
          </p:nvSpPr>
          <p:spPr>
            <a:xfrm>
              <a:off x="1672767" y="11032427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55596" y="9649"/>
                  </a:lnTo>
                  <a:lnTo>
                    <a:pt x="117117" y="1905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908967" y="10909026"/>
              <a:ext cx="24313" cy="356492"/>
            </a:xfrm>
            <a:custGeom>
              <a:avLst/>
              <a:gdLst/>
              <a:ahLst/>
              <a:cxnLst/>
              <a:rect l="0" t="0" r="0" b="0"/>
              <a:pathLst>
                <a:path w="24313" h="356492">
                  <a:moveTo>
                    <a:pt x="24312" y="0"/>
                  </a:moveTo>
                  <a:lnTo>
                    <a:pt x="20250" y="59660"/>
                  </a:lnTo>
                  <a:lnTo>
                    <a:pt x="13460" y="115179"/>
                  </a:lnTo>
                  <a:lnTo>
                    <a:pt x="7386" y="175809"/>
                  </a:lnTo>
                  <a:lnTo>
                    <a:pt x="0" y="236431"/>
                  </a:lnTo>
                  <a:lnTo>
                    <a:pt x="1874" y="294510"/>
                  </a:lnTo>
                  <a:lnTo>
                    <a:pt x="10601" y="3564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988124" y="11018715"/>
              <a:ext cx="150824" cy="233092"/>
            </a:xfrm>
            <a:custGeom>
              <a:avLst/>
              <a:gdLst/>
              <a:ahLst/>
              <a:cxnLst/>
              <a:rect l="0" t="0" r="0" b="0"/>
              <a:pathLst>
                <a:path w="150824" h="233092">
                  <a:moveTo>
                    <a:pt x="0" y="0"/>
                  </a:moveTo>
                  <a:lnTo>
                    <a:pt x="30889" y="57253"/>
                  </a:lnTo>
                  <a:lnTo>
                    <a:pt x="61003" y="110165"/>
                  </a:lnTo>
                  <a:lnTo>
                    <a:pt x="96292" y="164629"/>
                  </a:lnTo>
                  <a:lnTo>
                    <a:pt x="142726" y="223771"/>
                  </a:lnTo>
                  <a:lnTo>
                    <a:pt x="150823" y="233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2010798" y="11018715"/>
              <a:ext cx="73306" cy="246803"/>
            </a:xfrm>
            <a:custGeom>
              <a:avLst/>
              <a:gdLst/>
              <a:ahLst/>
              <a:cxnLst/>
              <a:rect l="0" t="0" r="0" b="0"/>
              <a:pathLst>
                <a:path w="73306" h="246803">
                  <a:moveTo>
                    <a:pt x="73305" y="0"/>
                  </a:moveTo>
                  <a:lnTo>
                    <a:pt x="58390" y="55597"/>
                  </a:lnTo>
                  <a:lnTo>
                    <a:pt x="41074" y="109839"/>
                  </a:lnTo>
                  <a:lnTo>
                    <a:pt x="13560" y="164564"/>
                  </a:lnTo>
                  <a:lnTo>
                    <a:pt x="2063" y="191970"/>
                  </a:lnTo>
                  <a:lnTo>
                    <a:pt x="0" y="215323"/>
                  </a:lnTo>
                  <a:lnTo>
                    <a:pt x="4749" y="2468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221215" y="11059849"/>
              <a:ext cx="150824" cy="1"/>
            </a:xfrm>
            <a:custGeom>
              <a:avLst/>
              <a:gdLst/>
              <a:ahLst/>
              <a:cxnLst/>
              <a:rect l="0" t="0" r="0" b="0"/>
              <a:pathLst>
                <a:path w="150824" h="1">
                  <a:moveTo>
                    <a:pt x="0" y="0"/>
                  </a:moveTo>
                  <a:lnTo>
                    <a:pt x="59659" y="0"/>
                  </a:lnTo>
                  <a:lnTo>
                    <a:pt x="107053" y="0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2468016" y="10854181"/>
              <a:ext cx="54846" cy="342782"/>
            </a:xfrm>
            <a:custGeom>
              <a:avLst/>
              <a:gdLst/>
              <a:ahLst/>
              <a:cxnLst/>
              <a:rect l="0" t="0" r="0" b="0"/>
              <a:pathLst>
                <a:path w="54846" h="342782">
                  <a:moveTo>
                    <a:pt x="0" y="0"/>
                  </a:moveTo>
                  <a:lnTo>
                    <a:pt x="10947" y="53209"/>
                  </a:lnTo>
                  <a:lnTo>
                    <a:pt x="21864" y="105989"/>
                  </a:lnTo>
                  <a:lnTo>
                    <a:pt x="27299" y="158698"/>
                  </a:lnTo>
                  <a:lnTo>
                    <a:pt x="37881" y="205463"/>
                  </a:lnTo>
                  <a:lnTo>
                    <a:pt x="49142" y="257236"/>
                  </a:lnTo>
                  <a:lnTo>
                    <a:pt x="53719" y="317136"/>
                  </a:lnTo>
                  <a:lnTo>
                    <a:pt x="54845" y="3427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318111" y="10250888"/>
            <a:ext cx="1590500" cy="1055764"/>
            <a:chOff x="3318111" y="10250888"/>
            <a:chExt cx="1590500" cy="1055764"/>
          </a:xfrm>
        </p:grpSpPr>
        <p:sp>
          <p:nvSpPr>
            <p:cNvPr id="253" name="Freeform 252"/>
            <p:cNvSpPr/>
            <p:nvPr/>
          </p:nvSpPr>
          <p:spPr>
            <a:xfrm>
              <a:off x="3468934" y="10442845"/>
              <a:ext cx="95979" cy="370203"/>
            </a:xfrm>
            <a:custGeom>
              <a:avLst/>
              <a:gdLst/>
              <a:ahLst/>
              <a:cxnLst/>
              <a:rect l="0" t="0" r="0" b="0"/>
              <a:pathLst>
                <a:path w="95979" h="370203">
                  <a:moveTo>
                    <a:pt x="0" y="0"/>
                  </a:moveTo>
                  <a:lnTo>
                    <a:pt x="14915" y="59660"/>
                  </a:lnTo>
                  <a:lnTo>
                    <a:pt x="27779" y="115179"/>
                  </a:lnTo>
                  <a:lnTo>
                    <a:pt x="41239" y="175809"/>
                  </a:lnTo>
                  <a:lnTo>
                    <a:pt x="58939" y="228306"/>
                  </a:lnTo>
                  <a:lnTo>
                    <a:pt x="79418" y="280931"/>
                  </a:lnTo>
                  <a:lnTo>
                    <a:pt x="91071" y="332580"/>
                  </a:lnTo>
                  <a:lnTo>
                    <a:pt x="95978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3318111" y="10360578"/>
              <a:ext cx="260513" cy="191957"/>
            </a:xfrm>
            <a:custGeom>
              <a:avLst/>
              <a:gdLst/>
              <a:ahLst/>
              <a:cxnLst/>
              <a:rect l="0" t="0" r="0" b="0"/>
              <a:pathLst>
                <a:path w="260513" h="191957">
                  <a:moveTo>
                    <a:pt x="0" y="191956"/>
                  </a:moveTo>
                  <a:lnTo>
                    <a:pt x="7278" y="170120"/>
                  </a:lnTo>
                  <a:lnTo>
                    <a:pt x="23040" y="151274"/>
                  </a:lnTo>
                  <a:lnTo>
                    <a:pt x="85945" y="96018"/>
                  </a:lnTo>
                  <a:lnTo>
                    <a:pt x="137838" y="59422"/>
                  </a:lnTo>
                  <a:lnTo>
                    <a:pt x="192100" y="24376"/>
                  </a:lnTo>
                  <a:lnTo>
                    <a:pt x="238704" y="5267"/>
                  </a:lnTo>
                  <a:lnTo>
                    <a:pt x="2605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3633469" y="10490470"/>
              <a:ext cx="298185" cy="199178"/>
            </a:xfrm>
            <a:custGeom>
              <a:avLst/>
              <a:gdLst/>
              <a:ahLst/>
              <a:cxnLst/>
              <a:rect l="0" t="0" r="0" b="0"/>
              <a:pathLst>
                <a:path w="298185" h="199178">
                  <a:moveTo>
                    <a:pt x="0" y="185465"/>
                  </a:moveTo>
                  <a:lnTo>
                    <a:pt x="21836" y="170908"/>
                  </a:lnTo>
                  <a:lnTo>
                    <a:pt x="49973" y="132740"/>
                  </a:lnTo>
                  <a:lnTo>
                    <a:pt x="70328" y="82836"/>
                  </a:lnTo>
                  <a:lnTo>
                    <a:pt x="72898" y="51491"/>
                  </a:lnTo>
                  <a:lnTo>
                    <a:pt x="71451" y="36734"/>
                  </a:lnTo>
                  <a:lnTo>
                    <a:pt x="67438" y="29943"/>
                  </a:lnTo>
                  <a:lnTo>
                    <a:pt x="61717" y="28463"/>
                  </a:lnTo>
                  <a:lnTo>
                    <a:pt x="54856" y="30523"/>
                  </a:lnTo>
                  <a:lnTo>
                    <a:pt x="39107" y="49062"/>
                  </a:lnTo>
                  <a:lnTo>
                    <a:pt x="17173" y="93760"/>
                  </a:lnTo>
                  <a:lnTo>
                    <a:pt x="9156" y="126425"/>
                  </a:lnTo>
                  <a:lnTo>
                    <a:pt x="10671" y="156179"/>
                  </a:lnTo>
                  <a:lnTo>
                    <a:pt x="16254" y="167464"/>
                  </a:lnTo>
                  <a:lnTo>
                    <a:pt x="34646" y="184067"/>
                  </a:lnTo>
                  <a:lnTo>
                    <a:pt x="45949" y="187580"/>
                  </a:lnTo>
                  <a:lnTo>
                    <a:pt x="70696" y="187421"/>
                  </a:lnTo>
                  <a:lnTo>
                    <a:pt x="92866" y="178209"/>
                  </a:lnTo>
                  <a:lnTo>
                    <a:pt x="150549" y="129983"/>
                  </a:lnTo>
                  <a:lnTo>
                    <a:pt x="167459" y="110533"/>
                  </a:lnTo>
                  <a:lnTo>
                    <a:pt x="195708" y="47513"/>
                  </a:lnTo>
                  <a:lnTo>
                    <a:pt x="195981" y="34082"/>
                  </a:lnTo>
                  <a:lnTo>
                    <a:pt x="188159" y="6971"/>
                  </a:lnTo>
                  <a:lnTo>
                    <a:pt x="181807" y="960"/>
                  </a:lnTo>
                  <a:lnTo>
                    <a:pt x="174526" y="0"/>
                  </a:lnTo>
                  <a:lnTo>
                    <a:pt x="166625" y="2406"/>
                  </a:lnTo>
                  <a:lnTo>
                    <a:pt x="162881" y="8581"/>
                  </a:lnTo>
                  <a:lnTo>
                    <a:pt x="162783" y="27630"/>
                  </a:lnTo>
                  <a:lnTo>
                    <a:pt x="171881" y="47268"/>
                  </a:lnTo>
                  <a:lnTo>
                    <a:pt x="178573" y="56771"/>
                  </a:lnTo>
                  <a:lnTo>
                    <a:pt x="202258" y="71392"/>
                  </a:lnTo>
                  <a:lnTo>
                    <a:pt x="259839" y="100470"/>
                  </a:lnTo>
                  <a:lnTo>
                    <a:pt x="294168" y="126596"/>
                  </a:lnTo>
                  <a:lnTo>
                    <a:pt x="298184" y="137078"/>
                  </a:lnTo>
                  <a:lnTo>
                    <a:pt x="297814" y="148636"/>
                  </a:lnTo>
                  <a:lnTo>
                    <a:pt x="294521" y="160913"/>
                  </a:lnTo>
                  <a:lnTo>
                    <a:pt x="278674" y="182679"/>
                  </a:lnTo>
                  <a:lnTo>
                    <a:pt x="268050" y="192748"/>
                  </a:lnTo>
                  <a:lnTo>
                    <a:pt x="257920" y="197938"/>
                  </a:lnTo>
                  <a:lnTo>
                    <a:pt x="219379" y="1991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3893981" y="10346866"/>
              <a:ext cx="123402" cy="287937"/>
            </a:xfrm>
            <a:custGeom>
              <a:avLst/>
              <a:gdLst/>
              <a:ahLst/>
              <a:cxnLst/>
              <a:rect l="0" t="0" r="0" b="0"/>
              <a:pathLst>
                <a:path w="123402" h="287937">
                  <a:moveTo>
                    <a:pt x="0" y="0"/>
                  </a:moveTo>
                  <a:lnTo>
                    <a:pt x="29830" y="48807"/>
                  </a:lnTo>
                  <a:lnTo>
                    <a:pt x="57182" y="108498"/>
                  </a:lnTo>
                  <a:lnTo>
                    <a:pt x="77256" y="164300"/>
                  </a:lnTo>
                  <a:lnTo>
                    <a:pt x="95891" y="223396"/>
                  </a:lnTo>
                  <a:lnTo>
                    <a:pt x="109664" y="263227"/>
                  </a:lnTo>
                  <a:lnTo>
                    <a:pt x="123401" y="2879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3893981" y="10470267"/>
              <a:ext cx="137113" cy="54847"/>
            </a:xfrm>
            <a:custGeom>
              <a:avLst/>
              <a:gdLst/>
              <a:ahLst/>
              <a:cxnLst/>
              <a:rect l="0" t="0" r="0" b="0"/>
              <a:pathLst>
                <a:path w="137113" h="54847">
                  <a:moveTo>
                    <a:pt x="0" y="54846"/>
                  </a:moveTo>
                  <a:lnTo>
                    <a:pt x="23417" y="34476"/>
                  </a:lnTo>
                  <a:lnTo>
                    <a:pt x="83546" y="9468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4195628" y="10319845"/>
              <a:ext cx="119603" cy="322392"/>
            </a:xfrm>
            <a:custGeom>
              <a:avLst/>
              <a:gdLst/>
              <a:ahLst/>
              <a:cxnLst/>
              <a:rect l="0" t="0" r="0" b="0"/>
              <a:pathLst>
                <a:path w="119603" h="322392">
                  <a:moveTo>
                    <a:pt x="27422" y="218978"/>
                  </a:moveTo>
                  <a:lnTo>
                    <a:pt x="42337" y="274575"/>
                  </a:lnTo>
                  <a:lnTo>
                    <a:pt x="52332" y="300056"/>
                  </a:lnTo>
                  <a:lnTo>
                    <a:pt x="66931" y="321538"/>
                  </a:lnTo>
                  <a:lnTo>
                    <a:pt x="70520" y="322391"/>
                  </a:lnTo>
                  <a:lnTo>
                    <a:pt x="71388" y="316867"/>
                  </a:lnTo>
                  <a:lnTo>
                    <a:pt x="57982" y="258558"/>
                  </a:lnTo>
                  <a:lnTo>
                    <a:pt x="36788" y="204961"/>
                  </a:lnTo>
                  <a:lnTo>
                    <a:pt x="23967" y="176185"/>
                  </a:lnTo>
                  <a:lnTo>
                    <a:pt x="15226" y="127248"/>
                  </a:lnTo>
                  <a:lnTo>
                    <a:pt x="3459" y="64932"/>
                  </a:lnTo>
                  <a:lnTo>
                    <a:pt x="4584" y="33206"/>
                  </a:lnTo>
                  <a:lnTo>
                    <a:pt x="15241" y="8949"/>
                  </a:lnTo>
                  <a:lnTo>
                    <a:pt x="25395" y="2786"/>
                  </a:lnTo>
                  <a:lnTo>
                    <a:pt x="52928" y="0"/>
                  </a:lnTo>
                  <a:lnTo>
                    <a:pt x="77352" y="7902"/>
                  </a:lnTo>
                  <a:lnTo>
                    <a:pt x="88131" y="14275"/>
                  </a:lnTo>
                  <a:lnTo>
                    <a:pt x="104170" y="33544"/>
                  </a:lnTo>
                  <a:lnTo>
                    <a:pt x="114854" y="58866"/>
                  </a:lnTo>
                  <a:lnTo>
                    <a:pt x="119602" y="90434"/>
                  </a:lnTo>
                  <a:lnTo>
                    <a:pt x="113587" y="120714"/>
                  </a:lnTo>
                  <a:lnTo>
                    <a:pt x="99234" y="147883"/>
                  </a:lnTo>
                  <a:lnTo>
                    <a:pt x="77620" y="170115"/>
                  </a:lnTo>
                  <a:lnTo>
                    <a:pt x="48716" y="182026"/>
                  </a:lnTo>
                  <a:lnTo>
                    <a:pt x="0" y="1915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373873" y="10428874"/>
              <a:ext cx="113863" cy="178507"/>
            </a:xfrm>
            <a:custGeom>
              <a:avLst/>
              <a:gdLst/>
              <a:ahLst/>
              <a:cxnLst/>
              <a:rect l="0" t="0" r="0" b="0"/>
              <a:pathLst>
                <a:path w="113863" h="178507">
                  <a:moveTo>
                    <a:pt x="0" y="96239"/>
                  </a:moveTo>
                  <a:lnTo>
                    <a:pt x="12470" y="127554"/>
                  </a:lnTo>
                  <a:lnTo>
                    <a:pt x="26363" y="146212"/>
                  </a:lnTo>
                  <a:lnTo>
                    <a:pt x="35857" y="149359"/>
                  </a:lnTo>
                  <a:lnTo>
                    <a:pt x="58594" y="144730"/>
                  </a:lnTo>
                  <a:lnTo>
                    <a:pt x="79871" y="128454"/>
                  </a:lnTo>
                  <a:lnTo>
                    <a:pt x="97960" y="105986"/>
                  </a:lnTo>
                  <a:lnTo>
                    <a:pt x="111078" y="80766"/>
                  </a:lnTo>
                  <a:lnTo>
                    <a:pt x="113862" y="54322"/>
                  </a:lnTo>
                  <a:lnTo>
                    <a:pt x="108497" y="28858"/>
                  </a:lnTo>
                  <a:lnTo>
                    <a:pt x="95956" y="7384"/>
                  </a:lnTo>
                  <a:lnTo>
                    <a:pt x="85299" y="1962"/>
                  </a:lnTo>
                  <a:lnTo>
                    <a:pt x="57208" y="0"/>
                  </a:lnTo>
                  <a:lnTo>
                    <a:pt x="44233" y="4657"/>
                  </a:lnTo>
                  <a:lnTo>
                    <a:pt x="21690" y="22019"/>
                  </a:lnTo>
                  <a:lnTo>
                    <a:pt x="9640" y="53095"/>
                  </a:lnTo>
                  <a:lnTo>
                    <a:pt x="5808" y="89251"/>
                  </a:lnTo>
                  <a:lnTo>
                    <a:pt x="9183" y="120556"/>
                  </a:lnTo>
                  <a:lnTo>
                    <a:pt x="19824" y="145640"/>
                  </a:lnTo>
                  <a:lnTo>
                    <a:pt x="33186" y="163899"/>
                  </a:lnTo>
                  <a:lnTo>
                    <a:pt x="54845" y="1785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4524696" y="10429134"/>
              <a:ext cx="41135" cy="150824"/>
            </a:xfrm>
            <a:custGeom>
              <a:avLst/>
              <a:gdLst/>
              <a:ahLst/>
              <a:cxnLst/>
              <a:rect l="0" t="0" r="0" b="0"/>
              <a:pathLst>
                <a:path w="41135" h="150824">
                  <a:moveTo>
                    <a:pt x="0" y="0"/>
                  </a:moveTo>
                  <a:lnTo>
                    <a:pt x="10947" y="51684"/>
                  </a:lnTo>
                  <a:lnTo>
                    <a:pt x="27780" y="109065"/>
                  </a:lnTo>
                  <a:lnTo>
                    <a:pt x="41134" y="1508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4552119" y="10388000"/>
              <a:ext cx="246803" cy="132401"/>
            </a:xfrm>
            <a:custGeom>
              <a:avLst/>
              <a:gdLst/>
              <a:ahLst/>
              <a:cxnLst/>
              <a:rect l="0" t="0" r="0" b="0"/>
              <a:pathLst>
                <a:path w="246803" h="132401">
                  <a:moveTo>
                    <a:pt x="0" y="0"/>
                  </a:moveTo>
                  <a:lnTo>
                    <a:pt x="38168" y="57252"/>
                  </a:lnTo>
                  <a:lnTo>
                    <a:pt x="71626" y="119656"/>
                  </a:lnTo>
                  <a:lnTo>
                    <a:pt x="79744" y="130045"/>
                  </a:lnTo>
                  <a:lnTo>
                    <a:pt x="83632" y="132400"/>
                  </a:lnTo>
                  <a:lnTo>
                    <a:pt x="84700" y="129401"/>
                  </a:lnTo>
                  <a:lnTo>
                    <a:pt x="73165" y="68500"/>
                  </a:lnTo>
                  <a:lnTo>
                    <a:pt x="70604" y="34507"/>
                  </a:lnTo>
                  <a:lnTo>
                    <a:pt x="74492" y="24528"/>
                  </a:lnTo>
                  <a:lnTo>
                    <a:pt x="81654" y="19399"/>
                  </a:lnTo>
                  <a:lnTo>
                    <a:pt x="90999" y="17504"/>
                  </a:lnTo>
                  <a:lnTo>
                    <a:pt x="98753" y="20810"/>
                  </a:lnTo>
                  <a:lnTo>
                    <a:pt x="151654" y="82282"/>
                  </a:lnTo>
                  <a:lnTo>
                    <a:pt x="170997" y="99032"/>
                  </a:lnTo>
                  <a:lnTo>
                    <a:pt x="194829" y="111554"/>
                  </a:lnTo>
                  <a:lnTo>
                    <a:pt x="206059" y="112457"/>
                  </a:lnTo>
                  <a:lnTo>
                    <a:pt x="226663" y="105333"/>
                  </a:lnTo>
                  <a:lnTo>
                    <a:pt x="237851" y="96074"/>
                  </a:lnTo>
                  <a:lnTo>
                    <a:pt x="246802" y="822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4757787" y="10250888"/>
              <a:ext cx="95979" cy="246802"/>
            </a:xfrm>
            <a:custGeom>
              <a:avLst/>
              <a:gdLst/>
              <a:ahLst/>
              <a:cxnLst/>
              <a:rect l="0" t="0" r="0" b="0"/>
              <a:pathLst>
                <a:path w="95979" h="246802">
                  <a:moveTo>
                    <a:pt x="0" y="0"/>
                  </a:moveTo>
                  <a:lnTo>
                    <a:pt x="14915" y="59660"/>
                  </a:lnTo>
                  <a:lnTo>
                    <a:pt x="31842" y="111117"/>
                  </a:lnTo>
                  <a:lnTo>
                    <a:pt x="52092" y="160895"/>
                  </a:lnTo>
                  <a:lnTo>
                    <a:pt x="72583" y="218661"/>
                  </a:lnTo>
                  <a:lnTo>
                    <a:pt x="82025" y="234294"/>
                  </a:lnTo>
                  <a:lnTo>
                    <a:pt x="95978" y="2468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4730364" y="10360578"/>
              <a:ext cx="178247" cy="95979"/>
            </a:xfrm>
            <a:custGeom>
              <a:avLst/>
              <a:gdLst/>
              <a:ahLst/>
              <a:cxnLst/>
              <a:rect l="0" t="0" r="0" b="0"/>
              <a:pathLst>
                <a:path w="178247" h="95979">
                  <a:moveTo>
                    <a:pt x="0" y="95978"/>
                  </a:moveTo>
                  <a:lnTo>
                    <a:pt x="14558" y="74142"/>
                  </a:lnTo>
                  <a:lnTo>
                    <a:pt x="33893" y="59359"/>
                  </a:lnTo>
                  <a:lnTo>
                    <a:pt x="90825" y="37455"/>
                  </a:lnTo>
                  <a:lnTo>
                    <a:pt x="146758" y="18457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732840" y="10881603"/>
              <a:ext cx="147431" cy="425049"/>
            </a:xfrm>
            <a:custGeom>
              <a:avLst/>
              <a:gdLst/>
              <a:ahLst/>
              <a:cxnLst/>
              <a:rect l="0" t="0" r="0" b="0"/>
              <a:pathLst>
                <a:path w="147431" h="425049">
                  <a:moveTo>
                    <a:pt x="51451" y="0"/>
                  </a:moveTo>
                  <a:lnTo>
                    <a:pt x="36894" y="14557"/>
                  </a:lnTo>
                  <a:lnTo>
                    <a:pt x="20562" y="52726"/>
                  </a:lnTo>
                  <a:lnTo>
                    <a:pt x="6074" y="109908"/>
                  </a:lnTo>
                  <a:lnTo>
                    <a:pt x="815" y="157014"/>
                  </a:lnTo>
                  <a:lnTo>
                    <a:pt x="0" y="206896"/>
                  </a:lnTo>
                  <a:lnTo>
                    <a:pt x="4717" y="254458"/>
                  </a:lnTo>
                  <a:lnTo>
                    <a:pt x="23216" y="309501"/>
                  </a:lnTo>
                  <a:lnTo>
                    <a:pt x="76510" y="368227"/>
                  </a:lnTo>
                  <a:lnTo>
                    <a:pt x="122743" y="412600"/>
                  </a:lnTo>
                  <a:lnTo>
                    <a:pt x="147430" y="4250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3879854" y="10950160"/>
              <a:ext cx="192374" cy="274224"/>
            </a:xfrm>
            <a:custGeom>
              <a:avLst/>
              <a:gdLst/>
              <a:ahLst/>
              <a:cxnLst/>
              <a:rect l="0" t="0" r="0" b="0"/>
              <a:pathLst>
                <a:path w="192374" h="274224">
                  <a:moveTo>
                    <a:pt x="14127" y="0"/>
                  </a:moveTo>
                  <a:lnTo>
                    <a:pt x="57913" y="3047"/>
                  </a:lnTo>
                  <a:lnTo>
                    <a:pt x="90463" y="14557"/>
                  </a:lnTo>
                  <a:lnTo>
                    <a:pt x="113056" y="33892"/>
                  </a:lnTo>
                  <a:lnTo>
                    <a:pt x="128175" y="59243"/>
                  </a:lnTo>
                  <a:lnTo>
                    <a:pt x="143728" y="107777"/>
                  </a:lnTo>
                  <a:lnTo>
                    <a:pt x="147901" y="142863"/>
                  </a:lnTo>
                  <a:lnTo>
                    <a:pt x="141630" y="174707"/>
                  </a:lnTo>
                  <a:lnTo>
                    <a:pt x="127163" y="202572"/>
                  </a:lnTo>
                  <a:lnTo>
                    <a:pt x="74886" y="254932"/>
                  </a:lnTo>
                  <a:lnTo>
                    <a:pt x="63774" y="259839"/>
                  </a:lnTo>
                  <a:lnTo>
                    <a:pt x="39239" y="261229"/>
                  </a:lnTo>
                  <a:lnTo>
                    <a:pt x="27822" y="256420"/>
                  </a:lnTo>
                  <a:lnTo>
                    <a:pt x="7010" y="238888"/>
                  </a:lnTo>
                  <a:lnTo>
                    <a:pt x="1765" y="226291"/>
                  </a:lnTo>
                  <a:lnTo>
                    <a:pt x="0" y="196044"/>
                  </a:lnTo>
                  <a:lnTo>
                    <a:pt x="8357" y="170413"/>
                  </a:lnTo>
                  <a:lnTo>
                    <a:pt x="14851" y="159313"/>
                  </a:lnTo>
                  <a:lnTo>
                    <a:pt x="34254" y="142916"/>
                  </a:lnTo>
                  <a:lnTo>
                    <a:pt x="45827" y="136411"/>
                  </a:lnTo>
                  <a:lnTo>
                    <a:pt x="56589" y="135122"/>
                  </a:lnTo>
                  <a:lnTo>
                    <a:pt x="76672" y="141813"/>
                  </a:lnTo>
                  <a:lnTo>
                    <a:pt x="132831" y="188200"/>
                  </a:lnTo>
                  <a:lnTo>
                    <a:pt x="174582" y="244050"/>
                  </a:lnTo>
                  <a:lnTo>
                    <a:pt x="192373" y="274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4154494" y="11087271"/>
              <a:ext cx="54846" cy="109692"/>
            </a:xfrm>
            <a:custGeom>
              <a:avLst/>
              <a:gdLst/>
              <a:ahLst/>
              <a:cxnLst/>
              <a:rect l="0" t="0" r="0" b="0"/>
              <a:pathLst>
                <a:path w="54846" h="109692">
                  <a:moveTo>
                    <a:pt x="0" y="0"/>
                  </a:moveTo>
                  <a:lnTo>
                    <a:pt x="12470" y="31316"/>
                  </a:lnTo>
                  <a:lnTo>
                    <a:pt x="47639" y="93155"/>
                  </a:lnTo>
                  <a:lnTo>
                    <a:pt x="54845" y="1096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4223050" y="10867892"/>
              <a:ext cx="150824" cy="195731"/>
            </a:xfrm>
            <a:custGeom>
              <a:avLst/>
              <a:gdLst/>
              <a:ahLst/>
              <a:cxnLst/>
              <a:rect l="0" t="0" r="0" b="0"/>
              <a:pathLst>
                <a:path w="150824" h="195731">
                  <a:moveTo>
                    <a:pt x="0" y="0"/>
                  </a:moveTo>
                  <a:lnTo>
                    <a:pt x="55597" y="18978"/>
                  </a:lnTo>
                  <a:lnTo>
                    <a:pt x="81078" y="35857"/>
                  </a:lnTo>
                  <a:lnTo>
                    <a:pt x="111030" y="71056"/>
                  </a:lnTo>
                  <a:lnTo>
                    <a:pt x="124504" y="97089"/>
                  </a:lnTo>
                  <a:lnTo>
                    <a:pt x="127446" y="123894"/>
                  </a:lnTo>
                  <a:lnTo>
                    <a:pt x="122152" y="149519"/>
                  </a:lnTo>
                  <a:lnTo>
                    <a:pt x="109643" y="171064"/>
                  </a:lnTo>
                  <a:lnTo>
                    <a:pt x="85801" y="186735"/>
                  </a:lnTo>
                  <a:lnTo>
                    <a:pt x="56416" y="195730"/>
                  </a:lnTo>
                  <a:lnTo>
                    <a:pt x="28120" y="194650"/>
                  </a:lnTo>
                  <a:lnTo>
                    <a:pt x="20270" y="187658"/>
                  </a:lnTo>
                  <a:lnTo>
                    <a:pt x="16561" y="176904"/>
                  </a:lnTo>
                  <a:lnTo>
                    <a:pt x="15611" y="163640"/>
                  </a:lnTo>
                  <a:lnTo>
                    <a:pt x="22680" y="140777"/>
                  </a:lnTo>
                  <a:lnTo>
                    <a:pt x="28832" y="130414"/>
                  </a:lnTo>
                  <a:lnTo>
                    <a:pt x="39026" y="125030"/>
                  </a:lnTo>
                  <a:lnTo>
                    <a:pt x="66604" y="123109"/>
                  </a:lnTo>
                  <a:lnTo>
                    <a:pt x="91048" y="131396"/>
                  </a:lnTo>
                  <a:lnTo>
                    <a:pt x="150823" y="1645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4319029" y="10744491"/>
              <a:ext cx="205668" cy="397626"/>
            </a:xfrm>
            <a:custGeom>
              <a:avLst/>
              <a:gdLst/>
              <a:ahLst/>
              <a:cxnLst/>
              <a:rect l="0" t="0" r="0" b="0"/>
              <a:pathLst>
                <a:path w="205668" h="397626">
                  <a:moveTo>
                    <a:pt x="0" y="0"/>
                  </a:moveTo>
                  <a:lnTo>
                    <a:pt x="31315" y="12470"/>
                  </a:lnTo>
                  <a:lnTo>
                    <a:pt x="84886" y="51314"/>
                  </a:lnTo>
                  <a:lnTo>
                    <a:pt x="136105" y="105889"/>
                  </a:lnTo>
                  <a:lnTo>
                    <a:pt x="157485" y="128822"/>
                  </a:lnTo>
                  <a:lnTo>
                    <a:pt x="179373" y="180698"/>
                  </a:lnTo>
                  <a:lnTo>
                    <a:pt x="195507" y="237033"/>
                  </a:lnTo>
                  <a:lnTo>
                    <a:pt x="202657" y="292321"/>
                  </a:lnTo>
                  <a:lnTo>
                    <a:pt x="204775" y="347296"/>
                  </a:lnTo>
                  <a:lnTo>
                    <a:pt x="205667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1008243" y="11498607"/>
            <a:ext cx="2008222" cy="2414827"/>
            <a:chOff x="1008243" y="11498607"/>
            <a:chExt cx="2008222" cy="2414827"/>
          </a:xfrm>
        </p:grpSpPr>
        <p:sp>
          <p:nvSpPr>
            <p:cNvPr id="270" name="Freeform 269"/>
            <p:cNvSpPr/>
            <p:nvPr/>
          </p:nvSpPr>
          <p:spPr>
            <a:xfrm>
              <a:off x="1008243" y="11759120"/>
              <a:ext cx="239477" cy="329070"/>
            </a:xfrm>
            <a:custGeom>
              <a:avLst/>
              <a:gdLst/>
              <a:ahLst/>
              <a:cxnLst/>
              <a:rect l="0" t="0" r="0" b="0"/>
              <a:pathLst>
                <a:path w="239477" h="329070">
                  <a:moveTo>
                    <a:pt x="102364" y="0"/>
                  </a:moveTo>
                  <a:lnTo>
                    <a:pt x="152526" y="12470"/>
                  </a:lnTo>
                  <a:lnTo>
                    <a:pt x="196515" y="42694"/>
                  </a:lnTo>
                  <a:lnTo>
                    <a:pt x="214288" y="61633"/>
                  </a:lnTo>
                  <a:lnTo>
                    <a:pt x="227266" y="85284"/>
                  </a:lnTo>
                  <a:lnTo>
                    <a:pt x="235858" y="131574"/>
                  </a:lnTo>
                  <a:lnTo>
                    <a:pt x="231126" y="191162"/>
                  </a:lnTo>
                  <a:lnTo>
                    <a:pt x="212796" y="242505"/>
                  </a:lnTo>
                  <a:lnTo>
                    <a:pt x="188068" y="279383"/>
                  </a:lnTo>
                  <a:lnTo>
                    <a:pt x="166354" y="295815"/>
                  </a:lnTo>
                  <a:lnTo>
                    <a:pt x="115173" y="318777"/>
                  </a:lnTo>
                  <a:lnTo>
                    <a:pt x="60117" y="318740"/>
                  </a:lnTo>
                  <a:lnTo>
                    <a:pt x="29759" y="304674"/>
                  </a:lnTo>
                  <a:lnTo>
                    <a:pt x="17397" y="294525"/>
                  </a:lnTo>
                  <a:lnTo>
                    <a:pt x="3663" y="266997"/>
                  </a:lnTo>
                  <a:lnTo>
                    <a:pt x="0" y="251125"/>
                  </a:lnTo>
                  <a:lnTo>
                    <a:pt x="605" y="237497"/>
                  </a:lnTo>
                  <a:lnTo>
                    <a:pt x="9403" y="214228"/>
                  </a:lnTo>
                  <a:lnTo>
                    <a:pt x="38765" y="183998"/>
                  </a:lnTo>
                  <a:lnTo>
                    <a:pt x="76410" y="163023"/>
                  </a:lnTo>
                  <a:lnTo>
                    <a:pt x="103017" y="160308"/>
                  </a:lnTo>
                  <a:lnTo>
                    <a:pt x="128553" y="165703"/>
                  </a:lnTo>
                  <a:lnTo>
                    <a:pt x="169774" y="193993"/>
                  </a:lnTo>
                  <a:lnTo>
                    <a:pt x="207257" y="236201"/>
                  </a:lnTo>
                  <a:lnTo>
                    <a:pt x="231532" y="287027"/>
                  </a:lnTo>
                  <a:lnTo>
                    <a:pt x="239476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1398543" y="11841387"/>
              <a:ext cx="109690" cy="27424"/>
            </a:xfrm>
            <a:custGeom>
              <a:avLst/>
              <a:gdLst/>
              <a:ahLst/>
              <a:cxnLst/>
              <a:rect l="0" t="0" r="0" b="0"/>
              <a:pathLst>
                <a:path w="109690" h="27424">
                  <a:moveTo>
                    <a:pt x="0" y="0"/>
                  </a:moveTo>
                  <a:lnTo>
                    <a:pt x="57252" y="19084"/>
                  </a:lnTo>
                  <a:lnTo>
                    <a:pt x="109689" y="274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1412254" y="11923655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13711"/>
                  </a:moveTo>
                  <a:lnTo>
                    <a:pt x="55597" y="285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1631633" y="11759119"/>
              <a:ext cx="109691" cy="13714"/>
            </a:xfrm>
            <a:custGeom>
              <a:avLst/>
              <a:gdLst/>
              <a:ahLst/>
              <a:cxnLst/>
              <a:rect l="0" t="0" r="0" b="0"/>
              <a:pathLst>
                <a:path w="109691" h="13714">
                  <a:moveTo>
                    <a:pt x="0" y="1"/>
                  </a:moveTo>
                  <a:lnTo>
                    <a:pt x="59660" y="0"/>
                  </a:lnTo>
                  <a:lnTo>
                    <a:pt x="87454" y="1524"/>
                  </a:lnTo>
                  <a:lnTo>
                    <a:pt x="94866" y="4063"/>
                  </a:lnTo>
                  <a:lnTo>
                    <a:pt x="109690" y="137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1878435" y="11663142"/>
              <a:ext cx="27423" cy="315359"/>
            </a:xfrm>
            <a:custGeom>
              <a:avLst/>
              <a:gdLst/>
              <a:ahLst/>
              <a:cxnLst/>
              <a:rect l="0" t="0" r="0" b="0"/>
              <a:pathLst>
                <a:path w="27423" h="315359">
                  <a:moveTo>
                    <a:pt x="0" y="0"/>
                  </a:moveTo>
                  <a:lnTo>
                    <a:pt x="4062" y="59660"/>
                  </a:lnTo>
                  <a:lnTo>
                    <a:pt x="10852" y="115178"/>
                  </a:lnTo>
                  <a:lnTo>
                    <a:pt x="16926" y="175809"/>
                  </a:lnTo>
                  <a:lnTo>
                    <a:pt x="24312" y="232368"/>
                  </a:lnTo>
                  <a:lnTo>
                    <a:pt x="26501" y="279596"/>
                  </a:lnTo>
                  <a:lnTo>
                    <a:pt x="27422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1996071" y="11526030"/>
              <a:ext cx="115455" cy="521026"/>
            </a:xfrm>
            <a:custGeom>
              <a:avLst/>
              <a:gdLst/>
              <a:ahLst/>
              <a:cxnLst/>
              <a:rect l="0" t="0" r="0" b="0"/>
              <a:pathLst>
                <a:path w="115455" h="521026">
                  <a:moveTo>
                    <a:pt x="60609" y="0"/>
                  </a:moveTo>
                  <a:lnTo>
                    <a:pt x="48139" y="45309"/>
                  </a:lnTo>
                  <a:lnTo>
                    <a:pt x="27799" y="104494"/>
                  </a:lnTo>
                  <a:lnTo>
                    <a:pt x="16573" y="148006"/>
                  </a:lnTo>
                  <a:lnTo>
                    <a:pt x="6506" y="192737"/>
                  </a:lnTo>
                  <a:lnTo>
                    <a:pt x="0" y="234961"/>
                  </a:lnTo>
                  <a:lnTo>
                    <a:pt x="3379" y="285951"/>
                  </a:lnTo>
                  <a:lnTo>
                    <a:pt x="8105" y="338976"/>
                  </a:lnTo>
                  <a:lnTo>
                    <a:pt x="27448" y="391759"/>
                  </a:lnTo>
                  <a:lnTo>
                    <a:pt x="61281" y="451312"/>
                  </a:lnTo>
                  <a:lnTo>
                    <a:pt x="107388" y="511595"/>
                  </a:lnTo>
                  <a:lnTo>
                    <a:pt x="115454" y="5210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2177624" y="11690564"/>
              <a:ext cx="180704" cy="221135"/>
            </a:xfrm>
            <a:custGeom>
              <a:avLst/>
              <a:gdLst/>
              <a:ahLst/>
              <a:cxnLst/>
              <a:rect l="0" t="0" r="0" b="0"/>
              <a:pathLst>
                <a:path w="180704" h="221135">
                  <a:moveTo>
                    <a:pt x="57302" y="0"/>
                  </a:moveTo>
                  <a:lnTo>
                    <a:pt x="95470" y="57252"/>
                  </a:lnTo>
                  <a:lnTo>
                    <a:pt x="107206" y="103971"/>
                  </a:lnTo>
                  <a:lnTo>
                    <a:pt x="103404" y="156408"/>
                  </a:lnTo>
                  <a:lnTo>
                    <a:pt x="92518" y="184283"/>
                  </a:lnTo>
                  <a:lnTo>
                    <a:pt x="85350" y="195982"/>
                  </a:lnTo>
                  <a:lnTo>
                    <a:pt x="65197" y="213043"/>
                  </a:lnTo>
                  <a:lnTo>
                    <a:pt x="53425" y="219725"/>
                  </a:lnTo>
                  <a:lnTo>
                    <a:pt x="42529" y="221134"/>
                  </a:lnTo>
                  <a:lnTo>
                    <a:pt x="22298" y="214573"/>
                  </a:lnTo>
                  <a:lnTo>
                    <a:pt x="7213" y="197438"/>
                  </a:lnTo>
                  <a:lnTo>
                    <a:pt x="1057" y="186470"/>
                  </a:lnTo>
                  <a:lnTo>
                    <a:pt x="0" y="174588"/>
                  </a:lnTo>
                  <a:lnTo>
                    <a:pt x="6951" y="149199"/>
                  </a:lnTo>
                  <a:lnTo>
                    <a:pt x="24259" y="130804"/>
                  </a:lnTo>
                  <a:lnTo>
                    <a:pt x="35274" y="123766"/>
                  </a:lnTo>
                  <a:lnTo>
                    <a:pt x="59699" y="120009"/>
                  </a:lnTo>
                  <a:lnTo>
                    <a:pt x="72611" y="121140"/>
                  </a:lnTo>
                  <a:lnTo>
                    <a:pt x="95083" y="130522"/>
                  </a:lnTo>
                  <a:lnTo>
                    <a:pt x="152986" y="178870"/>
                  </a:lnTo>
                  <a:lnTo>
                    <a:pt x="180703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2358327" y="11498607"/>
              <a:ext cx="143412" cy="630717"/>
            </a:xfrm>
            <a:custGeom>
              <a:avLst/>
              <a:gdLst/>
              <a:ahLst/>
              <a:cxnLst/>
              <a:rect l="0" t="0" r="0" b="0"/>
              <a:pathLst>
                <a:path w="143412" h="630717">
                  <a:moveTo>
                    <a:pt x="0" y="0"/>
                  </a:moveTo>
                  <a:lnTo>
                    <a:pt x="33892" y="48808"/>
                  </a:lnTo>
                  <a:lnTo>
                    <a:pt x="68987" y="108498"/>
                  </a:lnTo>
                  <a:lnTo>
                    <a:pt x="92114" y="162777"/>
                  </a:lnTo>
                  <a:lnTo>
                    <a:pt x="114300" y="200746"/>
                  </a:lnTo>
                  <a:lnTo>
                    <a:pt x="125957" y="243090"/>
                  </a:lnTo>
                  <a:lnTo>
                    <a:pt x="132154" y="288317"/>
                  </a:lnTo>
                  <a:lnTo>
                    <a:pt x="136432" y="333810"/>
                  </a:lnTo>
                  <a:lnTo>
                    <a:pt x="143411" y="379419"/>
                  </a:lnTo>
                  <a:lnTo>
                    <a:pt x="141348" y="433364"/>
                  </a:lnTo>
                  <a:lnTo>
                    <a:pt x="138367" y="485573"/>
                  </a:lnTo>
                  <a:lnTo>
                    <a:pt x="122926" y="539637"/>
                  </a:lnTo>
                  <a:lnTo>
                    <a:pt x="91934" y="598506"/>
                  </a:lnTo>
                  <a:lnTo>
                    <a:pt x="68556" y="6307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2659973" y="11786543"/>
              <a:ext cx="123402" cy="27423"/>
            </a:xfrm>
            <a:custGeom>
              <a:avLst/>
              <a:gdLst/>
              <a:ahLst/>
              <a:cxnLst/>
              <a:rect l="0" t="0" r="0" b="0"/>
              <a:pathLst>
                <a:path w="123402" h="27423">
                  <a:moveTo>
                    <a:pt x="0" y="0"/>
                  </a:moveTo>
                  <a:lnTo>
                    <a:pt x="14558" y="14557"/>
                  </a:lnTo>
                  <a:lnTo>
                    <a:pt x="37955" y="21705"/>
                  </a:lnTo>
                  <a:lnTo>
                    <a:pt x="81326" y="25729"/>
                  </a:lnTo>
                  <a:lnTo>
                    <a:pt x="123401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2947908" y="11635719"/>
              <a:ext cx="68557" cy="356493"/>
            </a:xfrm>
            <a:custGeom>
              <a:avLst/>
              <a:gdLst/>
              <a:ahLst/>
              <a:cxnLst/>
              <a:rect l="0" t="0" r="0" b="0"/>
              <a:pathLst>
                <a:path w="68557" h="356493">
                  <a:moveTo>
                    <a:pt x="0" y="0"/>
                  </a:moveTo>
                  <a:lnTo>
                    <a:pt x="14915" y="59659"/>
                  </a:lnTo>
                  <a:lnTo>
                    <a:pt x="23717" y="111117"/>
                  </a:lnTo>
                  <a:lnTo>
                    <a:pt x="30387" y="164958"/>
                  </a:lnTo>
                  <a:lnTo>
                    <a:pt x="42013" y="219505"/>
                  </a:lnTo>
                  <a:lnTo>
                    <a:pt x="55106" y="270199"/>
                  </a:lnTo>
                  <a:lnTo>
                    <a:pt x="64571" y="314166"/>
                  </a:lnTo>
                  <a:lnTo>
                    <a:pt x="68556" y="3564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1093392" y="12280146"/>
              <a:ext cx="236596" cy="378206"/>
            </a:xfrm>
            <a:custGeom>
              <a:avLst/>
              <a:gdLst/>
              <a:ahLst/>
              <a:cxnLst/>
              <a:rect l="0" t="0" r="0" b="0"/>
              <a:pathLst>
                <a:path w="236596" h="378206">
                  <a:moveTo>
                    <a:pt x="85771" y="0"/>
                  </a:moveTo>
                  <a:lnTo>
                    <a:pt x="141368" y="18977"/>
                  </a:lnTo>
                  <a:lnTo>
                    <a:pt x="154829" y="26363"/>
                  </a:lnTo>
                  <a:lnTo>
                    <a:pt x="188331" y="65872"/>
                  </a:lnTo>
                  <a:lnTo>
                    <a:pt x="210276" y="108893"/>
                  </a:lnTo>
                  <a:lnTo>
                    <a:pt x="219148" y="157866"/>
                  </a:lnTo>
                  <a:lnTo>
                    <a:pt x="214498" y="203692"/>
                  </a:lnTo>
                  <a:lnTo>
                    <a:pt x="196192" y="253494"/>
                  </a:lnTo>
                  <a:lnTo>
                    <a:pt x="161186" y="312448"/>
                  </a:lnTo>
                  <a:lnTo>
                    <a:pt x="105859" y="364647"/>
                  </a:lnTo>
                  <a:lnTo>
                    <a:pt x="78449" y="375351"/>
                  </a:lnTo>
                  <a:lnTo>
                    <a:pt x="62608" y="378205"/>
                  </a:lnTo>
                  <a:lnTo>
                    <a:pt x="49001" y="375537"/>
                  </a:lnTo>
                  <a:lnTo>
                    <a:pt x="25756" y="360386"/>
                  </a:lnTo>
                  <a:lnTo>
                    <a:pt x="9331" y="334355"/>
                  </a:lnTo>
                  <a:lnTo>
                    <a:pt x="0" y="303995"/>
                  </a:lnTo>
                  <a:lnTo>
                    <a:pt x="931" y="275268"/>
                  </a:lnTo>
                  <a:lnTo>
                    <a:pt x="17299" y="233400"/>
                  </a:lnTo>
                  <a:lnTo>
                    <a:pt x="41120" y="213931"/>
                  </a:lnTo>
                  <a:lnTo>
                    <a:pt x="56004" y="206607"/>
                  </a:lnTo>
                  <a:lnTo>
                    <a:pt x="88792" y="206593"/>
                  </a:lnTo>
                  <a:lnTo>
                    <a:pt x="120630" y="216744"/>
                  </a:lnTo>
                  <a:lnTo>
                    <a:pt x="175751" y="256800"/>
                  </a:lnTo>
                  <a:lnTo>
                    <a:pt x="211843" y="316675"/>
                  </a:lnTo>
                  <a:lnTo>
                    <a:pt x="236595" y="3564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1480810" y="12362413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0"/>
                  </a:moveTo>
                  <a:lnTo>
                    <a:pt x="55597" y="10851"/>
                  </a:lnTo>
                  <a:lnTo>
                    <a:pt x="95978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494521" y="12499525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0"/>
                  </a:moveTo>
                  <a:lnTo>
                    <a:pt x="55597" y="4063"/>
                  </a:lnTo>
                  <a:lnTo>
                    <a:pt x="109690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1796167" y="12355134"/>
              <a:ext cx="123402" cy="7280"/>
            </a:xfrm>
            <a:custGeom>
              <a:avLst/>
              <a:gdLst/>
              <a:ahLst/>
              <a:cxnLst/>
              <a:rect l="0" t="0" r="0" b="0"/>
              <a:pathLst>
                <a:path w="123402" h="7280">
                  <a:moveTo>
                    <a:pt x="0" y="7279"/>
                  </a:moveTo>
                  <a:lnTo>
                    <a:pt x="21837" y="0"/>
                  </a:lnTo>
                  <a:lnTo>
                    <a:pt x="78061" y="4260"/>
                  </a:lnTo>
                  <a:lnTo>
                    <a:pt x="123401" y="72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2035957" y="12239013"/>
              <a:ext cx="198970" cy="297235"/>
            </a:xfrm>
            <a:custGeom>
              <a:avLst/>
              <a:gdLst/>
              <a:ahLst/>
              <a:cxnLst/>
              <a:rect l="0" t="0" r="0" b="0"/>
              <a:pathLst>
                <a:path w="198970" h="297235">
                  <a:moveTo>
                    <a:pt x="61857" y="0"/>
                  </a:moveTo>
                  <a:lnTo>
                    <a:pt x="83693" y="7278"/>
                  </a:lnTo>
                  <a:lnTo>
                    <a:pt x="102539" y="23039"/>
                  </a:lnTo>
                  <a:lnTo>
                    <a:pt x="147111" y="83495"/>
                  </a:lnTo>
                  <a:lnTo>
                    <a:pt x="159671" y="110235"/>
                  </a:lnTo>
                  <a:lnTo>
                    <a:pt x="168028" y="165542"/>
                  </a:lnTo>
                  <a:lnTo>
                    <a:pt x="161857" y="200022"/>
                  </a:lnTo>
                  <a:lnTo>
                    <a:pt x="133069" y="259397"/>
                  </a:lnTo>
                  <a:lnTo>
                    <a:pt x="111788" y="279314"/>
                  </a:lnTo>
                  <a:lnTo>
                    <a:pt x="85572" y="291721"/>
                  </a:lnTo>
                  <a:lnTo>
                    <a:pt x="53608" y="297234"/>
                  </a:lnTo>
                  <a:lnTo>
                    <a:pt x="39599" y="294134"/>
                  </a:lnTo>
                  <a:lnTo>
                    <a:pt x="15909" y="278503"/>
                  </a:lnTo>
                  <a:lnTo>
                    <a:pt x="3349" y="252259"/>
                  </a:lnTo>
                  <a:lnTo>
                    <a:pt x="0" y="236729"/>
                  </a:lnTo>
                  <a:lnTo>
                    <a:pt x="4403" y="207285"/>
                  </a:lnTo>
                  <a:lnTo>
                    <a:pt x="24013" y="169076"/>
                  </a:lnTo>
                  <a:lnTo>
                    <a:pt x="32057" y="158421"/>
                  </a:lnTo>
                  <a:lnTo>
                    <a:pt x="57245" y="146582"/>
                  </a:lnTo>
                  <a:lnTo>
                    <a:pt x="72494" y="143425"/>
                  </a:lnTo>
                  <a:lnTo>
                    <a:pt x="101624" y="148043"/>
                  </a:lnTo>
                  <a:lnTo>
                    <a:pt x="139657" y="167774"/>
                  </a:lnTo>
                  <a:lnTo>
                    <a:pt x="158897" y="185779"/>
                  </a:lnTo>
                  <a:lnTo>
                    <a:pt x="188764" y="247793"/>
                  </a:lnTo>
                  <a:lnTo>
                    <a:pt x="198969" y="274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2344615" y="12334991"/>
              <a:ext cx="123402" cy="41134"/>
            </a:xfrm>
            <a:custGeom>
              <a:avLst/>
              <a:gdLst/>
              <a:ahLst/>
              <a:cxnLst/>
              <a:rect l="0" t="0" r="0" b="0"/>
              <a:pathLst>
                <a:path w="123402" h="41134">
                  <a:moveTo>
                    <a:pt x="0" y="0"/>
                  </a:moveTo>
                  <a:lnTo>
                    <a:pt x="57253" y="19084"/>
                  </a:lnTo>
                  <a:lnTo>
                    <a:pt x="111530" y="37176"/>
                  </a:lnTo>
                  <a:lnTo>
                    <a:pt x="123401" y="411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2618839" y="12184168"/>
              <a:ext cx="54846" cy="315358"/>
            </a:xfrm>
            <a:custGeom>
              <a:avLst/>
              <a:gdLst/>
              <a:ahLst/>
              <a:cxnLst/>
              <a:rect l="0" t="0" r="0" b="0"/>
              <a:pathLst>
                <a:path w="54846" h="315358">
                  <a:moveTo>
                    <a:pt x="0" y="0"/>
                  </a:moveTo>
                  <a:lnTo>
                    <a:pt x="19085" y="57251"/>
                  </a:lnTo>
                  <a:lnTo>
                    <a:pt x="32231" y="103970"/>
                  </a:lnTo>
                  <a:lnTo>
                    <a:pt x="45775" y="163686"/>
                  </a:lnTo>
                  <a:lnTo>
                    <a:pt x="52158" y="222344"/>
                  </a:lnTo>
                  <a:lnTo>
                    <a:pt x="54049" y="278319"/>
                  </a:lnTo>
                  <a:lnTo>
                    <a:pt x="54845" y="31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1055694" y="12862449"/>
              <a:ext cx="229641" cy="405046"/>
            </a:xfrm>
            <a:custGeom>
              <a:avLst/>
              <a:gdLst/>
              <a:ahLst/>
              <a:cxnLst/>
              <a:rect l="0" t="0" r="0" b="0"/>
              <a:pathLst>
                <a:path w="229641" h="405046">
                  <a:moveTo>
                    <a:pt x="123469" y="7279"/>
                  </a:moveTo>
                  <a:lnTo>
                    <a:pt x="145306" y="0"/>
                  </a:lnTo>
                  <a:lnTo>
                    <a:pt x="154785" y="2426"/>
                  </a:lnTo>
                  <a:lnTo>
                    <a:pt x="173443" y="17311"/>
                  </a:lnTo>
                  <a:lnTo>
                    <a:pt x="201077" y="51384"/>
                  </a:lnTo>
                  <a:lnTo>
                    <a:pt x="221283" y="97706"/>
                  </a:lnTo>
                  <a:lnTo>
                    <a:pt x="229640" y="150025"/>
                  </a:lnTo>
                  <a:lnTo>
                    <a:pt x="217559" y="204121"/>
                  </a:lnTo>
                  <a:lnTo>
                    <a:pt x="194682" y="266023"/>
                  </a:lnTo>
                  <a:lnTo>
                    <a:pt x="168606" y="318050"/>
                  </a:lnTo>
                  <a:lnTo>
                    <a:pt x="134304" y="362410"/>
                  </a:lnTo>
                  <a:lnTo>
                    <a:pt x="87916" y="397222"/>
                  </a:lnTo>
                  <a:lnTo>
                    <a:pt x="57393" y="405045"/>
                  </a:lnTo>
                  <a:lnTo>
                    <a:pt x="42855" y="404999"/>
                  </a:lnTo>
                  <a:lnTo>
                    <a:pt x="30117" y="398873"/>
                  </a:lnTo>
                  <a:lnTo>
                    <a:pt x="7837" y="375817"/>
                  </a:lnTo>
                  <a:lnTo>
                    <a:pt x="2201" y="361138"/>
                  </a:lnTo>
                  <a:lnTo>
                    <a:pt x="0" y="328575"/>
                  </a:lnTo>
                  <a:lnTo>
                    <a:pt x="7327" y="283262"/>
                  </a:lnTo>
                  <a:lnTo>
                    <a:pt x="26425" y="248169"/>
                  </a:lnTo>
                  <a:lnTo>
                    <a:pt x="58660" y="218475"/>
                  </a:lnTo>
                  <a:lnTo>
                    <a:pt x="71122" y="213585"/>
                  </a:lnTo>
                  <a:lnTo>
                    <a:pt x="97157" y="212215"/>
                  </a:lnTo>
                  <a:lnTo>
                    <a:pt x="137510" y="227287"/>
                  </a:lnTo>
                  <a:lnTo>
                    <a:pt x="160687" y="250805"/>
                  </a:lnTo>
                  <a:lnTo>
                    <a:pt x="193114" y="308277"/>
                  </a:lnTo>
                  <a:lnTo>
                    <a:pt x="203243" y="370018"/>
                  </a:lnTo>
                  <a:lnTo>
                    <a:pt x="205737" y="4049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1480810" y="12993129"/>
              <a:ext cx="109690" cy="27423"/>
            </a:xfrm>
            <a:custGeom>
              <a:avLst/>
              <a:gdLst/>
              <a:ahLst/>
              <a:cxnLst/>
              <a:rect l="0" t="0" r="0" b="0"/>
              <a:pathLst>
                <a:path w="109690" h="27423">
                  <a:moveTo>
                    <a:pt x="0" y="0"/>
                  </a:moveTo>
                  <a:lnTo>
                    <a:pt x="55597" y="14914"/>
                  </a:lnTo>
                  <a:lnTo>
                    <a:pt x="109689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1467099" y="13075396"/>
              <a:ext cx="123401" cy="13711"/>
            </a:xfrm>
            <a:custGeom>
              <a:avLst/>
              <a:gdLst/>
              <a:ahLst/>
              <a:cxnLst/>
              <a:rect l="0" t="0" r="0" b="0"/>
              <a:pathLst>
                <a:path w="123401" h="13711">
                  <a:moveTo>
                    <a:pt x="0" y="0"/>
                  </a:moveTo>
                  <a:lnTo>
                    <a:pt x="55597" y="4061"/>
                  </a:lnTo>
                  <a:lnTo>
                    <a:pt x="92138" y="10852"/>
                  </a:lnTo>
                  <a:lnTo>
                    <a:pt x="123400" y="137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1782456" y="12897150"/>
              <a:ext cx="123402" cy="13713"/>
            </a:xfrm>
            <a:custGeom>
              <a:avLst/>
              <a:gdLst/>
              <a:ahLst/>
              <a:cxnLst/>
              <a:rect l="0" t="0" r="0" b="0"/>
              <a:pathLst>
                <a:path w="123402" h="13713">
                  <a:moveTo>
                    <a:pt x="0" y="13712"/>
                  </a:moveTo>
                  <a:lnTo>
                    <a:pt x="59660" y="2859"/>
                  </a:lnTo>
                  <a:lnTo>
                    <a:pt x="98929" y="84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1933279" y="12757474"/>
              <a:ext cx="278229" cy="365915"/>
            </a:xfrm>
            <a:custGeom>
              <a:avLst/>
              <a:gdLst/>
              <a:ahLst/>
              <a:cxnLst/>
              <a:rect l="0" t="0" r="0" b="0"/>
              <a:pathLst>
                <a:path w="278229" h="365915">
                  <a:moveTo>
                    <a:pt x="150824" y="43698"/>
                  </a:moveTo>
                  <a:lnTo>
                    <a:pt x="158102" y="21862"/>
                  </a:lnTo>
                  <a:lnTo>
                    <a:pt x="173864" y="7079"/>
                  </a:lnTo>
                  <a:lnTo>
                    <a:pt x="184465" y="1004"/>
                  </a:lnTo>
                  <a:lnTo>
                    <a:pt x="196103" y="0"/>
                  </a:lnTo>
                  <a:lnTo>
                    <a:pt x="221222" y="7010"/>
                  </a:lnTo>
                  <a:lnTo>
                    <a:pt x="229749" y="16192"/>
                  </a:lnTo>
                  <a:lnTo>
                    <a:pt x="239223" y="42644"/>
                  </a:lnTo>
                  <a:lnTo>
                    <a:pt x="238702" y="55183"/>
                  </a:lnTo>
                  <a:lnTo>
                    <a:pt x="229999" y="77241"/>
                  </a:lnTo>
                  <a:lnTo>
                    <a:pt x="182144" y="134841"/>
                  </a:lnTo>
                  <a:lnTo>
                    <a:pt x="179321" y="136452"/>
                  </a:lnTo>
                  <a:lnTo>
                    <a:pt x="184310" y="126056"/>
                  </a:lnTo>
                  <a:lnTo>
                    <a:pt x="192953" y="121455"/>
                  </a:lnTo>
                  <a:lnTo>
                    <a:pt x="218806" y="116343"/>
                  </a:lnTo>
                  <a:lnTo>
                    <a:pt x="231185" y="119551"/>
                  </a:lnTo>
                  <a:lnTo>
                    <a:pt x="253065" y="135303"/>
                  </a:lnTo>
                  <a:lnTo>
                    <a:pt x="268883" y="161599"/>
                  </a:lnTo>
                  <a:lnTo>
                    <a:pt x="275234" y="177144"/>
                  </a:lnTo>
                  <a:lnTo>
                    <a:pt x="278228" y="210666"/>
                  </a:lnTo>
                  <a:lnTo>
                    <a:pt x="271348" y="259735"/>
                  </a:lnTo>
                  <a:lnTo>
                    <a:pt x="255598" y="303220"/>
                  </a:lnTo>
                  <a:lnTo>
                    <a:pt x="238524" y="329670"/>
                  </a:lnTo>
                  <a:lnTo>
                    <a:pt x="215700" y="351582"/>
                  </a:lnTo>
                  <a:lnTo>
                    <a:pt x="182197" y="363350"/>
                  </a:lnTo>
                  <a:lnTo>
                    <a:pt x="124572" y="365914"/>
                  </a:lnTo>
                  <a:lnTo>
                    <a:pt x="88882" y="359057"/>
                  </a:lnTo>
                  <a:lnTo>
                    <a:pt x="32792" y="333890"/>
                  </a:lnTo>
                  <a:lnTo>
                    <a:pt x="0" y="3179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1251451" y="13513440"/>
              <a:ext cx="232160" cy="399994"/>
            </a:xfrm>
            <a:custGeom>
              <a:avLst/>
              <a:gdLst/>
              <a:ahLst/>
              <a:cxnLst/>
              <a:rect l="0" t="0" r="0" b="0"/>
              <a:pathLst>
                <a:path w="232160" h="399994">
                  <a:moveTo>
                    <a:pt x="92247" y="28137"/>
                  </a:moveTo>
                  <a:lnTo>
                    <a:pt x="99525" y="6301"/>
                  </a:lnTo>
                  <a:lnTo>
                    <a:pt x="109287" y="1391"/>
                  </a:lnTo>
                  <a:lnTo>
                    <a:pt x="140446" y="0"/>
                  </a:lnTo>
                  <a:lnTo>
                    <a:pt x="167498" y="8521"/>
                  </a:lnTo>
                  <a:lnTo>
                    <a:pt x="189677" y="23990"/>
                  </a:lnTo>
                  <a:lnTo>
                    <a:pt x="209691" y="46098"/>
                  </a:lnTo>
                  <a:lnTo>
                    <a:pt x="230810" y="91520"/>
                  </a:lnTo>
                  <a:lnTo>
                    <a:pt x="232159" y="150852"/>
                  </a:lnTo>
                  <a:lnTo>
                    <a:pt x="226541" y="194396"/>
                  </a:lnTo>
                  <a:lnTo>
                    <a:pt x="210750" y="257674"/>
                  </a:lnTo>
                  <a:lnTo>
                    <a:pt x="182711" y="315018"/>
                  </a:lnTo>
                  <a:lnTo>
                    <a:pt x="139570" y="374432"/>
                  </a:lnTo>
                  <a:lnTo>
                    <a:pt x="103729" y="398536"/>
                  </a:lnTo>
                  <a:lnTo>
                    <a:pt x="90761" y="399993"/>
                  </a:lnTo>
                  <a:lnTo>
                    <a:pt x="64164" y="393488"/>
                  </a:lnTo>
                  <a:lnTo>
                    <a:pt x="30774" y="372695"/>
                  </a:lnTo>
                  <a:lnTo>
                    <a:pt x="15159" y="351903"/>
                  </a:lnTo>
                  <a:lnTo>
                    <a:pt x="4664" y="324379"/>
                  </a:lnTo>
                  <a:lnTo>
                    <a:pt x="0" y="286756"/>
                  </a:lnTo>
                  <a:lnTo>
                    <a:pt x="6052" y="256831"/>
                  </a:lnTo>
                  <a:lnTo>
                    <a:pt x="26589" y="222855"/>
                  </a:lnTo>
                  <a:lnTo>
                    <a:pt x="34764" y="212793"/>
                  </a:lnTo>
                  <a:lnTo>
                    <a:pt x="60097" y="197553"/>
                  </a:lnTo>
                  <a:lnTo>
                    <a:pt x="90146" y="188747"/>
                  </a:lnTo>
                  <a:lnTo>
                    <a:pt x="118735" y="189911"/>
                  </a:lnTo>
                  <a:lnTo>
                    <a:pt x="142614" y="199569"/>
                  </a:lnTo>
                  <a:lnTo>
                    <a:pt x="153247" y="206411"/>
                  </a:lnTo>
                  <a:lnTo>
                    <a:pt x="169125" y="226200"/>
                  </a:lnTo>
                  <a:lnTo>
                    <a:pt x="206079" y="289452"/>
                  </a:lnTo>
                  <a:lnTo>
                    <a:pt x="221784" y="330022"/>
                  </a:lnTo>
                  <a:lnTo>
                    <a:pt x="229359" y="3846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1645344" y="13541577"/>
              <a:ext cx="153683" cy="260513"/>
            </a:xfrm>
            <a:custGeom>
              <a:avLst/>
              <a:gdLst/>
              <a:ahLst/>
              <a:cxnLst/>
              <a:rect l="0" t="0" r="0" b="0"/>
              <a:pathLst>
                <a:path w="153683" h="260513">
                  <a:moveTo>
                    <a:pt x="68556" y="0"/>
                  </a:moveTo>
                  <a:lnTo>
                    <a:pt x="124114" y="59621"/>
                  </a:lnTo>
                  <a:lnTo>
                    <a:pt x="152826" y="110633"/>
                  </a:lnTo>
                  <a:lnTo>
                    <a:pt x="153682" y="122505"/>
                  </a:lnTo>
                  <a:lnTo>
                    <a:pt x="146508" y="143823"/>
                  </a:lnTo>
                  <a:lnTo>
                    <a:pt x="129100" y="159391"/>
                  </a:lnTo>
                  <a:lnTo>
                    <a:pt x="76924" y="196132"/>
                  </a:lnTo>
                  <a:lnTo>
                    <a:pt x="20287" y="230575"/>
                  </a:lnTo>
                  <a:lnTo>
                    <a:pt x="9016" y="243651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933279" y="13514155"/>
              <a:ext cx="95980" cy="13712"/>
            </a:xfrm>
            <a:custGeom>
              <a:avLst/>
              <a:gdLst/>
              <a:ahLst/>
              <a:cxnLst/>
              <a:rect l="0" t="0" r="0" b="0"/>
              <a:pathLst>
                <a:path w="95980" h="13712">
                  <a:moveTo>
                    <a:pt x="0" y="13711"/>
                  </a:moveTo>
                  <a:lnTo>
                    <a:pt x="48808" y="2859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2111525" y="13328630"/>
              <a:ext cx="250111" cy="442261"/>
            </a:xfrm>
            <a:custGeom>
              <a:avLst/>
              <a:gdLst/>
              <a:ahLst/>
              <a:cxnLst/>
              <a:rect l="0" t="0" r="0" b="0"/>
              <a:pathLst>
                <a:path w="250111" h="442261">
                  <a:moveTo>
                    <a:pt x="123401" y="7278"/>
                  </a:moveTo>
                  <a:lnTo>
                    <a:pt x="145237" y="0"/>
                  </a:lnTo>
                  <a:lnTo>
                    <a:pt x="168146" y="488"/>
                  </a:lnTo>
                  <a:lnTo>
                    <a:pt x="180653" y="2752"/>
                  </a:lnTo>
                  <a:lnTo>
                    <a:pt x="188992" y="10354"/>
                  </a:lnTo>
                  <a:lnTo>
                    <a:pt x="198256" y="35052"/>
                  </a:lnTo>
                  <a:lnTo>
                    <a:pt x="196193" y="75938"/>
                  </a:lnTo>
                  <a:lnTo>
                    <a:pt x="178654" y="116999"/>
                  </a:lnTo>
                  <a:lnTo>
                    <a:pt x="154161" y="150833"/>
                  </a:lnTo>
                  <a:lnTo>
                    <a:pt x="150001" y="153256"/>
                  </a:lnTo>
                  <a:lnTo>
                    <a:pt x="148752" y="150301"/>
                  </a:lnTo>
                  <a:lnTo>
                    <a:pt x="149442" y="143760"/>
                  </a:lnTo>
                  <a:lnTo>
                    <a:pt x="154473" y="140923"/>
                  </a:lnTo>
                  <a:lnTo>
                    <a:pt x="172250" y="141835"/>
                  </a:lnTo>
                  <a:lnTo>
                    <a:pt x="207954" y="158190"/>
                  </a:lnTo>
                  <a:lnTo>
                    <a:pt x="225981" y="177947"/>
                  </a:lnTo>
                  <a:lnTo>
                    <a:pt x="249968" y="227870"/>
                  </a:lnTo>
                  <a:lnTo>
                    <a:pt x="250110" y="282708"/>
                  </a:lnTo>
                  <a:lnTo>
                    <a:pt x="240503" y="332642"/>
                  </a:lnTo>
                  <a:lnTo>
                    <a:pt x="220729" y="376383"/>
                  </a:lnTo>
                  <a:lnTo>
                    <a:pt x="188294" y="411010"/>
                  </a:lnTo>
                  <a:lnTo>
                    <a:pt x="149738" y="433288"/>
                  </a:lnTo>
                  <a:lnTo>
                    <a:pt x="94810" y="442260"/>
                  </a:lnTo>
                  <a:lnTo>
                    <a:pt x="44850" y="437638"/>
                  </a:lnTo>
                  <a:lnTo>
                    <a:pt x="0" y="4186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3935115" y="12115612"/>
            <a:ext cx="1449682" cy="754117"/>
            <a:chOff x="3935115" y="12115612"/>
            <a:chExt cx="1449682" cy="754117"/>
          </a:xfrm>
        </p:grpSpPr>
        <p:sp>
          <p:nvSpPr>
            <p:cNvPr id="297" name="Freeform 296"/>
            <p:cNvSpPr/>
            <p:nvPr/>
          </p:nvSpPr>
          <p:spPr>
            <a:xfrm>
              <a:off x="3935115" y="12362413"/>
              <a:ext cx="164535" cy="274225"/>
            </a:xfrm>
            <a:custGeom>
              <a:avLst/>
              <a:gdLst/>
              <a:ahLst/>
              <a:cxnLst/>
              <a:rect l="0" t="0" r="0" b="0"/>
              <a:pathLst>
                <a:path w="164535" h="274225">
                  <a:moveTo>
                    <a:pt x="0" y="0"/>
                  </a:moveTo>
                  <a:lnTo>
                    <a:pt x="26363" y="57252"/>
                  </a:lnTo>
                  <a:lnTo>
                    <a:pt x="69018" y="116928"/>
                  </a:lnTo>
                  <a:lnTo>
                    <a:pt x="105210" y="169688"/>
                  </a:lnTo>
                  <a:lnTo>
                    <a:pt x="139983" y="229708"/>
                  </a:lnTo>
                  <a:lnTo>
                    <a:pt x="157260" y="255448"/>
                  </a:lnTo>
                  <a:lnTo>
                    <a:pt x="164534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4085938" y="12252723"/>
              <a:ext cx="27424" cy="617006"/>
            </a:xfrm>
            <a:custGeom>
              <a:avLst/>
              <a:gdLst/>
              <a:ahLst/>
              <a:cxnLst/>
              <a:rect l="0" t="0" r="0" b="0"/>
              <a:pathLst>
                <a:path w="27424" h="617006">
                  <a:moveTo>
                    <a:pt x="27423" y="0"/>
                  </a:moveTo>
                  <a:lnTo>
                    <a:pt x="18000" y="37410"/>
                  </a:lnTo>
                  <a:lnTo>
                    <a:pt x="15617" y="79089"/>
                  </a:lnTo>
                  <a:lnTo>
                    <a:pt x="14559" y="124019"/>
                  </a:lnTo>
                  <a:lnTo>
                    <a:pt x="14088" y="170904"/>
                  </a:lnTo>
                  <a:lnTo>
                    <a:pt x="13879" y="222211"/>
                  </a:lnTo>
                  <a:lnTo>
                    <a:pt x="6482" y="280649"/>
                  </a:lnTo>
                  <a:lnTo>
                    <a:pt x="2881" y="324308"/>
                  </a:lnTo>
                  <a:lnTo>
                    <a:pt x="1281" y="372658"/>
                  </a:lnTo>
                  <a:lnTo>
                    <a:pt x="570" y="419537"/>
                  </a:lnTo>
                  <a:lnTo>
                    <a:pt x="253" y="469826"/>
                  </a:lnTo>
                  <a:lnTo>
                    <a:pt x="113" y="519600"/>
                  </a:lnTo>
                  <a:lnTo>
                    <a:pt x="34" y="577311"/>
                  </a:lnTo>
                  <a:lnTo>
                    <a:pt x="0" y="61700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4291606" y="12280146"/>
              <a:ext cx="147805" cy="260514"/>
            </a:xfrm>
            <a:custGeom>
              <a:avLst/>
              <a:gdLst/>
              <a:ahLst/>
              <a:cxnLst/>
              <a:rect l="0" t="0" r="0" b="0"/>
              <a:pathLst>
                <a:path w="147805" h="260514">
                  <a:moveTo>
                    <a:pt x="27423" y="0"/>
                  </a:moveTo>
                  <a:lnTo>
                    <a:pt x="82981" y="59619"/>
                  </a:lnTo>
                  <a:lnTo>
                    <a:pt x="137175" y="122616"/>
                  </a:lnTo>
                  <a:lnTo>
                    <a:pt x="146295" y="132019"/>
                  </a:lnTo>
                  <a:lnTo>
                    <a:pt x="147804" y="139811"/>
                  </a:lnTo>
                  <a:lnTo>
                    <a:pt x="144240" y="146528"/>
                  </a:lnTo>
                  <a:lnTo>
                    <a:pt x="93306" y="184056"/>
                  </a:lnTo>
                  <a:lnTo>
                    <a:pt x="34349" y="228683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4634386" y="12293857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0"/>
                  </a:moveTo>
                  <a:lnTo>
                    <a:pt x="59660" y="0"/>
                  </a:lnTo>
                  <a:lnTo>
                    <a:pt x="102991" y="4063"/>
                  </a:lnTo>
                  <a:lnTo>
                    <a:pt x="137112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4853765" y="12252723"/>
              <a:ext cx="191958" cy="178247"/>
            </a:xfrm>
            <a:custGeom>
              <a:avLst/>
              <a:gdLst/>
              <a:ahLst/>
              <a:cxnLst/>
              <a:rect l="0" t="0" r="0" b="0"/>
              <a:pathLst>
                <a:path w="191958" h="178247">
                  <a:moveTo>
                    <a:pt x="0" y="0"/>
                  </a:moveTo>
                  <a:lnTo>
                    <a:pt x="55559" y="55558"/>
                  </a:lnTo>
                  <a:lnTo>
                    <a:pt x="113815" y="109753"/>
                  </a:lnTo>
                  <a:lnTo>
                    <a:pt x="173342" y="160478"/>
                  </a:lnTo>
                  <a:lnTo>
                    <a:pt x="191957" y="1782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4894899" y="12197879"/>
              <a:ext cx="95979" cy="274224"/>
            </a:xfrm>
            <a:custGeom>
              <a:avLst/>
              <a:gdLst/>
              <a:ahLst/>
              <a:cxnLst/>
              <a:rect l="0" t="0" r="0" b="0"/>
              <a:pathLst>
                <a:path w="95979" h="274224">
                  <a:moveTo>
                    <a:pt x="95978" y="0"/>
                  </a:moveTo>
                  <a:lnTo>
                    <a:pt x="69615" y="57252"/>
                  </a:lnTo>
                  <a:lnTo>
                    <a:pt x="46816" y="119588"/>
                  </a:lnTo>
                  <a:lnTo>
                    <a:pt x="27642" y="177491"/>
                  </a:lnTo>
                  <a:lnTo>
                    <a:pt x="9184" y="232941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5114278" y="12293857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0"/>
                  </a:moveTo>
                  <a:lnTo>
                    <a:pt x="55597" y="4063"/>
                  </a:lnTo>
                  <a:lnTo>
                    <a:pt x="109690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5361080" y="12115612"/>
              <a:ext cx="23717" cy="383914"/>
            </a:xfrm>
            <a:custGeom>
              <a:avLst/>
              <a:gdLst/>
              <a:ahLst/>
              <a:cxnLst/>
              <a:rect l="0" t="0" r="0" b="0"/>
              <a:pathLst>
                <a:path w="23717" h="383914">
                  <a:moveTo>
                    <a:pt x="0" y="0"/>
                  </a:moveTo>
                  <a:lnTo>
                    <a:pt x="14915" y="48807"/>
                  </a:lnTo>
                  <a:lnTo>
                    <a:pt x="23716" y="102314"/>
                  </a:lnTo>
                  <a:lnTo>
                    <a:pt x="22261" y="158286"/>
                  </a:lnTo>
                  <a:lnTo>
                    <a:pt x="16244" y="211942"/>
                  </a:lnTo>
                  <a:lnTo>
                    <a:pt x="14462" y="272021"/>
                  </a:lnTo>
                  <a:lnTo>
                    <a:pt x="13933" y="328416"/>
                  </a:lnTo>
                  <a:lnTo>
                    <a:pt x="13711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Freeform 305"/>
          <p:cNvSpPr/>
          <p:nvPr/>
        </p:nvSpPr>
        <p:spPr>
          <a:xfrm>
            <a:off x="5388502" y="8907190"/>
            <a:ext cx="1604212" cy="765290"/>
          </a:xfrm>
          <a:custGeom>
            <a:avLst/>
            <a:gdLst/>
            <a:ahLst/>
            <a:cxnLst/>
            <a:rect l="0" t="0" r="0" b="0"/>
            <a:pathLst>
              <a:path w="1604212" h="765290">
                <a:moveTo>
                  <a:pt x="0" y="0"/>
                </a:moveTo>
                <a:lnTo>
                  <a:pt x="19084" y="57253"/>
                </a:lnTo>
                <a:lnTo>
                  <a:pt x="36722" y="119588"/>
                </a:lnTo>
                <a:lnTo>
                  <a:pt x="50814" y="181555"/>
                </a:lnTo>
                <a:lnTo>
                  <a:pt x="57713" y="234071"/>
                </a:lnTo>
                <a:lnTo>
                  <a:pt x="65343" y="292289"/>
                </a:lnTo>
                <a:lnTo>
                  <a:pt x="71667" y="349656"/>
                </a:lnTo>
                <a:lnTo>
                  <a:pt x="87453" y="409986"/>
                </a:lnTo>
                <a:lnTo>
                  <a:pt x="93452" y="459348"/>
                </a:lnTo>
                <a:lnTo>
                  <a:pt x="106426" y="519676"/>
                </a:lnTo>
                <a:lnTo>
                  <a:pt x="123659" y="575604"/>
                </a:lnTo>
                <a:lnTo>
                  <a:pt x="141734" y="630663"/>
                </a:lnTo>
                <a:lnTo>
                  <a:pt x="159974" y="685550"/>
                </a:lnTo>
                <a:lnTo>
                  <a:pt x="178248" y="740403"/>
                </a:lnTo>
                <a:lnTo>
                  <a:pt x="182818" y="754115"/>
                </a:lnTo>
                <a:lnTo>
                  <a:pt x="190435" y="761733"/>
                </a:lnTo>
                <a:lnTo>
                  <a:pt x="200082" y="765289"/>
                </a:lnTo>
                <a:lnTo>
                  <a:pt x="222991" y="765175"/>
                </a:lnTo>
                <a:lnTo>
                  <a:pt x="274938" y="752690"/>
                </a:lnTo>
                <a:lnTo>
                  <a:pt x="329210" y="735553"/>
                </a:lnTo>
                <a:lnTo>
                  <a:pt x="383941" y="717498"/>
                </a:lnTo>
                <a:lnTo>
                  <a:pt x="438764" y="699261"/>
                </a:lnTo>
                <a:lnTo>
                  <a:pt x="500883" y="680988"/>
                </a:lnTo>
                <a:lnTo>
                  <a:pt x="553821" y="667278"/>
                </a:lnTo>
                <a:lnTo>
                  <a:pt x="608101" y="653568"/>
                </a:lnTo>
                <a:lnTo>
                  <a:pt x="662778" y="639856"/>
                </a:lnTo>
                <a:lnTo>
                  <a:pt x="724852" y="626145"/>
                </a:lnTo>
                <a:lnTo>
                  <a:pt x="784210" y="612434"/>
                </a:lnTo>
                <a:lnTo>
                  <a:pt x="840391" y="598723"/>
                </a:lnTo>
                <a:lnTo>
                  <a:pt x="888353" y="585012"/>
                </a:lnTo>
                <a:lnTo>
                  <a:pt x="938789" y="578579"/>
                </a:lnTo>
                <a:lnTo>
                  <a:pt x="999606" y="569394"/>
                </a:lnTo>
                <a:lnTo>
                  <a:pt x="1058590" y="557025"/>
                </a:lnTo>
                <a:lnTo>
                  <a:pt x="1114662" y="543711"/>
                </a:lnTo>
                <a:lnTo>
                  <a:pt x="1169871" y="530118"/>
                </a:lnTo>
                <a:lnTo>
                  <a:pt x="1224822" y="516441"/>
                </a:lnTo>
                <a:lnTo>
                  <a:pt x="1279699" y="510020"/>
                </a:lnTo>
                <a:lnTo>
                  <a:pt x="1327274" y="500837"/>
                </a:lnTo>
                <a:lnTo>
                  <a:pt x="1377595" y="488469"/>
                </a:lnTo>
                <a:lnTo>
                  <a:pt x="1431100" y="482435"/>
                </a:lnTo>
                <a:lnTo>
                  <a:pt x="1492827" y="469449"/>
                </a:lnTo>
                <a:lnTo>
                  <a:pt x="1553094" y="452212"/>
                </a:lnTo>
                <a:lnTo>
                  <a:pt x="1604211" y="4387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>
            <a:off x="5443347" y="8619262"/>
            <a:ext cx="1535655" cy="740399"/>
          </a:xfrm>
          <a:custGeom>
            <a:avLst/>
            <a:gdLst/>
            <a:ahLst/>
            <a:cxnLst/>
            <a:rect l="0" t="0" r="0" b="0"/>
            <a:pathLst>
              <a:path w="1535655" h="740399">
                <a:moveTo>
                  <a:pt x="0" y="260506"/>
                </a:moveTo>
                <a:lnTo>
                  <a:pt x="57252" y="229616"/>
                </a:lnTo>
                <a:lnTo>
                  <a:pt x="110165" y="210449"/>
                </a:lnTo>
                <a:lnTo>
                  <a:pt x="164629" y="191993"/>
                </a:lnTo>
                <a:lnTo>
                  <a:pt x="219398" y="166399"/>
                </a:lnTo>
                <a:lnTo>
                  <a:pt x="267797" y="148154"/>
                </a:lnTo>
                <a:lnTo>
                  <a:pt x="329323" y="128341"/>
                </a:lnTo>
                <a:lnTo>
                  <a:pt x="379249" y="114365"/>
                </a:lnTo>
                <a:lnTo>
                  <a:pt x="437837" y="95994"/>
                </a:lnTo>
                <a:lnTo>
                  <a:pt x="483682" y="86330"/>
                </a:lnTo>
                <a:lnTo>
                  <a:pt x="546488" y="75786"/>
                </a:lnTo>
                <a:lnTo>
                  <a:pt x="604429" y="60555"/>
                </a:lnTo>
                <a:lnTo>
                  <a:pt x="653735" y="55009"/>
                </a:lnTo>
                <a:lnTo>
                  <a:pt x="716175" y="40257"/>
                </a:lnTo>
                <a:lnTo>
                  <a:pt x="768773" y="31221"/>
                </a:lnTo>
                <a:lnTo>
                  <a:pt x="822952" y="24480"/>
                </a:lnTo>
                <a:lnTo>
                  <a:pt x="877600" y="16897"/>
                </a:lnTo>
                <a:lnTo>
                  <a:pt x="932386" y="10588"/>
                </a:lnTo>
                <a:lnTo>
                  <a:pt x="987214" y="3133"/>
                </a:lnTo>
                <a:lnTo>
                  <a:pt x="1042054" y="923"/>
                </a:lnTo>
                <a:lnTo>
                  <a:pt x="1096897" y="269"/>
                </a:lnTo>
                <a:lnTo>
                  <a:pt x="1151741" y="75"/>
                </a:lnTo>
                <a:lnTo>
                  <a:pt x="1206586" y="17"/>
                </a:lnTo>
                <a:lnTo>
                  <a:pt x="1261431" y="0"/>
                </a:lnTo>
                <a:lnTo>
                  <a:pt x="1312213" y="4058"/>
                </a:lnTo>
                <a:lnTo>
                  <a:pt x="1360268" y="10846"/>
                </a:lnTo>
                <a:lnTo>
                  <a:pt x="1392196" y="15481"/>
                </a:lnTo>
                <a:lnTo>
                  <a:pt x="1416543" y="27697"/>
                </a:lnTo>
                <a:lnTo>
                  <a:pt x="1433457" y="47345"/>
                </a:lnTo>
                <a:lnTo>
                  <a:pt x="1461709" y="110501"/>
                </a:lnTo>
                <a:lnTo>
                  <a:pt x="1480648" y="164689"/>
                </a:lnTo>
                <a:lnTo>
                  <a:pt x="1490410" y="209771"/>
                </a:lnTo>
                <a:lnTo>
                  <a:pt x="1500987" y="272321"/>
                </a:lnTo>
                <a:lnTo>
                  <a:pt x="1506085" y="322068"/>
                </a:lnTo>
                <a:lnTo>
                  <a:pt x="1507595" y="375402"/>
                </a:lnTo>
                <a:lnTo>
                  <a:pt x="1517530" y="438595"/>
                </a:lnTo>
                <a:lnTo>
                  <a:pt x="1522159" y="488811"/>
                </a:lnTo>
                <a:lnTo>
                  <a:pt x="1532537" y="551558"/>
                </a:lnTo>
                <a:lnTo>
                  <a:pt x="1534731" y="604209"/>
                </a:lnTo>
                <a:lnTo>
                  <a:pt x="1535381" y="658404"/>
                </a:lnTo>
                <a:lnTo>
                  <a:pt x="1535573" y="704931"/>
                </a:lnTo>
                <a:lnTo>
                  <a:pt x="1535654" y="7403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3551201" y="11964788"/>
            <a:ext cx="2191710" cy="1076997"/>
          </a:xfrm>
          <a:custGeom>
            <a:avLst/>
            <a:gdLst/>
            <a:ahLst/>
            <a:cxnLst/>
            <a:rect l="0" t="0" r="0" b="0"/>
            <a:pathLst>
              <a:path w="2191710" h="1076997">
                <a:moveTo>
                  <a:pt x="1535655" y="54845"/>
                </a:moveTo>
                <a:lnTo>
                  <a:pt x="1490346" y="54846"/>
                </a:lnTo>
                <a:lnTo>
                  <a:pt x="1431160" y="54846"/>
                </a:lnTo>
                <a:lnTo>
                  <a:pt x="1387648" y="54846"/>
                </a:lnTo>
                <a:lnTo>
                  <a:pt x="1327605" y="54846"/>
                </a:lnTo>
                <a:lnTo>
                  <a:pt x="1285763" y="54846"/>
                </a:lnTo>
                <a:lnTo>
                  <a:pt x="1223444" y="54846"/>
                </a:lnTo>
                <a:lnTo>
                  <a:pt x="1162322" y="54846"/>
                </a:lnTo>
                <a:lnTo>
                  <a:pt x="1100031" y="54846"/>
                </a:lnTo>
                <a:lnTo>
                  <a:pt x="1042980" y="54846"/>
                </a:lnTo>
                <a:lnTo>
                  <a:pt x="983419" y="54846"/>
                </a:lnTo>
                <a:lnTo>
                  <a:pt x="921591" y="54846"/>
                </a:lnTo>
                <a:lnTo>
                  <a:pt x="860615" y="58908"/>
                </a:lnTo>
                <a:lnTo>
                  <a:pt x="798367" y="65698"/>
                </a:lnTo>
                <a:lnTo>
                  <a:pt x="737266" y="71772"/>
                </a:lnTo>
                <a:lnTo>
                  <a:pt x="674981" y="83221"/>
                </a:lnTo>
                <a:lnTo>
                  <a:pt x="613870" y="92199"/>
                </a:lnTo>
                <a:lnTo>
                  <a:pt x="551582" y="98921"/>
                </a:lnTo>
                <a:lnTo>
                  <a:pt x="494532" y="110563"/>
                </a:lnTo>
                <a:lnTo>
                  <a:pt x="439034" y="123659"/>
                </a:lnTo>
                <a:lnTo>
                  <a:pt x="383996" y="133126"/>
                </a:lnTo>
                <a:lnTo>
                  <a:pt x="329094" y="139993"/>
                </a:lnTo>
                <a:lnTo>
                  <a:pt x="274231" y="151678"/>
                </a:lnTo>
                <a:lnTo>
                  <a:pt x="219382" y="164788"/>
                </a:lnTo>
                <a:lnTo>
                  <a:pt x="168598" y="178320"/>
                </a:lnTo>
                <a:lnTo>
                  <a:pt x="110493" y="196542"/>
                </a:lnTo>
                <a:lnTo>
                  <a:pt x="68794" y="210242"/>
                </a:lnTo>
                <a:lnTo>
                  <a:pt x="62621" y="210241"/>
                </a:lnTo>
                <a:lnTo>
                  <a:pt x="61553" y="207193"/>
                </a:lnTo>
                <a:lnTo>
                  <a:pt x="63887" y="202114"/>
                </a:lnTo>
                <a:lnTo>
                  <a:pt x="82731" y="192408"/>
                </a:lnTo>
                <a:lnTo>
                  <a:pt x="144483" y="173765"/>
                </a:lnTo>
                <a:lnTo>
                  <a:pt x="204636" y="159991"/>
                </a:lnTo>
                <a:lnTo>
                  <a:pt x="256145" y="146261"/>
                </a:lnTo>
                <a:lnTo>
                  <a:pt x="307631" y="139823"/>
                </a:lnTo>
                <a:lnTo>
                  <a:pt x="361481" y="130637"/>
                </a:lnTo>
                <a:lnTo>
                  <a:pt x="423310" y="125546"/>
                </a:lnTo>
                <a:lnTo>
                  <a:pt x="482593" y="116758"/>
                </a:lnTo>
                <a:lnTo>
                  <a:pt x="538754" y="111784"/>
                </a:lnTo>
                <a:lnTo>
                  <a:pt x="593988" y="103031"/>
                </a:lnTo>
                <a:lnTo>
                  <a:pt x="656227" y="90790"/>
                </a:lnTo>
                <a:lnTo>
                  <a:pt x="700454" y="86055"/>
                </a:lnTo>
                <a:lnTo>
                  <a:pt x="743978" y="82428"/>
                </a:lnTo>
                <a:lnTo>
                  <a:pt x="804264" y="71821"/>
                </a:lnTo>
                <a:lnTo>
                  <a:pt x="847500" y="63406"/>
                </a:lnTo>
                <a:lnTo>
                  <a:pt x="892106" y="54587"/>
                </a:lnTo>
                <a:lnTo>
                  <a:pt x="937322" y="47112"/>
                </a:lnTo>
                <a:lnTo>
                  <a:pt x="982810" y="43791"/>
                </a:lnTo>
                <a:lnTo>
                  <a:pt x="1043965" y="34642"/>
                </a:lnTo>
                <a:lnTo>
                  <a:pt x="1086067" y="26568"/>
                </a:lnTo>
                <a:lnTo>
                  <a:pt x="1148532" y="17522"/>
                </a:lnTo>
                <a:lnTo>
                  <a:pt x="1205635" y="14841"/>
                </a:lnTo>
                <a:lnTo>
                  <a:pt x="1261149" y="14047"/>
                </a:lnTo>
                <a:lnTo>
                  <a:pt x="1316192" y="13812"/>
                </a:lnTo>
                <a:lnTo>
                  <a:pt x="1367033" y="9679"/>
                </a:lnTo>
                <a:lnTo>
                  <a:pt x="1419168" y="2868"/>
                </a:lnTo>
                <a:lnTo>
                  <a:pt x="1461031" y="1274"/>
                </a:lnTo>
                <a:lnTo>
                  <a:pt x="1505028" y="566"/>
                </a:lnTo>
                <a:lnTo>
                  <a:pt x="1565344" y="168"/>
                </a:lnTo>
                <a:lnTo>
                  <a:pt x="1621810" y="49"/>
                </a:lnTo>
                <a:lnTo>
                  <a:pt x="1677135" y="14"/>
                </a:lnTo>
                <a:lnTo>
                  <a:pt x="1739401" y="4"/>
                </a:lnTo>
                <a:lnTo>
                  <a:pt x="1798814" y="0"/>
                </a:lnTo>
                <a:lnTo>
                  <a:pt x="1855012" y="0"/>
                </a:lnTo>
                <a:lnTo>
                  <a:pt x="1902980" y="7279"/>
                </a:lnTo>
                <a:lnTo>
                  <a:pt x="1960696" y="11807"/>
                </a:lnTo>
                <a:lnTo>
                  <a:pt x="2018761" y="20426"/>
                </a:lnTo>
                <a:lnTo>
                  <a:pt x="2074560" y="25349"/>
                </a:lnTo>
                <a:lnTo>
                  <a:pt x="2129688" y="26808"/>
                </a:lnTo>
                <a:lnTo>
                  <a:pt x="2158192" y="35275"/>
                </a:lnTo>
                <a:lnTo>
                  <a:pt x="2170059" y="41799"/>
                </a:lnTo>
                <a:lnTo>
                  <a:pt x="2177970" y="52241"/>
                </a:lnTo>
                <a:lnTo>
                  <a:pt x="2186760" y="80095"/>
                </a:lnTo>
                <a:lnTo>
                  <a:pt x="2191709" y="130036"/>
                </a:lnTo>
                <a:lnTo>
                  <a:pt x="2183958" y="192082"/>
                </a:lnTo>
                <a:lnTo>
                  <a:pt x="2181230" y="245147"/>
                </a:lnTo>
                <a:lnTo>
                  <a:pt x="2178898" y="305389"/>
                </a:lnTo>
                <a:lnTo>
                  <a:pt x="2170759" y="355062"/>
                </a:lnTo>
                <a:lnTo>
                  <a:pt x="2167670" y="409220"/>
                </a:lnTo>
                <a:lnTo>
                  <a:pt x="2166948" y="451022"/>
                </a:lnTo>
                <a:lnTo>
                  <a:pt x="2166627" y="494991"/>
                </a:lnTo>
                <a:lnTo>
                  <a:pt x="2166484" y="538401"/>
                </a:lnTo>
                <a:lnTo>
                  <a:pt x="2166404" y="597100"/>
                </a:lnTo>
                <a:lnTo>
                  <a:pt x="2166380" y="653087"/>
                </a:lnTo>
                <a:lnTo>
                  <a:pt x="2164849" y="706746"/>
                </a:lnTo>
                <a:lnTo>
                  <a:pt x="2159092" y="737634"/>
                </a:lnTo>
                <a:lnTo>
                  <a:pt x="2152378" y="749222"/>
                </a:lnTo>
                <a:lnTo>
                  <a:pt x="2132728" y="766160"/>
                </a:lnTo>
                <a:lnTo>
                  <a:pt x="2104699" y="774704"/>
                </a:lnTo>
                <a:lnTo>
                  <a:pt x="2044329" y="787469"/>
                </a:lnTo>
                <a:lnTo>
                  <a:pt x="1994960" y="792944"/>
                </a:lnTo>
                <a:lnTo>
                  <a:pt x="1941737" y="794567"/>
                </a:lnTo>
                <a:lnTo>
                  <a:pt x="1887373" y="795048"/>
                </a:lnTo>
                <a:lnTo>
                  <a:pt x="1839950" y="802469"/>
                </a:lnTo>
                <a:lnTo>
                  <a:pt x="1789673" y="814316"/>
                </a:lnTo>
                <a:lnTo>
                  <a:pt x="1743461" y="827476"/>
                </a:lnTo>
                <a:lnTo>
                  <a:pt x="1686265" y="841023"/>
                </a:lnTo>
                <a:lnTo>
                  <a:pt x="1635633" y="854685"/>
                </a:lnTo>
                <a:lnTo>
                  <a:pt x="1577127" y="868382"/>
                </a:lnTo>
                <a:lnTo>
                  <a:pt x="1526107" y="882090"/>
                </a:lnTo>
                <a:lnTo>
                  <a:pt x="1464874" y="900369"/>
                </a:lnTo>
                <a:lnTo>
                  <a:pt x="1407363" y="914080"/>
                </a:lnTo>
                <a:lnTo>
                  <a:pt x="1356975" y="927792"/>
                </a:lnTo>
                <a:lnTo>
                  <a:pt x="1298204" y="941503"/>
                </a:lnTo>
                <a:lnTo>
                  <a:pt x="1247443" y="955214"/>
                </a:lnTo>
                <a:lnTo>
                  <a:pt x="1185514" y="968925"/>
                </a:lnTo>
                <a:lnTo>
                  <a:pt x="1141360" y="978066"/>
                </a:lnTo>
                <a:lnTo>
                  <a:pt x="1096345" y="987207"/>
                </a:lnTo>
                <a:lnTo>
                  <a:pt x="1050947" y="994824"/>
                </a:lnTo>
                <a:lnTo>
                  <a:pt x="1005379" y="998210"/>
                </a:lnTo>
                <a:lnTo>
                  <a:pt x="951457" y="1007394"/>
                </a:lnTo>
                <a:lnTo>
                  <a:pt x="891977" y="1019764"/>
                </a:lnTo>
                <a:lnTo>
                  <a:pt x="833389" y="1025799"/>
                </a:lnTo>
                <a:lnTo>
                  <a:pt x="770157" y="1034867"/>
                </a:lnTo>
                <a:lnTo>
                  <a:pt x="725698" y="1038859"/>
                </a:lnTo>
                <a:lnTo>
                  <a:pt x="682070" y="1042156"/>
                </a:lnTo>
                <a:lnTo>
                  <a:pt x="623249" y="1051055"/>
                </a:lnTo>
                <a:lnTo>
                  <a:pt x="567226" y="1054368"/>
                </a:lnTo>
                <a:lnTo>
                  <a:pt x="510508" y="1055349"/>
                </a:lnTo>
                <a:lnTo>
                  <a:pt x="468108" y="1055578"/>
                </a:lnTo>
                <a:lnTo>
                  <a:pt x="423873" y="1055682"/>
                </a:lnTo>
                <a:lnTo>
                  <a:pt x="364269" y="1059801"/>
                </a:lnTo>
                <a:lnTo>
                  <a:pt x="309537" y="1066609"/>
                </a:lnTo>
                <a:lnTo>
                  <a:pt x="253202" y="1072688"/>
                </a:lnTo>
                <a:lnTo>
                  <a:pt x="222224" y="1076996"/>
                </a:lnTo>
                <a:lnTo>
                  <a:pt x="193221" y="1073833"/>
                </a:lnTo>
                <a:lnTo>
                  <a:pt x="169159" y="1063285"/>
                </a:lnTo>
                <a:lnTo>
                  <a:pt x="158477" y="1056208"/>
                </a:lnTo>
                <a:lnTo>
                  <a:pt x="151355" y="1045395"/>
                </a:lnTo>
                <a:lnTo>
                  <a:pt x="135863" y="984256"/>
                </a:lnTo>
                <a:lnTo>
                  <a:pt x="123031" y="931488"/>
                </a:lnTo>
                <a:lnTo>
                  <a:pt x="109580" y="881321"/>
                </a:lnTo>
                <a:lnTo>
                  <a:pt x="95946" y="833448"/>
                </a:lnTo>
                <a:lnTo>
                  <a:pt x="82258" y="780670"/>
                </a:lnTo>
                <a:lnTo>
                  <a:pt x="68553" y="726437"/>
                </a:lnTo>
                <a:lnTo>
                  <a:pt x="54844" y="667710"/>
                </a:lnTo>
                <a:lnTo>
                  <a:pt x="45196" y="606128"/>
                </a:lnTo>
                <a:lnTo>
                  <a:pt x="38274" y="549288"/>
                </a:lnTo>
                <a:lnTo>
                  <a:pt x="26575" y="489791"/>
                </a:lnTo>
                <a:lnTo>
                  <a:pt x="17523" y="427981"/>
                </a:lnTo>
                <a:lnTo>
                  <a:pt x="14840" y="367010"/>
                </a:lnTo>
                <a:lnTo>
                  <a:pt x="14213" y="323080"/>
                </a:lnTo>
                <a:lnTo>
                  <a:pt x="13934" y="278164"/>
                </a:lnTo>
                <a:lnTo>
                  <a:pt x="13777" y="217331"/>
                </a:lnTo>
                <a:lnTo>
                  <a:pt x="4301" y="157697"/>
                </a:lnTo>
                <a:lnTo>
                  <a:pt x="0" y="1371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Group 310"/>
          <p:cNvGrpSpPr/>
          <p:nvPr/>
        </p:nvGrpSpPr>
        <p:grpSpPr>
          <a:xfrm>
            <a:off x="3265816" y="14161539"/>
            <a:ext cx="580210" cy="398832"/>
            <a:chOff x="3265816" y="14161539"/>
            <a:chExt cx="580210" cy="398832"/>
          </a:xfrm>
        </p:grpSpPr>
        <p:sp>
          <p:nvSpPr>
            <p:cNvPr id="309" name="Freeform 308"/>
            <p:cNvSpPr/>
            <p:nvPr/>
          </p:nvSpPr>
          <p:spPr>
            <a:xfrm>
              <a:off x="3333469" y="14258723"/>
              <a:ext cx="25776" cy="301648"/>
            </a:xfrm>
            <a:custGeom>
              <a:avLst/>
              <a:gdLst/>
              <a:ahLst/>
              <a:cxnLst/>
              <a:rect l="0" t="0" r="0" b="0"/>
              <a:pathLst>
                <a:path w="25776" h="301648">
                  <a:moveTo>
                    <a:pt x="25775" y="0"/>
                  </a:moveTo>
                  <a:lnTo>
                    <a:pt x="14829" y="61110"/>
                  </a:lnTo>
                  <a:lnTo>
                    <a:pt x="3912" y="109008"/>
                  </a:lnTo>
                  <a:lnTo>
                    <a:pt x="0" y="161118"/>
                  </a:lnTo>
                  <a:lnTo>
                    <a:pt x="364" y="215152"/>
                  </a:lnTo>
                  <a:lnTo>
                    <a:pt x="9302" y="275816"/>
                  </a:lnTo>
                  <a:lnTo>
                    <a:pt x="12064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3265816" y="14161539"/>
              <a:ext cx="580210" cy="369560"/>
            </a:xfrm>
            <a:custGeom>
              <a:avLst/>
              <a:gdLst/>
              <a:ahLst/>
              <a:cxnLst/>
              <a:rect l="0" t="0" r="0" b="0"/>
              <a:pathLst>
                <a:path w="580210" h="369560">
                  <a:moveTo>
                    <a:pt x="79717" y="206874"/>
                  </a:moveTo>
                  <a:lnTo>
                    <a:pt x="79717" y="144244"/>
                  </a:lnTo>
                  <a:lnTo>
                    <a:pt x="81241" y="88445"/>
                  </a:lnTo>
                  <a:lnTo>
                    <a:pt x="90663" y="34841"/>
                  </a:lnTo>
                  <a:lnTo>
                    <a:pt x="98801" y="3967"/>
                  </a:lnTo>
                  <a:lnTo>
                    <a:pt x="101580" y="0"/>
                  </a:lnTo>
                  <a:lnTo>
                    <a:pt x="103433" y="3449"/>
                  </a:lnTo>
                  <a:lnTo>
                    <a:pt x="106407" y="52770"/>
                  </a:lnTo>
                  <a:lnTo>
                    <a:pt x="106922" y="103491"/>
                  </a:lnTo>
                  <a:lnTo>
                    <a:pt x="107075" y="157114"/>
                  </a:lnTo>
                  <a:lnTo>
                    <a:pt x="107120" y="218875"/>
                  </a:lnTo>
                  <a:lnTo>
                    <a:pt x="107134" y="278139"/>
                  </a:lnTo>
                  <a:lnTo>
                    <a:pt x="107137" y="341573"/>
                  </a:lnTo>
                  <a:lnTo>
                    <a:pt x="108662" y="348471"/>
                  </a:lnTo>
                  <a:lnTo>
                    <a:pt x="111201" y="345451"/>
                  </a:lnTo>
                  <a:lnTo>
                    <a:pt x="129003" y="286005"/>
                  </a:lnTo>
                  <a:lnTo>
                    <a:pt x="137527" y="223127"/>
                  </a:lnTo>
                  <a:lnTo>
                    <a:pt x="153429" y="166242"/>
                  </a:lnTo>
                  <a:lnTo>
                    <a:pt x="171241" y="110994"/>
                  </a:lnTo>
                  <a:lnTo>
                    <a:pt x="193492" y="56071"/>
                  </a:lnTo>
                  <a:lnTo>
                    <a:pt x="201271" y="42352"/>
                  </a:lnTo>
                  <a:lnTo>
                    <a:pt x="211028" y="36255"/>
                  </a:lnTo>
                  <a:lnTo>
                    <a:pt x="222102" y="35235"/>
                  </a:lnTo>
                  <a:lnTo>
                    <a:pt x="234056" y="37604"/>
                  </a:lnTo>
                  <a:lnTo>
                    <a:pt x="242025" y="46800"/>
                  </a:lnTo>
                  <a:lnTo>
                    <a:pt x="250879" y="77330"/>
                  </a:lnTo>
                  <a:lnTo>
                    <a:pt x="255864" y="130066"/>
                  </a:lnTo>
                  <a:lnTo>
                    <a:pt x="257341" y="184286"/>
                  </a:lnTo>
                  <a:lnTo>
                    <a:pt x="257779" y="238945"/>
                  </a:lnTo>
                  <a:lnTo>
                    <a:pt x="257908" y="293735"/>
                  </a:lnTo>
                  <a:lnTo>
                    <a:pt x="260973" y="302868"/>
                  </a:lnTo>
                  <a:lnTo>
                    <a:pt x="266063" y="305911"/>
                  </a:lnTo>
                  <a:lnTo>
                    <a:pt x="272504" y="304891"/>
                  </a:lnTo>
                  <a:lnTo>
                    <a:pt x="283723" y="279384"/>
                  </a:lnTo>
                  <a:lnTo>
                    <a:pt x="293787" y="237577"/>
                  </a:lnTo>
                  <a:lnTo>
                    <a:pt x="303338" y="188528"/>
                  </a:lnTo>
                  <a:lnTo>
                    <a:pt x="317280" y="131358"/>
                  </a:lnTo>
                  <a:lnTo>
                    <a:pt x="337164" y="69572"/>
                  </a:lnTo>
                  <a:lnTo>
                    <a:pt x="352071" y="35653"/>
                  </a:lnTo>
                  <a:lnTo>
                    <a:pt x="360312" y="27218"/>
                  </a:lnTo>
                  <a:lnTo>
                    <a:pt x="368852" y="24642"/>
                  </a:lnTo>
                  <a:lnTo>
                    <a:pt x="377593" y="25972"/>
                  </a:lnTo>
                  <a:lnTo>
                    <a:pt x="383421" y="35997"/>
                  </a:lnTo>
                  <a:lnTo>
                    <a:pt x="389895" y="71513"/>
                  </a:lnTo>
                  <a:lnTo>
                    <a:pt x="386261" y="121064"/>
                  </a:lnTo>
                  <a:lnTo>
                    <a:pt x="382815" y="171969"/>
                  </a:lnTo>
                  <a:lnTo>
                    <a:pt x="381794" y="232927"/>
                  </a:lnTo>
                  <a:lnTo>
                    <a:pt x="384697" y="241000"/>
                  </a:lnTo>
                  <a:lnTo>
                    <a:pt x="389680" y="240290"/>
                  </a:lnTo>
                  <a:lnTo>
                    <a:pt x="396049" y="233722"/>
                  </a:lnTo>
                  <a:lnTo>
                    <a:pt x="412291" y="180804"/>
                  </a:lnTo>
                  <a:lnTo>
                    <a:pt x="422024" y="132826"/>
                  </a:lnTo>
                  <a:lnTo>
                    <a:pt x="432951" y="85604"/>
                  </a:lnTo>
                  <a:lnTo>
                    <a:pt x="447964" y="49380"/>
                  </a:lnTo>
                  <a:lnTo>
                    <a:pt x="456233" y="40938"/>
                  </a:lnTo>
                  <a:lnTo>
                    <a:pt x="464793" y="38359"/>
                  </a:lnTo>
                  <a:lnTo>
                    <a:pt x="473546" y="39686"/>
                  </a:lnTo>
                  <a:lnTo>
                    <a:pt x="477858" y="49711"/>
                  </a:lnTo>
                  <a:lnTo>
                    <a:pt x="478172" y="109018"/>
                  </a:lnTo>
                  <a:lnTo>
                    <a:pt x="477711" y="163890"/>
                  </a:lnTo>
                  <a:lnTo>
                    <a:pt x="477506" y="215700"/>
                  </a:lnTo>
                  <a:lnTo>
                    <a:pt x="477451" y="240180"/>
                  </a:lnTo>
                  <a:lnTo>
                    <a:pt x="480462" y="253454"/>
                  </a:lnTo>
                  <a:lnTo>
                    <a:pt x="485516" y="259255"/>
                  </a:lnTo>
                  <a:lnTo>
                    <a:pt x="491932" y="260077"/>
                  </a:lnTo>
                  <a:lnTo>
                    <a:pt x="497733" y="254530"/>
                  </a:lnTo>
                  <a:lnTo>
                    <a:pt x="508241" y="232117"/>
                  </a:lnTo>
                  <a:lnTo>
                    <a:pt x="522722" y="170681"/>
                  </a:lnTo>
                  <a:lnTo>
                    <a:pt x="536661" y="116422"/>
                  </a:lnTo>
                  <a:lnTo>
                    <a:pt x="557718" y="71400"/>
                  </a:lnTo>
                  <a:lnTo>
                    <a:pt x="564442" y="69330"/>
                  </a:lnTo>
                  <a:lnTo>
                    <a:pt x="570449" y="75569"/>
                  </a:lnTo>
                  <a:lnTo>
                    <a:pt x="575976" y="87345"/>
                  </a:lnTo>
                  <a:lnTo>
                    <a:pt x="578056" y="116678"/>
                  </a:lnTo>
                  <a:lnTo>
                    <a:pt x="574723" y="179643"/>
                  </a:lnTo>
                  <a:lnTo>
                    <a:pt x="572420" y="231334"/>
                  </a:lnTo>
                  <a:lnTo>
                    <a:pt x="565606" y="280984"/>
                  </a:lnTo>
                  <a:lnTo>
                    <a:pt x="570357" y="253547"/>
                  </a:lnTo>
                  <a:lnTo>
                    <a:pt x="573966" y="197174"/>
                  </a:lnTo>
                  <a:lnTo>
                    <a:pt x="580209" y="154319"/>
                  </a:lnTo>
                  <a:lnTo>
                    <a:pt x="579436" y="145940"/>
                  </a:lnTo>
                  <a:lnTo>
                    <a:pt x="575874" y="146445"/>
                  </a:lnTo>
                  <a:lnTo>
                    <a:pt x="565314" y="161736"/>
                  </a:lnTo>
                  <a:lnTo>
                    <a:pt x="541477" y="221864"/>
                  </a:lnTo>
                  <a:lnTo>
                    <a:pt x="523075" y="285106"/>
                  </a:lnTo>
                  <a:lnTo>
                    <a:pt x="504770" y="343190"/>
                  </a:lnTo>
                  <a:lnTo>
                    <a:pt x="500198" y="357167"/>
                  </a:lnTo>
                  <a:lnTo>
                    <a:pt x="492579" y="364960"/>
                  </a:lnTo>
                  <a:lnTo>
                    <a:pt x="482930" y="368633"/>
                  </a:lnTo>
                  <a:lnTo>
                    <a:pt x="471926" y="369559"/>
                  </a:lnTo>
                  <a:lnTo>
                    <a:pt x="463067" y="364081"/>
                  </a:lnTo>
                  <a:lnTo>
                    <a:pt x="441797" y="325733"/>
                  </a:lnTo>
                  <a:lnTo>
                    <a:pt x="418398" y="269853"/>
                  </a:lnTo>
                  <a:lnTo>
                    <a:pt x="396071" y="208482"/>
                  </a:lnTo>
                  <a:lnTo>
                    <a:pt x="376990" y="152347"/>
                  </a:lnTo>
                  <a:lnTo>
                    <a:pt x="355504" y="89349"/>
                  </a:lnTo>
                  <a:lnTo>
                    <a:pt x="334830" y="65264"/>
                  </a:lnTo>
                  <a:lnTo>
                    <a:pt x="321396" y="62193"/>
                  </a:lnTo>
                  <a:lnTo>
                    <a:pt x="290218" y="70969"/>
                  </a:lnTo>
                  <a:lnTo>
                    <a:pt x="260110" y="98229"/>
                  </a:lnTo>
                  <a:lnTo>
                    <a:pt x="225591" y="148276"/>
                  </a:lnTo>
                  <a:lnTo>
                    <a:pt x="193000" y="206133"/>
                  </a:lnTo>
                  <a:lnTo>
                    <a:pt x="166644" y="260050"/>
                  </a:lnTo>
                  <a:lnTo>
                    <a:pt x="150852" y="281798"/>
                  </a:lnTo>
                  <a:lnTo>
                    <a:pt x="142375" y="285770"/>
                  </a:lnTo>
                  <a:lnTo>
                    <a:pt x="133677" y="285370"/>
                  </a:lnTo>
                  <a:lnTo>
                    <a:pt x="124831" y="282057"/>
                  </a:lnTo>
                  <a:lnTo>
                    <a:pt x="110940" y="262125"/>
                  </a:lnTo>
                  <a:lnTo>
                    <a:pt x="89608" y="206955"/>
                  </a:lnTo>
                  <a:lnTo>
                    <a:pt x="72248" y="147474"/>
                  </a:lnTo>
                  <a:lnTo>
                    <a:pt x="68780" y="102778"/>
                  </a:lnTo>
                  <a:lnTo>
                    <a:pt x="66828" y="40782"/>
                  </a:lnTo>
                  <a:lnTo>
                    <a:pt x="63507" y="30637"/>
                  </a:lnTo>
                  <a:lnTo>
                    <a:pt x="58246" y="26921"/>
                  </a:lnTo>
                  <a:lnTo>
                    <a:pt x="51692" y="27489"/>
                  </a:lnTo>
                  <a:lnTo>
                    <a:pt x="45799" y="32440"/>
                  </a:lnTo>
                  <a:lnTo>
                    <a:pt x="35189" y="50128"/>
                  </a:lnTo>
                  <a:lnTo>
                    <a:pt x="27929" y="107618"/>
                  </a:lnTo>
                  <a:lnTo>
                    <a:pt x="18499" y="167986"/>
                  </a:lnTo>
                  <a:lnTo>
                    <a:pt x="6057" y="217188"/>
                  </a:lnTo>
                  <a:lnTo>
                    <a:pt x="3188" y="219844"/>
                  </a:lnTo>
                  <a:lnTo>
                    <a:pt x="0" y="202482"/>
                  </a:lnTo>
                  <a:lnTo>
                    <a:pt x="5484" y="157161"/>
                  </a:lnTo>
                  <a:lnTo>
                    <a:pt x="8900" y="152403"/>
                  </a:lnTo>
                  <a:lnTo>
                    <a:pt x="12701" y="155325"/>
                  </a:lnTo>
                  <a:lnTo>
                    <a:pt x="20986" y="177869"/>
                  </a:lnTo>
                  <a:lnTo>
                    <a:pt x="32692" y="234336"/>
                  </a:lnTo>
                  <a:lnTo>
                    <a:pt x="38583" y="2754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5190913" y="14587792"/>
            <a:ext cx="549668" cy="437137"/>
            <a:chOff x="5190913" y="14587792"/>
            <a:chExt cx="549668" cy="437137"/>
          </a:xfrm>
        </p:grpSpPr>
        <p:sp>
          <p:nvSpPr>
            <p:cNvPr id="312" name="Freeform 311"/>
            <p:cNvSpPr/>
            <p:nvPr/>
          </p:nvSpPr>
          <p:spPr>
            <a:xfrm>
              <a:off x="5190913" y="14793460"/>
              <a:ext cx="183879" cy="231469"/>
            </a:xfrm>
            <a:custGeom>
              <a:avLst/>
              <a:gdLst/>
              <a:ahLst/>
              <a:cxnLst/>
              <a:rect l="0" t="0" r="0" b="0"/>
              <a:pathLst>
                <a:path w="183879" h="231469">
                  <a:moveTo>
                    <a:pt x="46766" y="0"/>
                  </a:moveTo>
                  <a:lnTo>
                    <a:pt x="65744" y="55598"/>
                  </a:lnTo>
                  <a:lnTo>
                    <a:pt x="98080" y="109838"/>
                  </a:lnTo>
                  <a:lnTo>
                    <a:pt x="133809" y="163041"/>
                  </a:lnTo>
                  <a:lnTo>
                    <a:pt x="179335" y="214010"/>
                  </a:lnTo>
                  <a:lnTo>
                    <a:pt x="180849" y="217323"/>
                  </a:lnTo>
                  <a:lnTo>
                    <a:pt x="177288" y="216484"/>
                  </a:lnTo>
                  <a:lnTo>
                    <a:pt x="117602" y="176789"/>
                  </a:lnTo>
                  <a:lnTo>
                    <a:pt x="96531" y="160841"/>
                  </a:lnTo>
                  <a:lnTo>
                    <a:pt x="71930" y="148674"/>
                  </a:lnTo>
                  <a:lnTo>
                    <a:pt x="41699" y="146313"/>
                  </a:lnTo>
                  <a:lnTo>
                    <a:pt x="25107" y="147817"/>
                  </a:lnTo>
                  <a:lnTo>
                    <a:pt x="14045" y="154913"/>
                  </a:lnTo>
                  <a:lnTo>
                    <a:pt x="6670" y="165737"/>
                  </a:lnTo>
                  <a:lnTo>
                    <a:pt x="0" y="192490"/>
                  </a:lnTo>
                  <a:lnTo>
                    <a:pt x="2113" y="219616"/>
                  </a:lnTo>
                  <a:lnTo>
                    <a:pt x="7856" y="227155"/>
                  </a:lnTo>
                  <a:lnTo>
                    <a:pt x="16256" y="230657"/>
                  </a:lnTo>
                  <a:lnTo>
                    <a:pt x="26426" y="231468"/>
                  </a:lnTo>
                  <a:lnTo>
                    <a:pt x="45851" y="224245"/>
                  </a:lnTo>
                  <a:lnTo>
                    <a:pt x="83148" y="194780"/>
                  </a:lnTo>
                  <a:lnTo>
                    <a:pt x="129009" y="135678"/>
                  </a:lnTo>
                  <a:lnTo>
                    <a:pt x="163788" y="72938"/>
                  </a:lnTo>
                  <a:lnTo>
                    <a:pt x="183878" y="548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5481236" y="14587792"/>
              <a:ext cx="259345" cy="287937"/>
            </a:xfrm>
            <a:custGeom>
              <a:avLst/>
              <a:gdLst/>
              <a:ahLst/>
              <a:cxnLst/>
              <a:rect l="0" t="0" r="0" b="0"/>
              <a:pathLst>
                <a:path w="259345" h="287937">
                  <a:moveTo>
                    <a:pt x="99223" y="0"/>
                  </a:moveTo>
                  <a:lnTo>
                    <a:pt x="43626" y="18977"/>
                  </a:lnTo>
                  <a:lnTo>
                    <a:pt x="30166" y="26362"/>
                  </a:lnTo>
                  <a:lnTo>
                    <a:pt x="11147" y="50818"/>
                  </a:lnTo>
                  <a:lnTo>
                    <a:pt x="3942" y="65872"/>
                  </a:lnTo>
                  <a:lnTo>
                    <a:pt x="0" y="94786"/>
                  </a:lnTo>
                  <a:lnTo>
                    <a:pt x="4849" y="122871"/>
                  </a:lnTo>
                  <a:lnTo>
                    <a:pt x="17161" y="150587"/>
                  </a:lnTo>
                  <a:lnTo>
                    <a:pt x="36852" y="170016"/>
                  </a:lnTo>
                  <a:lnTo>
                    <a:pt x="48502" y="177330"/>
                  </a:lnTo>
                  <a:lnTo>
                    <a:pt x="56268" y="176111"/>
                  </a:lnTo>
                  <a:lnTo>
                    <a:pt x="61446" y="169205"/>
                  </a:lnTo>
                  <a:lnTo>
                    <a:pt x="82907" y="110022"/>
                  </a:lnTo>
                  <a:lnTo>
                    <a:pt x="97558" y="89016"/>
                  </a:lnTo>
                  <a:lnTo>
                    <a:pt x="122350" y="73588"/>
                  </a:lnTo>
                  <a:lnTo>
                    <a:pt x="152159" y="64700"/>
                  </a:lnTo>
                  <a:lnTo>
                    <a:pt x="180642" y="65827"/>
                  </a:lnTo>
                  <a:lnTo>
                    <a:pt x="222372" y="82305"/>
                  </a:lnTo>
                  <a:lnTo>
                    <a:pt x="241809" y="102088"/>
                  </a:lnTo>
                  <a:lnTo>
                    <a:pt x="254003" y="127640"/>
                  </a:lnTo>
                  <a:lnTo>
                    <a:pt x="259344" y="174763"/>
                  </a:lnTo>
                  <a:lnTo>
                    <a:pt x="255194" y="204121"/>
                  </a:lnTo>
                  <a:lnTo>
                    <a:pt x="244209" y="228341"/>
                  </a:lnTo>
                  <a:lnTo>
                    <a:pt x="237014" y="239066"/>
                  </a:lnTo>
                  <a:lnTo>
                    <a:pt x="216832" y="255043"/>
                  </a:lnTo>
                  <a:lnTo>
                    <a:pt x="154068" y="2879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65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Custom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Arial - 31</vt:lpstr>
      <vt:lpstr>Arial - 24</vt:lpstr>
      <vt:lpstr>Arial - 78</vt:lpstr>
      <vt:lpstr>Arial - 34</vt:lpstr>
      <vt:lpstr>Office Theme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2015-01-29T22:50:29Z</dcterms:created>
  <dcterms:modified xsi:type="dcterms:W3CDTF">2015-01-29T22:50:34Z</dcterms:modified>
</cp:coreProperties>
</file>