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66243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64312"/>
            <a:ext cx="8636000" cy="3563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20437"/>
            <a:ext cx="7112000" cy="42484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65747"/>
            <a:ext cx="2286000" cy="141845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65747"/>
            <a:ext cx="6688667" cy="141845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682656"/>
            <a:ext cx="8636000" cy="330177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046089"/>
            <a:ext cx="8636000" cy="36365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879007"/>
            <a:ext cx="4487333" cy="109712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879007"/>
            <a:ext cx="4487333" cy="109712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721228"/>
            <a:ext cx="4489098" cy="15508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272058"/>
            <a:ext cx="4489098" cy="9578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721228"/>
            <a:ext cx="4490861" cy="15508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272058"/>
            <a:ext cx="4490861" cy="9578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4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3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61894"/>
            <a:ext cx="3342570" cy="28168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61897"/>
            <a:ext cx="5679722" cy="14188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78792"/>
            <a:ext cx="3342570" cy="113714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637010"/>
            <a:ext cx="6096000" cy="1373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85412"/>
            <a:ext cx="6096000" cy="9974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010825"/>
            <a:ext cx="6096000" cy="19510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65743"/>
            <a:ext cx="9144000" cy="277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79007"/>
            <a:ext cx="9144000" cy="1097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408267"/>
            <a:ext cx="2370667" cy="88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577D-E301-4FCA-86E0-A7938E3A5DEE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408267"/>
            <a:ext cx="3217333" cy="88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408267"/>
            <a:ext cx="2370667" cy="88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7286-4983-4A2D-998B-CA58EEB2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4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419100"/>
            <a:ext cx="964842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3-2 &amp; 3-5: Solving Two &amp; Three Variable Systems Algebraically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885950"/>
            <a:ext cx="2514981" cy="11412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15900" y="1371600"/>
            <a:ext cx="532839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 Solve by substitution or elimination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8324850"/>
            <a:ext cx="2776728" cy="11841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04800" y="83439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274800"/>
            <a:ext cx="437931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Do problems 1, 2, 3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556495" y="1590499"/>
            <a:ext cx="2549651" cy="580696"/>
            <a:chOff x="5556495" y="1590499"/>
            <a:chExt cx="2549651" cy="580696"/>
          </a:xfrm>
        </p:grpSpPr>
        <p:sp>
          <p:nvSpPr>
            <p:cNvPr id="8" name="Freeform 7"/>
            <p:cNvSpPr/>
            <p:nvPr/>
          </p:nvSpPr>
          <p:spPr>
            <a:xfrm>
              <a:off x="5556495" y="1782456"/>
              <a:ext cx="236158" cy="388739"/>
            </a:xfrm>
            <a:custGeom>
              <a:avLst/>
              <a:gdLst/>
              <a:ahLst/>
              <a:cxnLst/>
              <a:rect l="0" t="0" r="0" b="0"/>
              <a:pathLst>
                <a:path w="236158" h="388739">
                  <a:moveTo>
                    <a:pt x="188499" y="0"/>
                  </a:moveTo>
                  <a:lnTo>
                    <a:pt x="131246" y="26363"/>
                  </a:lnTo>
                  <a:lnTo>
                    <a:pt x="75633" y="73081"/>
                  </a:lnTo>
                  <a:lnTo>
                    <a:pt x="20781" y="126762"/>
                  </a:lnTo>
                  <a:lnTo>
                    <a:pt x="1729" y="145715"/>
                  </a:lnTo>
                  <a:lnTo>
                    <a:pt x="0" y="153512"/>
                  </a:lnTo>
                  <a:lnTo>
                    <a:pt x="3418" y="160233"/>
                  </a:lnTo>
                  <a:lnTo>
                    <a:pt x="10266" y="166237"/>
                  </a:lnTo>
                  <a:lnTo>
                    <a:pt x="56299" y="174688"/>
                  </a:lnTo>
                  <a:lnTo>
                    <a:pt x="118182" y="191749"/>
                  </a:lnTo>
                  <a:lnTo>
                    <a:pt x="177482" y="223380"/>
                  </a:lnTo>
                  <a:lnTo>
                    <a:pt x="219089" y="254420"/>
                  </a:lnTo>
                  <a:lnTo>
                    <a:pt x="232564" y="281673"/>
                  </a:lnTo>
                  <a:lnTo>
                    <a:pt x="236157" y="297472"/>
                  </a:lnTo>
                  <a:lnTo>
                    <a:pt x="232024" y="327213"/>
                  </a:lnTo>
                  <a:lnTo>
                    <a:pt x="226656" y="341543"/>
                  </a:lnTo>
                  <a:lnTo>
                    <a:pt x="208504" y="361528"/>
                  </a:lnTo>
                  <a:lnTo>
                    <a:pt x="159611" y="386771"/>
                  </a:lnTo>
                  <a:lnTo>
                    <a:pt x="133002" y="388738"/>
                  </a:lnTo>
                  <a:lnTo>
                    <a:pt x="78680" y="377588"/>
                  </a:lnTo>
                  <a:lnTo>
                    <a:pt x="37675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86127" y="1919568"/>
              <a:ext cx="205669" cy="233092"/>
            </a:xfrm>
            <a:custGeom>
              <a:avLst/>
              <a:gdLst/>
              <a:ahLst/>
              <a:cxnLst/>
              <a:rect l="0" t="0" r="0" b="0"/>
              <a:pathLst>
                <a:path w="205669" h="233092">
                  <a:moveTo>
                    <a:pt x="0" y="0"/>
                  </a:moveTo>
                  <a:lnTo>
                    <a:pt x="14915" y="48807"/>
                  </a:lnTo>
                  <a:lnTo>
                    <a:pt x="32231" y="108497"/>
                  </a:lnTo>
                  <a:lnTo>
                    <a:pt x="51845" y="162775"/>
                  </a:lnTo>
                  <a:lnTo>
                    <a:pt x="66715" y="184574"/>
                  </a:lnTo>
                  <a:lnTo>
                    <a:pt x="76469" y="188558"/>
                  </a:lnTo>
                  <a:lnTo>
                    <a:pt x="87543" y="188168"/>
                  </a:lnTo>
                  <a:lnTo>
                    <a:pt x="99496" y="184860"/>
                  </a:lnTo>
                  <a:lnTo>
                    <a:pt x="108988" y="178085"/>
                  </a:lnTo>
                  <a:lnTo>
                    <a:pt x="123596" y="158369"/>
                  </a:lnTo>
                  <a:lnTo>
                    <a:pt x="133107" y="114296"/>
                  </a:lnTo>
                  <a:lnTo>
                    <a:pt x="128647" y="69921"/>
                  </a:lnTo>
                  <a:lnTo>
                    <a:pt x="126898" y="67943"/>
                  </a:lnTo>
                  <a:lnTo>
                    <a:pt x="124956" y="86057"/>
                  </a:lnTo>
                  <a:lnTo>
                    <a:pt x="131140" y="131803"/>
                  </a:lnTo>
                  <a:lnTo>
                    <a:pt x="149901" y="176673"/>
                  </a:lnTo>
                  <a:lnTo>
                    <a:pt x="174756" y="211634"/>
                  </a:lnTo>
                  <a:lnTo>
                    <a:pt x="188375" y="223555"/>
                  </a:lnTo>
                  <a:lnTo>
                    <a:pt x="205668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005506" y="1796167"/>
              <a:ext cx="191361" cy="342781"/>
            </a:xfrm>
            <a:custGeom>
              <a:avLst/>
              <a:gdLst/>
              <a:ahLst/>
              <a:cxnLst/>
              <a:rect l="0" t="0" r="0" b="0"/>
              <a:pathLst>
                <a:path w="191361" h="342781">
                  <a:moveTo>
                    <a:pt x="0" y="0"/>
                  </a:moveTo>
                  <a:lnTo>
                    <a:pt x="10947" y="61108"/>
                  </a:lnTo>
                  <a:lnTo>
                    <a:pt x="23387" y="112054"/>
                  </a:lnTo>
                  <a:lnTo>
                    <a:pt x="32231" y="157968"/>
                  </a:lnTo>
                  <a:lnTo>
                    <a:pt x="41240" y="204781"/>
                  </a:lnTo>
                  <a:lnTo>
                    <a:pt x="54876" y="265836"/>
                  </a:lnTo>
                  <a:lnTo>
                    <a:pt x="73133" y="327412"/>
                  </a:lnTo>
                  <a:lnTo>
                    <a:pt x="73130" y="334059"/>
                  </a:lnTo>
                  <a:lnTo>
                    <a:pt x="70082" y="335442"/>
                  </a:lnTo>
                  <a:lnTo>
                    <a:pt x="65003" y="333318"/>
                  </a:lnTo>
                  <a:lnTo>
                    <a:pt x="55298" y="318770"/>
                  </a:lnTo>
                  <a:lnTo>
                    <a:pt x="33576" y="257633"/>
                  </a:lnTo>
                  <a:lnTo>
                    <a:pt x="30157" y="225209"/>
                  </a:lnTo>
                  <a:lnTo>
                    <a:pt x="36763" y="198611"/>
                  </a:lnTo>
                  <a:lnTo>
                    <a:pt x="42790" y="187252"/>
                  </a:lnTo>
                  <a:lnTo>
                    <a:pt x="52902" y="179680"/>
                  </a:lnTo>
                  <a:lnTo>
                    <a:pt x="80388" y="171266"/>
                  </a:lnTo>
                  <a:lnTo>
                    <a:pt x="122844" y="173808"/>
                  </a:lnTo>
                  <a:lnTo>
                    <a:pt x="164369" y="191489"/>
                  </a:lnTo>
                  <a:lnTo>
                    <a:pt x="183758" y="215617"/>
                  </a:lnTo>
                  <a:lnTo>
                    <a:pt x="191062" y="230582"/>
                  </a:lnTo>
                  <a:lnTo>
                    <a:pt x="191360" y="245130"/>
                  </a:lnTo>
                  <a:lnTo>
                    <a:pt x="179504" y="273481"/>
                  </a:lnTo>
                  <a:lnTo>
                    <a:pt x="154412" y="307859"/>
                  </a:lnTo>
                  <a:lnTo>
                    <a:pt x="120402" y="330063"/>
                  </a:lnTo>
                  <a:lnTo>
                    <a:pt x="94645" y="337128"/>
                  </a:lnTo>
                  <a:lnTo>
                    <a:pt x="5484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98669" y="1878435"/>
              <a:ext cx="115823" cy="246802"/>
            </a:xfrm>
            <a:custGeom>
              <a:avLst/>
              <a:gdLst/>
              <a:ahLst/>
              <a:cxnLst/>
              <a:rect l="0" t="0" r="0" b="0"/>
              <a:pathLst>
                <a:path w="115823" h="246802">
                  <a:moveTo>
                    <a:pt x="67350" y="0"/>
                  </a:moveTo>
                  <a:lnTo>
                    <a:pt x="20576" y="56197"/>
                  </a:lnTo>
                  <a:lnTo>
                    <a:pt x="2889" y="76266"/>
                  </a:lnTo>
                  <a:lnTo>
                    <a:pt x="0" y="85884"/>
                  </a:lnTo>
                  <a:lnTo>
                    <a:pt x="1122" y="95342"/>
                  </a:lnTo>
                  <a:lnTo>
                    <a:pt x="4916" y="104695"/>
                  </a:lnTo>
                  <a:lnTo>
                    <a:pt x="21320" y="119149"/>
                  </a:lnTo>
                  <a:lnTo>
                    <a:pt x="82222" y="155116"/>
                  </a:lnTo>
                  <a:lnTo>
                    <a:pt x="108999" y="166950"/>
                  </a:lnTo>
                  <a:lnTo>
                    <a:pt x="114921" y="175285"/>
                  </a:lnTo>
                  <a:lnTo>
                    <a:pt x="115822" y="185413"/>
                  </a:lnTo>
                  <a:lnTo>
                    <a:pt x="113376" y="196735"/>
                  </a:lnTo>
                  <a:lnTo>
                    <a:pt x="98470" y="217440"/>
                  </a:lnTo>
                  <a:lnTo>
                    <a:pt x="88097" y="227227"/>
                  </a:lnTo>
                  <a:lnTo>
                    <a:pt x="64383" y="238102"/>
                  </a:lnTo>
                  <a:lnTo>
                    <a:pt x="26217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75709" y="1741323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0" y="0"/>
                  </a:moveTo>
                  <a:lnTo>
                    <a:pt x="1523" y="54732"/>
                  </a:lnTo>
                  <a:lnTo>
                    <a:pt x="7278" y="95420"/>
                  </a:lnTo>
                  <a:lnTo>
                    <a:pt x="14914" y="142958"/>
                  </a:lnTo>
                  <a:lnTo>
                    <a:pt x="23386" y="191508"/>
                  </a:lnTo>
                  <a:lnTo>
                    <a:pt x="35197" y="253101"/>
                  </a:lnTo>
                  <a:lnTo>
                    <a:pt x="44023" y="316320"/>
                  </a:lnTo>
                  <a:lnTo>
                    <a:pt x="5484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20864" y="1905857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48807" y="10852"/>
                  </a:lnTo>
                  <a:lnTo>
                    <a:pt x="108497" y="20425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595088" y="1960702"/>
              <a:ext cx="13712" cy="123402"/>
            </a:xfrm>
            <a:custGeom>
              <a:avLst/>
              <a:gdLst/>
              <a:ahLst/>
              <a:cxnLst/>
              <a:rect l="0" t="0" r="0" b="0"/>
              <a:pathLst>
                <a:path w="13712" h="123402">
                  <a:moveTo>
                    <a:pt x="0" y="0"/>
                  </a:moveTo>
                  <a:lnTo>
                    <a:pt x="9423" y="53208"/>
                  </a:lnTo>
                  <a:lnTo>
                    <a:pt x="12864" y="107730"/>
                  </a:lnTo>
                  <a:lnTo>
                    <a:pt x="13711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40243" y="1892146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732200" y="1686478"/>
              <a:ext cx="82268" cy="356492"/>
            </a:xfrm>
            <a:custGeom>
              <a:avLst/>
              <a:gdLst/>
              <a:ahLst/>
              <a:cxnLst/>
              <a:rect l="0" t="0" r="0" b="0"/>
              <a:pathLst>
                <a:path w="82268" h="356492">
                  <a:moveTo>
                    <a:pt x="0" y="0"/>
                  </a:moveTo>
                  <a:lnTo>
                    <a:pt x="12470" y="45309"/>
                  </a:lnTo>
                  <a:lnTo>
                    <a:pt x="32810" y="104494"/>
                  </a:lnTo>
                  <a:lnTo>
                    <a:pt x="44036" y="148006"/>
                  </a:lnTo>
                  <a:lnTo>
                    <a:pt x="50041" y="192736"/>
                  </a:lnTo>
                  <a:lnTo>
                    <a:pt x="57485" y="252618"/>
                  </a:lnTo>
                  <a:lnTo>
                    <a:pt x="69338" y="303370"/>
                  </a:lnTo>
                  <a:lnTo>
                    <a:pt x="82267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91066" y="1864723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57253" y="22050"/>
                  </a:lnTo>
                  <a:lnTo>
                    <a:pt x="119655" y="395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37868" y="1823590"/>
              <a:ext cx="191957" cy="164535"/>
            </a:xfrm>
            <a:custGeom>
              <a:avLst/>
              <a:gdLst/>
              <a:ahLst/>
              <a:cxnLst/>
              <a:rect l="0" t="0" r="0" b="0"/>
              <a:pathLst>
                <a:path w="191957" h="164535">
                  <a:moveTo>
                    <a:pt x="0" y="0"/>
                  </a:moveTo>
                  <a:lnTo>
                    <a:pt x="1524" y="53208"/>
                  </a:lnTo>
                  <a:lnTo>
                    <a:pt x="10946" y="104465"/>
                  </a:lnTo>
                  <a:lnTo>
                    <a:pt x="19084" y="134790"/>
                  </a:lnTo>
                  <a:lnTo>
                    <a:pt x="27957" y="143181"/>
                  </a:lnTo>
                  <a:lnTo>
                    <a:pt x="39967" y="147252"/>
                  </a:lnTo>
                  <a:lnTo>
                    <a:pt x="54067" y="148442"/>
                  </a:lnTo>
                  <a:lnTo>
                    <a:pt x="64991" y="144665"/>
                  </a:lnTo>
                  <a:lnTo>
                    <a:pt x="81190" y="128281"/>
                  </a:lnTo>
                  <a:lnTo>
                    <a:pt x="98875" y="86083"/>
                  </a:lnTo>
                  <a:lnTo>
                    <a:pt x="107553" y="29417"/>
                  </a:lnTo>
                  <a:lnTo>
                    <a:pt x="108265" y="31799"/>
                  </a:lnTo>
                  <a:lnTo>
                    <a:pt x="116687" y="86686"/>
                  </a:lnTo>
                  <a:lnTo>
                    <a:pt x="128690" y="134359"/>
                  </a:lnTo>
                  <a:lnTo>
                    <a:pt x="137591" y="144417"/>
                  </a:lnTo>
                  <a:lnTo>
                    <a:pt x="19195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12092" y="1590499"/>
              <a:ext cx="82268" cy="383915"/>
            </a:xfrm>
            <a:custGeom>
              <a:avLst/>
              <a:gdLst/>
              <a:ahLst/>
              <a:cxnLst/>
              <a:rect l="0" t="0" r="0" b="0"/>
              <a:pathLst>
                <a:path w="82268" h="383915">
                  <a:moveTo>
                    <a:pt x="0" y="0"/>
                  </a:moveTo>
                  <a:lnTo>
                    <a:pt x="9423" y="35886"/>
                  </a:lnTo>
                  <a:lnTo>
                    <a:pt x="13964" y="89007"/>
                  </a:lnTo>
                  <a:lnTo>
                    <a:pt x="24281" y="139617"/>
                  </a:lnTo>
                  <a:lnTo>
                    <a:pt x="32629" y="185453"/>
                  </a:lnTo>
                  <a:lnTo>
                    <a:pt x="41416" y="232231"/>
                  </a:lnTo>
                  <a:lnTo>
                    <a:pt x="54928" y="293267"/>
                  </a:lnTo>
                  <a:lnTo>
                    <a:pt x="73143" y="354836"/>
                  </a:lnTo>
                  <a:lnTo>
                    <a:pt x="8226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57247" y="180987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13711"/>
                  </a:lnTo>
                  <a:lnTo>
                    <a:pt x="101447" y="12187"/>
                  </a:lnTo>
                  <a:lnTo>
                    <a:pt x="154781" y="285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445182" y="1809879"/>
              <a:ext cx="27424" cy="178246"/>
            </a:xfrm>
            <a:custGeom>
              <a:avLst/>
              <a:gdLst/>
              <a:ahLst/>
              <a:cxnLst/>
              <a:rect l="0" t="0" r="0" b="0"/>
              <a:pathLst>
                <a:path w="27424" h="178246">
                  <a:moveTo>
                    <a:pt x="0" y="0"/>
                  </a:moveTo>
                  <a:lnTo>
                    <a:pt x="9423" y="53208"/>
                  </a:lnTo>
                  <a:lnTo>
                    <a:pt x="13964" y="104465"/>
                  </a:lnTo>
                  <a:lnTo>
                    <a:pt x="24313" y="155377"/>
                  </a:lnTo>
                  <a:lnTo>
                    <a:pt x="27423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76626" y="1700189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554872" y="1755034"/>
              <a:ext cx="110849" cy="176137"/>
            </a:xfrm>
            <a:custGeom>
              <a:avLst/>
              <a:gdLst/>
              <a:ahLst/>
              <a:cxnLst/>
              <a:rect l="0" t="0" r="0" b="0"/>
              <a:pathLst>
                <a:path w="110849" h="176137">
                  <a:moveTo>
                    <a:pt x="0" y="82267"/>
                  </a:moveTo>
                  <a:lnTo>
                    <a:pt x="1524" y="133952"/>
                  </a:lnTo>
                  <a:lnTo>
                    <a:pt x="7279" y="163130"/>
                  </a:lnTo>
                  <a:lnTo>
                    <a:pt x="15517" y="171215"/>
                  </a:lnTo>
                  <a:lnTo>
                    <a:pt x="27102" y="175082"/>
                  </a:lnTo>
                  <a:lnTo>
                    <a:pt x="40920" y="176136"/>
                  </a:lnTo>
                  <a:lnTo>
                    <a:pt x="53179" y="172269"/>
                  </a:lnTo>
                  <a:lnTo>
                    <a:pt x="74925" y="155784"/>
                  </a:lnTo>
                  <a:lnTo>
                    <a:pt x="104298" y="120808"/>
                  </a:lnTo>
                  <a:lnTo>
                    <a:pt x="110848" y="90763"/>
                  </a:lnTo>
                  <a:lnTo>
                    <a:pt x="107157" y="60144"/>
                  </a:lnTo>
                  <a:lnTo>
                    <a:pt x="95361" y="36379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650850" y="1745123"/>
              <a:ext cx="455296" cy="115601"/>
            </a:xfrm>
            <a:custGeom>
              <a:avLst/>
              <a:gdLst/>
              <a:ahLst/>
              <a:cxnLst/>
              <a:rect l="0" t="0" r="0" b="0"/>
              <a:pathLst>
                <a:path w="455296" h="115601">
                  <a:moveTo>
                    <a:pt x="0" y="37333"/>
                  </a:moveTo>
                  <a:lnTo>
                    <a:pt x="46774" y="93530"/>
                  </a:lnTo>
                  <a:lnTo>
                    <a:pt x="64461" y="113600"/>
                  </a:lnTo>
                  <a:lnTo>
                    <a:pt x="68873" y="115600"/>
                  </a:lnTo>
                  <a:lnTo>
                    <a:pt x="70291" y="112363"/>
                  </a:lnTo>
                  <a:lnTo>
                    <a:pt x="60885" y="51051"/>
                  </a:lnTo>
                  <a:lnTo>
                    <a:pt x="64131" y="17023"/>
                  </a:lnTo>
                  <a:lnTo>
                    <a:pt x="71700" y="7035"/>
                  </a:lnTo>
                  <a:lnTo>
                    <a:pt x="82839" y="1900"/>
                  </a:lnTo>
                  <a:lnTo>
                    <a:pt x="96360" y="0"/>
                  </a:lnTo>
                  <a:lnTo>
                    <a:pt x="108421" y="3303"/>
                  </a:lnTo>
                  <a:lnTo>
                    <a:pt x="166474" y="46507"/>
                  </a:lnTo>
                  <a:lnTo>
                    <a:pt x="213522" y="73906"/>
                  </a:lnTo>
                  <a:lnTo>
                    <a:pt x="266057" y="94043"/>
                  </a:lnTo>
                  <a:lnTo>
                    <a:pt x="320217" y="102379"/>
                  </a:lnTo>
                  <a:lnTo>
                    <a:pt x="374859" y="97571"/>
                  </a:lnTo>
                  <a:lnTo>
                    <a:pt x="422364" y="86497"/>
                  </a:lnTo>
                  <a:lnTo>
                    <a:pt x="433923" y="79250"/>
                  </a:lnTo>
                  <a:lnTo>
                    <a:pt x="450828" y="59010"/>
                  </a:lnTo>
                  <a:lnTo>
                    <a:pt x="454423" y="50261"/>
                  </a:lnTo>
                  <a:lnTo>
                    <a:pt x="455295" y="42905"/>
                  </a:lnTo>
                  <a:lnTo>
                    <a:pt x="452470" y="236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59469" y="2426883"/>
            <a:ext cx="1131598" cy="521026"/>
            <a:chOff x="5559469" y="2426883"/>
            <a:chExt cx="1131598" cy="521026"/>
          </a:xfrm>
        </p:grpSpPr>
        <p:sp>
          <p:nvSpPr>
            <p:cNvPr id="26" name="Freeform 25"/>
            <p:cNvSpPr/>
            <p:nvPr/>
          </p:nvSpPr>
          <p:spPr>
            <a:xfrm>
              <a:off x="5559469" y="2426883"/>
              <a:ext cx="171814" cy="521026"/>
            </a:xfrm>
            <a:custGeom>
              <a:avLst/>
              <a:gdLst/>
              <a:ahLst/>
              <a:cxnLst/>
              <a:rect l="0" t="0" r="0" b="0"/>
              <a:pathLst>
                <a:path w="171814" h="521026">
                  <a:moveTo>
                    <a:pt x="7279" y="0"/>
                  </a:moveTo>
                  <a:lnTo>
                    <a:pt x="0" y="21836"/>
                  </a:lnTo>
                  <a:lnTo>
                    <a:pt x="2752" y="64531"/>
                  </a:lnTo>
                  <a:lnTo>
                    <a:pt x="27774" y="123054"/>
                  </a:lnTo>
                  <a:lnTo>
                    <a:pt x="47365" y="166411"/>
                  </a:lnTo>
                  <a:lnTo>
                    <a:pt x="75524" y="225521"/>
                  </a:lnTo>
                  <a:lnTo>
                    <a:pt x="105058" y="286440"/>
                  </a:lnTo>
                  <a:lnTo>
                    <a:pt x="125562" y="345531"/>
                  </a:lnTo>
                  <a:lnTo>
                    <a:pt x="139658" y="404195"/>
                  </a:lnTo>
                  <a:lnTo>
                    <a:pt x="153483" y="459325"/>
                  </a:lnTo>
                  <a:lnTo>
                    <a:pt x="171813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99838" y="279708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036099" y="2459652"/>
              <a:ext cx="246949" cy="337434"/>
            </a:xfrm>
            <a:custGeom>
              <a:avLst/>
              <a:gdLst/>
              <a:ahLst/>
              <a:cxnLst/>
              <a:rect l="0" t="0" r="0" b="0"/>
              <a:pathLst>
                <a:path w="246949" h="337434">
                  <a:moveTo>
                    <a:pt x="24252" y="63209"/>
                  </a:moveTo>
                  <a:lnTo>
                    <a:pt x="9337" y="112016"/>
                  </a:lnTo>
                  <a:lnTo>
                    <a:pt x="536" y="165524"/>
                  </a:lnTo>
                  <a:lnTo>
                    <a:pt x="0" y="207708"/>
                  </a:lnTo>
                  <a:lnTo>
                    <a:pt x="4840" y="251847"/>
                  </a:lnTo>
                  <a:lnTo>
                    <a:pt x="20195" y="288731"/>
                  </a:lnTo>
                  <a:lnTo>
                    <a:pt x="42254" y="317311"/>
                  </a:lnTo>
                  <a:lnTo>
                    <a:pt x="67292" y="335092"/>
                  </a:lnTo>
                  <a:lnTo>
                    <a:pt x="81892" y="337395"/>
                  </a:lnTo>
                  <a:lnTo>
                    <a:pt x="114363" y="331830"/>
                  </a:lnTo>
                  <a:lnTo>
                    <a:pt x="166904" y="311567"/>
                  </a:lnTo>
                  <a:lnTo>
                    <a:pt x="206509" y="286266"/>
                  </a:lnTo>
                  <a:lnTo>
                    <a:pt x="223577" y="260355"/>
                  </a:lnTo>
                  <a:lnTo>
                    <a:pt x="241752" y="207445"/>
                  </a:lnTo>
                  <a:lnTo>
                    <a:pt x="246948" y="186788"/>
                  </a:lnTo>
                  <a:lnTo>
                    <a:pt x="244597" y="147587"/>
                  </a:lnTo>
                  <a:lnTo>
                    <a:pt x="231873" y="111375"/>
                  </a:lnTo>
                  <a:lnTo>
                    <a:pt x="190527" y="54949"/>
                  </a:lnTo>
                  <a:lnTo>
                    <a:pt x="145288" y="14011"/>
                  </a:lnTo>
                  <a:lnTo>
                    <a:pt x="115117" y="3257"/>
                  </a:lnTo>
                  <a:lnTo>
                    <a:pt x="81395" y="0"/>
                  </a:lnTo>
                  <a:lnTo>
                    <a:pt x="46094" y="3631"/>
                  </a:lnTo>
                  <a:lnTo>
                    <a:pt x="32719" y="11303"/>
                  </a:lnTo>
                  <a:lnTo>
                    <a:pt x="13796" y="36077"/>
                  </a:lnTo>
                  <a:lnTo>
                    <a:pt x="1856" y="91564"/>
                  </a:lnTo>
                  <a:lnTo>
                    <a:pt x="3127" y="138273"/>
                  </a:lnTo>
                  <a:lnTo>
                    <a:pt x="10293" y="183409"/>
                  </a:lnTo>
                  <a:lnTo>
                    <a:pt x="43783" y="245336"/>
                  </a:lnTo>
                  <a:lnTo>
                    <a:pt x="80821" y="289325"/>
                  </a:lnTo>
                  <a:lnTo>
                    <a:pt x="133941" y="3374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07153" y="2536572"/>
              <a:ext cx="383914" cy="208270"/>
            </a:xfrm>
            <a:custGeom>
              <a:avLst/>
              <a:gdLst/>
              <a:ahLst/>
              <a:cxnLst/>
              <a:rect l="0" t="0" r="0" b="0"/>
              <a:pathLst>
                <a:path w="383914" h="208270">
                  <a:moveTo>
                    <a:pt x="0" y="0"/>
                  </a:moveTo>
                  <a:lnTo>
                    <a:pt x="29829" y="48808"/>
                  </a:lnTo>
                  <a:lnTo>
                    <a:pt x="51495" y="98252"/>
                  </a:lnTo>
                  <a:lnTo>
                    <a:pt x="71626" y="147435"/>
                  </a:lnTo>
                  <a:lnTo>
                    <a:pt x="100670" y="208269"/>
                  </a:lnTo>
                  <a:lnTo>
                    <a:pt x="99079" y="195652"/>
                  </a:lnTo>
                  <a:lnTo>
                    <a:pt x="81471" y="135793"/>
                  </a:lnTo>
                  <a:lnTo>
                    <a:pt x="72382" y="87463"/>
                  </a:lnTo>
                  <a:lnTo>
                    <a:pt x="71107" y="67449"/>
                  </a:lnTo>
                  <a:lnTo>
                    <a:pt x="74827" y="52584"/>
                  </a:lnTo>
                  <a:lnTo>
                    <a:pt x="81877" y="41150"/>
                  </a:lnTo>
                  <a:lnTo>
                    <a:pt x="91148" y="32004"/>
                  </a:lnTo>
                  <a:lnTo>
                    <a:pt x="100375" y="30477"/>
                  </a:lnTo>
                  <a:lnTo>
                    <a:pt x="109574" y="34029"/>
                  </a:lnTo>
                  <a:lnTo>
                    <a:pt x="127919" y="51687"/>
                  </a:lnTo>
                  <a:lnTo>
                    <a:pt x="164524" y="112677"/>
                  </a:lnTo>
                  <a:lnTo>
                    <a:pt x="201095" y="168849"/>
                  </a:lnTo>
                  <a:lnTo>
                    <a:pt x="235798" y="192389"/>
                  </a:lnTo>
                  <a:lnTo>
                    <a:pt x="247083" y="193769"/>
                  </a:lnTo>
                  <a:lnTo>
                    <a:pt x="267747" y="187176"/>
                  </a:lnTo>
                  <a:lnTo>
                    <a:pt x="274477" y="176582"/>
                  </a:lnTo>
                  <a:lnTo>
                    <a:pt x="283948" y="125278"/>
                  </a:lnTo>
                  <a:lnTo>
                    <a:pt x="283707" y="66404"/>
                  </a:lnTo>
                  <a:lnTo>
                    <a:pt x="272853" y="39162"/>
                  </a:lnTo>
                  <a:lnTo>
                    <a:pt x="267216" y="35249"/>
                  </a:lnTo>
                  <a:lnTo>
                    <a:pt x="261934" y="37210"/>
                  </a:lnTo>
                  <a:lnTo>
                    <a:pt x="256890" y="43089"/>
                  </a:lnTo>
                  <a:lnTo>
                    <a:pt x="249791" y="80477"/>
                  </a:lnTo>
                  <a:lnTo>
                    <a:pt x="254967" y="122871"/>
                  </a:lnTo>
                  <a:lnTo>
                    <a:pt x="270235" y="146525"/>
                  </a:lnTo>
                  <a:lnTo>
                    <a:pt x="293780" y="165671"/>
                  </a:lnTo>
                  <a:lnTo>
                    <a:pt x="338248" y="183492"/>
                  </a:lnTo>
                  <a:lnTo>
                    <a:pt x="383913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34719" y="2111525"/>
            <a:ext cx="2965459" cy="1295146"/>
            <a:chOff x="6134719" y="2111525"/>
            <a:chExt cx="2965459" cy="1295146"/>
          </a:xfrm>
        </p:grpSpPr>
        <p:sp>
          <p:nvSpPr>
            <p:cNvPr id="31" name="Freeform 30"/>
            <p:cNvSpPr/>
            <p:nvPr/>
          </p:nvSpPr>
          <p:spPr>
            <a:xfrm>
              <a:off x="6971102" y="2454305"/>
              <a:ext cx="254702" cy="260664"/>
            </a:xfrm>
            <a:custGeom>
              <a:avLst/>
              <a:gdLst/>
              <a:ahLst/>
              <a:cxnLst/>
              <a:rect l="0" t="0" r="0" b="0"/>
              <a:pathLst>
                <a:path w="254702" h="260664">
                  <a:moveTo>
                    <a:pt x="7899" y="0"/>
                  </a:moveTo>
                  <a:lnTo>
                    <a:pt x="0" y="43786"/>
                  </a:lnTo>
                  <a:lnTo>
                    <a:pt x="6405" y="93548"/>
                  </a:lnTo>
                  <a:lnTo>
                    <a:pt x="17952" y="145363"/>
                  </a:lnTo>
                  <a:lnTo>
                    <a:pt x="39565" y="204589"/>
                  </a:lnTo>
                  <a:lnTo>
                    <a:pt x="57012" y="231088"/>
                  </a:lnTo>
                  <a:lnTo>
                    <a:pt x="80002" y="253021"/>
                  </a:lnTo>
                  <a:lnTo>
                    <a:pt x="92531" y="258565"/>
                  </a:lnTo>
                  <a:lnTo>
                    <a:pt x="118640" y="260663"/>
                  </a:lnTo>
                  <a:lnTo>
                    <a:pt x="141416" y="252454"/>
                  </a:lnTo>
                  <a:lnTo>
                    <a:pt x="151755" y="246000"/>
                  </a:lnTo>
                  <a:lnTo>
                    <a:pt x="167306" y="222578"/>
                  </a:lnTo>
                  <a:lnTo>
                    <a:pt x="176249" y="193378"/>
                  </a:lnTo>
                  <a:lnTo>
                    <a:pt x="175145" y="165166"/>
                  </a:lnTo>
                  <a:lnTo>
                    <a:pt x="158680" y="123588"/>
                  </a:lnTo>
                  <a:lnTo>
                    <a:pt x="134504" y="89602"/>
                  </a:lnTo>
                  <a:lnTo>
                    <a:pt x="134960" y="81063"/>
                  </a:lnTo>
                  <a:lnTo>
                    <a:pt x="141357" y="73847"/>
                  </a:lnTo>
                  <a:lnTo>
                    <a:pt x="201180" y="46401"/>
                  </a:lnTo>
                  <a:lnTo>
                    <a:pt x="25470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49473" y="2426883"/>
              <a:ext cx="332823" cy="177810"/>
            </a:xfrm>
            <a:custGeom>
              <a:avLst/>
              <a:gdLst/>
              <a:ahLst/>
              <a:cxnLst/>
              <a:rect l="0" t="0" r="0" b="0"/>
              <a:pathLst>
                <a:path w="332823" h="177810">
                  <a:moveTo>
                    <a:pt x="86020" y="0"/>
                  </a:moveTo>
                  <a:lnTo>
                    <a:pt x="31346" y="49820"/>
                  </a:lnTo>
                  <a:lnTo>
                    <a:pt x="5592" y="112308"/>
                  </a:lnTo>
                  <a:lnTo>
                    <a:pt x="409" y="129717"/>
                  </a:lnTo>
                  <a:lnTo>
                    <a:pt x="0" y="144369"/>
                  </a:lnTo>
                  <a:lnTo>
                    <a:pt x="7671" y="168775"/>
                  </a:lnTo>
                  <a:lnTo>
                    <a:pt x="15505" y="174979"/>
                  </a:lnTo>
                  <a:lnTo>
                    <a:pt x="25298" y="177591"/>
                  </a:lnTo>
                  <a:lnTo>
                    <a:pt x="36399" y="177809"/>
                  </a:lnTo>
                  <a:lnTo>
                    <a:pt x="56856" y="169926"/>
                  </a:lnTo>
                  <a:lnTo>
                    <a:pt x="66577" y="163558"/>
                  </a:lnTo>
                  <a:lnTo>
                    <a:pt x="81442" y="144296"/>
                  </a:lnTo>
                  <a:lnTo>
                    <a:pt x="108269" y="81407"/>
                  </a:lnTo>
                  <a:lnTo>
                    <a:pt x="117745" y="54462"/>
                  </a:lnTo>
                  <a:lnTo>
                    <a:pt x="120881" y="53066"/>
                  </a:lnTo>
                  <a:lnTo>
                    <a:pt x="129977" y="101495"/>
                  </a:lnTo>
                  <a:lnTo>
                    <a:pt x="145764" y="148395"/>
                  </a:lnTo>
                  <a:lnTo>
                    <a:pt x="153272" y="162915"/>
                  </a:lnTo>
                  <a:lnTo>
                    <a:pt x="162847" y="171072"/>
                  </a:lnTo>
                  <a:lnTo>
                    <a:pt x="173801" y="174987"/>
                  </a:lnTo>
                  <a:lnTo>
                    <a:pt x="185674" y="176073"/>
                  </a:lnTo>
                  <a:lnTo>
                    <a:pt x="206992" y="169155"/>
                  </a:lnTo>
                  <a:lnTo>
                    <a:pt x="216942" y="163044"/>
                  </a:lnTo>
                  <a:lnTo>
                    <a:pt x="232061" y="144067"/>
                  </a:lnTo>
                  <a:lnTo>
                    <a:pt x="242335" y="118874"/>
                  </a:lnTo>
                  <a:lnTo>
                    <a:pt x="246901" y="87365"/>
                  </a:lnTo>
                  <a:lnTo>
                    <a:pt x="246595" y="81095"/>
                  </a:lnTo>
                  <a:lnTo>
                    <a:pt x="244868" y="81486"/>
                  </a:lnTo>
                  <a:lnTo>
                    <a:pt x="242193" y="86317"/>
                  </a:lnTo>
                  <a:lnTo>
                    <a:pt x="245707" y="122231"/>
                  </a:lnTo>
                  <a:lnTo>
                    <a:pt x="256397" y="164187"/>
                  </a:lnTo>
                  <a:lnTo>
                    <a:pt x="259019" y="167350"/>
                  </a:lnTo>
                  <a:lnTo>
                    <a:pt x="260768" y="163364"/>
                  </a:lnTo>
                  <a:lnTo>
                    <a:pt x="270853" y="105903"/>
                  </a:lnTo>
                  <a:lnTo>
                    <a:pt x="289039" y="44617"/>
                  </a:lnTo>
                  <a:lnTo>
                    <a:pt x="310369" y="14574"/>
                  </a:lnTo>
                  <a:lnTo>
                    <a:pt x="3328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19406" y="2279073"/>
              <a:ext cx="671850" cy="306128"/>
            </a:xfrm>
            <a:custGeom>
              <a:avLst/>
              <a:gdLst/>
              <a:ahLst/>
              <a:cxnLst/>
              <a:rect l="0" t="0" r="0" b="0"/>
              <a:pathLst>
                <a:path w="671850" h="306128">
                  <a:moveTo>
                    <a:pt x="0" y="120387"/>
                  </a:moveTo>
                  <a:lnTo>
                    <a:pt x="0" y="180047"/>
                  </a:lnTo>
                  <a:lnTo>
                    <a:pt x="4063" y="235566"/>
                  </a:lnTo>
                  <a:lnTo>
                    <a:pt x="12470" y="273650"/>
                  </a:lnTo>
                  <a:lnTo>
                    <a:pt x="26363" y="300733"/>
                  </a:lnTo>
                  <a:lnTo>
                    <a:pt x="37381" y="306127"/>
                  </a:lnTo>
                  <a:lnTo>
                    <a:pt x="65873" y="303995"/>
                  </a:lnTo>
                  <a:lnTo>
                    <a:pt x="90724" y="292891"/>
                  </a:lnTo>
                  <a:lnTo>
                    <a:pt x="131504" y="260936"/>
                  </a:lnTo>
                  <a:lnTo>
                    <a:pt x="152378" y="227032"/>
                  </a:lnTo>
                  <a:lnTo>
                    <a:pt x="168212" y="188041"/>
                  </a:lnTo>
                  <a:lnTo>
                    <a:pt x="169723" y="161120"/>
                  </a:lnTo>
                  <a:lnTo>
                    <a:pt x="167994" y="147542"/>
                  </a:lnTo>
                  <a:lnTo>
                    <a:pt x="160747" y="140014"/>
                  </a:lnTo>
                  <a:lnTo>
                    <a:pt x="149822" y="136519"/>
                  </a:lnTo>
                  <a:lnTo>
                    <a:pt x="136445" y="135712"/>
                  </a:lnTo>
                  <a:lnTo>
                    <a:pt x="124480" y="139745"/>
                  </a:lnTo>
                  <a:lnTo>
                    <a:pt x="103059" y="156413"/>
                  </a:lnTo>
                  <a:lnTo>
                    <a:pt x="81150" y="191492"/>
                  </a:lnTo>
                  <a:lnTo>
                    <a:pt x="65009" y="230832"/>
                  </a:lnTo>
                  <a:lnTo>
                    <a:pt x="63425" y="257835"/>
                  </a:lnTo>
                  <a:lnTo>
                    <a:pt x="65136" y="271434"/>
                  </a:lnTo>
                  <a:lnTo>
                    <a:pt x="73893" y="280500"/>
                  </a:lnTo>
                  <a:lnTo>
                    <a:pt x="103937" y="290574"/>
                  </a:lnTo>
                  <a:lnTo>
                    <a:pt x="118042" y="290213"/>
                  </a:lnTo>
                  <a:lnTo>
                    <a:pt x="141840" y="281687"/>
                  </a:lnTo>
                  <a:lnTo>
                    <a:pt x="162573" y="259616"/>
                  </a:lnTo>
                  <a:lnTo>
                    <a:pt x="178897" y="229494"/>
                  </a:lnTo>
                  <a:lnTo>
                    <a:pt x="186564" y="190463"/>
                  </a:lnTo>
                  <a:lnTo>
                    <a:pt x="182958" y="200791"/>
                  </a:lnTo>
                  <a:lnTo>
                    <a:pt x="186921" y="240866"/>
                  </a:lnTo>
                  <a:lnTo>
                    <a:pt x="201906" y="265849"/>
                  </a:lnTo>
                  <a:lnTo>
                    <a:pt x="212301" y="276777"/>
                  </a:lnTo>
                  <a:lnTo>
                    <a:pt x="223801" y="281016"/>
                  </a:lnTo>
                  <a:lnTo>
                    <a:pt x="236039" y="280794"/>
                  </a:lnTo>
                  <a:lnTo>
                    <a:pt x="260300" y="272423"/>
                  </a:lnTo>
                  <a:lnTo>
                    <a:pt x="281240" y="258546"/>
                  </a:lnTo>
                  <a:lnTo>
                    <a:pt x="296640" y="234097"/>
                  </a:lnTo>
                  <a:lnTo>
                    <a:pt x="313874" y="186072"/>
                  </a:lnTo>
                  <a:lnTo>
                    <a:pt x="324567" y="133248"/>
                  </a:lnTo>
                  <a:lnTo>
                    <a:pt x="327735" y="79001"/>
                  </a:lnTo>
                  <a:lnTo>
                    <a:pt x="328674" y="24334"/>
                  </a:lnTo>
                  <a:lnTo>
                    <a:pt x="328806" y="6077"/>
                  </a:lnTo>
                  <a:lnTo>
                    <a:pt x="327370" y="0"/>
                  </a:lnTo>
                  <a:lnTo>
                    <a:pt x="324890" y="2042"/>
                  </a:lnTo>
                  <a:lnTo>
                    <a:pt x="321712" y="9498"/>
                  </a:lnTo>
                  <a:lnTo>
                    <a:pt x="317241" y="56385"/>
                  </a:lnTo>
                  <a:lnTo>
                    <a:pt x="316195" y="101082"/>
                  </a:lnTo>
                  <a:lnTo>
                    <a:pt x="317254" y="148370"/>
                  </a:lnTo>
                  <a:lnTo>
                    <a:pt x="327938" y="206206"/>
                  </a:lnTo>
                  <a:lnTo>
                    <a:pt x="341770" y="232671"/>
                  </a:lnTo>
                  <a:lnTo>
                    <a:pt x="373966" y="264700"/>
                  </a:lnTo>
                  <a:lnTo>
                    <a:pt x="386422" y="269917"/>
                  </a:lnTo>
                  <a:lnTo>
                    <a:pt x="412451" y="271651"/>
                  </a:lnTo>
                  <a:lnTo>
                    <a:pt x="422744" y="266934"/>
                  </a:lnTo>
                  <a:lnTo>
                    <a:pt x="438243" y="249505"/>
                  </a:lnTo>
                  <a:lnTo>
                    <a:pt x="441462" y="238458"/>
                  </a:lnTo>
                  <a:lnTo>
                    <a:pt x="440976" y="213997"/>
                  </a:lnTo>
                  <a:lnTo>
                    <a:pt x="431619" y="191953"/>
                  </a:lnTo>
                  <a:lnTo>
                    <a:pt x="424858" y="181809"/>
                  </a:lnTo>
                  <a:lnTo>
                    <a:pt x="424922" y="173523"/>
                  </a:lnTo>
                  <a:lnTo>
                    <a:pt x="429534" y="166475"/>
                  </a:lnTo>
                  <a:lnTo>
                    <a:pt x="491139" y="115556"/>
                  </a:lnTo>
                  <a:lnTo>
                    <a:pt x="509266" y="89294"/>
                  </a:lnTo>
                  <a:lnTo>
                    <a:pt x="526513" y="40249"/>
                  </a:lnTo>
                  <a:lnTo>
                    <a:pt x="532301" y="833"/>
                  </a:lnTo>
                  <a:lnTo>
                    <a:pt x="533655" y="16470"/>
                  </a:lnTo>
                  <a:lnTo>
                    <a:pt x="527138" y="68099"/>
                  </a:lnTo>
                  <a:lnTo>
                    <a:pt x="530116" y="124361"/>
                  </a:lnTo>
                  <a:lnTo>
                    <a:pt x="540647" y="172347"/>
                  </a:lnTo>
                  <a:lnTo>
                    <a:pt x="557169" y="197310"/>
                  </a:lnTo>
                  <a:lnTo>
                    <a:pt x="567973" y="208232"/>
                  </a:lnTo>
                  <a:lnTo>
                    <a:pt x="579746" y="212467"/>
                  </a:lnTo>
                  <a:lnTo>
                    <a:pt x="592166" y="212243"/>
                  </a:lnTo>
                  <a:lnTo>
                    <a:pt x="605015" y="209047"/>
                  </a:lnTo>
                  <a:lnTo>
                    <a:pt x="627418" y="193308"/>
                  </a:lnTo>
                  <a:lnTo>
                    <a:pt x="646008" y="171078"/>
                  </a:lnTo>
                  <a:lnTo>
                    <a:pt x="659348" y="145963"/>
                  </a:lnTo>
                  <a:lnTo>
                    <a:pt x="668145" y="98850"/>
                  </a:lnTo>
                  <a:lnTo>
                    <a:pt x="662078" y="72221"/>
                  </a:lnTo>
                  <a:lnTo>
                    <a:pt x="656194" y="60854"/>
                  </a:lnTo>
                  <a:lnTo>
                    <a:pt x="649225" y="57846"/>
                  </a:lnTo>
                  <a:lnTo>
                    <a:pt x="641532" y="60412"/>
                  </a:lnTo>
                  <a:lnTo>
                    <a:pt x="633355" y="66692"/>
                  </a:lnTo>
                  <a:lnTo>
                    <a:pt x="620209" y="89921"/>
                  </a:lnTo>
                  <a:lnTo>
                    <a:pt x="608305" y="137259"/>
                  </a:lnTo>
                  <a:lnTo>
                    <a:pt x="608841" y="185817"/>
                  </a:lnTo>
                  <a:lnTo>
                    <a:pt x="616423" y="213453"/>
                  </a:lnTo>
                  <a:lnTo>
                    <a:pt x="629949" y="235892"/>
                  </a:lnTo>
                  <a:lnTo>
                    <a:pt x="671849" y="271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719406" y="2180081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597770" y="2111525"/>
              <a:ext cx="502408" cy="586954"/>
            </a:xfrm>
            <a:custGeom>
              <a:avLst/>
              <a:gdLst/>
              <a:ahLst/>
              <a:cxnLst/>
              <a:rect l="0" t="0" r="0" b="0"/>
              <a:pathLst>
                <a:path w="502408" h="586954">
                  <a:moveTo>
                    <a:pt x="12864" y="0"/>
                  </a:moveTo>
                  <a:lnTo>
                    <a:pt x="12864" y="56255"/>
                  </a:lnTo>
                  <a:lnTo>
                    <a:pt x="12864" y="102699"/>
                  </a:lnTo>
                  <a:lnTo>
                    <a:pt x="5585" y="158401"/>
                  </a:lnTo>
                  <a:lnTo>
                    <a:pt x="1059" y="211129"/>
                  </a:lnTo>
                  <a:lnTo>
                    <a:pt x="0" y="255323"/>
                  </a:lnTo>
                  <a:lnTo>
                    <a:pt x="1053" y="302387"/>
                  </a:lnTo>
                  <a:lnTo>
                    <a:pt x="10211" y="361620"/>
                  </a:lnTo>
                  <a:lnTo>
                    <a:pt x="18287" y="393810"/>
                  </a:lnTo>
                  <a:lnTo>
                    <a:pt x="27144" y="404223"/>
                  </a:lnTo>
                  <a:lnTo>
                    <a:pt x="53235" y="415792"/>
                  </a:lnTo>
                  <a:lnTo>
                    <a:pt x="65677" y="415830"/>
                  </a:lnTo>
                  <a:lnTo>
                    <a:pt x="87627" y="407747"/>
                  </a:lnTo>
                  <a:lnTo>
                    <a:pt x="117114" y="378788"/>
                  </a:lnTo>
                  <a:lnTo>
                    <a:pt x="137870" y="333983"/>
                  </a:lnTo>
                  <a:lnTo>
                    <a:pt x="146389" y="274834"/>
                  </a:lnTo>
                  <a:lnTo>
                    <a:pt x="140257" y="239455"/>
                  </a:lnTo>
                  <a:lnTo>
                    <a:pt x="134356" y="223622"/>
                  </a:lnTo>
                  <a:lnTo>
                    <a:pt x="133469" y="210020"/>
                  </a:lnTo>
                  <a:lnTo>
                    <a:pt x="140608" y="186782"/>
                  </a:lnTo>
                  <a:lnTo>
                    <a:pt x="151349" y="179366"/>
                  </a:lnTo>
                  <a:lnTo>
                    <a:pt x="183595" y="171126"/>
                  </a:lnTo>
                  <a:lnTo>
                    <a:pt x="211130" y="175589"/>
                  </a:lnTo>
                  <a:lnTo>
                    <a:pt x="222738" y="181045"/>
                  </a:lnTo>
                  <a:lnTo>
                    <a:pt x="239699" y="199295"/>
                  </a:lnTo>
                  <a:lnTo>
                    <a:pt x="250792" y="224164"/>
                  </a:lnTo>
                  <a:lnTo>
                    <a:pt x="257037" y="272426"/>
                  </a:lnTo>
                  <a:lnTo>
                    <a:pt x="261934" y="322273"/>
                  </a:lnTo>
                  <a:lnTo>
                    <a:pt x="273878" y="346869"/>
                  </a:lnTo>
                  <a:lnTo>
                    <a:pt x="282852" y="353123"/>
                  </a:lnTo>
                  <a:lnTo>
                    <a:pt x="293405" y="355770"/>
                  </a:lnTo>
                  <a:lnTo>
                    <a:pt x="305011" y="356010"/>
                  </a:lnTo>
                  <a:lnTo>
                    <a:pt x="343181" y="341791"/>
                  </a:lnTo>
                  <a:lnTo>
                    <a:pt x="376157" y="311002"/>
                  </a:lnTo>
                  <a:lnTo>
                    <a:pt x="403651" y="248706"/>
                  </a:lnTo>
                  <a:lnTo>
                    <a:pt x="417435" y="195737"/>
                  </a:lnTo>
                  <a:lnTo>
                    <a:pt x="421193" y="159613"/>
                  </a:lnTo>
                  <a:lnTo>
                    <a:pt x="423720" y="156683"/>
                  </a:lnTo>
                  <a:lnTo>
                    <a:pt x="438720" y="213596"/>
                  </a:lnTo>
                  <a:lnTo>
                    <a:pt x="451863" y="272510"/>
                  </a:lnTo>
                  <a:lnTo>
                    <a:pt x="465405" y="332624"/>
                  </a:lnTo>
                  <a:lnTo>
                    <a:pt x="479067" y="390553"/>
                  </a:lnTo>
                  <a:lnTo>
                    <a:pt x="492763" y="444788"/>
                  </a:lnTo>
                  <a:lnTo>
                    <a:pt x="502407" y="505039"/>
                  </a:lnTo>
                  <a:lnTo>
                    <a:pt x="501202" y="557422"/>
                  </a:lnTo>
                  <a:lnTo>
                    <a:pt x="498387" y="572713"/>
                  </a:lnTo>
                  <a:lnTo>
                    <a:pt x="491940" y="581383"/>
                  </a:lnTo>
                  <a:lnTo>
                    <a:pt x="483071" y="585639"/>
                  </a:lnTo>
                  <a:lnTo>
                    <a:pt x="472588" y="586953"/>
                  </a:lnTo>
                  <a:lnTo>
                    <a:pt x="462553" y="583259"/>
                  </a:lnTo>
                  <a:lnTo>
                    <a:pt x="443277" y="566967"/>
                  </a:lnTo>
                  <a:lnTo>
                    <a:pt x="422574" y="532099"/>
                  </a:lnTo>
                  <a:lnTo>
                    <a:pt x="406791" y="478264"/>
                  </a:lnTo>
                  <a:lnTo>
                    <a:pt x="407023" y="428627"/>
                  </a:lnTo>
                  <a:lnTo>
                    <a:pt x="416741" y="377696"/>
                  </a:lnTo>
                  <a:lnTo>
                    <a:pt x="436548" y="331289"/>
                  </a:lnTo>
                  <a:lnTo>
                    <a:pt x="457111" y="310758"/>
                  </a:lnTo>
                  <a:lnTo>
                    <a:pt x="49275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134719" y="2925064"/>
              <a:ext cx="450148" cy="432443"/>
            </a:xfrm>
            <a:custGeom>
              <a:avLst/>
              <a:gdLst/>
              <a:ahLst/>
              <a:cxnLst/>
              <a:rect l="0" t="0" r="0" b="0"/>
              <a:pathLst>
                <a:path w="450148" h="432443">
                  <a:moveTo>
                    <a:pt x="7899" y="214801"/>
                  </a:moveTo>
                  <a:lnTo>
                    <a:pt x="0" y="258587"/>
                  </a:lnTo>
                  <a:lnTo>
                    <a:pt x="9950" y="321855"/>
                  </a:lnTo>
                  <a:lnTo>
                    <a:pt x="26586" y="378815"/>
                  </a:lnTo>
                  <a:lnTo>
                    <a:pt x="47290" y="420315"/>
                  </a:lnTo>
                  <a:lnTo>
                    <a:pt x="57012" y="427983"/>
                  </a:lnTo>
                  <a:lnTo>
                    <a:pt x="68064" y="431573"/>
                  </a:lnTo>
                  <a:lnTo>
                    <a:pt x="80002" y="432442"/>
                  </a:lnTo>
                  <a:lnTo>
                    <a:pt x="105454" y="425282"/>
                  </a:lnTo>
                  <a:lnTo>
                    <a:pt x="130477" y="410420"/>
                  </a:lnTo>
                  <a:lnTo>
                    <a:pt x="151755" y="388581"/>
                  </a:lnTo>
                  <a:lnTo>
                    <a:pt x="173586" y="343311"/>
                  </a:lnTo>
                  <a:lnTo>
                    <a:pt x="189703" y="284025"/>
                  </a:lnTo>
                  <a:lnTo>
                    <a:pt x="204127" y="225494"/>
                  </a:lnTo>
                  <a:lnTo>
                    <a:pt x="210770" y="169557"/>
                  </a:lnTo>
                  <a:lnTo>
                    <a:pt x="205460" y="114389"/>
                  </a:lnTo>
                  <a:lnTo>
                    <a:pt x="201516" y="59448"/>
                  </a:lnTo>
                  <a:lnTo>
                    <a:pt x="200184" y="0"/>
                  </a:lnTo>
                  <a:lnTo>
                    <a:pt x="203983" y="47391"/>
                  </a:lnTo>
                  <a:lnTo>
                    <a:pt x="210831" y="88599"/>
                  </a:lnTo>
                  <a:lnTo>
                    <a:pt x="218953" y="137383"/>
                  </a:lnTo>
                  <a:lnTo>
                    <a:pt x="227641" y="185471"/>
                  </a:lnTo>
                  <a:lnTo>
                    <a:pt x="238104" y="230711"/>
                  </a:lnTo>
                  <a:lnTo>
                    <a:pt x="252910" y="271131"/>
                  </a:lnTo>
                  <a:lnTo>
                    <a:pt x="273710" y="297221"/>
                  </a:lnTo>
                  <a:lnTo>
                    <a:pt x="285655" y="306311"/>
                  </a:lnTo>
                  <a:lnTo>
                    <a:pt x="315178" y="312348"/>
                  </a:lnTo>
                  <a:lnTo>
                    <a:pt x="347088" y="308430"/>
                  </a:lnTo>
                  <a:lnTo>
                    <a:pt x="376506" y="296532"/>
                  </a:lnTo>
                  <a:lnTo>
                    <a:pt x="400753" y="272962"/>
                  </a:lnTo>
                  <a:lnTo>
                    <a:pt x="427470" y="225432"/>
                  </a:lnTo>
                  <a:lnTo>
                    <a:pt x="450147" y="162056"/>
                  </a:lnTo>
                  <a:lnTo>
                    <a:pt x="450061" y="112166"/>
                  </a:lnTo>
                  <a:lnTo>
                    <a:pt x="444108" y="93012"/>
                  </a:lnTo>
                  <a:lnTo>
                    <a:pt x="432947" y="77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499110" y="2908381"/>
              <a:ext cx="647772" cy="498290"/>
            </a:xfrm>
            <a:custGeom>
              <a:avLst/>
              <a:gdLst/>
              <a:ahLst/>
              <a:cxnLst/>
              <a:rect l="0" t="0" r="0" b="0"/>
              <a:pathLst>
                <a:path w="647772" h="498290">
                  <a:moveTo>
                    <a:pt x="0" y="149217"/>
                  </a:moveTo>
                  <a:lnTo>
                    <a:pt x="57252" y="199190"/>
                  </a:lnTo>
                  <a:lnTo>
                    <a:pt x="119655" y="234303"/>
                  </a:lnTo>
                  <a:lnTo>
                    <a:pt x="130044" y="242504"/>
                  </a:lnTo>
                  <a:lnTo>
                    <a:pt x="135447" y="254066"/>
                  </a:lnTo>
                  <a:lnTo>
                    <a:pt x="137387" y="283162"/>
                  </a:lnTo>
                  <a:lnTo>
                    <a:pt x="132725" y="294882"/>
                  </a:lnTo>
                  <a:lnTo>
                    <a:pt x="115357" y="311966"/>
                  </a:lnTo>
                  <a:lnTo>
                    <a:pt x="79884" y="330150"/>
                  </a:lnTo>
                  <a:lnTo>
                    <a:pt x="33149" y="337907"/>
                  </a:lnTo>
                  <a:lnTo>
                    <a:pt x="26669" y="337473"/>
                  </a:lnTo>
                  <a:lnTo>
                    <a:pt x="26920" y="335659"/>
                  </a:lnTo>
                  <a:lnTo>
                    <a:pt x="84630" y="298352"/>
                  </a:lnTo>
                  <a:lnTo>
                    <a:pt x="137578" y="255865"/>
                  </a:lnTo>
                  <a:lnTo>
                    <a:pt x="189001" y="212884"/>
                  </a:lnTo>
                  <a:lnTo>
                    <a:pt x="204862" y="188178"/>
                  </a:lnTo>
                  <a:lnTo>
                    <a:pt x="205130" y="182808"/>
                  </a:lnTo>
                  <a:lnTo>
                    <a:pt x="200738" y="182276"/>
                  </a:lnTo>
                  <a:lnTo>
                    <a:pt x="193241" y="184967"/>
                  </a:lnTo>
                  <a:lnTo>
                    <a:pt x="180847" y="204208"/>
                  </a:lnTo>
                  <a:lnTo>
                    <a:pt x="160477" y="258935"/>
                  </a:lnTo>
                  <a:lnTo>
                    <a:pt x="161829" y="269590"/>
                  </a:lnTo>
                  <a:lnTo>
                    <a:pt x="167302" y="278217"/>
                  </a:lnTo>
                  <a:lnTo>
                    <a:pt x="175520" y="285491"/>
                  </a:lnTo>
                  <a:lnTo>
                    <a:pt x="185569" y="288817"/>
                  </a:lnTo>
                  <a:lnTo>
                    <a:pt x="208922" y="288450"/>
                  </a:lnTo>
                  <a:lnTo>
                    <a:pt x="247766" y="272400"/>
                  </a:lnTo>
                  <a:lnTo>
                    <a:pt x="280942" y="248347"/>
                  </a:lnTo>
                  <a:lnTo>
                    <a:pt x="317926" y="201976"/>
                  </a:lnTo>
                  <a:lnTo>
                    <a:pt x="334738" y="160787"/>
                  </a:lnTo>
                  <a:lnTo>
                    <a:pt x="338873" y="109142"/>
                  </a:lnTo>
                  <a:lnTo>
                    <a:pt x="331127" y="49320"/>
                  </a:lnTo>
                  <a:lnTo>
                    <a:pt x="323382" y="16457"/>
                  </a:lnTo>
                  <a:lnTo>
                    <a:pt x="320707" y="11960"/>
                  </a:lnTo>
                  <a:lnTo>
                    <a:pt x="318923" y="15055"/>
                  </a:lnTo>
                  <a:lnTo>
                    <a:pt x="316062" y="63808"/>
                  </a:lnTo>
                  <a:lnTo>
                    <a:pt x="322845" y="121710"/>
                  </a:lnTo>
                  <a:lnTo>
                    <a:pt x="334503" y="172552"/>
                  </a:lnTo>
                  <a:lnTo>
                    <a:pt x="347606" y="216562"/>
                  </a:lnTo>
                  <a:lnTo>
                    <a:pt x="355138" y="227630"/>
                  </a:lnTo>
                  <a:lnTo>
                    <a:pt x="375694" y="243990"/>
                  </a:lnTo>
                  <a:lnTo>
                    <a:pt x="400065" y="248214"/>
                  </a:lnTo>
                  <a:lnTo>
                    <a:pt x="412963" y="247208"/>
                  </a:lnTo>
                  <a:lnTo>
                    <a:pt x="423085" y="241967"/>
                  </a:lnTo>
                  <a:lnTo>
                    <a:pt x="438394" y="223956"/>
                  </a:lnTo>
                  <a:lnTo>
                    <a:pt x="465531" y="161937"/>
                  </a:lnTo>
                  <a:lnTo>
                    <a:pt x="475636" y="117438"/>
                  </a:lnTo>
                  <a:lnTo>
                    <a:pt x="474568" y="69722"/>
                  </a:lnTo>
                  <a:lnTo>
                    <a:pt x="468666" y="22575"/>
                  </a:lnTo>
                  <a:lnTo>
                    <a:pt x="467285" y="0"/>
                  </a:lnTo>
                  <a:lnTo>
                    <a:pt x="466326" y="57607"/>
                  </a:lnTo>
                  <a:lnTo>
                    <a:pt x="473502" y="112594"/>
                  </a:lnTo>
                  <a:lnTo>
                    <a:pt x="477998" y="167481"/>
                  </a:lnTo>
                  <a:lnTo>
                    <a:pt x="479331" y="222338"/>
                  </a:lnTo>
                  <a:lnTo>
                    <a:pt x="479725" y="277187"/>
                  </a:lnTo>
                  <a:lnTo>
                    <a:pt x="479842" y="332032"/>
                  </a:lnTo>
                  <a:lnTo>
                    <a:pt x="487156" y="379599"/>
                  </a:lnTo>
                  <a:lnTo>
                    <a:pt x="498971" y="437196"/>
                  </a:lnTo>
                  <a:lnTo>
                    <a:pt x="519400" y="480669"/>
                  </a:lnTo>
                  <a:lnTo>
                    <a:pt x="532130" y="489015"/>
                  </a:lnTo>
                  <a:lnTo>
                    <a:pt x="566586" y="498289"/>
                  </a:lnTo>
                  <a:lnTo>
                    <a:pt x="595103" y="494286"/>
                  </a:lnTo>
                  <a:lnTo>
                    <a:pt x="606974" y="488952"/>
                  </a:lnTo>
                  <a:lnTo>
                    <a:pt x="624226" y="470839"/>
                  </a:lnTo>
                  <a:lnTo>
                    <a:pt x="647714" y="421970"/>
                  </a:lnTo>
                  <a:lnTo>
                    <a:pt x="647771" y="367314"/>
                  </a:lnTo>
                  <a:lnTo>
                    <a:pt x="623580" y="310155"/>
                  </a:lnTo>
                  <a:lnTo>
                    <a:pt x="587468" y="261903"/>
                  </a:lnTo>
                  <a:lnTo>
                    <a:pt x="540542" y="225940"/>
                  </a:lnTo>
                  <a:lnTo>
                    <a:pt x="488044" y="210544"/>
                  </a:lnTo>
                  <a:lnTo>
                    <a:pt x="438758" y="2040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52308" y="3002753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54845"/>
                  </a:moveTo>
                  <a:lnTo>
                    <a:pt x="55597" y="39930"/>
                  </a:lnTo>
                  <a:lnTo>
                    <a:pt x="109838" y="22614"/>
                  </a:lnTo>
                  <a:lnTo>
                    <a:pt x="172463" y="139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156329" y="29753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336763" y="2673684"/>
            <a:ext cx="2617570" cy="551784"/>
            <a:chOff x="7336763" y="2673684"/>
            <a:chExt cx="2617570" cy="551784"/>
          </a:xfrm>
        </p:grpSpPr>
        <p:sp>
          <p:nvSpPr>
            <p:cNvPr id="41" name="Freeform 40"/>
            <p:cNvSpPr/>
            <p:nvPr/>
          </p:nvSpPr>
          <p:spPr>
            <a:xfrm>
              <a:off x="7336763" y="2934197"/>
              <a:ext cx="286666" cy="196966"/>
            </a:xfrm>
            <a:custGeom>
              <a:avLst/>
              <a:gdLst/>
              <a:ahLst/>
              <a:cxnLst/>
              <a:rect l="0" t="0" r="0" b="0"/>
              <a:pathLst>
                <a:path w="286666" h="196966">
                  <a:moveTo>
                    <a:pt x="12441" y="0"/>
                  </a:moveTo>
                  <a:lnTo>
                    <a:pt x="3018" y="35886"/>
                  </a:lnTo>
                  <a:lnTo>
                    <a:pt x="0" y="92054"/>
                  </a:lnTo>
                  <a:lnTo>
                    <a:pt x="2153" y="153892"/>
                  </a:lnTo>
                  <a:lnTo>
                    <a:pt x="13454" y="187227"/>
                  </a:lnTo>
                  <a:lnTo>
                    <a:pt x="22257" y="194898"/>
                  </a:lnTo>
                  <a:lnTo>
                    <a:pt x="32696" y="196965"/>
                  </a:lnTo>
                  <a:lnTo>
                    <a:pt x="44226" y="195295"/>
                  </a:lnTo>
                  <a:lnTo>
                    <a:pt x="54959" y="188089"/>
                  </a:lnTo>
                  <a:lnTo>
                    <a:pt x="83100" y="150354"/>
                  </a:lnTo>
                  <a:lnTo>
                    <a:pt x="107029" y="95886"/>
                  </a:lnTo>
                  <a:lnTo>
                    <a:pt x="112063" y="82206"/>
                  </a:lnTo>
                  <a:lnTo>
                    <a:pt x="116942" y="80703"/>
                  </a:lnTo>
                  <a:lnTo>
                    <a:pt x="121718" y="87318"/>
                  </a:lnTo>
                  <a:lnTo>
                    <a:pt x="129565" y="113458"/>
                  </a:lnTo>
                  <a:lnTo>
                    <a:pt x="133052" y="145389"/>
                  </a:lnTo>
                  <a:lnTo>
                    <a:pt x="135506" y="150247"/>
                  </a:lnTo>
                  <a:lnTo>
                    <a:pt x="138665" y="147392"/>
                  </a:lnTo>
                  <a:lnTo>
                    <a:pt x="154681" y="91746"/>
                  </a:lnTo>
                  <a:lnTo>
                    <a:pt x="168000" y="43942"/>
                  </a:lnTo>
                  <a:lnTo>
                    <a:pt x="175562" y="36912"/>
                  </a:lnTo>
                  <a:lnTo>
                    <a:pt x="185174" y="35272"/>
                  </a:lnTo>
                  <a:lnTo>
                    <a:pt x="196152" y="37226"/>
                  </a:lnTo>
                  <a:lnTo>
                    <a:pt x="204994" y="46146"/>
                  </a:lnTo>
                  <a:lnTo>
                    <a:pt x="234195" y="107069"/>
                  </a:lnTo>
                  <a:lnTo>
                    <a:pt x="278748" y="168687"/>
                  </a:lnTo>
                  <a:lnTo>
                    <a:pt x="28666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404049" y="279708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70523" y="2852509"/>
              <a:ext cx="438901" cy="242547"/>
            </a:xfrm>
            <a:custGeom>
              <a:avLst/>
              <a:gdLst/>
              <a:ahLst/>
              <a:cxnLst/>
              <a:rect l="0" t="0" r="0" b="0"/>
              <a:pathLst>
                <a:path w="438901" h="242547">
                  <a:moveTo>
                    <a:pt x="44862" y="81688"/>
                  </a:moveTo>
                  <a:lnTo>
                    <a:pt x="29947" y="141348"/>
                  </a:lnTo>
                  <a:lnTo>
                    <a:pt x="24522" y="173712"/>
                  </a:lnTo>
                  <a:lnTo>
                    <a:pt x="27189" y="203332"/>
                  </a:lnTo>
                  <a:lnTo>
                    <a:pt x="37515" y="227668"/>
                  </a:lnTo>
                  <a:lnTo>
                    <a:pt x="44534" y="238423"/>
                  </a:lnTo>
                  <a:lnTo>
                    <a:pt x="53785" y="242546"/>
                  </a:lnTo>
                  <a:lnTo>
                    <a:pt x="64521" y="242249"/>
                  </a:lnTo>
                  <a:lnTo>
                    <a:pt x="76250" y="239003"/>
                  </a:lnTo>
                  <a:lnTo>
                    <a:pt x="97407" y="223208"/>
                  </a:lnTo>
                  <a:lnTo>
                    <a:pt x="115442" y="200954"/>
                  </a:lnTo>
                  <a:lnTo>
                    <a:pt x="139434" y="149427"/>
                  </a:lnTo>
                  <a:lnTo>
                    <a:pt x="146309" y="122459"/>
                  </a:lnTo>
                  <a:lnTo>
                    <a:pt x="144286" y="95238"/>
                  </a:lnTo>
                  <a:lnTo>
                    <a:pt x="127303" y="54218"/>
                  </a:lnTo>
                  <a:lnTo>
                    <a:pt x="107402" y="34947"/>
                  </a:lnTo>
                  <a:lnTo>
                    <a:pt x="95696" y="27676"/>
                  </a:lnTo>
                  <a:lnTo>
                    <a:pt x="84845" y="25875"/>
                  </a:lnTo>
                  <a:lnTo>
                    <a:pt x="74564" y="27721"/>
                  </a:lnTo>
                  <a:lnTo>
                    <a:pt x="64664" y="31999"/>
                  </a:lnTo>
                  <a:lnTo>
                    <a:pt x="45537" y="53002"/>
                  </a:lnTo>
                  <a:lnTo>
                    <a:pt x="15711" y="108861"/>
                  </a:lnTo>
                  <a:lnTo>
                    <a:pt x="0" y="164728"/>
                  </a:lnTo>
                  <a:lnTo>
                    <a:pt x="1243" y="182752"/>
                  </a:lnTo>
                  <a:lnTo>
                    <a:pt x="14811" y="214967"/>
                  </a:lnTo>
                  <a:lnTo>
                    <a:pt x="26351" y="223862"/>
                  </a:lnTo>
                  <a:lnTo>
                    <a:pt x="55424" y="229683"/>
                  </a:lnTo>
                  <a:lnTo>
                    <a:pt x="84596" y="223129"/>
                  </a:lnTo>
                  <a:lnTo>
                    <a:pt x="111272" y="208536"/>
                  </a:lnTo>
                  <a:lnTo>
                    <a:pt x="162807" y="148892"/>
                  </a:lnTo>
                  <a:lnTo>
                    <a:pt x="183574" y="101431"/>
                  </a:lnTo>
                  <a:lnTo>
                    <a:pt x="192097" y="48774"/>
                  </a:lnTo>
                  <a:lnTo>
                    <a:pt x="191770" y="42987"/>
                  </a:lnTo>
                  <a:lnTo>
                    <a:pt x="190028" y="45223"/>
                  </a:lnTo>
                  <a:lnTo>
                    <a:pt x="185553" y="63958"/>
                  </a:lnTo>
                  <a:lnTo>
                    <a:pt x="184558" y="110290"/>
                  </a:lnTo>
                  <a:lnTo>
                    <a:pt x="191711" y="157872"/>
                  </a:lnTo>
                  <a:lnTo>
                    <a:pt x="193037" y="156853"/>
                  </a:lnTo>
                  <a:lnTo>
                    <a:pt x="202441" y="104153"/>
                  </a:lnTo>
                  <a:lnTo>
                    <a:pt x="221893" y="49581"/>
                  </a:lnTo>
                  <a:lnTo>
                    <a:pt x="246954" y="9374"/>
                  </a:lnTo>
                  <a:lnTo>
                    <a:pt x="257286" y="3009"/>
                  </a:lnTo>
                  <a:lnTo>
                    <a:pt x="280955" y="0"/>
                  </a:lnTo>
                  <a:lnTo>
                    <a:pt x="289095" y="5901"/>
                  </a:lnTo>
                  <a:lnTo>
                    <a:pt x="298139" y="28708"/>
                  </a:lnTo>
                  <a:lnTo>
                    <a:pt x="295952" y="83087"/>
                  </a:lnTo>
                  <a:lnTo>
                    <a:pt x="300213" y="132885"/>
                  </a:lnTo>
                  <a:lnTo>
                    <a:pt x="311124" y="176586"/>
                  </a:lnTo>
                  <a:lnTo>
                    <a:pt x="319872" y="184563"/>
                  </a:lnTo>
                  <a:lnTo>
                    <a:pt x="331797" y="188358"/>
                  </a:lnTo>
                  <a:lnTo>
                    <a:pt x="345841" y="189365"/>
                  </a:lnTo>
                  <a:lnTo>
                    <a:pt x="369572" y="182358"/>
                  </a:lnTo>
                  <a:lnTo>
                    <a:pt x="390276" y="167564"/>
                  </a:lnTo>
                  <a:lnTo>
                    <a:pt x="417538" y="133540"/>
                  </a:lnTo>
                  <a:lnTo>
                    <a:pt x="430383" y="107780"/>
                  </a:lnTo>
                  <a:lnTo>
                    <a:pt x="438900" y="60304"/>
                  </a:lnTo>
                  <a:lnTo>
                    <a:pt x="434146" y="14921"/>
                  </a:lnTo>
                  <a:lnTo>
                    <a:pt x="427785" y="8231"/>
                  </a:lnTo>
                  <a:lnTo>
                    <a:pt x="418975" y="6818"/>
                  </a:lnTo>
                  <a:lnTo>
                    <a:pt x="408530" y="8923"/>
                  </a:lnTo>
                  <a:lnTo>
                    <a:pt x="400044" y="16420"/>
                  </a:lnTo>
                  <a:lnTo>
                    <a:pt x="380821" y="56086"/>
                  </a:lnTo>
                  <a:lnTo>
                    <a:pt x="368524" y="103387"/>
                  </a:lnTo>
                  <a:lnTo>
                    <a:pt x="373930" y="150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336411" y="2861021"/>
              <a:ext cx="155978" cy="224000"/>
            </a:xfrm>
            <a:custGeom>
              <a:avLst/>
              <a:gdLst/>
              <a:ahLst/>
              <a:cxnLst/>
              <a:rect l="0" t="0" r="0" b="0"/>
              <a:pathLst>
                <a:path w="155978" h="224000">
                  <a:moveTo>
                    <a:pt x="0" y="223999"/>
                  </a:moveTo>
                  <a:lnTo>
                    <a:pt x="60738" y="177225"/>
                  </a:lnTo>
                  <a:lnTo>
                    <a:pt x="106791" y="137458"/>
                  </a:lnTo>
                  <a:lnTo>
                    <a:pt x="132190" y="99332"/>
                  </a:lnTo>
                  <a:lnTo>
                    <a:pt x="154420" y="45504"/>
                  </a:lnTo>
                  <a:lnTo>
                    <a:pt x="155977" y="18220"/>
                  </a:lnTo>
                  <a:lnTo>
                    <a:pt x="154259" y="4546"/>
                  </a:lnTo>
                  <a:lnTo>
                    <a:pt x="148543" y="0"/>
                  </a:lnTo>
                  <a:lnTo>
                    <a:pt x="140162" y="1540"/>
                  </a:lnTo>
                  <a:lnTo>
                    <a:pt x="130005" y="7137"/>
                  </a:lnTo>
                  <a:lnTo>
                    <a:pt x="101151" y="44130"/>
                  </a:lnTo>
                  <a:lnTo>
                    <a:pt x="73304" y="93685"/>
                  </a:lnTo>
                  <a:lnTo>
                    <a:pt x="67111" y="124948"/>
                  </a:lnTo>
                  <a:lnTo>
                    <a:pt x="67593" y="139684"/>
                  </a:lnTo>
                  <a:lnTo>
                    <a:pt x="72484" y="151031"/>
                  </a:lnTo>
                  <a:lnTo>
                    <a:pt x="109689" y="182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84070" y="2888097"/>
              <a:ext cx="122858" cy="337371"/>
            </a:xfrm>
            <a:custGeom>
              <a:avLst/>
              <a:gdLst/>
              <a:ahLst/>
              <a:cxnLst/>
              <a:rect l="0" t="0" r="0" b="0"/>
              <a:pathLst>
                <a:path w="122858" h="337371">
                  <a:moveTo>
                    <a:pt x="26564" y="59811"/>
                  </a:moveTo>
                  <a:lnTo>
                    <a:pt x="41122" y="37975"/>
                  </a:lnTo>
                  <a:lnTo>
                    <a:pt x="40840" y="34590"/>
                  </a:lnTo>
                  <a:lnTo>
                    <a:pt x="36082" y="35379"/>
                  </a:lnTo>
                  <a:lnTo>
                    <a:pt x="28339" y="38953"/>
                  </a:lnTo>
                  <a:lnTo>
                    <a:pt x="15673" y="55112"/>
                  </a:lnTo>
                  <a:lnTo>
                    <a:pt x="10163" y="65819"/>
                  </a:lnTo>
                  <a:lnTo>
                    <a:pt x="11060" y="74481"/>
                  </a:lnTo>
                  <a:lnTo>
                    <a:pt x="16228" y="81779"/>
                  </a:lnTo>
                  <a:lnTo>
                    <a:pt x="24244" y="88167"/>
                  </a:lnTo>
                  <a:lnTo>
                    <a:pt x="32635" y="89380"/>
                  </a:lnTo>
                  <a:lnTo>
                    <a:pt x="50083" y="82601"/>
                  </a:lnTo>
                  <a:lnTo>
                    <a:pt x="63932" y="65370"/>
                  </a:lnTo>
                  <a:lnTo>
                    <a:pt x="73642" y="40953"/>
                  </a:lnTo>
                  <a:lnTo>
                    <a:pt x="77957" y="9789"/>
                  </a:lnTo>
                  <a:lnTo>
                    <a:pt x="76061" y="2087"/>
                  </a:lnTo>
                  <a:lnTo>
                    <a:pt x="71750" y="0"/>
                  </a:lnTo>
                  <a:lnTo>
                    <a:pt x="65829" y="1655"/>
                  </a:lnTo>
                  <a:lnTo>
                    <a:pt x="42938" y="33100"/>
                  </a:lnTo>
                  <a:lnTo>
                    <a:pt x="24137" y="81012"/>
                  </a:lnTo>
                  <a:lnTo>
                    <a:pt x="8917" y="133803"/>
                  </a:lnTo>
                  <a:lnTo>
                    <a:pt x="2038" y="195318"/>
                  </a:lnTo>
                  <a:lnTo>
                    <a:pt x="0" y="254508"/>
                  </a:lnTo>
                  <a:lnTo>
                    <a:pt x="6675" y="310641"/>
                  </a:lnTo>
                  <a:lnTo>
                    <a:pt x="14828" y="323010"/>
                  </a:lnTo>
                  <a:lnTo>
                    <a:pt x="26358" y="331255"/>
                  </a:lnTo>
                  <a:lnTo>
                    <a:pt x="40138" y="336752"/>
                  </a:lnTo>
                  <a:lnTo>
                    <a:pt x="53895" y="337370"/>
                  </a:lnTo>
                  <a:lnTo>
                    <a:pt x="81369" y="329931"/>
                  </a:lnTo>
                  <a:lnTo>
                    <a:pt x="104751" y="308344"/>
                  </a:lnTo>
                  <a:lnTo>
                    <a:pt x="115252" y="294055"/>
                  </a:lnTo>
                  <a:lnTo>
                    <a:pt x="122857" y="261930"/>
                  </a:lnTo>
                  <a:lnTo>
                    <a:pt x="115326" y="198931"/>
                  </a:lnTo>
                  <a:lnTo>
                    <a:pt x="87983" y="140819"/>
                  </a:lnTo>
                  <a:lnTo>
                    <a:pt x="81410" y="1283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34035" y="2920486"/>
              <a:ext cx="27423" cy="54846"/>
            </a:xfrm>
            <a:custGeom>
              <a:avLst/>
              <a:gdLst/>
              <a:ahLst/>
              <a:cxnLst/>
              <a:rect l="0" t="0" r="0" b="0"/>
              <a:pathLst>
                <a:path w="27423" h="54846">
                  <a:moveTo>
                    <a:pt x="0" y="54845"/>
                  </a:moveTo>
                  <a:lnTo>
                    <a:pt x="14915" y="18225"/>
                  </a:ln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776267" y="2810796"/>
              <a:ext cx="163437" cy="257842"/>
            </a:xfrm>
            <a:custGeom>
              <a:avLst/>
              <a:gdLst/>
              <a:ahLst/>
              <a:cxnLst/>
              <a:rect l="0" t="0" r="0" b="0"/>
              <a:pathLst>
                <a:path w="163437" h="257842">
                  <a:moveTo>
                    <a:pt x="26324" y="0"/>
                  </a:moveTo>
                  <a:lnTo>
                    <a:pt x="11409" y="52870"/>
                  </a:lnTo>
                  <a:lnTo>
                    <a:pt x="2607" y="113167"/>
                  </a:lnTo>
                  <a:lnTo>
                    <a:pt x="0" y="175214"/>
                  </a:lnTo>
                  <a:lnTo>
                    <a:pt x="3289" y="228130"/>
                  </a:lnTo>
                  <a:lnTo>
                    <a:pt x="6397" y="243495"/>
                  </a:lnTo>
                  <a:lnTo>
                    <a:pt x="14563" y="252214"/>
                  </a:lnTo>
                  <a:lnTo>
                    <a:pt x="26101" y="256504"/>
                  </a:lnTo>
                  <a:lnTo>
                    <a:pt x="39886" y="257841"/>
                  </a:lnTo>
                  <a:lnTo>
                    <a:pt x="63329" y="251200"/>
                  </a:lnTo>
                  <a:lnTo>
                    <a:pt x="73846" y="245164"/>
                  </a:lnTo>
                  <a:lnTo>
                    <a:pt x="89595" y="226269"/>
                  </a:lnTo>
                  <a:lnTo>
                    <a:pt x="100149" y="201113"/>
                  </a:lnTo>
                  <a:lnTo>
                    <a:pt x="106090" y="152690"/>
                  </a:lnTo>
                  <a:lnTo>
                    <a:pt x="107850" y="113459"/>
                  </a:lnTo>
                  <a:lnTo>
                    <a:pt x="108494" y="173514"/>
                  </a:lnTo>
                  <a:lnTo>
                    <a:pt x="115841" y="217977"/>
                  </a:lnTo>
                  <a:lnTo>
                    <a:pt x="122566" y="227586"/>
                  </a:lnTo>
                  <a:lnTo>
                    <a:pt x="131619" y="233991"/>
                  </a:lnTo>
                  <a:lnTo>
                    <a:pt x="16343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967495" y="2686258"/>
              <a:ext cx="986838" cy="354274"/>
            </a:xfrm>
            <a:custGeom>
              <a:avLst/>
              <a:gdLst/>
              <a:ahLst/>
              <a:cxnLst/>
              <a:rect l="0" t="0" r="0" b="0"/>
              <a:pathLst>
                <a:path w="986838" h="354274">
                  <a:moveTo>
                    <a:pt x="136743" y="193094"/>
                  </a:moveTo>
                  <a:lnTo>
                    <a:pt x="114906" y="185816"/>
                  </a:lnTo>
                  <a:lnTo>
                    <a:pt x="91999" y="190367"/>
                  </a:lnTo>
                  <a:lnTo>
                    <a:pt x="79491" y="195847"/>
                  </a:lnTo>
                  <a:lnTo>
                    <a:pt x="57468" y="218185"/>
                  </a:lnTo>
                  <a:lnTo>
                    <a:pt x="25782" y="274901"/>
                  </a:lnTo>
                  <a:lnTo>
                    <a:pt x="2470" y="316359"/>
                  </a:lnTo>
                  <a:lnTo>
                    <a:pt x="0" y="328592"/>
                  </a:lnTo>
                  <a:lnTo>
                    <a:pt x="1400" y="339794"/>
                  </a:lnTo>
                  <a:lnTo>
                    <a:pt x="5381" y="350310"/>
                  </a:lnTo>
                  <a:lnTo>
                    <a:pt x="12605" y="354273"/>
                  </a:lnTo>
                  <a:lnTo>
                    <a:pt x="21991" y="353868"/>
                  </a:lnTo>
                  <a:lnTo>
                    <a:pt x="43085" y="345293"/>
                  </a:lnTo>
                  <a:lnTo>
                    <a:pt x="62617" y="331325"/>
                  </a:lnTo>
                  <a:lnTo>
                    <a:pt x="83463" y="299053"/>
                  </a:lnTo>
                  <a:lnTo>
                    <a:pt x="104157" y="247202"/>
                  </a:lnTo>
                  <a:lnTo>
                    <a:pt x="113627" y="220189"/>
                  </a:lnTo>
                  <a:lnTo>
                    <a:pt x="115238" y="218775"/>
                  </a:lnTo>
                  <a:lnTo>
                    <a:pt x="110941" y="267175"/>
                  </a:lnTo>
                  <a:lnTo>
                    <a:pt x="113863" y="318132"/>
                  </a:lnTo>
                  <a:lnTo>
                    <a:pt x="116919" y="335868"/>
                  </a:lnTo>
                  <a:lnTo>
                    <a:pt x="123527" y="344645"/>
                  </a:lnTo>
                  <a:lnTo>
                    <a:pt x="132503" y="347449"/>
                  </a:lnTo>
                  <a:lnTo>
                    <a:pt x="143057" y="346272"/>
                  </a:lnTo>
                  <a:lnTo>
                    <a:pt x="162909" y="332776"/>
                  </a:lnTo>
                  <a:lnTo>
                    <a:pt x="191216" y="295420"/>
                  </a:lnTo>
                  <a:lnTo>
                    <a:pt x="218899" y="245757"/>
                  </a:lnTo>
                  <a:lnTo>
                    <a:pt x="246400" y="188385"/>
                  </a:lnTo>
                  <a:lnTo>
                    <a:pt x="269782" y="127206"/>
                  </a:lnTo>
                  <a:lnTo>
                    <a:pt x="282297" y="70484"/>
                  </a:lnTo>
                  <a:lnTo>
                    <a:pt x="290068" y="19145"/>
                  </a:lnTo>
                  <a:lnTo>
                    <a:pt x="294772" y="0"/>
                  </a:lnTo>
                  <a:lnTo>
                    <a:pt x="281537" y="45431"/>
                  </a:lnTo>
                  <a:lnTo>
                    <a:pt x="273207" y="87348"/>
                  </a:lnTo>
                  <a:lnTo>
                    <a:pt x="264426" y="140002"/>
                  </a:lnTo>
                  <a:lnTo>
                    <a:pt x="255445" y="193873"/>
                  </a:lnTo>
                  <a:lnTo>
                    <a:pt x="250438" y="244223"/>
                  </a:lnTo>
                  <a:lnTo>
                    <a:pt x="251259" y="288945"/>
                  </a:lnTo>
                  <a:lnTo>
                    <a:pt x="261781" y="324055"/>
                  </a:lnTo>
                  <a:lnTo>
                    <a:pt x="271900" y="333723"/>
                  </a:lnTo>
                  <a:lnTo>
                    <a:pt x="284739" y="338645"/>
                  </a:lnTo>
                  <a:lnTo>
                    <a:pt x="299393" y="340402"/>
                  </a:lnTo>
                  <a:lnTo>
                    <a:pt x="312208" y="337004"/>
                  </a:lnTo>
                  <a:lnTo>
                    <a:pt x="334574" y="321040"/>
                  </a:lnTo>
                  <a:lnTo>
                    <a:pt x="372235" y="264128"/>
                  </a:lnTo>
                  <a:lnTo>
                    <a:pt x="395924" y="207295"/>
                  </a:lnTo>
                  <a:lnTo>
                    <a:pt x="402758" y="190265"/>
                  </a:lnTo>
                  <a:lnTo>
                    <a:pt x="391002" y="244445"/>
                  </a:lnTo>
                  <a:lnTo>
                    <a:pt x="385754" y="295316"/>
                  </a:lnTo>
                  <a:lnTo>
                    <a:pt x="389588" y="308469"/>
                  </a:lnTo>
                  <a:lnTo>
                    <a:pt x="396714" y="318762"/>
                  </a:lnTo>
                  <a:lnTo>
                    <a:pt x="406035" y="327147"/>
                  </a:lnTo>
                  <a:lnTo>
                    <a:pt x="416820" y="329690"/>
                  </a:lnTo>
                  <a:lnTo>
                    <a:pt x="440990" y="324391"/>
                  </a:lnTo>
                  <a:lnTo>
                    <a:pt x="473015" y="304277"/>
                  </a:lnTo>
                  <a:lnTo>
                    <a:pt x="520401" y="246330"/>
                  </a:lnTo>
                  <a:lnTo>
                    <a:pt x="534254" y="228942"/>
                  </a:lnTo>
                  <a:lnTo>
                    <a:pt x="535816" y="230704"/>
                  </a:lnTo>
                  <a:lnTo>
                    <a:pt x="526659" y="287932"/>
                  </a:lnTo>
                  <a:lnTo>
                    <a:pt x="529926" y="315988"/>
                  </a:lnTo>
                  <a:lnTo>
                    <a:pt x="535977" y="326821"/>
                  </a:lnTo>
                  <a:lnTo>
                    <a:pt x="554887" y="342921"/>
                  </a:lnTo>
                  <a:lnTo>
                    <a:pt x="564805" y="344776"/>
                  </a:lnTo>
                  <a:lnTo>
                    <a:pt x="574464" y="342967"/>
                  </a:lnTo>
                  <a:lnTo>
                    <a:pt x="602616" y="325862"/>
                  </a:lnTo>
                  <a:lnTo>
                    <a:pt x="611860" y="318169"/>
                  </a:lnTo>
                  <a:lnTo>
                    <a:pt x="626192" y="293372"/>
                  </a:lnTo>
                  <a:lnTo>
                    <a:pt x="638764" y="245150"/>
                  </a:lnTo>
                  <a:lnTo>
                    <a:pt x="638426" y="196331"/>
                  </a:lnTo>
                  <a:lnTo>
                    <a:pt x="635733" y="181541"/>
                  </a:lnTo>
                  <a:lnTo>
                    <a:pt x="627843" y="173204"/>
                  </a:lnTo>
                  <a:lnTo>
                    <a:pt x="616490" y="169170"/>
                  </a:lnTo>
                  <a:lnTo>
                    <a:pt x="602827" y="168004"/>
                  </a:lnTo>
                  <a:lnTo>
                    <a:pt x="589148" y="173320"/>
                  </a:lnTo>
                  <a:lnTo>
                    <a:pt x="561761" y="195478"/>
                  </a:lnTo>
                  <a:lnTo>
                    <a:pt x="535206" y="242213"/>
                  </a:lnTo>
                  <a:lnTo>
                    <a:pt x="531185" y="276879"/>
                  </a:lnTo>
                  <a:lnTo>
                    <a:pt x="532246" y="294655"/>
                  </a:lnTo>
                  <a:lnTo>
                    <a:pt x="539047" y="306505"/>
                  </a:lnTo>
                  <a:lnTo>
                    <a:pt x="549675" y="314406"/>
                  </a:lnTo>
                  <a:lnTo>
                    <a:pt x="562854" y="319672"/>
                  </a:lnTo>
                  <a:lnTo>
                    <a:pt x="576211" y="320137"/>
                  </a:lnTo>
                  <a:lnTo>
                    <a:pt x="603239" y="312528"/>
                  </a:lnTo>
                  <a:lnTo>
                    <a:pt x="626423" y="294927"/>
                  </a:lnTo>
                  <a:lnTo>
                    <a:pt x="645361" y="271869"/>
                  </a:lnTo>
                  <a:lnTo>
                    <a:pt x="669931" y="219827"/>
                  </a:lnTo>
                  <a:lnTo>
                    <a:pt x="675018" y="206346"/>
                  </a:lnTo>
                  <a:lnTo>
                    <a:pt x="678409" y="203452"/>
                  </a:lnTo>
                  <a:lnTo>
                    <a:pt x="680670" y="207617"/>
                  </a:lnTo>
                  <a:lnTo>
                    <a:pt x="681659" y="226971"/>
                  </a:lnTo>
                  <a:lnTo>
                    <a:pt x="677019" y="250808"/>
                  </a:lnTo>
                  <a:lnTo>
                    <a:pt x="678219" y="254422"/>
                  </a:lnTo>
                  <a:lnTo>
                    <a:pt x="682066" y="252261"/>
                  </a:lnTo>
                  <a:lnTo>
                    <a:pt x="692943" y="237672"/>
                  </a:lnTo>
                  <a:lnTo>
                    <a:pt x="724280" y="178031"/>
                  </a:lnTo>
                  <a:lnTo>
                    <a:pt x="749925" y="145128"/>
                  </a:lnTo>
                  <a:lnTo>
                    <a:pt x="757293" y="144358"/>
                  </a:lnTo>
                  <a:lnTo>
                    <a:pt x="763728" y="149939"/>
                  </a:lnTo>
                  <a:lnTo>
                    <a:pt x="769542" y="159754"/>
                  </a:lnTo>
                  <a:lnTo>
                    <a:pt x="777724" y="209961"/>
                  </a:lnTo>
                  <a:lnTo>
                    <a:pt x="787427" y="258523"/>
                  </a:lnTo>
                  <a:lnTo>
                    <a:pt x="794482" y="270230"/>
                  </a:lnTo>
                  <a:lnTo>
                    <a:pt x="814509" y="287300"/>
                  </a:lnTo>
                  <a:lnTo>
                    <a:pt x="846769" y="291840"/>
                  </a:lnTo>
                  <a:lnTo>
                    <a:pt x="866036" y="290917"/>
                  </a:lnTo>
                  <a:lnTo>
                    <a:pt x="899632" y="277705"/>
                  </a:lnTo>
                  <a:lnTo>
                    <a:pt x="960006" y="233013"/>
                  </a:lnTo>
                  <a:lnTo>
                    <a:pt x="986837" y="220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666397" y="2673684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59083" y="2755952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27422"/>
                  </a:moveTo>
                  <a:lnTo>
                    <a:pt x="54731" y="16475"/>
                  </a:lnTo>
                  <a:lnTo>
                    <a:pt x="115411" y="5559"/>
                  </a:lnTo>
                  <a:lnTo>
                    <a:pt x="169615" y="16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03293" y="2906775"/>
            <a:ext cx="726695" cy="287936"/>
            <a:chOff x="603293" y="2906775"/>
            <a:chExt cx="726695" cy="287936"/>
          </a:xfrm>
        </p:grpSpPr>
        <p:sp>
          <p:nvSpPr>
            <p:cNvPr id="52" name="Freeform 51"/>
            <p:cNvSpPr/>
            <p:nvPr/>
          </p:nvSpPr>
          <p:spPr>
            <a:xfrm>
              <a:off x="603293" y="3057598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59660" y="0"/>
                  </a:lnTo>
                  <a:lnTo>
                    <a:pt x="111116" y="4062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0904" y="2906775"/>
              <a:ext cx="232282" cy="287936"/>
            </a:xfrm>
            <a:custGeom>
              <a:avLst/>
              <a:gdLst/>
              <a:ahLst/>
              <a:cxnLst/>
              <a:rect l="0" t="0" r="0" b="0"/>
              <a:pathLst>
                <a:path w="232282" h="287936">
                  <a:moveTo>
                    <a:pt x="150014" y="0"/>
                  </a:moveTo>
                  <a:lnTo>
                    <a:pt x="188182" y="57252"/>
                  </a:lnTo>
                  <a:lnTo>
                    <a:pt x="199917" y="111249"/>
                  </a:lnTo>
                  <a:lnTo>
                    <a:pt x="196116" y="160934"/>
                  </a:lnTo>
                  <a:lnTo>
                    <a:pt x="178062" y="204601"/>
                  </a:lnTo>
                  <a:lnTo>
                    <a:pt x="124931" y="259168"/>
                  </a:lnTo>
                  <a:lnTo>
                    <a:pt x="115010" y="268757"/>
                  </a:lnTo>
                  <a:lnTo>
                    <a:pt x="87737" y="279411"/>
                  </a:lnTo>
                  <a:lnTo>
                    <a:pt x="56826" y="282623"/>
                  </a:lnTo>
                  <a:lnTo>
                    <a:pt x="27853" y="278972"/>
                  </a:lnTo>
                  <a:lnTo>
                    <a:pt x="16775" y="272819"/>
                  </a:lnTo>
                  <a:lnTo>
                    <a:pt x="404" y="253794"/>
                  </a:lnTo>
                  <a:lnTo>
                    <a:pt x="0" y="245369"/>
                  </a:lnTo>
                  <a:lnTo>
                    <a:pt x="4300" y="238230"/>
                  </a:lnTo>
                  <a:lnTo>
                    <a:pt x="11738" y="231946"/>
                  </a:lnTo>
                  <a:lnTo>
                    <a:pt x="58599" y="223103"/>
                  </a:lnTo>
                  <a:lnTo>
                    <a:pt x="120784" y="231061"/>
                  </a:lnTo>
                  <a:lnTo>
                    <a:pt x="177079" y="251366"/>
                  </a:lnTo>
                  <a:lnTo>
                    <a:pt x="23228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92874" y="2975331"/>
              <a:ext cx="137114" cy="178246"/>
            </a:xfrm>
            <a:custGeom>
              <a:avLst/>
              <a:gdLst/>
              <a:ahLst/>
              <a:cxnLst/>
              <a:rect l="0" t="0" r="0" b="0"/>
              <a:pathLst>
                <a:path w="137114" h="178246">
                  <a:moveTo>
                    <a:pt x="0" y="0"/>
                  </a:moveTo>
                  <a:lnTo>
                    <a:pt x="38169" y="57252"/>
                  </a:lnTo>
                  <a:lnTo>
                    <a:pt x="91549" y="118239"/>
                  </a:lnTo>
                  <a:lnTo>
                    <a:pt x="122216" y="167183"/>
                  </a:lnTo>
                  <a:lnTo>
                    <a:pt x="137113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192874" y="2947908"/>
              <a:ext cx="137114" cy="233092"/>
            </a:xfrm>
            <a:custGeom>
              <a:avLst/>
              <a:gdLst/>
              <a:ahLst/>
              <a:cxnLst/>
              <a:rect l="0" t="0" r="0" b="0"/>
              <a:pathLst>
                <a:path w="137114" h="233092">
                  <a:moveTo>
                    <a:pt x="137113" y="0"/>
                  </a:moveTo>
                  <a:lnTo>
                    <a:pt x="122555" y="14558"/>
                  </a:lnTo>
                  <a:lnTo>
                    <a:pt x="99761" y="67144"/>
                  </a:lnTo>
                  <a:lnTo>
                    <a:pt x="67498" y="127185"/>
                  </a:lnTo>
                  <a:lnTo>
                    <a:pt x="31784" y="189996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38758" y="2893064"/>
            <a:ext cx="3372957" cy="1000918"/>
            <a:chOff x="438758" y="2893064"/>
            <a:chExt cx="3372957" cy="1000918"/>
          </a:xfrm>
        </p:grpSpPr>
        <p:sp>
          <p:nvSpPr>
            <p:cNvPr id="57" name="Freeform 56"/>
            <p:cNvSpPr/>
            <p:nvPr/>
          </p:nvSpPr>
          <p:spPr>
            <a:xfrm>
              <a:off x="2358327" y="307130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9660" y="4063"/>
                  </a:lnTo>
                  <a:lnTo>
                    <a:pt x="102991" y="10852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603205" y="2893064"/>
              <a:ext cx="193881" cy="227441"/>
            </a:xfrm>
            <a:custGeom>
              <a:avLst/>
              <a:gdLst/>
              <a:ahLst/>
              <a:cxnLst/>
              <a:rect l="0" t="0" r="0" b="0"/>
              <a:pathLst>
                <a:path w="193881" h="227441">
                  <a:moveTo>
                    <a:pt x="43057" y="0"/>
                  </a:moveTo>
                  <a:lnTo>
                    <a:pt x="72172" y="7278"/>
                  </a:lnTo>
                  <a:lnTo>
                    <a:pt x="112115" y="33641"/>
                  </a:lnTo>
                  <a:lnTo>
                    <a:pt x="138338" y="70398"/>
                  </a:lnTo>
                  <a:lnTo>
                    <a:pt x="155756" y="110235"/>
                  </a:lnTo>
                  <a:lnTo>
                    <a:pt x="157639" y="137354"/>
                  </a:lnTo>
                  <a:lnTo>
                    <a:pt x="151874" y="163118"/>
                  </a:lnTo>
                  <a:lnTo>
                    <a:pt x="139155" y="184725"/>
                  </a:lnTo>
                  <a:lnTo>
                    <a:pt x="107586" y="214020"/>
                  </a:lnTo>
                  <a:lnTo>
                    <a:pt x="78338" y="224614"/>
                  </a:lnTo>
                  <a:lnTo>
                    <a:pt x="62007" y="227440"/>
                  </a:lnTo>
                  <a:lnTo>
                    <a:pt x="35737" y="222454"/>
                  </a:lnTo>
                  <a:lnTo>
                    <a:pt x="24466" y="216858"/>
                  </a:lnTo>
                  <a:lnTo>
                    <a:pt x="7879" y="198453"/>
                  </a:lnTo>
                  <a:lnTo>
                    <a:pt x="1324" y="187147"/>
                  </a:lnTo>
                  <a:lnTo>
                    <a:pt x="0" y="176562"/>
                  </a:lnTo>
                  <a:lnTo>
                    <a:pt x="6654" y="156677"/>
                  </a:lnTo>
                  <a:lnTo>
                    <a:pt x="15742" y="150155"/>
                  </a:lnTo>
                  <a:lnTo>
                    <a:pt x="42089" y="142909"/>
                  </a:lnTo>
                  <a:lnTo>
                    <a:pt x="70049" y="147813"/>
                  </a:lnTo>
                  <a:lnTo>
                    <a:pt x="125239" y="168510"/>
                  </a:lnTo>
                  <a:lnTo>
                    <a:pt x="174891" y="202731"/>
                  </a:lnTo>
                  <a:lnTo>
                    <a:pt x="19388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93064" y="2920486"/>
              <a:ext cx="109690" cy="178247"/>
            </a:xfrm>
            <a:custGeom>
              <a:avLst/>
              <a:gdLst/>
              <a:ahLst/>
              <a:cxnLst/>
              <a:rect l="0" t="0" r="0" b="0"/>
              <a:pathLst>
                <a:path w="109690" h="178247">
                  <a:moveTo>
                    <a:pt x="0" y="0"/>
                  </a:moveTo>
                  <a:lnTo>
                    <a:pt x="19084" y="57252"/>
                  </a:lnTo>
                  <a:lnTo>
                    <a:pt x="47668" y="110165"/>
                  </a:lnTo>
                  <a:lnTo>
                    <a:pt x="73708" y="147917"/>
                  </a:lnTo>
                  <a:lnTo>
                    <a:pt x="109689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65641" y="2906775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137112" y="0"/>
                  </a:moveTo>
                  <a:lnTo>
                    <a:pt x="98944" y="45447"/>
                  </a:lnTo>
                  <a:lnTo>
                    <a:pt x="63669" y="106253"/>
                  </a:lnTo>
                  <a:lnTo>
                    <a:pt x="27360" y="159793"/>
                  </a:lnTo>
                  <a:lnTo>
                    <a:pt x="8107" y="186489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8758" y="3167287"/>
              <a:ext cx="3372957" cy="158724"/>
            </a:xfrm>
            <a:custGeom>
              <a:avLst/>
              <a:gdLst/>
              <a:ahLst/>
              <a:cxnLst/>
              <a:rect l="0" t="0" r="0" b="0"/>
              <a:pathLst>
                <a:path w="3372957" h="158724">
                  <a:moveTo>
                    <a:pt x="0" y="150824"/>
                  </a:moveTo>
                  <a:lnTo>
                    <a:pt x="43786" y="158723"/>
                  </a:lnTo>
                  <a:lnTo>
                    <a:pt x="95072" y="153841"/>
                  </a:lnTo>
                  <a:lnTo>
                    <a:pt x="154787" y="150194"/>
                  </a:lnTo>
                  <a:lnTo>
                    <a:pt x="208874" y="141666"/>
                  </a:lnTo>
                  <a:lnTo>
                    <a:pt x="260922" y="139136"/>
                  </a:lnTo>
                  <a:lnTo>
                    <a:pt x="321065" y="130433"/>
                  </a:lnTo>
                  <a:lnTo>
                    <a:pt x="375110" y="125485"/>
                  </a:lnTo>
                  <a:lnTo>
                    <a:pt x="436997" y="116740"/>
                  </a:lnTo>
                  <a:lnTo>
                    <a:pt x="496298" y="111779"/>
                  </a:lnTo>
                  <a:lnTo>
                    <a:pt x="559742" y="103030"/>
                  </a:lnTo>
                  <a:lnTo>
                    <a:pt x="604250" y="99113"/>
                  </a:lnTo>
                  <a:lnTo>
                    <a:pt x="649422" y="97372"/>
                  </a:lnTo>
                  <a:lnTo>
                    <a:pt x="694890" y="96598"/>
                  </a:lnTo>
                  <a:lnTo>
                    <a:pt x="740489" y="92192"/>
                  </a:lnTo>
                  <a:lnTo>
                    <a:pt x="786147" y="86678"/>
                  </a:lnTo>
                  <a:lnTo>
                    <a:pt x="831830" y="84228"/>
                  </a:lnTo>
                  <a:lnTo>
                    <a:pt x="881587" y="83139"/>
                  </a:lnTo>
                  <a:lnTo>
                    <a:pt x="934171" y="81131"/>
                  </a:lnTo>
                  <a:lnTo>
                    <a:pt x="988011" y="75161"/>
                  </a:lnTo>
                  <a:lnTo>
                    <a:pt x="1042409" y="71492"/>
                  </a:lnTo>
                  <a:lnTo>
                    <a:pt x="1097055" y="68338"/>
                  </a:lnTo>
                  <a:lnTo>
                    <a:pt x="1151812" y="61858"/>
                  </a:lnTo>
                  <a:lnTo>
                    <a:pt x="1206618" y="57962"/>
                  </a:lnTo>
                  <a:lnTo>
                    <a:pt x="1262968" y="56230"/>
                  </a:lnTo>
                  <a:lnTo>
                    <a:pt x="1323561" y="55461"/>
                  </a:lnTo>
                  <a:lnTo>
                    <a:pt x="1386038" y="55119"/>
                  </a:lnTo>
                  <a:lnTo>
                    <a:pt x="1447830" y="54967"/>
                  </a:lnTo>
                  <a:lnTo>
                    <a:pt x="1505762" y="54899"/>
                  </a:lnTo>
                  <a:lnTo>
                    <a:pt x="1566042" y="50807"/>
                  </a:lnTo>
                  <a:lnTo>
                    <a:pt x="1628381" y="45433"/>
                  </a:lnTo>
                  <a:lnTo>
                    <a:pt x="1691634" y="43045"/>
                  </a:lnTo>
                  <a:lnTo>
                    <a:pt x="1723432" y="42408"/>
                  </a:lnTo>
                  <a:lnTo>
                    <a:pt x="1755295" y="41983"/>
                  </a:lnTo>
                  <a:lnTo>
                    <a:pt x="1787201" y="41700"/>
                  </a:lnTo>
                  <a:lnTo>
                    <a:pt x="1819136" y="41511"/>
                  </a:lnTo>
                  <a:lnTo>
                    <a:pt x="1851090" y="41385"/>
                  </a:lnTo>
                  <a:lnTo>
                    <a:pt x="1883057" y="41301"/>
                  </a:lnTo>
                  <a:lnTo>
                    <a:pt x="1916556" y="39722"/>
                  </a:lnTo>
                  <a:lnTo>
                    <a:pt x="1951076" y="37146"/>
                  </a:lnTo>
                  <a:lnTo>
                    <a:pt x="1986278" y="33905"/>
                  </a:lnTo>
                  <a:lnTo>
                    <a:pt x="2020410" y="31744"/>
                  </a:lnTo>
                  <a:lnTo>
                    <a:pt x="2053829" y="30303"/>
                  </a:lnTo>
                  <a:lnTo>
                    <a:pt x="2086772" y="29343"/>
                  </a:lnTo>
                  <a:lnTo>
                    <a:pt x="2119399" y="28703"/>
                  </a:lnTo>
                  <a:lnTo>
                    <a:pt x="2151814" y="28276"/>
                  </a:lnTo>
                  <a:lnTo>
                    <a:pt x="2184088" y="27992"/>
                  </a:lnTo>
                  <a:lnTo>
                    <a:pt x="2216269" y="26279"/>
                  </a:lnTo>
                  <a:lnTo>
                    <a:pt x="2248387" y="23613"/>
                  </a:lnTo>
                  <a:lnTo>
                    <a:pt x="2280463" y="20313"/>
                  </a:lnTo>
                  <a:lnTo>
                    <a:pt x="2312512" y="18112"/>
                  </a:lnTo>
                  <a:lnTo>
                    <a:pt x="2344542" y="16645"/>
                  </a:lnTo>
                  <a:lnTo>
                    <a:pt x="2376559" y="15668"/>
                  </a:lnTo>
                  <a:lnTo>
                    <a:pt x="2408569" y="15015"/>
                  </a:lnTo>
                  <a:lnTo>
                    <a:pt x="2440572" y="14581"/>
                  </a:lnTo>
                  <a:lnTo>
                    <a:pt x="2472573" y="14291"/>
                  </a:lnTo>
                  <a:lnTo>
                    <a:pt x="2504570" y="14098"/>
                  </a:lnTo>
                  <a:lnTo>
                    <a:pt x="2536566" y="13969"/>
                  </a:lnTo>
                  <a:lnTo>
                    <a:pt x="2599032" y="13826"/>
                  </a:lnTo>
                  <a:lnTo>
                    <a:pt x="2657264" y="13763"/>
                  </a:lnTo>
                  <a:lnTo>
                    <a:pt x="2713614" y="13734"/>
                  </a:lnTo>
                  <a:lnTo>
                    <a:pt x="2769128" y="13722"/>
                  </a:lnTo>
                  <a:lnTo>
                    <a:pt x="2824270" y="13716"/>
                  </a:lnTo>
                  <a:lnTo>
                    <a:pt x="2879247" y="13714"/>
                  </a:lnTo>
                  <a:lnTo>
                    <a:pt x="2932627" y="13712"/>
                  </a:lnTo>
                  <a:lnTo>
                    <a:pt x="2981743" y="13712"/>
                  </a:lnTo>
                  <a:lnTo>
                    <a:pt x="3044941" y="13712"/>
                  </a:lnTo>
                  <a:lnTo>
                    <a:pt x="3102260" y="13712"/>
                  </a:lnTo>
                  <a:lnTo>
                    <a:pt x="3157838" y="13712"/>
                  </a:lnTo>
                  <a:lnTo>
                    <a:pt x="3202698" y="13712"/>
                  </a:lnTo>
                  <a:lnTo>
                    <a:pt x="3250058" y="13712"/>
                  </a:lnTo>
                  <a:lnTo>
                    <a:pt x="3309458" y="12188"/>
                  </a:lnTo>
                  <a:lnTo>
                    <a:pt x="3372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439676" y="3468934"/>
              <a:ext cx="95980" cy="191958"/>
            </a:xfrm>
            <a:custGeom>
              <a:avLst/>
              <a:gdLst/>
              <a:ahLst/>
              <a:cxnLst/>
              <a:rect l="0" t="0" r="0" b="0"/>
              <a:pathLst>
                <a:path w="95980" h="191958">
                  <a:moveTo>
                    <a:pt x="0" y="0"/>
                  </a:moveTo>
                  <a:lnTo>
                    <a:pt x="18978" y="48807"/>
                  </a:lnTo>
                  <a:lnTo>
                    <a:pt x="44036" y="108497"/>
                  </a:lnTo>
                  <a:lnTo>
                    <a:pt x="79189" y="163174"/>
                  </a:lnTo>
                  <a:lnTo>
                    <a:pt x="9597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425965" y="3386667"/>
              <a:ext cx="205669" cy="507315"/>
            </a:xfrm>
            <a:custGeom>
              <a:avLst/>
              <a:gdLst/>
              <a:ahLst/>
              <a:cxnLst/>
              <a:rect l="0" t="0" r="0" b="0"/>
              <a:pathLst>
                <a:path w="205669" h="507315">
                  <a:moveTo>
                    <a:pt x="205668" y="0"/>
                  </a:moveTo>
                  <a:lnTo>
                    <a:pt x="185299" y="35886"/>
                  </a:lnTo>
                  <a:lnTo>
                    <a:pt x="169840" y="89007"/>
                  </a:lnTo>
                  <a:lnTo>
                    <a:pt x="155612" y="138093"/>
                  </a:lnTo>
                  <a:lnTo>
                    <a:pt x="141747" y="196479"/>
                  </a:lnTo>
                  <a:lnTo>
                    <a:pt x="119351" y="258698"/>
                  </a:lnTo>
                  <a:lnTo>
                    <a:pt x="93316" y="314999"/>
                  </a:lnTo>
                  <a:lnTo>
                    <a:pt x="71980" y="370131"/>
                  </a:lnTo>
                  <a:lnTo>
                    <a:pt x="44067" y="425033"/>
                  </a:lnTo>
                  <a:lnTo>
                    <a:pt x="16153" y="479889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686478" y="3482645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45309" y="18000"/>
                  </a:lnTo>
                  <a:lnTo>
                    <a:pt x="101447" y="1345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13900" y="3578623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59660" y="9649"/>
                  </a:lnTo>
                  <a:lnTo>
                    <a:pt x="98929" y="2859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42969" y="3372955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48807" y="16571"/>
                  </a:lnTo>
                  <a:lnTo>
                    <a:pt x="108497" y="6998"/>
                  </a:lnTo>
                  <a:lnTo>
                    <a:pt x="136582" y="311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248934" y="3286758"/>
              <a:ext cx="228774" cy="327288"/>
            </a:xfrm>
            <a:custGeom>
              <a:avLst/>
              <a:gdLst/>
              <a:ahLst/>
              <a:cxnLst/>
              <a:rect l="0" t="0" r="0" b="0"/>
              <a:pathLst>
                <a:path w="228774" h="327288">
                  <a:moveTo>
                    <a:pt x="81970" y="17641"/>
                  </a:moveTo>
                  <a:lnTo>
                    <a:pt x="103806" y="3084"/>
                  </a:lnTo>
                  <a:lnTo>
                    <a:pt x="134840" y="0"/>
                  </a:lnTo>
                  <a:lnTo>
                    <a:pt x="169454" y="5230"/>
                  </a:lnTo>
                  <a:lnTo>
                    <a:pt x="194994" y="17712"/>
                  </a:lnTo>
                  <a:lnTo>
                    <a:pt x="212439" y="37478"/>
                  </a:lnTo>
                  <a:lnTo>
                    <a:pt x="219224" y="49147"/>
                  </a:lnTo>
                  <a:lnTo>
                    <a:pt x="228773" y="101965"/>
                  </a:lnTo>
                  <a:lnTo>
                    <a:pt x="224323" y="151300"/>
                  </a:lnTo>
                  <a:lnTo>
                    <a:pt x="198799" y="202143"/>
                  </a:lnTo>
                  <a:lnTo>
                    <a:pt x="150752" y="261447"/>
                  </a:lnTo>
                  <a:lnTo>
                    <a:pt x="93605" y="313721"/>
                  </a:lnTo>
                  <a:lnTo>
                    <a:pt x="63274" y="324431"/>
                  </a:lnTo>
                  <a:lnTo>
                    <a:pt x="46654" y="327287"/>
                  </a:lnTo>
                  <a:lnTo>
                    <a:pt x="20062" y="322335"/>
                  </a:lnTo>
                  <a:lnTo>
                    <a:pt x="8705" y="316749"/>
                  </a:lnTo>
                  <a:lnTo>
                    <a:pt x="2658" y="306931"/>
                  </a:lnTo>
                  <a:lnTo>
                    <a:pt x="0" y="279772"/>
                  </a:lnTo>
                  <a:lnTo>
                    <a:pt x="7070" y="237500"/>
                  </a:lnTo>
                  <a:lnTo>
                    <a:pt x="13755" y="226676"/>
                  </a:lnTo>
                  <a:lnTo>
                    <a:pt x="33371" y="210587"/>
                  </a:lnTo>
                  <a:lnTo>
                    <a:pt x="65449" y="206483"/>
                  </a:lnTo>
                  <a:lnTo>
                    <a:pt x="100526" y="211261"/>
                  </a:lnTo>
                  <a:lnTo>
                    <a:pt x="137404" y="231081"/>
                  </a:lnTo>
                  <a:lnTo>
                    <a:pt x="157898" y="247584"/>
                  </a:lnTo>
                  <a:lnTo>
                    <a:pt x="169037" y="265075"/>
                  </a:lnTo>
                  <a:lnTo>
                    <a:pt x="177949" y="291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77706" y="3400378"/>
              <a:ext cx="123402" cy="150824"/>
            </a:xfrm>
            <a:custGeom>
              <a:avLst/>
              <a:gdLst/>
              <a:ahLst/>
              <a:cxnLst/>
              <a:rect l="0" t="0" r="0" b="0"/>
              <a:pathLst>
                <a:path w="123402" h="150824">
                  <a:moveTo>
                    <a:pt x="0" y="0"/>
                  </a:moveTo>
                  <a:lnTo>
                    <a:pt x="46774" y="56197"/>
                  </a:lnTo>
                  <a:lnTo>
                    <a:pt x="99119" y="113978"/>
                  </a:lnTo>
                  <a:lnTo>
                    <a:pt x="123401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91417" y="3345533"/>
              <a:ext cx="137113" cy="219380"/>
            </a:xfrm>
            <a:custGeom>
              <a:avLst/>
              <a:gdLst/>
              <a:ahLst/>
              <a:cxnLst/>
              <a:rect l="0" t="0" r="0" b="0"/>
              <a:pathLst>
                <a:path w="137113" h="219380">
                  <a:moveTo>
                    <a:pt x="137112" y="0"/>
                  </a:moveTo>
                  <a:lnTo>
                    <a:pt x="110749" y="57252"/>
                  </a:lnTo>
                  <a:lnTo>
                    <a:pt x="75480" y="119588"/>
                  </a:lnTo>
                  <a:lnTo>
                    <a:pt x="30144" y="177493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83907" y="3304399"/>
              <a:ext cx="59981" cy="205670"/>
            </a:xfrm>
            <a:custGeom>
              <a:avLst/>
              <a:gdLst/>
              <a:ahLst/>
              <a:cxnLst/>
              <a:rect l="0" t="0" r="0" b="0"/>
              <a:pathLst>
                <a:path w="59981" h="205670">
                  <a:moveTo>
                    <a:pt x="59980" y="0"/>
                  </a:moveTo>
                  <a:lnTo>
                    <a:pt x="45422" y="21837"/>
                  </a:lnTo>
                  <a:lnTo>
                    <a:pt x="32052" y="79584"/>
                  </a:lnTo>
                  <a:lnTo>
                    <a:pt x="7292" y="136583"/>
                  </a:lnTo>
                  <a:lnTo>
                    <a:pt x="0" y="162776"/>
                  </a:lnTo>
                  <a:lnTo>
                    <a:pt x="5135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20486" y="3400378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51685" y="1524"/>
                  </a:lnTo>
                  <a:lnTo>
                    <a:pt x="109065" y="14915"/>
                  </a:lnTo>
                  <a:lnTo>
                    <a:pt x="146576" y="23716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80999" y="3304399"/>
              <a:ext cx="82268" cy="260514"/>
            </a:xfrm>
            <a:custGeom>
              <a:avLst/>
              <a:gdLst/>
              <a:ahLst/>
              <a:cxnLst/>
              <a:rect l="0" t="0" r="0" b="0"/>
              <a:pathLst>
                <a:path w="82268" h="260514">
                  <a:moveTo>
                    <a:pt x="82267" y="0"/>
                  </a:moveTo>
                  <a:lnTo>
                    <a:pt x="78204" y="55597"/>
                  </a:lnTo>
                  <a:lnTo>
                    <a:pt x="63183" y="117118"/>
                  </a:lnTo>
                  <a:lnTo>
                    <a:pt x="36122" y="177005"/>
                  </a:lnTo>
                  <a:lnTo>
                    <a:pt x="14526" y="228783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27398" y="3331822"/>
              <a:ext cx="198616" cy="292614"/>
            </a:xfrm>
            <a:custGeom>
              <a:avLst/>
              <a:gdLst/>
              <a:ahLst/>
              <a:cxnLst/>
              <a:rect l="0" t="0" r="0" b="0"/>
              <a:pathLst>
                <a:path w="198616" h="292614">
                  <a:moveTo>
                    <a:pt x="72980" y="0"/>
                  </a:moveTo>
                  <a:lnTo>
                    <a:pt x="54003" y="48807"/>
                  </a:lnTo>
                  <a:lnTo>
                    <a:pt x="28944" y="108497"/>
                  </a:lnTo>
                  <a:lnTo>
                    <a:pt x="14059" y="165027"/>
                  </a:lnTo>
                  <a:lnTo>
                    <a:pt x="0" y="222741"/>
                  </a:lnTo>
                  <a:lnTo>
                    <a:pt x="2965" y="255913"/>
                  </a:lnTo>
                  <a:lnTo>
                    <a:pt x="8022" y="271158"/>
                  </a:lnTo>
                  <a:lnTo>
                    <a:pt x="17487" y="281321"/>
                  </a:lnTo>
                  <a:lnTo>
                    <a:pt x="44254" y="292613"/>
                  </a:lnTo>
                  <a:lnTo>
                    <a:pt x="76463" y="289506"/>
                  </a:lnTo>
                  <a:lnTo>
                    <a:pt x="108044" y="277969"/>
                  </a:lnTo>
                  <a:lnTo>
                    <a:pt x="170266" y="229671"/>
                  </a:lnTo>
                  <a:lnTo>
                    <a:pt x="195922" y="183665"/>
                  </a:lnTo>
                  <a:lnTo>
                    <a:pt x="198615" y="124160"/>
                  </a:lnTo>
                  <a:lnTo>
                    <a:pt x="189248" y="92761"/>
                  </a:lnTo>
                  <a:lnTo>
                    <a:pt x="170908" y="57954"/>
                  </a:lnTo>
                  <a:lnTo>
                    <a:pt x="155247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442724" y="3414089"/>
            <a:ext cx="4012362" cy="1521332"/>
            <a:chOff x="5442724" y="3414089"/>
            <a:chExt cx="4012362" cy="1521332"/>
          </a:xfrm>
        </p:grpSpPr>
        <p:sp>
          <p:nvSpPr>
            <p:cNvPr id="75" name="Freeform 74"/>
            <p:cNvSpPr/>
            <p:nvPr/>
          </p:nvSpPr>
          <p:spPr>
            <a:xfrm>
              <a:off x="5442724" y="3647180"/>
              <a:ext cx="258717" cy="456478"/>
            </a:xfrm>
            <a:custGeom>
              <a:avLst/>
              <a:gdLst/>
              <a:ahLst/>
              <a:cxnLst/>
              <a:rect l="0" t="0" r="0" b="0"/>
              <a:pathLst>
                <a:path w="258717" h="456478">
                  <a:moveTo>
                    <a:pt x="165157" y="0"/>
                  </a:moveTo>
                  <a:lnTo>
                    <a:pt x="196473" y="12469"/>
                  </a:lnTo>
                  <a:lnTo>
                    <a:pt x="215131" y="26363"/>
                  </a:lnTo>
                  <a:lnTo>
                    <a:pt x="242765" y="65872"/>
                  </a:lnTo>
                  <a:lnTo>
                    <a:pt x="255693" y="123451"/>
                  </a:lnTo>
                  <a:lnTo>
                    <a:pt x="258716" y="166588"/>
                  </a:lnTo>
                  <a:lnTo>
                    <a:pt x="258537" y="211151"/>
                  </a:lnTo>
                  <a:lnTo>
                    <a:pt x="253379" y="256348"/>
                  </a:lnTo>
                  <a:lnTo>
                    <a:pt x="234631" y="310061"/>
                  </a:lnTo>
                  <a:lnTo>
                    <a:pt x="208898" y="369155"/>
                  </a:lnTo>
                  <a:lnTo>
                    <a:pt x="157263" y="431342"/>
                  </a:lnTo>
                  <a:lnTo>
                    <a:pt x="121685" y="453488"/>
                  </a:lnTo>
                  <a:lnTo>
                    <a:pt x="91499" y="456477"/>
                  </a:lnTo>
                  <a:lnTo>
                    <a:pt x="59294" y="451204"/>
                  </a:lnTo>
                  <a:lnTo>
                    <a:pt x="29746" y="438703"/>
                  </a:lnTo>
                  <a:lnTo>
                    <a:pt x="9504" y="414866"/>
                  </a:lnTo>
                  <a:lnTo>
                    <a:pt x="1973" y="399978"/>
                  </a:lnTo>
                  <a:lnTo>
                    <a:pt x="0" y="383959"/>
                  </a:lnTo>
                  <a:lnTo>
                    <a:pt x="5932" y="349909"/>
                  </a:lnTo>
                  <a:lnTo>
                    <a:pt x="22787" y="322589"/>
                  </a:lnTo>
                  <a:lnTo>
                    <a:pt x="33681" y="311037"/>
                  </a:lnTo>
                  <a:lnTo>
                    <a:pt x="62035" y="298202"/>
                  </a:lnTo>
                  <a:lnTo>
                    <a:pt x="116321" y="290977"/>
                  </a:lnTo>
                  <a:lnTo>
                    <a:pt x="154117" y="292334"/>
                  </a:lnTo>
                  <a:lnTo>
                    <a:pt x="181071" y="303093"/>
                  </a:lnTo>
                  <a:lnTo>
                    <a:pt x="203207" y="326157"/>
                  </a:lnTo>
                  <a:lnTo>
                    <a:pt x="220155" y="355197"/>
                  </a:lnTo>
                  <a:lnTo>
                    <a:pt x="233713" y="411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772416" y="40310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005516" y="3707612"/>
              <a:ext cx="153086" cy="317850"/>
            </a:xfrm>
            <a:custGeom>
              <a:avLst/>
              <a:gdLst/>
              <a:ahLst/>
              <a:cxnLst/>
              <a:rect l="0" t="0" r="0" b="0"/>
              <a:pathLst>
                <a:path w="153086" h="317850">
                  <a:moveTo>
                    <a:pt x="150813" y="21835"/>
                  </a:moveTo>
                  <a:lnTo>
                    <a:pt x="136256" y="7277"/>
                  </a:lnTo>
                  <a:lnTo>
                    <a:pt x="108795" y="130"/>
                  </a:lnTo>
                  <a:lnTo>
                    <a:pt x="74247" y="0"/>
                  </a:lnTo>
                  <a:lnTo>
                    <a:pt x="43657" y="10099"/>
                  </a:lnTo>
                  <a:lnTo>
                    <a:pt x="8020" y="32915"/>
                  </a:lnTo>
                  <a:lnTo>
                    <a:pt x="2296" y="44456"/>
                  </a:lnTo>
                  <a:lnTo>
                    <a:pt x="0" y="73530"/>
                  </a:lnTo>
                  <a:lnTo>
                    <a:pt x="4567" y="85244"/>
                  </a:lnTo>
                  <a:lnTo>
                    <a:pt x="21830" y="102323"/>
                  </a:lnTo>
                  <a:lnTo>
                    <a:pt x="83328" y="149666"/>
                  </a:lnTo>
                  <a:lnTo>
                    <a:pt x="138484" y="204952"/>
                  </a:lnTo>
                  <a:lnTo>
                    <a:pt x="151935" y="229668"/>
                  </a:lnTo>
                  <a:lnTo>
                    <a:pt x="153085" y="242657"/>
                  </a:lnTo>
                  <a:lnTo>
                    <a:pt x="146237" y="269278"/>
                  </a:lnTo>
                  <a:lnTo>
                    <a:pt x="125251" y="302681"/>
                  </a:lnTo>
                  <a:lnTo>
                    <a:pt x="100350" y="314237"/>
                  </a:lnTo>
                  <a:lnTo>
                    <a:pt x="72017" y="317849"/>
                  </a:lnTo>
                  <a:lnTo>
                    <a:pt x="27413" y="309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52475" y="3743158"/>
              <a:ext cx="178080" cy="233091"/>
            </a:xfrm>
            <a:custGeom>
              <a:avLst/>
              <a:gdLst/>
              <a:ahLst/>
              <a:cxnLst/>
              <a:rect l="0" t="0" r="0" b="0"/>
              <a:pathLst>
                <a:path w="178080" h="233091">
                  <a:moveTo>
                    <a:pt x="13544" y="0"/>
                  </a:moveTo>
                  <a:lnTo>
                    <a:pt x="4121" y="45309"/>
                  </a:lnTo>
                  <a:lnTo>
                    <a:pt x="1104" y="102971"/>
                  </a:lnTo>
                  <a:lnTo>
                    <a:pt x="210" y="159327"/>
                  </a:lnTo>
                  <a:lnTo>
                    <a:pt x="0" y="196244"/>
                  </a:lnTo>
                  <a:lnTo>
                    <a:pt x="4515" y="210050"/>
                  </a:lnTo>
                  <a:lnTo>
                    <a:pt x="21719" y="229452"/>
                  </a:lnTo>
                  <a:lnTo>
                    <a:pt x="31181" y="232188"/>
                  </a:lnTo>
                  <a:lnTo>
                    <a:pt x="40537" y="230965"/>
                  </a:lnTo>
                  <a:lnTo>
                    <a:pt x="59057" y="221482"/>
                  </a:lnTo>
                  <a:lnTo>
                    <a:pt x="86614" y="197489"/>
                  </a:lnTo>
                  <a:lnTo>
                    <a:pt x="112553" y="160587"/>
                  </a:lnTo>
                  <a:lnTo>
                    <a:pt x="130564" y="111736"/>
                  </a:lnTo>
                  <a:lnTo>
                    <a:pt x="140710" y="76575"/>
                  </a:lnTo>
                  <a:lnTo>
                    <a:pt x="140979" y="72378"/>
                  </a:lnTo>
                  <a:lnTo>
                    <a:pt x="133152" y="88029"/>
                  </a:lnTo>
                  <a:lnTo>
                    <a:pt x="125193" y="149197"/>
                  </a:lnTo>
                  <a:lnTo>
                    <a:pt x="124104" y="184124"/>
                  </a:lnTo>
                  <a:lnTo>
                    <a:pt x="128384" y="198923"/>
                  </a:lnTo>
                  <a:lnTo>
                    <a:pt x="145328" y="223491"/>
                  </a:lnTo>
                  <a:lnTo>
                    <a:pt x="153198" y="229737"/>
                  </a:lnTo>
                  <a:lnTo>
                    <a:pt x="159968" y="232378"/>
                  </a:lnTo>
                  <a:lnTo>
                    <a:pt x="178079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519272" y="3633469"/>
              <a:ext cx="120282" cy="383914"/>
            </a:xfrm>
            <a:custGeom>
              <a:avLst/>
              <a:gdLst/>
              <a:ahLst/>
              <a:cxnLst/>
              <a:rect l="0" t="0" r="0" b="0"/>
              <a:pathLst>
                <a:path w="120282" h="383914">
                  <a:moveTo>
                    <a:pt x="34682" y="0"/>
                  </a:moveTo>
                  <a:lnTo>
                    <a:pt x="15599" y="57252"/>
                  </a:lnTo>
                  <a:lnTo>
                    <a:pt x="9731" y="111249"/>
                  </a:lnTo>
                  <a:lnTo>
                    <a:pt x="8358" y="157610"/>
                  </a:lnTo>
                  <a:lnTo>
                    <a:pt x="7748" y="207161"/>
                  </a:lnTo>
                  <a:lnTo>
                    <a:pt x="7477" y="254574"/>
                  </a:lnTo>
                  <a:lnTo>
                    <a:pt x="7324" y="316814"/>
                  </a:lnTo>
                  <a:lnTo>
                    <a:pt x="5779" y="325469"/>
                  </a:lnTo>
                  <a:lnTo>
                    <a:pt x="3226" y="326669"/>
                  </a:lnTo>
                  <a:lnTo>
                    <a:pt x="0" y="322898"/>
                  </a:lnTo>
                  <a:lnTo>
                    <a:pt x="478" y="302458"/>
                  </a:lnTo>
                  <a:lnTo>
                    <a:pt x="13376" y="256690"/>
                  </a:lnTo>
                  <a:lnTo>
                    <a:pt x="40557" y="208598"/>
                  </a:lnTo>
                  <a:lnTo>
                    <a:pt x="52310" y="193910"/>
                  </a:lnTo>
                  <a:lnTo>
                    <a:pt x="64716" y="187164"/>
                  </a:lnTo>
                  <a:lnTo>
                    <a:pt x="77556" y="185715"/>
                  </a:lnTo>
                  <a:lnTo>
                    <a:pt x="90687" y="187795"/>
                  </a:lnTo>
                  <a:lnTo>
                    <a:pt x="100965" y="195276"/>
                  </a:lnTo>
                  <a:lnTo>
                    <a:pt x="116447" y="219838"/>
                  </a:lnTo>
                  <a:lnTo>
                    <a:pt x="120281" y="255130"/>
                  </a:lnTo>
                  <a:lnTo>
                    <a:pt x="115383" y="291637"/>
                  </a:lnTo>
                  <a:lnTo>
                    <a:pt x="95496" y="329319"/>
                  </a:lnTo>
                  <a:lnTo>
                    <a:pt x="78976" y="350000"/>
                  </a:lnTo>
                  <a:lnTo>
                    <a:pt x="20971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709365" y="3715736"/>
              <a:ext cx="105103" cy="301647"/>
            </a:xfrm>
            <a:custGeom>
              <a:avLst/>
              <a:gdLst/>
              <a:ahLst/>
              <a:cxnLst/>
              <a:rect l="0" t="0" r="0" b="0"/>
              <a:pathLst>
                <a:path w="105103" h="301647">
                  <a:moveTo>
                    <a:pt x="105102" y="0"/>
                  </a:moveTo>
                  <a:lnTo>
                    <a:pt x="73787" y="23416"/>
                  </a:lnTo>
                  <a:lnTo>
                    <a:pt x="18324" y="85884"/>
                  </a:lnTo>
                  <a:lnTo>
                    <a:pt x="9" y="104695"/>
                  </a:lnTo>
                  <a:lnTo>
                    <a:pt x="0" y="110930"/>
                  </a:lnTo>
                  <a:lnTo>
                    <a:pt x="6088" y="115086"/>
                  </a:lnTo>
                  <a:lnTo>
                    <a:pt x="39708" y="129062"/>
                  </a:lnTo>
                  <a:lnTo>
                    <a:pt x="92016" y="161082"/>
                  </a:lnTo>
                  <a:lnTo>
                    <a:pt x="99425" y="172897"/>
                  </a:lnTo>
                  <a:lnTo>
                    <a:pt x="103594" y="202275"/>
                  </a:lnTo>
                  <a:lnTo>
                    <a:pt x="99526" y="215593"/>
                  </a:lnTo>
                  <a:lnTo>
                    <a:pt x="47718" y="275832"/>
                  </a:lnTo>
                  <a:lnTo>
                    <a:pt x="912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896734" y="3578623"/>
              <a:ext cx="54846" cy="383915"/>
            </a:xfrm>
            <a:custGeom>
              <a:avLst/>
              <a:gdLst/>
              <a:ahLst/>
              <a:cxnLst/>
              <a:rect l="0" t="0" r="0" b="0"/>
              <a:pathLst>
                <a:path w="54846" h="383915">
                  <a:moveTo>
                    <a:pt x="54845" y="0"/>
                  </a:moveTo>
                  <a:lnTo>
                    <a:pt x="45422" y="54732"/>
                  </a:lnTo>
                  <a:lnTo>
                    <a:pt x="40881" y="116936"/>
                  </a:lnTo>
                  <a:lnTo>
                    <a:pt x="34420" y="161153"/>
                  </a:lnTo>
                  <a:lnTo>
                    <a:pt x="22217" y="221594"/>
                  </a:lnTo>
                  <a:lnTo>
                    <a:pt x="13429" y="263529"/>
                  </a:lnTo>
                  <a:lnTo>
                    <a:pt x="3979" y="32590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814467" y="3798003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9659" y="13711"/>
                  </a:lnTo>
                  <a:lnTo>
                    <a:pt x="115178" y="964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116114" y="3880270"/>
              <a:ext cx="13711" cy="82268"/>
            </a:xfrm>
            <a:custGeom>
              <a:avLst/>
              <a:gdLst/>
              <a:ahLst/>
              <a:cxnLst/>
              <a:rect l="0" t="0" r="0" b="0"/>
              <a:pathLst>
                <a:path w="13711" h="82268">
                  <a:moveTo>
                    <a:pt x="13710" y="0"/>
                  </a:moveTo>
                  <a:lnTo>
                    <a:pt x="2858" y="44745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321782" y="3647180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0" y="0"/>
                  </a:moveTo>
                  <a:lnTo>
                    <a:pt x="0" y="46832"/>
                  </a:lnTo>
                  <a:lnTo>
                    <a:pt x="0" y="90893"/>
                  </a:lnTo>
                  <a:lnTo>
                    <a:pt x="0" y="136883"/>
                  </a:lnTo>
                  <a:lnTo>
                    <a:pt x="0" y="182714"/>
                  </a:lnTo>
                  <a:lnTo>
                    <a:pt x="0" y="228475"/>
                  </a:lnTo>
                  <a:lnTo>
                    <a:pt x="7278" y="282505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25803" y="3780084"/>
              <a:ext cx="466182" cy="113889"/>
            </a:xfrm>
            <a:custGeom>
              <a:avLst/>
              <a:gdLst/>
              <a:ahLst/>
              <a:cxnLst/>
              <a:rect l="0" t="0" r="0" b="0"/>
              <a:pathLst>
                <a:path w="466182" h="113889">
                  <a:moveTo>
                    <a:pt x="0" y="72764"/>
                  </a:moveTo>
                  <a:lnTo>
                    <a:pt x="48807" y="57848"/>
                  </a:lnTo>
                  <a:lnTo>
                    <a:pt x="94190" y="40922"/>
                  </a:lnTo>
                  <a:lnTo>
                    <a:pt x="150470" y="15184"/>
                  </a:lnTo>
                  <a:lnTo>
                    <a:pt x="191852" y="181"/>
                  </a:lnTo>
                  <a:lnTo>
                    <a:pt x="204075" y="0"/>
                  </a:lnTo>
                  <a:lnTo>
                    <a:pt x="225781" y="7924"/>
                  </a:lnTo>
                  <a:lnTo>
                    <a:pt x="231264" y="15826"/>
                  </a:lnTo>
                  <a:lnTo>
                    <a:pt x="237244" y="65410"/>
                  </a:lnTo>
                  <a:lnTo>
                    <a:pt x="240430" y="81572"/>
                  </a:lnTo>
                  <a:lnTo>
                    <a:pt x="247125" y="93871"/>
                  </a:lnTo>
                  <a:lnTo>
                    <a:pt x="266750" y="111598"/>
                  </a:lnTo>
                  <a:lnTo>
                    <a:pt x="278382" y="113888"/>
                  </a:lnTo>
                  <a:lnTo>
                    <a:pt x="303495" y="108307"/>
                  </a:lnTo>
                  <a:lnTo>
                    <a:pt x="336049" y="88035"/>
                  </a:lnTo>
                  <a:lnTo>
                    <a:pt x="351469" y="67363"/>
                  </a:lnTo>
                  <a:lnTo>
                    <a:pt x="357713" y="55452"/>
                  </a:lnTo>
                  <a:lnTo>
                    <a:pt x="363400" y="53605"/>
                  </a:lnTo>
                  <a:lnTo>
                    <a:pt x="368714" y="58468"/>
                  </a:lnTo>
                  <a:lnTo>
                    <a:pt x="373781" y="67804"/>
                  </a:lnTo>
                  <a:lnTo>
                    <a:pt x="391598" y="82239"/>
                  </a:lnTo>
                  <a:lnTo>
                    <a:pt x="402748" y="88221"/>
                  </a:lnTo>
                  <a:lnTo>
                    <a:pt x="414752" y="89163"/>
                  </a:lnTo>
                  <a:lnTo>
                    <a:pt x="466181" y="72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746829" y="3510068"/>
              <a:ext cx="41135" cy="397625"/>
            </a:xfrm>
            <a:custGeom>
              <a:avLst/>
              <a:gdLst/>
              <a:ahLst/>
              <a:cxnLst/>
              <a:rect l="0" t="0" r="0" b="0"/>
              <a:pathLst>
                <a:path w="41135" h="397625">
                  <a:moveTo>
                    <a:pt x="41134" y="0"/>
                  </a:moveTo>
                  <a:lnTo>
                    <a:pt x="31710" y="35886"/>
                  </a:lnTo>
                  <a:lnTo>
                    <a:pt x="27169" y="89007"/>
                  </a:lnTo>
                  <a:lnTo>
                    <a:pt x="18376" y="139616"/>
                  </a:lnTo>
                  <a:lnTo>
                    <a:pt x="15785" y="185452"/>
                  </a:lnTo>
                  <a:lnTo>
                    <a:pt x="14633" y="232230"/>
                  </a:lnTo>
                  <a:lnTo>
                    <a:pt x="14121" y="276888"/>
                  </a:lnTo>
                  <a:lnTo>
                    <a:pt x="12309" y="334767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678272" y="3729447"/>
              <a:ext cx="191959" cy="54845"/>
            </a:xfrm>
            <a:custGeom>
              <a:avLst/>
              <a:gdLst/>
              <a:ahLst/>
              <a:cxnLst/>
              <a:rect l="0" t="0" r="0" b="0"/>
              <a:pathLst>
                <a:path w="191959" h="54845">
                  <a:moveTo>
                    <a:pt x="0" y="54844"/>
                  </a:moveTo>
                  <a:lnTo>
                    <a:pt x="59660" y="39930"/>
                  </a:lnTo>
                  <a:lnTo>
                    <a:pt x="121644" y="22614"/>
                  </a:lnTo>
                  <a:lnTo>
                    <a:pt x="179539" y="4031"/>
                  </a:lnTo>
                  <a:lnTo>
                    <a:pt x="1919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907724" y="3732035"/>
              <a:ext cx="127041" cy="177043"/>
            </a:xfrm>
            <a:custGeom>
              <a:avLst/>
              <a:gdLst/>
              <a:ahLst/>
              <a:cxnLst/>
              <a:rect l="0" t="0" r="0" b="0"/>
              <a:pathLst>
                <a:path w="127041" h="177043">
                  <a:moveTo>
                    <a:pt x="17350" y="93390"/>
                  </a:moveTo>
                  <a:lnTo>
                    <a:pt x="48666" y="80920"/>
                  </a:lnTo>
                  <a:lnTo>
                    <a:pt x="67325" y="67027"/>
                  </a:lnTo>
                  <a:lnTo>
                    <a:pt x="87679" y="34797"/>
                  </a:lnTo>
                  <a:lnTo>
                    <a:pt x="88612" y="23859"/>
                  </a:lnTo>
                  <a:lnTo>
                    <a:pt x="81522" y="3580"/>
                  </a:lnTo>
                  <a:lnTo>
                    <a:pt x="75366" y="0"/>
                  </a:lnTo>
                  <a:lnTo>
                    <a:pt x="68216" y="661"/>
                  </a:lnTo>
                  <a:lnTo>
                    <a:pt x="60401" y="4148"/>
                  </a:lnTo>
                  <a:lnTo>
                    <a:pt x="27567" y="38172"/>
                  </a:lnTo>
                  <a:lnTo>
                    <a:pt x="3450" y="86847"/>
                  </a:lnTo>
                  <a:lnTo>
                    <a:pt x="0" y="121967"/>
                  </a:lnTo>
                  <a:lnTo>
                    <a:pt x="1213" y="139864"/>
                  </a:lnTo>
                  <a:lnTo>
                    <a:pt x="6592" y="153319"/>
                  </a:lnTo>
                  <a:lnTo>
                    <a:pt x="24756" y="172331"/>
                  </a:lnTo>
                  <a:lnTo>
                    <a:pt x="37522" y="176487"/>
                  </a:lnTo>
                  <a:lnTo>
                    <a:pt x="67957" y="177042"/>
                  </a:lnTo>
                  <a:lnTo>
                    <a:pt x="93671" y="168147"/>
                  </a:lnTo>
                  <a:lnTo>
                    <a:pt x="127040" y="14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144453" y="3770580"/>
              <a:ext cx="27424" cy="164536"/>
            </a:xfrm>
            <a:custGeom>
              <a:avLst/>
              <a:gdLst/>
              <a:ahLst/>
              <a:cxnLst/>
              <a:rect l="0" t="0" r="0" b="0"/>
              <a:pathLst>
                <a:path w="27424" h="164536">
                  <a:moveTo>
                    <a:pt x="27423" y="0"/>
                  </a:moveTo>
                  <a:lnTo>
                    <a:pt x="12508" y="55597"/>
                  </a:lnTo>
                  <a:lnTo>
                    <a:pt x="3706" y="100264"/>
                  </a:lnTo>
                  <a:lnTo>
                    <a:pt x="1099" y="139905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30742" y="36883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350121" y="3427800"/>
              <a:ext cx="68558" cy="534738"/>
            </a:xfrm>
            <a:custGeom>
              <a:avLst/>
              <a:gdLst/>
              <a:ahLst/>
              <a:cxnLst/>
              <a:rect l="0" t="0" r="0" b="0"/>
              <a:pathLst>
                <a:path w="68558" h="534738">
                  <a:moveTo>
                    <a:pt x="68557" y="0"/>
                  </a:moveTo>
                  <a:lnTo>
                    <a:pt x="57611" y="56256"/>
                  </a:lnTo>
                  <a:lnTo>
                    <a:pt x="49472" y="102699"/>
                  </a:lnTo>
                  <a:lnTo>
                    <a:pt x="43605" y="165679"/>
                  </a:lnTo>
                  <a:lnTo>
                    <a:pt x="34587" y="215656"/>
                  </a:lnTo>
                  <a:lnTo>
                    <a:pt x="22266" y="266689"/>
                  </a:lnTo>
                  <a:lnTo>
                    <a:pt x="13451" y="310485"/>
                  </a:lnTo>
                  <a:lnTo>
                    <a:pt x="5978" y="360420"/>
                  </a:lnTo>
                  <a:lnTo>
                    <a:pt x="2657" y="413082"/>
                  </a:lnTo>
                  <a:lnTo>
                    <a:pt x="1181" y="458832"/>
                  </a:lnTo>
                  <a:lnTo>
                    <a:pt x="350" y="506661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226721" y="3715736"/>
              <a:ext cx="191958" cy="54845"/>
            </a:xfrm>
            <a:custGeom>
              <a:avLst/>
              <a:gdLst/>
              <a:ahLst/>
              <a:cxnLst/>
              <a:rect l="0" t="0" r="0" b="0"/>
              <a:pathLst>
                <a:path w="191958" h="54845">
                  <a:moveTo>
                    <a:pt x="0" y="54844"/>
                  </a:moveTo>
                  <a:lnTo>
                    <a:pt x="48807" y="39929"/>
                  </a:lnTo>
                  <a:lnTo>
                    <a:pt x="98251" y="27065"/>
                  </a:lnTo>
                  <a:lnTo>
                    <a:pt x="147434" y="13605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706613" y="3660891"/>
              <a:ext cx="82268" cy="260514"/>
            </a:xfrm>
            <a:custGeom>
              <a:avLst/>
              <a:gdLst/>
              <a:ahLst/>
              <a:cxnLst/>
              <a:rect l="0" t="0" r="0" b="0"/>
              <a:pathLst>
                <a:path w="82268" h="260514">
                  <a:moveTo>
                    <a:pt x="82267" y="0"/>
                  </a:moveTo>
                  <a:lnTo>
                    <a:pt x="63290" y="48807"/>
                  </a:lnTo>
                  <a:lnTo>
                    <a:pt x="43635" y="102314"/>
                  </a:lnTo>
                  <a:lnTo>
                    <a:pt x="28163" y="162349"/>
                  </a:lnTo>
                  <a:lnTo>
                    <a:pt x="13931" y="21466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833049" y="3688281"/>
              <a:ext cx="188922" cy="219412"/>
            </a:xfrm>
            <a:custGeom>
              <a:avLst/>
              <a:gdLst/>
              <a:ahLst/>
              <a:cxnLst/>
              <a:rect l="0" t="0" r="0" b="0"/>
              <a:pathLst>
                <a:path w="188922" h="219412">
                  <a:moveTo>
                    <a:pt x="38099" y="41166"/>
                  </a:moveTo>
                  <a:lnTo>
                    <a:pt x="38099" y="95898"/>
                  </a:lnTo>
                  <a:lnTo>
                    <a:pt x="35052" y="153530"/>
                  </a:lnTo>
                  <a:lnTo>
                    <a:pt x="23541" y="180482"/>
                  </a:lnTo>
                  <a:lnTo>
                    <a:pt x="17729" y="184318"/>
                  </a:lnTo>
                  <a:lnTo>
                    <a:pt x="12330" y="182304"/>
                  </a:lnTo>
                  <a:lnTo>
                    <a:pt x="7209" y="176392"/>
                  </a:lnTo>
                  <a:lnTo>
                    <a:pt x="1518" y="153572"/>
                  </a:lnTo>
                  <a:lnTo>
                    <a:pt x="0" y="138955"/>
                  </a:lnTo>
                  <a:lnTo>
                    <a:pt x="12422" y="89268"/>
                  </a:lnTo>
                  <a:lnTo>
                    <a:pt x="53340" y="30355"/>
                  </a:lnTo>
                  <a:lnTo>
                    <a:pt x="73310" y="7923"/>
                  </a:lnTo>
                  <a:lnTo>
                    <a:pt x="84425" y="2246"/>
                  </a:lnTo>
                  <a:lnTo>
                    <a:pt x="108962" y="0"/>
                  </a:lnTo>
                  <a:lnTo>
                    <a:pt x="118857" y="4582"/>
                  </a:lnTo>
                  <a:lnTo>
                    <a:pt x="133915" y="21859"/>
                  </a:lnTo>
                  <a:lnTo>
                    <a:pt x="155994" y="79614"/>
                  </a:lnTo>
                  <a:lnTo>
                    <a:pt x="175025" y="140676"/>
                  </a:lnTo>
                  <a:lnTo>
                    <a:pt x="184804" y="184910"/>
                  </a:lnTo>
                  <a:lnTo>
                    <a:pt x="188921" y="2194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145371" y="3482645"/>
              <a:ext cx="27424" cy="411337"/>
            </a:xfrm>
            <a:custGeom>
              <a:avLst/>
              <a:gdLst/>
              <a:ahLst/>
              <a:cxnLst/>
              <a:rect l="0" t="0" r="0" b="0"/>
              <a:pathLst>
                <a:path w="27424" h="411337">
                  <a:moveTo>
                    <a:pt x="27423" y="0"/>
                  </a:moveTo>
                  <a:lnTo>
                    <a:pt x="18000" y="56255"/>
                  </a:lnTo>
                  <a:lnTo>
                    <a:pt x="15617" y="102699"/>
                  </a:lnTo>
                  <a:lnTo>
                    <a:pt x="10496" y="153811"/>
                  </a:lnTo>
                  <a:lnTo>
                    <a:pt x="4665" y="205472"/>
                  </a:lnTo>
                  <a:lnTo>
                    <a:pt x="2073" y="253824"/>
                  </a:lnTo>
                  <a:lnTo>
                    <a:pt x="921" y="300705"/>
                  </a:lnTo>
                  <a:lnTo>
                    <a:pt x="273" y="36179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049393" y="3688313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27423"/>
                  </a:moveTo>
                  <a:lnTo>
                    <a:pt x="14557" y="12865"/>
                  </a:lnTo>
                  <a:lnTo>
                    <a:pt x="37955" y="5718"/>
                  </a:lnTo>
                  <a:lnTo>
                    <a:pt x="85388" y="1694"/>
                  </a:lnTo>
                  <a:lnTo>
                    <a:pt x="138037" y="50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308581" y="3688313"/>
              <a:ext cx="146505" cy="209854"/>
            </a:xfrm>
            <a:custGeom>
              <a:avLst/>
              <a:gdLst/>
              <a:ahLst/>
              <a:cxnLst/>
              <a:rect l="0" t="0" r="0" b="0"/>
              <a:pathLst>
                <a:path w="146505" h="209854">
                  <a:moveTo>
                    <a:pt x="56170" y="0"/>
                  </a:moveTo>
                  <a:lnTo>
                    <a:pt x="37192" y="52870"/>
                  </a:lnTo>
                  <a:lnTo>
                    <a:pt x="13476" y="113167"/>
                  </a:lnTo>
                  <a:lnTo>
                    <a:pt x="631" y="153892"/>
                  </a:lnTo>
                  <a:lnTo>
                    <a:pt x="0" y="187227"/>
                  </a:lnTo>
                  <a:lnTo>
                    <a:pt x="6536" y="197945"/>
                  </a:lnTo>
                  <a:lnTo>
                    <a:pt x="16986" y="205090"/>
                  </a:lnTo>
                  <a:lnTo>
                    <a:pt x="30047" y="209853"/>
                  </a:lnTo>
                  <a:lnTo>
                    <a:pt x="43326" y="208458"/>
                  </a:lnTo>
                  <a:lnTo>
                    <a:pt x="70266" y="194721"/>
                  </a:lnTo>
                  <a:lnTo>
                    <a:pt x="113855" y="148661"/>
                  </a:lnTo>
                  <a:lnTo>
                    <a:pt x="133098" y="122440"/>
                  </a:lnTo>
                  <a:lnTo>
                    <a:pt x="143682" y="91489"/>
                  </a:lnTo>
                  <a:lnTo>
                    <a:pt x="146504" y="74704"/>
                  </a:lnTo>
                  <a:lnTo>
                    <a:pt x="141514" y="47929"/>
                  </a:lnTo>
                  <a:lnTo>
                    <a:pt x="135918" y="36523"/>
                  </a:lnTo>
                  <a:lnTo>
                    <a:pt x="126094" y="28919"/>
                  </a:lnTo>
                  <a:lnTo>
                    <a:pt x="78727" y="16715"/>
                  </a:lnTo>
                  <a:lnTo>
                    <a:pt x="5617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98570" y="3414089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60351" y="4223050"/>
              <a:ext cx="41135" cy="438759"/>
            </a:xfrm>
            <a:custGeom>
              <a:avLst/>
              <a:gdLst/>
              <a:ahLst/>
              <a:cxnLst/>
              <a:rect l="0" t="0" r="0" b="0"/>
              <a:pathLst>
                <a:path w="41135" h="438759">
                  <a:moveTo>
                    <a:pt x="41134" y="0"/>
                  </a:moveTo>
                  <a:lnTo>
                    <a:pt x="31710" y="57779"/>
                  </a:lnTo>
                  <a:lnTo>
                    <a:pt x="29328" y="109978"/>
                  </a:lnTo>
                  <a:lnTo>
                    <a:pt x="24206" y="168725"/>
                  </a:lnTo>
                  <a:lnTo>
                    <a:pt x="18376" y="228859"/>
                  </a:lnTo>
                  <a:lnTo>
                    <a:pt x="15784" y="286055"/>
                  </a:lnTo>
                  <a:lnTo>
                    <a:pt x="10570" y="333819"/>
                  </a:lnTo>
                  <a:lnTo>
                    <a:pt x="3132" y="390907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936950" y="4346451"/>
              <a:ext cx="274225" cy="105402"/>
            </a:xfrm>
            <a:custGeom>
              <a:avLst/>
              <a:gdLst/>
              <a:ahLst/>
              <a:cxnLst/>
              <a:rect l="0" t="0" r="0" b="0"/>
              <a:pathLst>
                <a:path w="274225" h="105402">
                  <a:moveTo>
                    <a:pt x="0" y="95978"/>
                  </a:moveTo>
                  <a:lnTo>
                    <a:pt x="35887" y="105401"/>
                  </a:lnTo>
                  <a:lnTo>
                    <a:pt x="89007" y="105372"/>
                  </a:lnTo>
                  <a:lnTo>
                    <a:pt x="136570" y="88944"/>
                  </a:lnTo>
                  <a:lnTo>
                    <a:pt x="187057" y="70703"/>
                  </a:lnTo>
                  <a:lnTo>
                    <a:pt x="241771" y="29201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45198" y="4195628"/>
              <a:ext cx="135698" cy="446567"/>
            </a:xfrm>
            <a:custGeom>
              <a:avLst/>
              <a:gdLst/>
              <a:ahLst/>
              <a:cxnLst/>
              <a:rect l="0" t="0" r="0" b="0"/>
              <a:pathLst>
                <a:path w="135698" h="446567">
                  <a:moveTo>
                    <a:pt x="34532" y="0"/>
                  </a:moveTo>
                  <a:lnTo>
                    <a:pt x="25109" y="45308"/>
                  </a:lnTo>
                  <a:lnTo>
                    <a:pt x="22092" y="107541"/>
                  </a:lnTo>
                  <a:lnTo>
                    <a:pt x="21385" y="162564"/>
                  </a:lnTo>
                  <a:lnTo>
                    <a:pt x="21072" y="222566"/>
                  </a:lnTo>
                  <a:lnTo>
                    <a:pt x="19409" y="278687"/>
                  </a:lnTo>
                  <a:lnTo>
                    <a:pt x="11431" y="339024"/>
                  </a:lnTo>
                  <a:lnTo>
                    <a:pt x="8390" y="402267"/>
                  </a:lnTo>
                  <a:lnTo>
                    <a:pt x="7679" y="441329"/>
                  </a:lnTo>
                  <a:lnTo>
                    <a:pt x="5966" y="446566"/>
                  </a:lnTo>
                  <a:lnTo>
                    <a:pt x="3300" y="442440"/>
                  </a:lnTo>
                  <a:lnTo>
                    <a:pt x="0" y="432072"/>
                  </a:lnTo>
                  <a:lnTo>
                    <a:pt x="2633" y="381086"/>
                  </a:lnTo>
                  <a:lnTo>
                    <a:pt x="13062" y="332293"/>
                  </a:lnTo>
                  <a:lnTo>
                    <a:pt x="25801" y="274333"/>
                  </a:lnTo>
                  <a:lnTo>
                    <a:pt x="39224" y="223474"/>
                  </a:lnTo>
                  <a:lnTo>
                    <a:pt x="67407" y="172180"/>
                  </a:lnTo>
                  <a:lnTo>
                    <a:pt x="97425" y="132945"/>
                  </a:lnTo>
                  <a:lnTo>
                    <a:pt x="105407" y="129763"/>
                  </a:lnTo>
                  <a:lnTo>
                    <a:pt x="112251" y="132213"/>
                  </a:lnTo>
                  <a:lnTo>
                    <a:pt x="118338" y="138416"/>
                  </a:lnTo>
                  <a:lnTo>
                    <a:pt x="134182" y="183541"/>
                  </a:lnTo>
                  <a:lnTo>
                    <a:pt x="135697" y="215639"/>
                  </a:lnTo>
                  <a:lnTo>
                    <a:pt x="132047" y="271592"/>
                  </a:lnTo>
                  <a:lnTo>
                    <a:pt x="126903" y="333875"/>
                  </a:lnTo>
                  <a:lnTo>
                    <a:pt x="116799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30554" y="4413330"/>
              <a:ext cx="82267" cy="212264"/>
            </a:xfrm>
            <a:custGeom>
              <a:avLst/>
              <a:gdLst/>
              <a:ahLst/>
              <a:cxnLst/>
              <a:rect l="0" t="0" r="0" b="0"/>
              <a:pathLst>
                <a:path w="82267" h="212264">
                  <a:moveTo>
                    <a:pt x="0" y="166211"/>
                  </a:moveTo>
                  <a:lnTo>
                    <a:pt x="12469" y="134895"/>
                  </a:lnTo>
                  <a:lnTo>
                    <a:pt x="44036" y="81325"/>
                  </a:lnTo>
                  <a:lnTo>
                    <a:pt x="63655" y="28582"/>
                  </a:lnTo>
                  <a:lnTo>
                    <a:pt x="72979" y="1447"/>
                  </a:lnTo>
                  <a:lnTo>
                    <a:pt x="71504" y="0"/>
                  </a:lnTo>
                  <a:lnTo>
                    <a:pt x="49116" y="34358"/>
                  </a:lnTo>
                  <a:lnTo>
                    <a:pt x="22508" y="91257"/>
                  </a:lnTo>
                  <a:lnTo>
                    <a:pt x="4417" y="128836"/>
                  </a:lnTo>
                  <a:lnTo>
                    <a:pt x="2471" y="165850"/>
                  </a:lnTo>
                  <a:lnTo>
                    <a:pt x="6217" y="184252"/>
                  </a:lnTo>
                  <a:lnTo>
                    <a:pt x="14809" y="196520"/>
                  </a:lnTo>
                  <a:lnTo>
                    <a:pt x="26631" y="204699"/>
                  </a:lnTo>
                  <a:lnTo>
                    <a:pt x="51445" y="212263"/>
                  </a:lnTo>
                  <a:lnTo>
                    <a:pt x="82266" y="207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42329" y="4374985"/>
              <a:ext cx="122128" cy="227296"/>
            </a:xfrm>
            <a:custGeom>
              <a:avLst/>
              <a:gdLst/>
              <a:ahLst/>
              <a:cxnLst/>
              <a:rect l="0" t="0" r="0" b="0"/>
              <a:pathLst>
                <a:path w="122128" h="227296">
                  <a:moveTo>
                    <a:pt x="31005" y="67444"/>
                  </a:moveTo>
                  <a:lnTo>
                    <a:pt x="29482" y="112753"/>
                  </a:lnTo>
                  <a:lnTo>
                    <a:pt x="21582" y="170415"/>
                  </a:lnTo>
                  <a:lnTo>
                    <a:pt x="19199" y="208172"/>
                  </a:lnTo>
                  <a:lnTo>
                    <a:pt x="23135" y="219155"/>
                  </a:lnTo>
                  <a:lnTo>
                    <a:pt x="30328" y="224953"/>
                  </a:lnTo>
                  <a:lnTo>
                    <a:pt x="39695" y="227295"/>
                  </a:lnTo>
                  <a:lnTo>
                    <a:pt x="48986" y="224285"/>
                  </a:lnTo>
                  <a:lnTo>
                    <a:pt x="67434" y="208754"/>
                  </a:lnTo>
                  <a:lnTo>
                    <a:pt x="94682" y="150597"/>
                  </a:lnTo>
                  <a:lnTo>
                    <a:pt x="116058" y="96822"/>
                  </a:lnTo>
                  <a:lnTo>
                    <a:pt x="122127" y="55110"/>
                  </a:lnTo>
                  <a:lnTo>
                    <a:pt x="116700" y="23368"/>
                  </a:lnTo>
                  <a:lnTo>
                    <a:pt x="110987" y="10638"/>
                  </a:lnTo>
                  <a:lnTo>
                    <a:pt x="102607" y="3674"/>
                  </a:lnTo>
                  <a:lnTo>
                    <a:pt x="92451" y="555"/>
                  </a:lnTo>
                  <a:lnTo>
                    <a:pt x="81110" y="0"/>
                  </a:lnTo>
                  <a:lnTo>
                    <a:pt x="56321" y="11570"/>
                  </a:lnTo>
                  <a:lnTo>
                    <a:pt x="43312" y="21054"/>
                  </a:lnTo>
                  <a:lnTo>
                    <a:pt x="24794" y="47842"/>
                  </a:lnTo>
                  <a:lnTo>
                    <a:pt x="5804" y="97184"/>
                  </a:lnTo>
                  <a:lnTo>
                    <a:pt x="494" y="114693"/>
                  </a:lnTo>
                  <a:lnTo>
                    <a:pt x="0" y="129413"/>
                  </a:lnTo>
                  <a:lnTo>
                    <a:pt x="7576" y="153893"/>
                  </a:lnTo>
                  <a:lnTo>
                    <a:pt x="29224" y="170867"/>
                  </a:lnTo>
                  <a:lnTo>
                    <a:pt x="56113" y="180443"/>
                  </a:lnTo>
                  <a:lnTo>
                    <a:pt x="99560" y="177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06424" y="4195628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54845" y="0"/>
                  </a:moveTo>
                  <a:lnTo>
                    <a:pt x="50782" y="55596"/>
                  </a:lnTo>
                  <a:lnTo>
                    <a:pt x="39930" y="104326"/>
                  </a:lnTo>
                  <a:lnTo>
                    <a:pt x="31458" y="146916"/>
                  </a:lnTo>
                  <a:lnTo>
                    <a:pt x="22614" y="196314"/>
                  </a:lnTo>
                  <a:lnTo>
                    <a:pt x="13606" y="244675"/>
                  </a:lnTo>
                  <a:lnTo>
                    <a:pt x="6047" y="290037"/>
                  </a:lnTo>
                  <a:lnTo>
                    <a:pt x="1195" y="35256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910446" y="4248894"/>
              <a:ext cx="349361" cy="289060"/>
            </a:xfrm>
            <a:custGeom>
              <a:avLst/>
              <a:gdLst/>
              <a:ahLst/>
              <a:cxnLst/>
              <a:rect l="0" t="0" r="0" b="0"/>
              <a:pathLst>
                <a:path w="349361" h="289060">
                  <a:moveTo>
                    <a:pt x="0" y="166113"/>
                  </a:moveTo>
                  <a:lnTo>
                    <a:pt x="21836" y="180671"/>
                  </a:lnTo>
                  <a:lnTo>
                    <a:pt x="64531" y="189723"/>
                  </a:lnTo>
                  <a:lnTo>
                    <a:pt x="115776" y="185127"/>
                  </a:lnTo>
                  <a:lnTo>
                    <a:pt x="162274" y="166838"/>
                  </a:lnTo>
                  <a:lnTo>
                    <a:pt x="197719" y="142121"/>
                  </a:lnTo>
                  <a:lnTo>
                    <a:pt x="227518" y="100943"/>
                  </a:lnTo>
                  <a:lnTo>
                    <a:pt x="248367" y="50148"/>
                  </a:lnTo>
                  <a:lnTo>
                    <a:pt x="264192" y="3782"/>
                  </a:lnTo>
                  <a:lnTo>
                    <a:pt x="267536" y="0"/>
                  </a:lnTo>
                  <a:lnTo>
                    <a:pt x="269765" y="3573"/>
                  </a:lnTo>
                  <a:lnTo>
                    <a:pt x="271251" y="12049"/>
                  </a:lnTo>
                  <a:lnTo>
                    <a:pt x="262691" y="61539"/>
                  </a:lnTo>
                  <a:lnTo>
                    <a:pt x="252186" y="120062"/>
                  </a:lnTo>
                  <a:lnTo>
                    <a:pt x="249194" y="163420"/>
                  </a:lnTo>
                  <a:lnTo>
                    <a:pt x="243802" y="208081"/>
                  </a:lnTo>
                  <a:lnTo>
                    <a:pt x="232202" y="267924"/>
                  </a:lnTo>
                  <a:lnTo>
                    <a:pt x="226601" y="289059"/>
                  </a:lnTo>
                  <a:lnTo>
                    <a:pt x="239213" y="237731"/>
                  </a:lnTo>
                  <a:lnTo>
                    <a:pt x="259110" y="187164"/>
                  </a:lnTo>
                  <a:lnTo>
                    <a:pt x="283708" y="127952"/>
                  </a:lnTo>
                  <a:lnTo>
                    <a:pt x="299260" y="105480"/>
                  </a:lnTo>
                  <a:lnTo>
                    <a:pt x="309196" y="99792"/>
                  </a:lnTo>
                  <a:lnTo>
                    <a:pt x="332424" y="97535"/>
                  </a:lnTo>
                  <a:lnTo>
                    <a:pt x="340446" y="105160"/>
                  </a:lnTo>
                  <a:lnTo>
                    <a:pt x="349360" y="133944"/>
                  </a:lnTo>
                  <a:lnTo>
                    <a:pt x="347099" y="185697"/>
                  </a:lnTo>
                  <a:lnTo>
                    <a:pt x="344699" y="217474"/>
                  </a:lnTo>
                  <a:lnTo>
                    <a:pt x="342779" y="262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344578" y="4277895"/>
              <a:ext cx="306273" cy="233091"/>
            </a:xfrm>
            <a:custGeom>
              <a:avLst/>
              <a:gdLst/>
              <a:ahLst/>
              <a:cxnLst/>
              <a:rect l="0" t="0" r="0" b="0"/>
              <a:pathLst>
                <a:path w="306273" h="233091">
                  <a:moveTo>
                    <a:pt x="4626" y="233090"/>
                  </a:moveTo>
                  <a:lnTo>
                    <a:pt x="24995" y="198727"/>
                  </a:lnTo>
                  <a:lnTo>
                    <a:pt x="40453" y="151983"/>
                  </a:lnTo>
                  <a:lnTo>
                    <a:pt x="53160" y="99538"/>
                  </a:lnTo>
                  <a:lnTo>
                    <a:pt x="56666" y="63536"/>
                  </a:lnTo>
                  <a:lnTo>
                    <a:pt x="54554" y="56069"/>
                  </a:lnTo>
                  <a:lnTo>
                    <a:pt x="50099" y="55661"/>
                  </a:lnTo>
                  <a:lnTo>
                    <a:pt x="44082" y="59959"/>
                  </a:lnTo>
                  <a:lnTo>
                    <a:pt x="21057" y="95124"/>
                  </a:lnTo>
                  <a:lnTo>
                    <a:pt x="2215" y="144137"/>
                  </a:lnTo>
                  <a:lnTo>
                    <a:pt x="0" y="175274"/>
                  </a:lnTo>
                  <a:lnTo>
                    <a:pt x="1542" y="189976"/>
                  </a:lnTo>
                  <a:lnTo>
                    <a:pt x="7141" y="198253"/>
                  </a:lnTo>
                  <a:lnTo>
                    <a:pt x="15443" y="202248"/>
                  </a:lnTo>
                  <a:lnTo>
                    <a:pt x="25549" y="203388"/>
                  </a:lnTo>
                  <a:lnTo>
                    <a:pt x="48965" y="196529"/>
                  </a:lnTo>
                  <a:lnTo>
                    <a:pt x="73083" y="181801"/>
                  </a:lnTo>
                  <a:lnTo>
                    <a:pt x="93959" y="160021"/>
                  </a:lnTo>
                  <a:lnTo>
                    <a:pt x="103791" y="155431"/>
                  </a:lnTo>
                  <a:lnTo>
                    <a:pt x="113393" y="155419"/>
                  </a:lnTo>
                  <a:lnTo>
                    <a:pt x="122841" y="158457"/>
                  </a:lnTo>
                  <a:lnTo>
                    <a:pt x="129140" y="166577"/>
                  </a:lnTo>
                  <a:lnTo>
                    <a:pt x="136139" y="191848"/>
                  </a:lnTo>
                  <a:lnTo>
                    <a:pt x="138005" y="193408"/>
                  </a:lnTo>
                  <a:lnTo>
                    <a:pt x="148525" y="136099"/>
                  </a:lnTo>
                  <a:lnTo>
                    <a:pt x="185397" y="72644"/>
                  </a:lnTo>
                  <a:lnTo>
                    <a:pt x="215781" y="31680"/>
                  </a:lnTo>
                  <a:lnTo>
                    <a:pt x="240156" y="15096"/>
                  </a:lnTo>
                  <a:lnTo>
                    <a:pt x="266223" y="6709"/>
                  </a:lnTo>
                  <a:lnTo>
                    <a:pt x="3062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744968" y="4331829"/>
              <a:ext cx="316057" cy="603592"/>
            </a:xfrm>
            <a:custGeom>
              <a:avLst/>
              <a:gdLst/>
              <a:ahLst/>
              <a:cxnLst/>
              <a:rect l="0" t="0" r="0" b="0"/>
              <a:pathLst>
                <a:path w="316057" h="603592">
                  <a:moveTo>
                    <a:pt x="1861" y="124311"/>
                  </a:moveTo>
                  <a:lnTo>
                    <a:pt x="47111" y="76014"/>
                  </a:lnTo>
                  <a:lnTo>
                    <a:pt x="59043" y="52572"/>
                  </a:lnTo>
                  <a:lnTo>
                    <a:pt x="67047" y="6400"/>
                  </a:lnTo>
                  <a:lnTo>
                    <a:pt x="63600" y="0"/>
                  </a:lnTo>
                  <a:lnTo>
                    <a:pt x="56731" y="303"/>
                  </a:lnTo>
                  <a:lnTo>
                    <a:pt x="47582" y="5076"/>
                  </a:lnTo>
                  <a:lnTo>
                    <a:pt x="20147" y="40909"/>
                  </a:lnTo>
                  <a:lnTo>
                    <a:pt x="0" y="90120"/>
                  </a:lnTo>
                  <a:lnTo>
                    <a:pt x="1542" y="121303"/>
                  </a:lnTo>
                  <a:lnTo>
                    <a:pt x="6219" y="136017"/>
                  </a:lnTo>
                  <a:lnTo>
                    <a:pt x="15430" y="144303"/>
                  </a:lnTo>
                  <a:lnTo>
                    <a:pt x="27665" y="148303"/>
                  </a:lnTo>
                  <a:lnTo>
                    <a:pt x="41916" y="149447"/>
                  </a:lnTo>
                  <a:lnTo>
                    <a:pt x="91087" y="136499"/>
                  </a:lnTo>
                  <a:lnTo>
                    <a:pt x="149826" y="104826"/>
                  </a:lnTo>
                  <a:lnTo>
                    <a:pt x="201981" y="60167"/>
                  </a:lnTo>
                  <a:lnTo>
                    <a:pt x="203831" y="55650"/>
                  </a:lnTo>
                  <a:lnTo>
                    <a:pt x="200493" y="54161"/>
                  </a:lnTo>
                  <a:lnTo>
                    <a:pt x="193697" y="54693"/>
                  </a:lnTo>
                  <a:lnTo>
                    <a:pt x="178022" y="47158"/>
                  </a:lnTo>
                  <a:lnTo>
                    <a:pt x="169576" y="40883"/>
                  </a:lnTo>
                  <a:lnTo>
                    <a:pt x="160898" y="41270"/>
                  </a:lnTo>
                  <a:lnTo>
                    <a:pt x="143132" y="53888"/>
                  </a:lnTo>
                  <a:lnTo>
                    <a:pt x="106899" y="110175"/>
                  </a:lnTo>
                  <a:lnTo>
                    <a:pt x="88662" y="144435"/>
                  </a:lnTo>
                  <a:lnTo>
                    <a:pt x="85628" y="159056"/>
                  </a:lnTo>
                  <a:lnTo>
                    <a:pt x="86651" y="171850"/>
                  </a:lnTo>
                  <a:lnTo>
                    <a:pt x="90381" y="183426"/>
                  </a:lnTo>
                  <a:lnTo>
                    <a:pt x="97437" y="189620"/>
                  </a:lnTo>
                  <a:lnTo>
                    <a:pt x="106712" y="192226"/>
                  </a:lnTo>
                  <a:lnTo>
                    <a:pt x="117465" y="192440"/>
                  </a:lnTo>
                  <a:lnTo>
                    <a:pt x="141602" y="180489"/>
                  </a:lnTo>
                  <a:lnTo>
                    <a:pt x="196929" y="133628"/>
                  </a:lnTo>
                  <a:lnTo>
                    <a:pt x="216020" y="115249"/>
                  </a:lnTo>
                  <a:lnTo>
                    <a:pt x="220807" y="115223"/>
                  </a:lnTo>
                  <a:lnTo>
                    <a:pt x="222475" y="121299"/>
                  </a:lnTo>
                  <a:lnTo>
                    <a:pt x="210456" y="182088"/>
                  </a:lnTo>
                  <a:lnTo>
                    <a:pt x="197901" y="233177"/>
                  </a:lnTo>
                  <a:lnTo>
                    <a:pt x="184532" y="294357"/>
                  </a:lnTo>
                  <a:lnTo>
                    <a:pt x="170922" y="351756"/>
                  </a:lnTo>
                  <a:lnTo>
                    <a:pt x="158765" y="407358"/>
                  </a:lnTo>
                  <a:lnTo>
                    <a:pt x="152962" y="460903"/>
                  </a:lnTo>
                  <a:lnTo>
                    <a:pt x="145318" y="506392"/>
                  </a:lnTo>
                  <a:lnTo>
                    <a:pt x="154840" y="562708"/>
                  </a:lnTo>
                  <a:lnTo>
                    <a:pt x="158691" y="576540"/>
                  </a:lnTo>
                  <a:lnTo>
                    <a:pt x="167353" y="587284"/>
                  </a:lnTo>
                  <a:lnTo>
                    <a:pt x="193228" y="603286"/>
                  </a:lnTo>
                  <a:lnTo>
                    <a:pt x="208660" y="603591"/>
                  </a:lnTo>
                  <a:lnTo>
                    <a:pt x="242055" y="591744"/>
                  </a:lnTo>
                  <a:lnTo>
                    <a:pt x="269086" y="567181"/>
                  </a:lnTo>
                  <a:lnTo>
                    <a:pt x="289732" y="534428"/>
                  </a:lnTo>
                  <a:lnTo>
                    <a:pt x="308397" y="473163"/>
                  </a:lnTo>
                  <a:lnTo>
                    <a:pt x="313297" y="429164"/>
                  </a:lnTo>
                  <a:lnTo>
                    <a:pt x="316056" y="368847"/>
                  </a:lnTo>
                  <a:lnTo>
                    <a:pt x="312639" y="326941"/>
                  </a:lnTo>
                  <a:lnTo>
                    <a:pt x="298088" y="268648"/>
                  </a:lnTo>
                  <a:lnTo>
                    <a:pt x="290754" y="252529"/>
                  </a:lnTo>
                  <a:lnTo>
                    <a:pt x="270416" y="230556"/>
                  </a:lnTo>
                  <a:lnTo>
                    <a:pt x="211353" y="200313"/>
                  </a:lnTo>
                  <a:lnTo>
                    <a:pt x="193818" y="1928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04052" y="4329168"/>
              <a:ext cx="168163" cy="277797"/>
            </a:xfrm>
            <a:custGeom>
              <a:avLst/>
              <a:gdLst/>
              <a:ahLst/>
              <a:cxnLst/>
              <a:rect l="0" t="0" r="0" b="0"/>
              <a:pathLst>
                <a:path w="168163" h="277797">
                  <a:moveTo>
                    <a:pt x="26690" y="3572"/>
                  </a:moveTo>
                  <a:lnTo>
                    <a:pt x="11775" y="52379"/>
                  </a:lnTo>
                  <a:lnTo>
                    <a:pt x="2973" y="109949"/>
                  </a:lnTo>
                  <a:lnTo>
                    <a:pt x="915" y="155970"/>
                  </a:lnTo>
                  <a:lnTo>
                    <a:pt x="0" y="196736"/>
                  </a:lnTo>
                  <a:lnTo>
                    <a:pt x="4326" y="206998"/>
                  </a:lnTo>
                  <a:lnTo>
                    <a:pt x="11781" y="210792"/>
                  </a:lnTo>
                  <a:lnTo>
                    <a:pt x="21321" y="210275"/>
                  </a:lnTo>
                  <a:lnTo>
                    <a:pt x="44109" y="193449"/>
                  </a:lnTo>
                  <a:lnTo>
                    <a:pt x="88700" y="132994"/>
                  </a:lnTo>
                  <a:lnTo>
                    <a:pt x="126849" y="81217"/>
                  </a:lnTo>
                  <a:lnTo>
                    <a:pt x="159663" y="19529"/>
                  </a:lnTo>
                  <a:lnTo>
                    <a:pt x="168056" y="0"/>
                  </a:lnTo>
                  <a:lnTo>
                    <a:pt x="168162" y="1191"/>
                  </a:lnTo>
                  <a:lnTo>
                    <a:pt x="150105" y="50498"/>
                  </a:lnTo>
                  <a:lnTo>
                    <a:pt x="133168" y="104483"/>
                  </a:lnTo>
                  <a:lnTo>
                    <a:pt x="118501" y="151794"/>
                  </a:lnTo>
                  <a:lnTo>
                    <a:pt x="111785" y="209315"/>
                  </a:lnTo>
                  <a:lnTo>
                    <a:pt x="110215" y="240251"/>
                  </a:lnTo>
                  <a:lnTo>
                    <a:pt x="108958" y="277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318305" y="4332740"/>
              <a:ext cx="155218" cy="214659"/>
            </a:xfrm>
            <a:custGeom>
              <a:avLst/>
              <a:gdLst/>
              <a:ahLst/>
              <a:cxnLst/>
              <a:rect l="0" t="0" r="0" b="0"/>
              <a:pathLst>
                <a:path w="155218" h="214659">
                  <a:moveTo>
                    <a:pt x="100373" y="0"/>
                  </a:moveTo>
                  <a:lnTo>
                    <a:pt x="80003" y="23416"/>
                  </a:lnTo>
                  <a:lnTo>
                    <a:pt x="47716" y="83545"/>
                  </a:lnTo>
                  <a:lnTo>
                    <a:pt x="24011" y="137364"/>
                  </a:lnTo>
                  <a:lnTo>
                    <a:pt x="4658" y="192006"/>
                  </a:lnTo>
                  <a:lnTo>
                    <a:pt x="0" y="205701"/>
                  </a:lnTo>
                  <a:lnTo>
                    <a:pt x="1465" y="210260"/>
                  </a:lnTo>
                  <a:lnTo>
                    <a:pt x="7012" y="208730"/>
                  </a:lnTo>
                  <a:lnTo>
                    <a:pt x="15279" y="203139"/>
                  </a:lnTo>
                  <a:lnTo>
                    <a:pt x="50442" y="150380"/>
                  </a:lnTo>
                  <a:lnTo>
                    <a:pt x="77623" y="100586"/>
                  </a:lnTo>
                  <a:lnTo>
                    <a:pt x="95848" y="70604"/>
                  </a:lnTo>
                  <a:lnTo>
                    <a:pt x="100403" y="66874"/>
                  </a:lnTo>
                  <a:lnTo>
                    <a:pt x="101916" y="70482"/>
                  </a:lnTo>
                  <a:lnTo>
                    <a:pt x="93399" y="120057"/>
                  </a:lnTo>
                  <a:lnTo>
                    <a:pt x="88659" y="170822"/>
                  </a:lnTo>
                  <a:lnTo>
                    <a:pt x="95674" y="198306"/>
                  </a:lnTo>
                  <a:lnTo>
                    <a:pt x="101811" y="209901"/>
                  </a:lnTo>
                  <a:lnTo>
                    <a:pt x="110473" y="214584"/>
                  </a:lnTo>
                  <a:lnTo>
                    <a:pt x="120817" y="214658"/>
                  </a:lnTo>
                  <a:lnTo>
                    <a:pt x="139928" y="208140"/>
                  </a:lnTo>
                  <a:lnTo>
                    <a:pt x="145025" y="204269"/>
                  </a:lnTo>
                  <a:lnTo>
                    <a:pt x="155217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555789" y="4113361"/>
              <a:ext cx="109692" cy="411336"/>
            </a:xfrm>
            <a:custGeom>
              <a:avLst/>
              <a:gdLst/>
              <a:ahLst/>
              <a:cxnLst/>
              <a:rect l="0" t="0" r="0" b="0"/>
              <a:pathLst>
                <a:path w="109692" h="411336">
                  <a:moveTo>
                    <a:pt x="109691" y="0"/>
                  </a:moveTo>
                  <a:lnTo>
                    <a:pt x="89321" y="45308"/>
                  </a:lnTo>
                  <a:lnTo>
                    <a:pt x="73863" y="102970"/>
                  </a:lnTo>
                  <a:lnTo>
                    <a:pt x="59634" y="157803"/>
                  </a:lnTo>
                  <a:lnTo>
                    <a:pt x="41178" y="218049"/>
                  </a:lnTo>
                  <a:lnTo>
                    <a:pt x="22861" y="273961"/>
                  </a:lnTo>
                  <a:lnTo>
                    <a:pt x="9143" y="329837"/>
                  </a:lnTo>
                  <a:lnTo>
                    <a:pt x="4064" y="364449"/>
                  </a:lnTo>
                  <a:lnTo>
                    <a:pt x="0" y="411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514656" y="4346451"/>
              <a:ext cx="164535" cy="54846"/>
            </a:xfrm>
            <a:custGeom>
              <a:avLst/>
              <a:gdLst/>
              <a:ahLst/>
              <a:cxnLst/>
              <a:rect l="0" t="0" r="0" b="0"/>
              <a:pathLst>
                <a:path w="164535" h="54846">
                  <a:moveTo>
                    <a:pt x="0" y="54845"/>
                  </a:moveTo>
                  <a:lnTo>
                    <a:pt x="57252" y="35761"/>
                  </a:lnTo>
                  <a:lnTo>
                    <a:pt x="110166" y="18123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788880" y="4373873"/>
              <a:ext cx="1" cy="95980"/>
            </a:xfrm>
            <a:custGeom>
              <a:avLst/>
              <a:gdLst/>
              <a:ahLst/>
              <a:cxnLst/>
              <a:rect l="0" t="0" r="0" b="0"/>
              <a:pathLst>
                <a:path w="1" h="95980">
                  <a:moveTo>
                    <a:pt x="0" y="0"/>
                  </a:moveTo>
                  <a:lnTo>
                    <a:pt x="0" y="55597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843725" y="42367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884858" y="4319029"/>
              <a:ext cx="90655" cy="133882"/>
            </a:xfrm>
            <a:custGeom>
              <a:avLst/>
              <a:gdLst/>
              <a:ahLst/>
              <a:cxnLst/>
              <a:rect l="0" t="0" r="0" b="0"/>
              <a:pathLst>
                <a:path w="90655" h="133882">
                  <a:moveTo>
                    <a:pt x="0" y="27422"/>
                  </a:moveTo>
                  <a:lnTo>
                    <a:pt x="4063" y="83019"/>
                  </a:lnTo>
                  <a:lnTo>
                    <a:pt x="12470" y="108500"/>
                  </a:lnTo>
                  <a:lnTo>
                    <a:pt x="26363" y="129981"/>
                  </a:lnTo>
                  <a:lnTo>
                    <a:pt x="34334" y="133881"/>
                  </a:lnTo>
                  <a:lnTo>
                    <a:pt x="42695" y="133435"/>
                  </a:lnTo>
                  <a:lnTo>
                    <a:pt x="60109" y="124813"/>
                  </a:lnTo>
                  <a:lnTo>
                    <a:pt x="78006" y="110825"/>
                  </a:lnTo>
                  <a:lnTo>
                    <a:pt x="87991" y="86326"/>
                  </a:lnTo>
                  <a:lnTo>
                    <a:pt x="90654" y="71262"/>
                  </a:lnTo>
                  <a:lnTo>
                    <a:pt x="85487" y="46399"/>
                  </a:lnTo>
                  <a:lnTo>
                    <a:pt x="73034" y="26715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021970" y="4277895"/>
              <a:ext cx="274226" cy="140135"/>
            </a:xfrm>
            <a:custGeom>
              <a:avLst/>
              <a:gdLst/>
              <a:ahLst/>
              <a:cxnLst/>
              <a:rect l="0" t="0" r="0" b="0"/>
              <a:pathLst>
                <a:path w="274226" h="140135">
                  <a:moveTo>
                    <a:pt x="0" y="0"/>
                  </a:moveTo>
                  <a:lnTo>
                    <a:pt x="1524" y="53208"/>
                  </a:lnTo>
                  <a:lnTo>
                    <a:pt x="7900" y="104465"/>
                  </a:lnTo>
                  <a:lnTo>
                    <a:pt x="4527" y="134790"/>
                  </a:lnTo>
                  <a:lnTo>
                    <a:pt x="6065" y="140134"/>
                  </a:lnTo>
                  <a:lnTo>
                    <a:pt x="10138" y="139127"/>
                  </a:lnTo>
                  <a:lnTo>
                    <a:pt x="15899" y="133885"/>
                  </a:lnTo>
                  <a:lnTo>
                    <a:pt x="31287" y="104670"/>
                  </a:lnTo>
                  <a:lnTo>
                    <a:pt x="39140" y="100250"/>
                  </a:lnTo>
                  <a:lnTo>
                    <a:pt x="48946" y="100349"/>
                  </a:lnTo>
                  <a:lnTo>
                    <a:pt x="84583" y="115047"/>
                  </a:lnTo>
                  <a:lnTo>
                    <a:pt x="97522" y="122402"/>
                  </a:lnTo>
                  <a:lnTo>
                    <a:pt x="132212" y="126512"/>
                  </a:lnTo>
                  <a:lnTo>
                    <a:pt x="190506" y="120260"/>
                  </a:lnTo>
                  <a:lnTo>
                    <a:pt x="224828" y="111341"/>
                  </a:lnTo>
                  <a:lnTo>
                    <a:pt x="274225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96896" y="3976248"/>
            <a:ext cx="1261432" cy="562160"/>
            <a:chOff x="1096896" y="3976248"/>
            <a:chExt cx="1261432" cy="562160"/>
          </a:xfrm>
        </p:grpSpPr>
        <p:sp>
          <p:nvSpPr>
            <p:cNvPr id="117" name="Freeform 116"/>
            <p:cNvSpPr/>
            <p:nvPr/>
          </p:nvSpPr>
          <p:spPr>
            <a:xfrm>
              <a:off x="1096896" y="4133504"/>
              <a:ext cx="273071" cy="341846"/>
            </a:xfrm>
            <a:custGeom>
              <a:avLst/>
              <a:gdLst/>
              <a:ahLst/>
              <a:cxnLst/>
              <a:rect l="0" t="0" r="0" b="0"/>
              <a:pathLst>
                <a:path w="273071" h="341846">
                  <a:moveTo>
                    <a:pt x="68556" y="7279"/>
                  </a:moveTo>
                  <a:lnTo>
                    <a:pt x="97671" y="0"/>
                  </a:lnTo>
                  <a:lnTo>
                    <a:pt x="124153" y="4552"/>
                  </a:lnTo>
                  <a:lnTo>
                    <a:pt x="137614" y="10031"/>
                  </a:lnTo>
                  <a:lnTo>
                    <a:pt x="156632" y="28307"/>
                  </a:lnTo>
                  <a:lnTo>
                    <a:pt x="163837" y="39579"/>
                  </a:lnTo>
                  <a:lnTo>
                    <a:pt x="167779" y="68354"/>
                  </a:lnTo>
                  <a:lnTo>
                    <a:pt x="162930" y="98409"/>
                  </a:lnTo>
                  <a:lnTo>
                    <a:pt x="143069" y="132459"/>
                  </a:lnTo>
                  <a:lnTo>
                    <a:pt x="126556" y="152291"/>
                  </a:lnTo>
                  <a:lnTo>
                    <a:pt x="122458" y="154228"/>
                  </a:lnTo>
                  <a:lnTo>
                    <a:pt x="121249" y="150949"/>
                  </a:lnTo>
                  <a:lnTo>
                    <a:pt x="121966" y="144193"/>
                  </a:lnTo>
                  <a:lnTo>
                    <a:pt x="134951" y="128560"/>
                  </a:lnTo>
                  <a:lnTo>
                    <a:pt x="144812" y="120126"/>
                  </a:lnTo>
                  <a:lnTo>
                    <a:pt x="176082" y="110754"/>
                  </a:lnTo>
                  <a:lnTo>
                    <a:pt x="210800" y="109636"/>
                  </a:lnTo>
                  <a:lnTo>
                    <a:pt x="236387" y="119296"/>
                  </a:lnTo>
                  <a:lnTo>
                    <a:pt x="267922" y="141864"/>
                  </a:lnTo>
                  <a:lnTo>
                    <a:pt x="273070" y="154894"/>
                  </a:lnTo>
                  <a:lnTo>
                    <a:pt x="273036" y="206580"/>
                  </a:lnTo>
                  <a:lnTo>
                    <a:pt x="261854" y="250670"/>
                  </a:lnTo>
                  <a:lnTo>
                    <a:pt x="247905" y="273386"/>
                  </a:lnTo>
                  <a:lnTo>
                    <a:pt x="215644" y="303304"/>
                  </a:lnTo>
                  <a:lnTo>
                    <a:pt x="154374" y="329764"/>
                  </a:lnTo>
                  <a:lnTo>
                    <a:pt x="110742" y="341845"/>
                  </a:lnTo>
                  <a:lnTo>
                    <a:pt x="50990" y="337885"/>
                  </a:lnTo>
                  <a:lnTo>
                    <a:pt x="0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425965" y="4223050"/>
              <a:ext cx="178247" cy="219380"/>
            </a:xfrm>
            <a:custGeom>
              <a:avLst/>
              <a:gdLst/>
              <a:ahLst/>
              <a:cxnLst/>
              <a:rect l="0" t="0" r="0" b="0"/>
              <a:pathLst>
                <a:path w="178247" h="219380">
                  <a:moveTo>
                    <a:pt x="0" y="0"/>
                  </a:moveTo>
                  <a:lnTo>
                    <a:pt x="46774" y="60738"/>
                  </a:lnTo>
                  <a:lnTo>
                    <a:pt x="91549" y="116898"/>
                  </a:lnTo>
                  <a:lnTo>
                    <a:pt x="126476" y="156535"/>
                  </a:lnTo>
                  <a:lnTo>
                    <a:pt x="145979" y="190602"/>
                  </a:lnTo>
                  <a:lnTo>
                    <a:pt x="17824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343698" y="4154494"/>
              <a:ext cx="233091" cy="383914"/>
            </a:xfrm>
            <a:custGeom>
              <a:avLst/>
              <a:gdLst/>
              <a:ahLst/>
              <a:cxnLst/>
              <a:rect l="0" t="0" r="0" b="0"/>
              <a:pathLst>
                <a:path w="233091" h="383914">
                  <a:moveTo>
                    <a:pt x="233090" y="0"/>
                  </a:moveTo>
                  <a:lnTo>
                    <a:pt x="206727" y="57252"/>
                  </a:lnTo>
                  <a:lnTo>
                    <a:pt x="172981" y="110165"/>
                  </a:lnTo>
                  <a:lnTo>
                    <a:pt x="136975" y="168691"/>
                  </a:lnTo>
                  <a:lnTo>
                    <a:pt x="105586" y="220611"/>
                  </a:lnTo>
                  <a:lnTo>
                    <a:pt x="71403" y="270527"/>
                  </a:lnTo>
                  <a:lnTo>
                    <a:pt x="32555" y="328339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851012" y="4017382"/>
              <a:ext cx="27424" cy="383915"/>
            </a:xfrm>
            <a:custGeom>
              <a:avLst/>
              <a:gdLst/>
              <a:ahLst/>
              <a:cxnLst/>
              <a:rect l="0" t="0" r="0" b="0"/>
              <a:pathLst>
                <a:path w="27424" h="383915">
                  <a:moveTo>
                    <a:pt x="27423" y="0"/>
                  </a:moveTo>
                  <a:lnTo>
                    <a:pt x="27423" y="59660"/>
                  </a:lnTo>
                  <a:lnTo>
                    <a:pt x="27423" y="115179"/>
                  </a:lnTo>
                  <a:lnTo>
                    <a:pt x="25899" y="157833"/>
                  </a:lnTo>
                  <a:lnTo>
                    <a:pt x="20144" y="202182"/>
                  </a:lnTo>
                  <a:lnTo>
                    <a:pt x="16570" y="247283"/>
                  </a:lnTo>
                  <a:lnTo>
                    <a:pt x="10496" y="307375"/>
                  </a:lnTo>
                  <a:lnTo>
                    <a:pt x="3110" y="350063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09879" y="420933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1685" y="12187"/>
                  </a:lnTo>
                  <a:lnTo>
                    <a:pt x="105002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059145" y="4099649"/>
              <a:ext cx="189493" cy="138123"/>
            </a:xfrm>
            <a:custGeom>
              <a:avLst/>
              <a:gdLst/>
              <a:ahLst/>
              <a:cxnLst/>
              <a:rect l="0" t="0" r="0" b="0"/>
              <a:pathLst>
                <a:path w="189493" h="138123">
                  <a:moveTo>
                    <a:pt x="66091" y="0"/>
                  </a:moveTo>
                  <a:lnTo>
                    <a:pt x="51176" y="48807"/>
                  </a:lnTo>
                  <a:lnTo>
                    <a:pt x="41181" y="78061"/>
                  </a:lnTo>
                  <a:lnTo>
                    <a:pt x="1233" y="131386"/>
                  </a:lnTo>
                  <a:lnTo>
                    <a:pt x="0" y="136342"/>
                  </a:lnTo>
                  <a:lnTo>
                    <a:pt x="3749" y="138122"/>
                  </a:lnTo>
                  <a:lnTo>
                    <a:pt x="65950" y="129346"/>
                  </a:lnTo>
                  <a:lnTo>
                    <a:pt x="117678" y="134134"/>
                  </a:lnTo>
                  <a:lnTo>
                    <a:pt x="173501" y="136524"/>
                  </a:lnTo>
                  <a:lnTo>
                    <a:pt x="18949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234926" y="3976248"/>
              <a:ext cx="123402" cy="397626"/>
            </a:xfrm>
            <a:custGeom>
              <a:avLst/>
              <a:gdLst/>
              <a:ahLst/>
              <a:cxnLst/>
              <a:rect l="0" t="0" r="0" b="0"/>
              <a:pathLst>
                <a:path w="123402" h="397626">
                  <a:moveTo>
                    <a:pt x="123401" y="0"/>
                  </a:moveTo>
                  <a:lnTo>
                    <a:pt x="110931" y="45309"/>
                  </a:lnTo>
                  <a:lnTo>
                    <a:pt x="90591" y="104495"/>
                  </a:lnTo>
                  <a:lnTo>
                    <a:pt x="74238" y="167227"/>
                  </a:lnTo>
                  <a:lnTo>
                    <a:pt x="59745" y="217638"/>
                  </a:lnTo>
                  <a:lnTo>
                    <a:pt x="45801" y="268969"/>
                  </a:lnTo>
                  <a:lnTo>
                    <a:pt x="27442" y="328031"/>
                  </a:lnTo>
                  <a:lnTo>
                    <a:pt x="13717" y="36583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974413" y="3126154"/>
            <a:ext cx="2829496" cy="1384832"/>
            <a:chOff x="1974413" y="3126154"/>
            <a:chExt cx="2829496" cy="1384832"/>
          </a:xfrm>
        </p:grpSpPr>
        <p:sp>
          <p:nvSpPr>
            <p:cNvPr id="125" name="Freeform 124"/>
            <p:cNvSpPr/>
            <p:nvPr/>
          </p:nvSpPr>
          <p:spPr>
            <a:xfrm>
              <a:off x="1974413" y="3702024"/>
              <a:ext cx="219380" cy="76198"/>
            </a:xfrm>
            <a:custGeom>
              <a:avLst/>
              <a:gdLst/>
              <a:ahLst/>
              <a:cxnLst/>
              <a:rect l="0" t="0" r="0" b="0"/>
              <a:pathLst>
                <a:path w="219380" h="76198">
                  <a:moveTo>
                    <a:pt x="0" y="0"/>
                  </a:moveTo>
                  <a:lnTo>
                    <a:pt x="0" y="29115"/>
                  </a:lnTo>
                  <a:lnTo>
                    <a:pt x="8125" y="51534"/>
                  </a:lnTo>
                  <a:lnTo>
                    <a:pt x="14557" y="61779"/>
                  </a:lnTo>
                  <a:lnTo>
                    <a:pt x="24940" y="68608"/>
                  </a:lnTo>
                  <a:lnTo>
                    <a:pt x="52726" y="76197"/>
                  </a:lnTo>
                  <a:lnTo>
                    <a:pt x="102629" y="73190"/>
                  </a:lnTo>
                  <a:lnTo>
                    <a:pt x="156010" y="69929"/>
                  </a:lnTo>
                  <a:lnTo>
                    <a:pt x="219379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93064" y="3743158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6255" y="0"/>
                  </a:lnTo>
                  <a:lnTo>
                    <a:pt x="102699" y="0"/>
                  </a:lnTo>
                  <a:lnTo>
                    <a:pt x="165679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647180" y="3126154"/>
              <a:ext cx="41134" cy="411337"/>
            </a:xfrm>
            <a:custGeom>
              <a:avLst/>
              <a:gdLst/>
              <a:ahLst/>
              <a:cxnLst/>
              <a:rect l="0" t="0" r="0" b="0"/>
              <a:pathLst>
                <a:path w="41134" h="411337">
                  <a:moveTo>
                    <a:pt x="0" y="411336"/>
                  </a:moveTo>
                  <a:lnTo>
                    <a:pt x="1523" y="358128"/>
                  </a:lnTo>
                  <a:lnTo>
                    <a:pt x="10946" y="302301"/>
                  </a:lnTo>
                  <a:lnTo>
                    <a:pt x="19084" y="254710"/>
                  </a:lnTo>
                  <a:lnTo>
                    <a:pt x="27779" y="211214"/>
                  </a:lnTo>
                  <a:lnTo>
                    <a:pt x="37177" y="152466"/>
                  </a:lnTo>
                  <a:lnTo>
                    <a:pt x="39961" y="96465"/>
                  </a:lnTo>
                  <a:lnTo>
                    <a:pt x="40786" y="45340"/>
                  </a:lnTo>
                  <a:lnTo>
                    <a:pt x="411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474392" y="3893981"/>
              <a:ext cx="75892" cy="617005"/>
            </a:xfrm>
            <a:custGeom>
              <a:avLst/>
              <a:gdLst/>
              <a:ahLst/>
              <a:cxnLst/>
              <a:rect l="0" t="0" r="0" b="0"/>
              <a:pathLst>
                <a:path w="75892" h="617005">
                  <a:moveTo>
                    <a:pt x="75891" y="0"/>
                  </a:moveTo>
                  <a:lnTo>
                    <a:pt x="56914" y="52870"/>
                  </a:lnTo>
                  <a:lnTo>
                    <a:pt x="37260" y="105042"/>
                  </a:lnTo>
                  <a:lnTo>
                    <a:pt x="16970" y="163617"/>
                  </a:lnTo>
                  <a:lnTo>
                    <a:pt x="11618" y="203737"/>
                  </a:lnTo>
                  <a:lnTo>
                    <a:pt x="4542" y="265527"/>
                  </a:lnTo>
                  <a:lnTo>
                    <a:pt x="0" y="302352"/>
                  </a:lnTo>
                  <a:lnTo>
                    <a:pt x="3060" y="349187"/>
                  </a:lnTo>
                  <a:lnTo>
                    <a:pt x="9497" y="400472"/>
                  </a:lnTo>
                  <a:lnTo>
                    <a:pt x="17437" y="452212"/>
                  </a:lnTo>
                  <a:lnTo>
                    <a:pt x="26044" y="500598"/>
                  </a:lnTo>
                  <a:lnTo>
                    <a:pt x="34948" y="547495"/>
                  </a:lnTo>
                  <a:lnTo>
                    <a:pt x="44463" y="596409"/>
                  </a:lnTo>
                  <a:lnTo>
                    <a:pt x="48469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577706" y="4140783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8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755714" y="4003671"/>
              <a:ext cx="196287" cy="305097"/>
            </a:xfrm>
            <a:custGeom>
              <a:avLst/>
              <a:gdLst/>
              <a:ahLst/>
              <a:cxnLst/>
              <a:rect l="0" t="0" r="0" b="0"/>
              <a:pathLst>
                <a:path w="196287" h="305097">
                  <a:moveTo>
                    <a:pt x="109927" y="0"/>
                  </a:moveTo>
                  <a:lnTo>
                    <a:pt x="150666" y="12470"/>
                  </a:lnTo>
                  <a:lnTo>
                    <a:pt x="171706" y="26362"/>
                  </a:lnTo>
                  <a:lnTo>
                    <a:pt x="187151" y="46756"/>
                  </a:lnTo>
                  <a:lnTo>
                    <a:pt x="193403" y="58593"/>
                  </a:lnTo>
                  <a:lnTo>
                    <a:pt x="196286" y="92058"/>
                  </a:lnTo>
                  <a:lnTo>
                    <a:pt x="185282" y="149662"/>
                  </a:lnTo>
                  <a:lnTo>
                    <a:pt x="162724" y="201261"/>
                  </a:lnTo>
                  <a:lnTo>
                    <a:pt x="120525" y="259642"/>
                  </a:lnTo>
                  <a:lnTo>
                    <a:pt x="81582" y="286831"/>
                  </a:lnTo>
                  <a:lnTo>
                    <a:pt x="41098" y="304535"/>
                  </a:lnTo>
                  <a:lnTo>
                    <a:pt x="29001" y="305096"/>
                  </a:lnTo>
                  <a:lnTo>
                    <a:pt x="7435" y="297593"/>
                  </a:lnTo>
                  <a:lnTo>
                    <a:pt x="1989" y="288280"/>
                  </a:lnTo>
                  <a:lnTo>
                    <a:pt x="0" y="261681"/>
                  </a:lnTo>
                  <a:lnTo>
                    <a:pt x="4650" y="250627"/>
                  </a:lnTo>
                  <a:lnTo>
                    <a:pt x="22003" y="234283"/>
                  </a:lnTo>
                  <a:lnTo>
                    <a:pt x="49013" y="226003"/>
                  </a:lnTo>
                  <a:lnTo>
                    <a:pt x="64748" y="223795"/>
                  </a:lnTo>
                  <a:lnTo>
                    <a:pt x="94418" y="229467"/>
                  </a:lnTo>
                  <a:lnTo>
                    <a:pt x="132754" y="249790"/>
                  </a:lnTo>
                  <a:lnTo>
                    <a:pt x="16477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02753" y="4154494"/>
              <a:ext cx="109691" cy="137113"/>
            </a:xfrm>
            <a:custGeom>
              <a:avLst/>
              <a:gdLst/>
              <a:ahLst/>
              <a:cxnLst/>
              <a:rect l="0" t="0" r="0" b="0"/>
              <a:pathLst>
                <a:path w="109691" h="137113">
                  <a:moveTo>
                    <a:pt x="0" y="0"/>
                  </a:moveTo>
                  <a:lnTo>
                    <a:pt x="45251" y="48298"/>
                  </a:lnTo>
                  <a:lnTo>
                    <a:pt x="86679" y="111560"/>
                  </a:lnTo>
                  <a:lnTo>
                    <a:pt x="10969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989042" y="4099649"/>
              <a:ext cx="164535" cy="260514"/>
            </a:xfrm>
            <a:custGeom>
              <a:avLst/>
              <a:gdLst/>
              <a:ahLst/>
              <a:cxnLst/>
              <a:rect l="0" t="0" r="0" b="0"/>
              <a:pathLst>
                <a:path w="164535" h="260514">
                  <a:moveTo>
                    <a:pt x="164534" y="0"/>
                  </a:moveTo>
                  <a:lnTo>
                    <a:pt x="145557" y="48807"/>
                  </a:lnTo>
                  <a:lnTo>
                    <a:pt x="113220" y="101218"/>
                  </a:lnTo>
                  <a:lnTo>
                    <a:pt x="68068" y="162805"/>
                  </a:lnTo>
                  <a:lnTo>
                    <a:pt x="28229" y="225527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304399" y="4031093"/>
              <a:ext cx="27424" cy="205669"/>
            </a:xfrm>
            <a:custGeom>
              <a:avLst/>
              <a:gdLst/>
              <a:ahLst/>
              <a:cxnLst/>
              <a:rect l="0" t="0" r="0" b="0"/>
              <a:pathLst>
                <a:path w="27424" h="205669">
                  <a:moveTo>
                    <a:pt x="27423" y="0"/>
                  </a:moveTo>
                  <a:lnTo>
                    <a:pt x="18000" y="45309"/>
                  </a:lnTo>
                  <a:lnTo>
                    <a:pt x="13459" y="101448"/>
                  </a:lnTo>
                  <a:lnTo>
                    <a:pt x="3110" y="162906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94710" y="4181916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27423"/>
                  </a:moveTo>
                  <a:lnTo>
                    <a:pt x="48807" y="16570"/>
                  </a:lnTo>
                  <a:lnTo>
                    <a:pt x="98252" y="10496"/>
                  </a:lnTo>
                  <a:lnTo>
                    <a:pt x="143372" y="311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523779" y="4044804"/>
              <a:ext cx="82268" cy="233092"/>
            </a:xfrm>
            <a:custGeom>
              <a:avLst/>
              <a:gdLst/>
              <a:ahLst/>
              <a:cxnLst/>
              <a:rect l="0" t="0" r="0" b="0"/>
              <a:pathLst>
                <a:path w="82268" h="233092">
                  <a:moveTo>
                    <a:pt x="82267" y="0"/>
                  </a:moveTo>
                  <a:lnTo>
                    <a:pt x="63183" y="57253"/>
                  </a:lnTo>
                  <a:lnTo>
                    <a:pt x="45545" y="111689"/>
                  </a:lnTo>
                  <a:lnTo>
                    <a:pt x="31945" y="160387"/>
                  </a:lnTo>
                  <a:lnTo>
                    <a:pt x="13702" y="210435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628863" y="4058515"/>
              <a:ext cx="187068" cy="233042"/>
            </a:xfrm>
            <a:custGeom>
              <a:avLst/>
              <a:gdLst/>
              <a:ahLst/>
              <a:cxnLst/>
              <a:rect l="0" t="0" r="0" b="0"/>
              <a:pathLst>
                <a:path w="187068" h="233042">
                  <a:moveTo>
                    <a:pt x="59450" y="0"/>
                  </a:moveTo>
                  <a:lnTo>
                    <a:pt x="37557" y="45310"/>
                  </a:lnTo>
                  <a:lnTo>
                    <a:pt x="14200" y="102971"/>
                  </a:lnTo>
                  <a:lnTo>
                    <a:pt x="0" y="157804"/>
                  </a:lnTo>
                  <a:lnTo>
                    <a:pt x="1543" y="188966"/>
                  </a:lnTo>
                  <a:lnTo>
                    <a:pt x="11369" y="213988"/>
                  </a:lnTo>
                  <a:lnTo>
                    <a:pt x="18255" y="224926"/>
                  </a:lnTo>
                  <a:lnTo>
                    <a:pt x="27417" y="230695"/>
                  </a:lnTo>
                  <a:lnTo>
                    <a:pt x="49783" y="233041"/>
                  </a:lnTo>
                  <a:lnTo>
                    <a:pt x="95350" y="218519"/>
                  </a:lnTo>
                  <a:lnTo>
                    <a:pt x="121617" y="195130"/>
                  </a:lnTo>
                  <a:lnTo>
                    <a:pt x="171345" y="133242"/>
                  </a:lnTo>
                  <a:lnTo>
                    <a:pt x="184339" y="107970"/>
                  </a:lnTo>
                  <a:lnTo>
                    <a:pt x="187067" y="77441"/>
                  </a:lnTo>
                  <a:lnTo>
                    <a:pt x="185662" y="60768"/>
                  </a:lnTo>
                  <a:lnTo>
                    <a:pt x="180155" y="48130"/>
                  </a:lnTo>
                  <a:lnTo>
                    <a:pt x="161847" y="30024"/>
                  </a:lnTo>
                  <a:lnTo>
                    <a:pt x="115901" y="7511"/>
                  </a:lnTo>
                  <a:lnTo>
                    <a:pt x="868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784291" y="3798003"/>
              <a:ext cx="187031" cy="589583"/>
            </a:xfrm>
            <a:custGeom>
              <a:avLst/>
              <a:gdLst/>
              <a:ahLst/>
              <a:cxnLst/>
              <a:rect l="0" t="0" r="0" b="0"/>
              <a:pathLst>
                <a:path w="187031" h="589583">
                  <a:moveTo>
                    <a:pt x="0" y="0"/>
                  </a:moveTo>
                  <a:lnTo>
                    <a:pt x="52726" y="45447"/>
                  </a:lnTo>
                  <a:lnTo>
                    <a:pt x="95351" y="98103"/>
                  </a:lnTo>
                  <a:lnTo>
                    <a:pt x="138230" y="152823"/>
                  </a:lnTo>
                  <a:lnTo>
                    <a:pt x="167013" y="214188"/>
                  </a:lnTo>
                  <a:lnTo>
                    <a:pt x="180871" y="256682"/>
                  </a:lnTo>
                  <a:lnTo>
                    <a:pt x="187030" y="306038"/>
                  </a:lnTo>
                  <a:lnTo>
                    <a:pt x="183218" y="363378"/>
                  </a:lnTo>
                  <a:lnTo>
                    <a:pt x="172331" y="410842"/>
                  </a:lnTo>
                  <a:lnTo>
                    <a:pt x="158859" y="461390"/>
                  </a:lnTo>
                  <a:lnTo>
                    <a:pt x="141186" y="517067"/>
                  </a:lnTo>
                  <a:lnTo>
                    <a:pt x="116815" y="573452"/>
                  </a:lnTo>
                  <a:lnTo>
                    <a:pt x="10969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154494" y="4003671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1685" y="12187"/>
                  </a:lnTo>
                  <a:lnTo>
                    <a:pt x="113128" y="285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195628" y="4099649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55596" y="12508"/>
                  </a:lnTo>
                  <a:lnTo>
                    <a:pt x="96201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428718" y="3893981"/>
              <a:ext cx="95979" cy="342781"/>
            </a:xfrm>
            <a:custGeom>
              <a:avLst/>
              <a:gdLst/>
              <a:ahLst/>
              <a:cxnLst/>
              <a:rect l="0" t="0" r="0" b="0"/>
              <a:pathLst>
                <a:path w="95979" h="342781">
                  <a:moveTo>
                    <a:pt x="95978" y="0"/>
                  </a:moveTo>
                  <a:lnTo>
                    <a:pt x="85032" y="45309"/>
                  </a:lnTo>
                  <a:lnTo>
                    <a:pt x="71068" y="104495"/>
                  </a:lnTo>
                  <a:lnTo>
                    <a:pt x="49834" y="167227"/>
                  </a:lnTo>
                  <a:lnTo>
                    <a:pt x="33217" y="219162"/>
                  </a:lnTo>
                  <a:lnTo>
                    <a:pt x="18644" y="278391"/>
                  </a:lnTo>
                  <a:lnTo>
                    <a:pt x="4134" y="32870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565426" y="3859523"/>
              <a:ext cx="238483" cy="393477"/>
            </a:xfrm>
            <a:custGeom>
              <a:avLst/>
              <a:gdLst/>
              <a:ahLst/>
              <a:cxnLst/>
              <a:rect l="0" t="0" r="0" b="0"/>
              <a:pathLst>
                <a:path w="238483" h="393477">
                  <a:moveTo>
                    <a:pt x="41538" y="89303"/>
                  </a:moveTo>
                  <a:lnTo>
                    <a:pt x="54008" y="57987"/>
                  </a:lnTo>
                  <a:lnTo>
                    <a:pt x="77394" y="30088"/>
                  </a:lnTo>
                  <a:lnTo>
                    <a:pt x="100131" y="11695"/>
                  </a:lnTo>
                  <a:lnTo>
                    <a:pt x="133596" y="1489"/>
                  </a:lnTo>
                  <a:lnTo>
                    <a:pt x="169290" y="0"/>
                  </a:lnTo>
                  <a:lnTo>
                    <a:pt x="195311" y="9495"/>
                  </a:lnTo>
                  <a:lnTo>
                    <a:pt x="212969" y="31996"/>
                  </a:lnTo>
                  <a:lnTo>
                    <a:pt x="236719" y="88817"/>
                  </a:lnTo>
                  <a:lnTo>
                    <a:pt x="238482" y="120572"/>
                  </a:lnTo>
                  <a:lnTo>
                    <a:pt x="227201" y="183333"/>
                  </a:lnTo>
                  <a:lnTo>
                    <a:pt x="199356" y="238218"/>
                  </a:lnTo>
                  <a:lnTo>
                    <a:pt x="160452" y="288105"/>
                  </a:lnTo>
                  <a:lnTo>
                    <a:pt x="116486" y="341181"/>
                  </a:lnTo>
                  <a:lnTo>
                    <a:pt x="67514" y="379482"/>
                  </a:lnTo>
                  <a:lnTo>
                    <a:pt x="40895" y="392455"/>
                  </a:lnTo>
                  <a:lnTo>
                    <a:pt x="28921" y="393476"/>
                  </a:lnTo>
                  <a:lnTo>
                    <a:pt x="7493" y="386486"/>
                  </a:lnTo>
                  <a:lnTo>
                    <a:pt x="2083" y="378833"/>
                  </a:lnTo>
                  <a:lnTo>
                    <a:pt x="0" y="369161"/>
                  </a:lnTo>
                  <a:lnTo>
                    <a:pt x="134" y="358142"/>
                  </a:lnTo>
                  <a:lnTo>
                    <a:pt x="14882" y="320798"/>
                  </a:lnTo>
                  <a:lnTo>
                    <a:pt x="38549" y="288066"/>
                  </a:lnTo>
                  <a:lnTo>
                    <a:pt x="64077" y="276668"/>
                  </a:lnTo>
                  <a:lnTo>
                    <a:pt x="79416" y="273628"/>
                  </a:lnTo>
                  <a:lnTo>
                    <a:pt x="108647" y="278376"/>
                  </a:lnTo>
                  <a:lnTo>
                    <a:pt x="146736" y="298179"/>
                  </a:lnTo>
                  <a:lnTo>
                    <a:pt x="177319" y="327407"/>
                  </a:lnTo>
                  <a:lnTo>
                    <a:pt x="219783" y="3772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2152659" y="3770754"/>
            <a:ext cx="1521944" cy="356319"/>
            <a:chOff x="2152659" y="3770754"/>
            <a:chExt cx="1521944" cy="356319"/>
          </a:xfrm>
        </p:grpSpPr>
        <p:sp>
          <p:nvSpPr>
            <p:cNvPr id="143" name="Freeform 142"/>
            <p:cNvSpPr/>
            <p:nvPr/>
          </p:nvSpPr>
          <p:spPr>
            <a:xfrm>
              <a:off x="2207503" y="40448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303482" y="3896999"/>
              <a:ext cx="603294" cy="79250"/>
            </a:xfrm>
            <a:custGeom>
              <a:avLst/>
              <a:gdLst/>
              <a:ahLst/>
              <a:cxnLst/>
              <a:rect l="0" t="0" r="0" b="0"/>
              <a:pathLst>
                <a:path w="603294" h="79250">
                  <a:moveTo>
                    <a:pt x="0" y="38116"/>
                  </a:moveTo>
                  <a:lnTo>
                    <a:pt x="21836" y="23558"/>
                  </a:lnTo>
                  <a:lnTo>
                    <a:pt x="71810" y="14505"/>
                  </a:lnTo>
                  <a:lnTo>
                    <a:pt x="134860" y="4544"/>
                  </a:lnTo>
                  <a:lnTo>
                    <a:pt x="183338" y="343"/>
                  </a:lnTo>
                  <a:lnTo>
                    <a:pt x="233830" y="0"/>
                  </a:lnTo>
                  <a:lnTo>
                    <a:pt x="281662" y="4925"/>
                  </a:lnTo>
                  <a:lnTo>
                    <a:pt x="332375" y="12193"/>
                  </a:lnTo>
                  <a:lnTo>
                    <a:pt x="383859" y="20501"/>
                  </a:lnTo>
                  <a:lnTo>
                    <a:pt x="432133" y="29271"/>
                  </a:lnTo>
                  <a:lnTo>
                    <a:pt x="494856" y="42774"/>
                  </a:lnTo>
                  <a:lnTo>
                    <a:pt x="558175" y="60985"/>
                  </a:lnTo>
                  <a:lnTo>
                    <a:pt x="603293" y="79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152659" y="3770754"/>
              <a:ext cx="1521944" cy="356319"/>
            </a:xfrm>
            <a:custGeom>
              <a:avLst/>
              <a:gdLst/>
              <a:ahLst/>
              <a:cxnLst/>
              <a:rect l="0" t="0" r="0" b="0"/>
              <a:pathLst>
                <a:path w="1521944" h="356319">
                  <a:moveTo>
                    <a:pt x="0" y="246628"/>
                  </a:moveTo>
                  <a:lnTo>
                    <a:pt x="7279" y="224792"/>
                  </a:lnTo>
                  <a:lnTo>
                    <a:pt x="33641" y="189376"/>
                  </a:lnTo>
                  <a:lnTo>
                    <a:pt x="94442" y="137986"/>
                  </a:lnTo>
                  <a:lnTo>
                    <a:pt x="148675" y="108134"/>
                  </a:lnTo>
                  <a:lnTo>
                    <a:pt x="209263" y="88963"/>
                  </a:lnTo>
                  <a:lnTo>
                    <a:pt x="272226" y="68836"/>
                  </a:lnTo>
                  <a:lnTo>
                    <a:pt x="328674" y="50191"/>
                  </a:lnTo>
                  <a:lnTo>
                    <a:pt x="388406" y="31837"/>
                  </a:lnTo>
                  <a:lnTo>
                    <a:pt x="433137" y="22686"/>
                  </a:lnTo>
                  <a:lnTo>
                    <a:pt x="495154" y="16248"/>
                  </a:lnTo>
                  <a:lnTo>
                    <a:pt x="552123" y="14341"/>
                  </a:lnTo>
                  <a:lnTo>
                    <a:pt x="600319" y="6496"/>
                  </a:lnTo>
                  <a:lnTo>
                    <a:pt x="650824" y="1803"/>
                  </a:lnTo>
                  <a:lnTo>
                    <a:pt x="704383" y="412"/>
                  </a:lnTo>
                  <a:lnTo>
                    <a:pt x="758847" y="0"/>
                  </a:lnTo>
                  <a:lnTo>
                    <a:pt x="820857" y="7156"/>
                  </a:lnTo>
                  <a:lnTo>
                    <a:pt x="880195" y="11647"/>
                  </a:lnTo>
                  <a:lnTo>
                    <a:pt x="936371" y="20256"/>
                  </a:lnTo>
                  <a:lnTo>
                    <a:pt x="998889" y="32456"/>
                  </a:lnTo>
                  <a:lnTo>
                    <a:pt x="1058377" y="45719"/>
                  </a:lnTo>
                  <a:lnTo>
                    <a:pt x="1114598" y="59297"/>
                  </a:lnTo>
                  <a:lnTo>
                    <a:pt x="1169850" y="80248"/>
                  </a:lnTo>
                  <a:lnTo>
                    <a:pt x="1224816" y="105753"/>
                  </a:lnTo>
                  <a:lnTo>
                    <a:pt x="1287037" y="133769"/>
                  </a:lnTo>
                  <a:lnTo>
                    <a:pt x="1349891" y="185892"/>
                  </a:lnTo>
                  <a:lnTo>
                    <a:pt x="1409006" y="232743"/>
                  </a:lnTo>
                  <a:lnTo>
                    <a:pt x="1466813" y="287746"/>
                  </a:lnTo>
                  <a:lnTo>
                    <a:pt x="1513793" y="345332"/>
                  </a:lnTo>
                  <a:lnTo>
                    <a:pt x="1521943" y="356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042051" y="4618587"/>
            <a:ext cx="3400379" cy="737282"/>
            <a:chOff x="1042051" y="4618587"/>
            <a:chExt cx="3400379" cy="737282"/>
          </a:xfrm>
        </p:grpSpPr>
        <p:sp>
          <p:nvSpPr>
            <p:cNvPr id="147" name="Freeform 146"/>
            <p:cNvSpPr/>
            <p:nvPr/>
          </p:nvSpPr>
          <p:spPr>
            <a:xfrm>
              <a:off x="1042051" y="4822412"/>
              <a:ext cx="264339" cy="533457"/>
            </a:xfrm>
            <a:custGeom>
              <a:avLst/>
              <a:gdLst/>
              <a:ahLst/>
              <a:cxnLst/>
              <a:rect l="0" t="0" r="0" b="0"/>
              <a:pathLst>
                <a:path w="264339" h="533457">
                  <a:moveTo>
                    <a:pt x="54845" y="17642"/>
                  </a:moveTo>
                  <a:lnTo>
                    <a:pt x="69403" y="3085"/>
                  </a:lnTo>
                  <a:lnTo>
                    <a:pt x="96863" y="0"/>
                  </a:lnTo>
                  <a:lnTo>
                    <a:pt x="131411" y="5231"/>
                  </a:lnTo>
                  <a:lnTo>
                    <a:pt x="162001" y="17712"/>
                  </a:lnTo>
                  <a:lnTo>
                    <a:pt x="182706" y="37479"/>
                  </a:lnTo>
                  <a:lnTo>
                    <a:pt x="190360" y="49148"/>
                  </a:lnTo>
                  <a:lnTo>
                    <a:pt x="194802" y="78364"/>
                  </a:lnTo>
                  <a:lnTo>
                    <a:pt x="190175" y="111662"/>
                  </a:lnTo>
                  <a:lnTo>
                    <a:pt x="170439" y="163145"/>
                  </a:lnTo>
                  <a:lnTo>
                    <a:pt x="153955" y="193523"/>
                  </a:lnTo>
                  <a:lnTo>
                    <a:pt x="132410" y="214134"/>
                  </a:lnTo>
                  <a:lnTo>
                    <a:pt x="120267" y="221763"/>
                  </a:lnTo>
                  <a:lnTo>
                    <a:pt x="113694" y="222279"/>
                  </a:lnTo>
                  <a:lnTo>
                    <a:pt x="110836" y="218052"/>
                  </a:lnTo>
                  <a:lnTo>
                    <a:pt x="110454" y="210664"/>
                  </a:lnTo>
                  <a:lnTo>
                    <a:pt x="118155" y="194330"/>
                  </a:lnTo>
                  <a:lnTo>
                    <a:pt x="124474" y="185708"/>
                  </a:lnTo>
                  <a:lnTo>
                    <a:pt x="143683" y="172066"/>
                  </a:lnTo>
                  <a:lnTo>
                    <a:pt x="155204" y="166296"/>
                  </a:lnTo>
                  <a:lnTo>
                    <a:pt x="184255" y="168009"/>
                  </a:lnTo>
                  <a:lnTo>
                    <a:pt x="200534" y="172731"/>
                  </a:lnTo>
                  <a:lnTo>
                    <a:pt x="226746" y="190167"/>
                  </a:lnTo>
                  <a:lnTo>
                    <a:pt x="247029" y="214674"/>
                  </a:lnTo>
                  <a:lnTo>
                    <a:pt x="261122" y="245879"/>
                  </a:lnTo>
                  <a:lnTo>
                    <a:pt x="264338" y="280060"/>
                  </a:lnTo>
                  <a:lnTo>
                    <a:pt x="253521" y="341689"/>
                  </a:lnTo>
                  <a:lnTo>
                    <a:pt x="237601" y="388659"/>
                  </a:lnTo>
                  <a:lnTo>
                    <a:pt x="202942" y="449363"/>
                  </a:lnTo>
                  <a:lnTo>
                    <a:pt x="162203" y="501374"/>
                  </a:lnTo>
                  <a:lnTo>
                    <a:pt x="129474" y="521077"/>
                  </a:lnTo>
                  <a:lnTo>
                    <a:pt x="76788" y="533456"/>
                  </a:lnTo>
                  <a:lnTo>
                    <a:pt x="19908" y="528215"/>
                  </a:lnTo>
                  <a:lnTo>
                    <a:pt x="0" y="524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329987" y="5073145"/>
              <a:ext cx="150824" cy="150824"/>
            </a:xfrm>
            <a:custGeom>
              <a:avLst/>
              <a:gdLst/>
              <a:ahLst/>
              <a:cxnLst/>
              <a:rect l="0" t="0" r="0" b="0"/>
              <a:pathLst>
                <a:path w="150824" h="150824">
                  <a:moveTo>
                    <a:pt x="0" y="0"/>
                  </a:moveTo>
                  <a:lnTo>
                    <a:pt x="20369" y="23416"/>
                  </a:lnTo>
                  <a:lnTo>
                    <a:pt x="38874" y="56197"/>
                  </a:lnTo>
                  <a:lnTo>
                    <a:pt x="99748" y="113977"/>
                  </a:lnTo>
                  <a:lnTo>
                    <a:pt x="126210" y="138551"/>
                  </a:lnTo>
                  <a:lnTo>
                    <a:pt x="150823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302564" y="4922321"/>
              <a:ext cx="219380" cy="397626"/>
            </a:xfrm>
            <a:custGeom>
              <a:avLst/>
              <a:gdLst/>
              <a:ahLst/>
              <a:cxnLst/>
              <a:rect l="0" t="0" r="0" b="0"/>
              <a:pathLst>
                <a:path w="219380" h="397626">
                  <a:moveTo>
                    <a:pt x="219379" y="0"/>
                  </a:moveTo>
                  <a:lnTo>
                    <a:pt x="189587" y="32839"/>
                  </a:lnTo>
                  <a:lnTo>
                    <a:pt x="161810" y="87400"/>
                  </a:lnTo>
                  <a:lnTo>
                    <a:pt x="132242" y="142696"/>
                  </a:lnTo>
                  <a:lnTo>
                    <a:pt x="98598" y="203260"/>
                  </a:lnTo>
                  <a:lnTo>
                    <a:pt x="69332" y="263862"/>
                  </a:lnTo>
                  <a:lnTo>
                    <a:pt x="41364" y="321936"/>
                  </a:lnTo>
                  <a:lnTo>
                    <a:pt x="17842" y="36402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741323" y="4881188"/>
              <a:ext cx="41134" cy="383914"/>
            </a:xfrm>
            <a:custGeom>
              <a:avLst/>
              <a:gdLst/>
              <a:ahLst/>
              <a:cxnLst/>
              <a:rect l="0" t="0" r="0" b="0"/>
              <a:pathLst>
                <a:path w="41134" h="383914">
                  <a:moveTo>
                    <a:pt x="41133" y="0"/>
                  </a:moveTo>
                  <a:lnTo>
                    <a:pt x="30281" y="48807"/>
                  </a:lnTo>
                  <a:lnTo>
                    <a:pt x="24206" y="102314"/>
                  </a:lnTo>
                  <a:lnTo>
                    <a:pt x="18376" y="144498"/>
                  </a:lnTo>
                  <a:lnTo>
                    <a:pt x="15784" y="188638"/>
                  </a:lnTo>
                  <a:lnTo>
                    <a:pt x="7046" y="249034"/>
                  </a:lnTo>
                  <a:lnTo>
                    <a:pt x="2088" y="305524"/>
                  </a:lnTo>
                  <a:lnTo>
                    <a:pt x="928" y="338409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672767" y="5073145"/>
              <a:ext cx="178246" cy="41134"/>
            </a:xfrm>
            <a:custGeom>
              <a:avLst/>
              <a:gdLst/>
              <a:ahLst/>
              <a:cxnLst/>
              <a:rect l="0" t="0" r="0" b="0"/>
              <a:pathLst>
                <a:path w="178246" h="41134">
                  <a:moveTo>
                    <a:pt x="0" y="41133"/>
                  </a:moveTo>
                  <a:lnTo>
                    <a:pt x="21836" y="26576"/>
                  </a:lnTo>
                  <a:lnTo>
                    <a:pt x="79583" y="14729"/>
                  </a:lnTo>
                  <a:lnTo>
                    <a:pt x="136582" y="336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056680" y="4911469"/>
              <a:ext cx="150824" cy="38276"/>
            </a:xfrm>
            <a:custGeom>
              <a:avLst/>
              <a:gdLst/>
              <a:ahLst/>
              <a:cxnLst/>
              <a:rect l="0" t="0" r="0" b="0"/>
              <a:pathLst>
                <a:path w="150824" h="38276">
                  <a:moveTo>
                    <a:pt x="0" y="10852"/>
                  </a:moveTo>
                  <a:lnTo>
                    <a:pt x="48808" y="0"/>
                  </a:lnTo>
                  <a:lnTo>
                    <a:pt x="94190" y="2050"/>
                  </a:lnTo>
                  <a:lnTo>
                    <a:pt x="119559" y="9988"/>
                  </a:lnTo>
                  <a:lnTo>
                    <a:pt x="150823" y="382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307047" y="4740145"/>
              <a:ext cx="147259" cy="379306"/>
            </a:xfrm>
            <a:custGeom>
              <a:avLst/>
              <a:gdLst/>
              <a:ahLst/>
              <a:cxnLst/>
              <a:rect l="0" t="0" r="0" b="0"/>
              <a:pathLst>
                <a:path w="147259" h="379306">
                  <a:moveTo>
                    <a:pt x="147258" y="17642"/>
                  </a:moveTo>
                  <a:lnTo>
                    <a:pt x="125422" y="3084"/>
                  </a:lnTo>
                  <a:lnTo>
                    <a:pt x="98451" y="0"/>
                  </a:lnTo>
                  <a:lnTo>
                    <a:pt x="38761" y="10433"/>
                  </a:lnTo>
                  <a:lnTo>
                    <a:pt x="4067" y="30063"/>
                  </a:lnTo>
                  <a:lnTo>
                    <a:pt x="0" y="39634"/>
                  </a:lnTo>
                  <a:lnTo>
                    <a:pt x="335" y="50585"/>
                  </a:lnTo>
                  <a:lnTo>
                    <a:pt x="3605" y="62456"/>
                  </a:lnTo>
                  <a:lnTo>
                    <a:pt x="30044" y="101000"/>
                  </a:lnTo>
                  <a:lnTo>
                    <a:pt x="89165" y="157756"/>
                  </a:lnTo>
                  <a:lnTo>
                    <a:pt x="114811" y="196777"/>
                  </a:lnTo>
                  <a:lnTo>
                    <a:pt x="137125" y="258187"/>
                  </a:lnTo>
                  <a:lnTo>
                    <a:pt x="136977" y="318281"/>
                  </a:lnTo>
                  <a:lnTo>
                    <a:pt x="120006" y="369772"/>
                  </a:lnTo>
                  <a:lnTo>
                    <a:pt x="112332" y="377320"/>
                  </a:lnTo>
                  <a:lnTo>
                    <a:pt x="104169" y="379305"/>
                  </a:lnTo>
                  <a:lnTo>
                    <a:pt x="95680" y="377581"/>
                  </a:lnTo>
                  <a:lnTo>
                    <a:pt x="88497" y="371861"/>
                  </a:lnTo>
                  <a:lnTo>
                    <a:pt x="76454" y="353318"/>
                  </a:lnTo>
                  <a:lnTo>
                    <a:pt x="67255" y="293228"/>
                  </a:lnTo>
                  <a:lnTo>
                    <a:pt x="67185" y="240641"/>
                  </a:lnTo>
                  <a:lnTo>
                    <a:pt x="76136" y="184942"/>
                  </a:lnTo>
                  <a:lnTo>
                    <a:pt x="86913" y="123919"/>
                  </a:lnTo>
                  <a:lnTo>
                    <a:pt x="88747" y="106775"/>
                  </a:lnTo>
                  <a:lnTo>
                    <a:pt x="92413" y="587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509150" y="4785209"/>
              <a:ext cx="109690" cy="274225"/>
            </a:xfrm>
            <a:custGeom>
              <a:avLst/>
              <a:gdLst/>
              <a:ahLst/>
              <a:cxnLst/>
              <a:rect l="0" t="0" r="0" b="0"/>
              <a:pathLst>
                <a:path w="109690" h="274225">
                  <a:moveTo>
                    <a:pt x="0" y="0"/>
                  </a:moveTo>
                  <a:lnTo>
                    <a:pt x="4062" y="55597"/>
                  </a:lnTo>
                  <a:lnTo>
                    <a:pt x="18977" y="96202"/>
                  </a:lnTo>
                  <a:lnTo>
                    <a:pt x="51315" y="158146"/>
                  </a:lnTo>
                  <a:lnTo>
                    <a:pt x="85519" y="218118"/>
                  </a:lnTo>
                  <a:lnTo>
                    <a:pt x="109689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509150" y="4812632"/>
              <a:ext cx="123402" cy="315358"/>
            </a:xfrm>
            <a:custGeom>
              <a:avLst/>
              <a:gdLst/>
              <a:ahLst/>
              <a:cxnLst/>
              <a:rect l="0" t="0" r="0" b="0"/>
              <a:pathLst>
                <a:path w="123402" h="315358">
                  <a:moveTo>
                    <a:pt x="123401" y="0"/>
                  </a:moveTo>
                  <a:lnTo>
                    <a:pt x="108486" y="48807"/>
                  </a:lnTo>
                  <a:lnTo>
                    <a:pt x="91559" y="102314"/>
                  </a:lnTo>
                  <a:lnTo>
                    <a:pt x="67246" y="154223"/>
                  </a:lnTo>
                  <a:lnTo>
                    <a:pt x="39013" y="206340"/>
                  </a:lnTo>
                  <a:lnTo>
                    <a:pt x="18765" y="26064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865641" y="4744076"/>
              <a:ext cx="41135" cy="370203"/>
            </a:xfrm>
            <a:custGeom>
              <a:avLst/>
              <a:gdLst/>
              <a:ahLst/>
              <a:cxnLst/>
              <a:rect l="0" t="0" r="0" b="0"/>
              <a:pathLst>
                <a:path w="41135" h="370203">
                  <a:moveTo>
                    <a:pt x="41134" y="0"/>
                  </a:moveTo>
                  <a:lnTo>
                    <a:pt x="37071" y="59659"/>
                  </a:lnTo>
                  <a:lnTo>
                    <a:pt x="30281" y="111116"/>
                  </a:lnTo>
                  <a:lnTo>
                    <a:pt x="24207" y="169019"/>
                  </a:lnTo>
                  <a:lnTo>
                    <a:pt x="18376" y="212232"/>
                  </a:lnTo>
                  <a:lnTo>
                    <a:pt x="15784" y="256828"/>
                  </a:lnTo>
                  <a:lnTo>
                    <a:pt x="7047" y="31020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797085" y="4949744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0"/>
                  </a:moveTo>
                  <a:lnTo>
                    <a:pt x="14558" y="14557"/>
                  </a:lnTo>
                  <a:lnTo>
                    <a:pt x="42017" y="21704"/>
                  </a:lnTo>
                  <a:lnTo>
                    <a:pt x="92178" y="25728"/>
                  </a:lnTo>
                  <a:lnTo>
                    <a:pt x="137112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039078" y="4853765"/>
              <a:ext cx="196767" cy="134389"/>
            </a:xfrm>
            <a:custGeom>
              <a:avLst/>
              <a:gdLst/>
              <a:ahLst/>
              <a:cxnLst/>
              <a:rect l="0" t="0" r="0" b="0"/>
              <a:pathLst>
                <a:path w="196767" h="134389">
                  <a:moveTo>
                    <a:pt x="32231" y="0"/>
                  </a:moveTo>
                  <a:lnTo>
                    <a:pt x="21285" y="51686"/>
                  </a:lnTo>
                  <a:lnTo>
                    <a:pt x="4452" y="109065"/>
                  </a:lnTo>
                  <a:lnTo>
                    <a:pt x="0" y="122985"/>
                  </a:lnTo>
                  <a:lnTo>
                    <a:pt x="1603" y="130741"/>
                  </a:lnTo>
                  <a:lnTo>
                    <a:pt x="7242" y="134388"/>
                  </a:lnTo>
                  <a:lnTo>
                    <a:pt x="25695" y="134378"/>
                  </a:lnTo>
                  <a:lnTo>
                    <a:pt x="78845" y="126021"/>
                  </a:lnTo>
                  <a:lnTo>
                    <a:pt x="140295" y="116640"/>
                  </a:lnTo>
                  <a:lnTo>
                    <a:pt x="196766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194710" y="4689231"/>
              <a:ext cx="95979" cy="452470"/>
            </a:xfrm>
            <a:custGeom>
              <a:avLst/>
              <a:gdLst/>
              <a:ahLst/>
              <a:cxnLst/>
              <a:rect l="0" t="0" r="0" b="0"/>
              <a:pathLst>
                <a:path w="95979" h="452470">
                  <a:moveTo>
                    <a:pt x="95978" y="0"/>
                  </a:moveTo>
                  <a:lnTo>
                    <a:pt x="81064" y="48807"/>
                  </a:lnTo>
                  <a:lnTo>
                    <a:pt x="68199" y="102315"/>
                  </a:lnTo>
                  <a:lnTo>
                    <a:pt x="54739" y="158287"/>
                  </a:lnTo>
                  <a:lnTo>
                    <a:pt x="41102" y="211942"/>
                  </a:lnTo>
                  <a:lnTo>
                    <a:pt x="31475" y="272020"/>
                  </a:lnTo>
                  <a:lnTo>
                    <a:pt x="24561" y="324353"/>
                  </a:lnTo>
                  <a:lnTo>
                    <a:pt x="12863" y="380993"/>
                  </a:lnTo>
                  <a:lnTo>
                    <a:pt x="3811" y="431291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331822" y="4719215"/>
              <a:ext cx="204610" cy="422571"/>
            </a:xfrm>
            <a:custGeom>
              <a:avLst/>
              <a:gdLst/>
              <a:ahLst/>
              <a:cxnLst/>
              <a:rect l="0" t="0" r="0" b="0"/>
              <a:pathLst>
                <a:path w="204610" h="422571">
                  <a:moveTo>
                    <a:pt x="54845" y="11149"/>
                  </a:moveTo>
                  <a:lnTo>
                    <a:pt x="39930" y="64019"/>
                  </a:lnTo>
                  <a:lnTo>
                    <a:pt x="31458" y="104727"/>
                  </a:lnTo>
                  <a:lnTo>
                    <a:pt x="22614" y="153288"/>
                  </a:lnTo>
                  <a:lnTo>
                    <a:pt x="17668" y="197215"/>
                  </a:lnTo>
                  <a:lnTo>
                    <a:pt x="10821" y="260268"/>
                  </a:lnTo>
                  <a:lnTo>
                    <a:pt x="7269" y="319069"/>
                  </a:lnTo>
                  <a:lnTo>
                    <a:pt x="19717" y="379883"/>
                  </a:lnTo>
                  <a:lnTo>
                    <a:pt x="39697" y="414772"/>
                  </a:lnTo>
                  <a:lnTo>
                    <a:pt x="49317" y="420390"/>
                  </a:lnTo>
                  <a:lnTo>
                    <a:pt x="72193" y="422570"/>
                  </a:lnTo>
                  <a:lnTo>
                    <a:pt x="97595" y="410335"/>
                  </a:lnTo>
                  <a:lnTo>
                    <a:pt x="133528" y="377752"/>
                  </a:lnTo>
                  <a:lnTo>
                    <a:pt x="163473" y="331027"/>
                  </a:lnTo>
                  <a:lnTo>
                    <a:pt x="187580" y="268939"/>
                  </a:lnTo>
                  <a:lnTo>
                    <a:pt x="197629" y="224748"/>
                  </a:lnTo>
                  <a:lnTo>
                    <a:pt x="202095" y="179716"/>
                  </a:lnTo>
                  <a:lnTo>
                    <a:pt x="204609" y="118818"/>
                  </a:lnTo>
                  <a:lnTo>
                    <a:pt x="198075" y="62179"/>
                  </a:lnTo>
                  <a:lnTo>
                    <a:pt x="179212" y="14082"/>
                  </a:lnTo>
                  <a:lnTo>
                    <a:pt x="169749" y="5487"/>
                  </a:lnTo>
                  <a:lnTo>
                    <a:pt x="158870" y="1281"/>
                  </a:lnTo>
                  <a:lnTo>
                    <a:pt x="147047" y="0"/>
                  </a:lnTo>
                  <a:lnTo>
                    <a:pt x="121723" y="6702"/>
                  </a:lnTo>
                  <a:lnTo>
                    <a:pt x="95232" y="22884"/>
                  </a:lnTo>
                  <a:lnTo>
                    <a:pt x="45049" y="82926"/>
                  </a:lnTo>
                  <a:lnTo>
                    <a:pt x="12622" y="146189"/>
                  </a:lnTo>
                  <a:lnTo>
                    <a:pt x="2493" y="207549"/>
                  </a:lnTo>
                  <a:lnTo>
                    <a:pt x="0" y="23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825425" y="4840054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8" y="2859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839136" y="4894899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55598" y="4062"/>
                  </a:lnTo>
                  <a:lnTo>
                    <a:pt x="92139" y="14914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127072" y="4620675"/>
              <a:ext cx="82268" cy="370203"/>
            </a:xfrm>
            <a:custGeom>
              <a:avLst/>
              <a:gdLst/>
              <a:ahLst/>
              <a:cxnLst/>
              <a:rect l="0" t="0" r="0" b="0"/>
              <a:pathLst>
                <a:path w="82268" h="370203">
                  <a:moveTo>
                    <a:pt x="82267" y="0"/>
                  </a:moveTo>
                  <a:lnTo>
                    <a:pt x="67352" y="59659"/>
                  </a:lnTo>
                  <a:lnTo>
                    <a:pt x="50425" y="115179"/>
                  </a:lnTo>
                  <a:lnTo>
                    <a:pt x="36122" y="157833"/>
                  </a:lnTo>
                  <a:lnTo>
                    <a:pt x="24687" y="202182"/>
                  </a:lnTo>
                  <a:lnTo>
                    <a:pt x="14527" y="247284"/>
                  </a:lnTo>
                  <a:lnTo>
                    <a:pt x="6456" y="291196"/>
                  </a:lnTo>
                  <a:lnTo>
                    <a:pt x="1275" y="35279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319029" y="4618587"/>
              <a:ext cx="105008" cy="344869"/>
            </a:xfrm>
            <a:custGeom>
              <a:avLst/>
              <a:gdLst/>
              <a:ahLst/>
              <a:cxnLst/>
              <a:rect l="0" t="0" r="0" b="0"/>
              <a:pathLst>
                <a:path w="105008" h="344869">
                  <a:moveTo>
                    <a:pt x="0" y="15799"/>
                  </a:moveTo>
                  <a:lnTo>
                    <a:pt x="21836" y="1241"/>
                  </a:lnTo>
                  <a:lnTo>
                    <a:pt x="32839" y="0"/>
                  </a:lnTo>
                  <a:lnTo>
                    <a:pt x="57252" y="6746"/>
                  </a:lnTo>
                  <a:lnTo>
                    <a:pt x="75211" y="23963"/>
                  </a:lnTo>
                  <a:lnTo>
                    <a:pt x="93888" y="63414"/>
                  </a:lnTo>
                  <a:lnTo>
                    <a:pt x="105007" y="117761"/>
                  </a:lnTo>
                  <a:lnTo>
                    <a:pt x="104561" y="160141"/>
                  </a:lnTo>
                  <a:lnTo>
                    <a:pt x="94207" y="204367"/>
                  </a:lnTo>
                  <a:lnTo>
                    <a:pt x="79448" y="249415"/>
                  </a:lnTo>
                  <a:lnTo>
                    <a:pt x="54009" y="305414"/>
                  </a:lnTo>
                  <a:lnTo>
                    <a:pt x="27422" y="3448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277895" y="4907175"/>
              <a:ext cx="164535" cy="111126"/>
            </a:xfrm>
            <a:custGeom>
              <a:avLst/>
              <a:gdLst/>
              <a:ahLst/>
              <a:cxnLst/>
              <a:rect l="0" t="0" r="0" b="0"/>
              <a:pathLst>
                <a:path w="164535" h="111126">
                  <a:moveTo>
                    <a:pt x="0" y="83702"/>
                  </a:moveTo>
                  <a:lnTo>
                    <a:pt x="26363" y="26450"/>
                  </a:lnTo>
                  <a:lnTo>
                    <a:pt x="46757" y="8490"/>
                  </a:lnTo>
                  <a:lnTo>
                    <a:pt x="58593" y="1568"/>
                  </a:lnTo>
                  <a:lnTo>
                    <a:pt x="71055" y="0"/>
                  </a:lnTo>
                  <a:lnTo>
                    <a:pt x="97089" y="6384"/>
                  </a:lnTo>
                  <a:lnTo>
                    <a:pt x="119832" y="23440"/>
                  </a:lnTo>
                  <a:lnTo>
                    <a:pt x="138573" y="46254"/>
                  </a:lnTo>
                  <a:lnTo>
                    <a:pt x="158955" y="90016"/>
                  </a:lnTo>
                  <a:lnTo>
                    <a:pt x="164534" y="1111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371120" y="5506530"/>
            <a:ext cx="932363" cy="402999"/>
            <a:chOff x="1371120" y="5506530"/>
            <a:chExt cx="932363" cy="402999"/>
          </a:xfrm>
        </p:grpSpPr>
        <p:sp>
          <p:nvSpPr>
            <p:cNvPr id="167" name="Freeform 166"/>
            <p:cNvSpPr/>
            <p:nvPr/>
          </p:nvSpPr>
          <p:spPr>
            <a:xfrm>
              <a:off x="1371120" y="5703860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0"/>
                  </a:moveTo>
                  <a:lnTo>
                    <a:pt x="59660" y="10852"/>
                  </a:lnTo>
                  <a:lnTo>
                    <a:pt x="121644" y="20425"/>
                  </a:lnTo>
                  <a:lnTo>
                    <a:pt x="179538" y="37354"/>
                  </a:lnTo>
                  <a:lnTo>
                    <a:pt x="191957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590499" y="5506530"/>
              <a:ext cx="209664" cy="400158"/>
            </a:xfrm>
            <a:custGeom>
              <a:avLst/>
              <a:gdLst/>
              <a:ahLst/>
              <a:cxnLst/>
              <a:rect l="0" t="0" r="0" b="0"/>
              <a:pathLst>
                <a:path w="209664" h="400158">
                  <a:moveTo>
                    <a:pt x="178246" y="19084"/>
                  </a:moveTo>
                  <a:lnTo>
                    <a:pt x="120994" y="0"/>
                  </a:lnTo>
                  <a:lnTo>
                    <a:pt x="109608" y="268"/>
                  </a:lnTo>
                  <a:lnTo>
                    <a:pt x="88833" y="8690"/>
                  </a:lnTo>
                  <a:lnTo>
                    <a:pt x="73506" y="26652"/>
                  </a:lnTo>
                  <a:lnTo>
                    <a:pt x="51252" y="82702"/>
                  </a:lnTo>
                  <a:lnTo>
                    <a:pt x="44132" y="134590"/>
                  </a:lnTo>
                  <a:lnTo>
                    <a:pt x="42022" y="188558"/>
                  </a:lnTo>
                  <a:lnTo>
                    <a:pt x="43250" y="194529"/>
                  </a:lnTo>
                  <a:lnTo>
                    <a:pt x="45591" y="192416"/>
                  </a:lnTo>
                  <a:lnTo>
                    <a:pt x="53779" y="176864"/>
                  </a:lnTo>
                  <a:lnTo>
                    <a:pt x="67575" y="159795"/>
                  </a:lnTo>
                  <a:lnTo>
                    <a:pt x="78566" y="155549"/>
                  </a:lnTo>
                  <a:lnTo>
                    <a:pt x="107029" y="154893"/>
                  </a:lnTo>
                  <a:lnTo>
                    <a:pt x="150035" y="170367"/>
                  </a:lnTo>
                  <a:lnTo>
                    <a:pt x="173833" y="193979"/>
                  </a:lnTo>
                  <a:lnTo>
                    <a:pt x="206659" y="251513"/>
                  </a:lnTo>
                  <a:lnTo>
                    <a:pt x="209663" y="283366"/>
                  </a:lnTo>
                  <a:lnTo>
                    <a:pt x="204397" y="316312"/>
                  </a:lnTo>
                  <a:lnTo>
                    <a:pt x="184302" y="359031"/>
                  </a:lnTo>
                  <a:lnTo>
                    <a:pt x="167734" y="381426"/>
                  </a:lnTo>
                  <a:lnTo>
                    <a:pt x="142089" y="393410"/>
                  </a:lnTo>
                  <a:lnTo>
                    <a:pt x="93391" y="400157"/>
                  </a:lnTo>
                  <a:lnTo>
                    <a:pt x="59789" y="398688"/>
                  </a:lnTo>
                  <a:lnTo>
                    <a:pt x="0" y="3755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837301" y="5662726"/>
              <a:ext cx="123402" cy="191958"/>
            </a:xfrm>
            <a:custGeom>
              <a:avLst/>
              <a:gdLst/>
              <a:ahLst/>
              <a:cxnLst/>
              <a:rect l="0" t="0" r="0" b="0"/>
              <a:pathLst>
                <a:path w="123402" h="191958">
                  <a:moveTo>
                    <a:pt x="0" y="0"/>
                  </a:moveTo>
                  <a:lnTo>
                    <a:pt x="29830" y="48808"/>
                  </a:lnTo>
                  <a:lnTo>
                    <a:pt x="64461" y="101218"/>
                  </a:lnTo>
                  <a:lnTo>
                    <a:pt x="105690" y="161162"/>
                  </a:lnTo>
                  <a:lnTo>
                    <a:pt x="123401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878435" y="5635304"/>
              <a:ext cx="123401" cy="274225"/>
            </a:xfrm>
            <a:custGeom>
              <a:avLst/>
              <a:gdLst/>
              <a:ahLst/>
              <a:cxnLst/>
              <a:rect l="0" t="0" r="0" b="0"/>
              <a:pathLst>
                <a:path w="123401" h="274225">
                  <a:moveTo>
                    <a:pt x="123400" y="0"/>
                  </a:moveTo>
                  <a:lnTo>
                    <a:pt x="101508" y="24940"/>
                  </a:lnTo>
                  <a:lnTo>
                    <a:pt x="71905" y="85388"/>
                  </a:lnTo>
                  <a:lnTo>
                    <a:pt x="51774" y="138037"/>
                  </a:lnTo>
                  <a:lnTo>
                    <a:pt x="30575" y="192231"/>
                  </a:lnTo>
                  <a:lnTo>
                    <a:pt x="14645" y="23875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221215" y="5511903"/>
              <a:ext cx="41134" cy="370203"/>
            </a:xfrm>
            <a:custGeom>
              <a:avLst/>
              <a:gdLst/>
              <a:ahLst/>
              <a:cxnLst/>
              <a:rect l="0" t="0" r="0" b="0"/>
              <a:pathLst>
                <a:path w="41134" h="370203">
                  <a:moveTo>
                    <a:pt x="41133" y="0"/>
                  </a:moveTo>
                  <a:lnTo>
                    <a:pt x="30281" y="48807"/>
                  </a:lnTo>
                  <a:lnTo>
                    <a:pt x="24206" y="102314"/>
                  </a:lnTo>
                  <a:lnTo>
                    <a:pt x="18375" y="146022"/>
                  </a:lnTo>
                  <a:lnTo>
                    <a:pt x="15784" y="195917"/>
                  </a:lnTo>
                  <a:lnTo>
                    <a:pt x="10570" y="248562"/>
                  </a:lnTo>
                  <a:lnTo>
                    <a:pt x="4697" y="297858"/>
                  </a:lnTo>
                  <a:lnTo>
                    <a:pt x="3132" y="31740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125236" y="5717571"/>
              <a:ext cx="178247" cy="63363"/>
            </a:xfrm>
            <a:custGeom>
              <a:avLst/>
              <a:gdLst/>
              <a:ahLst/>
              <a:cxnLst/>
              <a:rect l="0" t="0" r="0" b="0"/>
              <a:pathLst>
                <a:path w="178247" h="63363">
                  <a:moveTo>
                    <a:pt x="0" y="0"/>
                  </a:moveTo>
                  <a:lnTo>
                    <a:pt x="12470" y="31316"/>
                  </a:lnTo>
                  <a:lnTo>
                    <a:pt x="26363" y="49973"/>
                  </a:lnTo>
                  <a:lnTo>
                    <a:pt x="50820" y="60297"/>
                  </a:lnTo>
                  <a:lnTo>
                    <a:pt x="80478" y="63362"/>
                  </a:lnTo>
                  <a:lnTo>
                    <a:pt x="108895" y="59646"/>
                  </a:lnTo>
                  <a:lnTo>
                    <a:pt x="165953" y="33773"/>
                  </a:lnTo>
                  <a:lnTo>
                    <a:pt x="178246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479013" y="5291597"/>
            <a:ext cx="1291568" cy="576798"/>
            <a:chOff x="2479013" y="5291597"/>
            <a:chExt cx="1291568" cy="576798"/>
          </a:xfrm>
        </p:grpSpPr>
        <p:sp>
          <p:nvSpPr>
            <p:cNvPr id="174" name="Freeform 173"/>
            <p:cNvSpPr/>
            <p:nvPr/>
          </p:nvSpPr>
          <p:spPr>
            <a:xfrm>
              <a:off x="2479013" y="5443347"/>
              <a:ext cx="208383" cy="209871"/>
            </a:xfrm>
            <a:custGeom>
              <a:avLst/>
              <a:gdLst/>
              <a:ahLst/>
              <a:cxnLst/>
              <a:rect l="0" t="0" r="0" b="0"/>
              <a:pathLst>
                <a:path w="208383" h="209871">
                  <a:moveTo>
                    <a:pt x="84982" y="0"/>
                  </a:moveTo>
                  <a:lnTo>
                    <a:pt x="59214" y="55597"/>
                  </a:lnTo>
                  <a:lnTo>
                    <a:pt x="39605" y="117117"/>
                  </a:lnTo>
                  <a:lnTo>
                    <a:pt x="19537" y="177004"/>
                  </a:lnTo>
                  <a:lnTo>
                    <a:pt x="928" y="209870"/>
                  </a:lnTo>
                  <a:lnTo>
                    <a:pt x="0" y="208470"/>
                  </a:lnTo>
                  <a:lnTo>
                    <a:pt x="905" y="202965"/>
                  </a:lnTo>
                  <a:lnTo>
                    <a:pt x="16736" y="180661"/>
                  </a:lnTo>
                  <a:lnTo>
                    <a:pt x="55281" y="162034"/>
                  </a:lnTo>
                  <a:lnTo>
                    <a:pt x="83969" y="159868"/>
                  </a:lnTo>
                  <a:lnTo>
                    <a:pt x="146905" y="170891"/>
                  </a:lnTo>
                  <a:lnTo>
                    <a:pt x="208382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632551" y="5374791"/>
              <a:ext cx="82268" cy="493604"/>
            </a:xfrm>
            <a:custGeom>
              <a:avLst/>
              <a:gdLst/>
              <a:ahLst/>
              <a:cxnLst/>
              <a:rect l="0" t="0" r="0" b="0"/>
              <a:pathLst>
                <a:path w="82268" h="493604">
                  <a:moveTo>
                    <a:pt x="82267" y="0"/>
                  </a:moveTo>
                  <a:lnTo>
                    <a:pt x="67709" y="14558"/>
                  </a:lnTo>
                  <a:lnTo>
                    <a:pt x="58656" y="67283"/>
                  </a:lnTo>
                  <a:lnTo>
                    <a:pt x="48695" y="118961"/>
                  </a:lnTo>
                  <a:lnTo>
                    <a:pt x="40432" y="161037"/>
                  </a:lnTo>
                  <a:lnTo>
                    <a:pt x="33204" y="210208"/>
                  </a:lnTo>
                  <a:lnTo>
                    <a:pt x="29992" y="262530"/>
                  </a:lnTo>
                  <a:lnTo>
                    <a:pt x="24502" y="308129"/>
                  </a:lnTo>
                  <a:lnTo>
                    <a:pt x="16983" y="351755"/>
                  </a:lnTo>
                  <a:lnTo>
                    <a:pt x="8564" y="401614"/>
                  </a:lnTo>
                  <a:lnTo>
                    <a:pt x="3806" y="442055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756873" y="5365095"/>
              <a:ext cx="161750" cy="433077"/>
            </a:xfrm>
            <a:custGeom>
              <a:avLst/>
              <a:gdLst/>
              <a:ahLst/>
              <a:cxnLst/>
              <a:rect l="0" t="0" r="0" b="0"/>
              <a:pathLst>
                <a:path w="161750" h="433077">
                  <a:moveTo>
                    <a:pt x="26501" y="91963"/>
                  </a:moveTo>
                  <a:lnTo>
                    <a:pt x="17078" y="127849"/>
                  </a:lnTo>
                  <a:lnTo>
                    <a:pt x="12537" y="180970"/>
                  </a:lnTo>
                  <a:lnTo>
                    <a:pt x="3743" y="231580"/>
                  </a:lnTo>
                  <a:lnTo>
                    <a:pt x="1152" y="277416"/>
                  </a:lnTo>
                  <a:lnTo>
                    <a:pt x="0" y="324194"/>
                  </a:lnTo>
                  <a:lnTo>
                    <a:pt x="3414" y="385230"/>
                  </a:lnTo>
                  <a:lnTo>
                    <a:pt x="6539" y="401734"/>
                  </a:lnTo>
                  <a:lnTo>
                    <a:pt x="13193" y="414261"/>
                  </a:lnTo>
                  <a:lnTo>
                    <a:pt x="32774" y="432241"/>
                  </a:lnTo>
                  <a:lnTo>
                    <a:pt x="44394" y="433076"/>
                  </a:lnTo>
                  <a:lnTo>
                    <a:pt x="69493" y="421814"/>
                  </a:lnTo>
                  <a:lnTo>
                    <a:pt x="102040" y="382500"/>
                  </a:lnTo>
                  <a:lnTo>
                    <a:pt x="129388" y="322521"/>
                  </a:lnTo>
                  <a:lnTo>
                    <a:pt x="144670" y="262179"/>
                  </a:lnTo>
                  <a:lnTo>
                    <a:pt x="154178" y="218397"/>
                  </a:lnTo>
                  <a:lnTo>
                    <a:pt x="159420" y="173547"/>
                  </a:lnTo>
                  <a:lnTo>
                    <a:pt x="161749" y="129746"/>
                  </a:lnTo>
                  <a:lnTo>
                    <a:pt x="161537" y="72350"/>
                  </a:lnTo>
                  <a:lnTo>
                    <a:pt x="150980" y="27244"/>
                  </a:lnTo>
                  <a:lnTo>
                    <a:pt x="137177" y="4292"/>
                  </a:lnTo>
                  <a:lnTo>
                    <a:pt x="127708" y="0"/>
                  </a:lnTo>
                  <a:lnTo>
                    <a:pt x="116824" y="185"/>
                  </a:lnTo>
                  <a:lnTo>
                    <a:pt x="104998" y="3355"/>
                  </a:lnTo>
                  <a:lnTo>
                    <a:pt x="83733" y="23128"/>
                  </a:lnTo>
                  <a:lnTo>
                    <a:pt x="52533" y="78197"/>
                  </a:lnTo>
                  <a:lnTo>
                    <a:pt x="36584" y="133927"/>
                  </a:lnTo>
                  <a:lnTo>
                    <a:pt x="30982" y="176631"/>
                  </a:lnTo>
                  <a:lnTo>
                    <a:pt x="27829" y="235372"/>
                  </a:lnTo>
                  <a:lnTo>
                    <a:pt x="26501" y="283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112443" y="5520241"/>
              <a:ext cx="137113" cy="19085"/>
            </a:xfrm>
            <a:custGeom>
              <a:avLst/>
              <a:gdLst/>
              <a:ahLst/>
              <a:cxnLst/>
              <a:rect l="0" t="0" r="0" b="0"/>
              <a:pathLst>
                <a:path w="137113" h="19085">
                  <a:moveTo>
                    <a:pt x="0" y="19084"/>
                  </a:moveTo>
                  <a:lnTo>
                    <a:pt x="57252" y="0"/>
                  </a:lnTo>
                  <a:lnTo>
                    <a:pt x="115017" y="2732"/>
                  </a:lnTo>
                  <a:lnTo>
                    <a:pt x="137112" y="53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153576" y="5621593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0"/>
                  </a:moveTo>
                  <a:lnTo>
                    <a:pt x="55597" y="4062"/>
                  </a:lnTo>
                  <a:lnTo>
                    <a:pt x="95979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455223" y="5306235"/>
              <a:ext cx="54846" cy="479893"/>
            </a:xfrm>
            <a:custGeom>
              <a:avLst/>
              <a:gdLst/>
              <a:ahLst/>
              <a:cxnLst/>
              <a:rect l="0" t="0" r="0" b="0"/>
              <a:pathLst>
                <a:path w="54846" h="479893">
                  <a:moveTo>
                    <a:pt x="54845" y="0"/>
                  </a:moveTo>
                  <a:lnTo>
                    <a:pt x="43992" y="48807"/>
                  </a:lnTo>
                  <a:lnTo>
                    <a:pt x="34419" y="108497"/>
                  </a:lnTo>
                  <a:lnTo>
                    <a:pt x="30532" y="148770"/>
                  </a:lnTo>
                  <a:lnTo>
                    <a:pt x="24281" y="210645"/>
                  </a:lnTo>
                  <a:lnTo>
                    <a:pt x="16843" y="270113"/>
                  </a:lnTo>
                  <a:lnTo>
                    <a:pt x="10576" y="333437"/>
                  </a:lnTo>
                  <a:lnTo>
                    <a:pt x="3134" y="393333"/>
                  </a:lnTo>
                  <a:lnTo>
                    <a:pt x="928" y="448659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611911" y="5291597"/>
              <a:ext cx="158670" cy="411199"/>
            </a:xfrm>
            <a:custGeom>
              <a:avLst/>
              <a:gdLst/>
              <a:ahLst/>
              <a:cxnLst/>
              <a:rect l="0" t="0" r="0" b="0"/>
              <a:pathLst>
                <a:path w="158670" h="411199">
                  <a:moveTo>
                    <a:pt x="35269" y="55772"/>
                  </a:moveTo>
                  <a:lnTo>
                    <a:pt x="47738" y="24456"/>
                  </a:lnTo>
                  <a:lnTo>
                    <a:pt x="61632" y="5798"/>
                  </a:lnTo>
                  <a:lnTo>
                    <a:pt x="72649" y="1128"/>
                  </a:lnTo>
                  <a:lnTo>
                    <a:pt x="101141" y="0"/>
                  </a:lnTo>
                  <a:lnTo>
                    <a:pt x="112700" y="6403"/>
                  </a:lnTo>
                  <a:lnTo>
                    <a:pt x="129605" y="29767"/>
                  </a:lnTo>
                  <a:lnTo>
                    <a:pt x="140409" y="84461"/>
                  </a:lnTo>
                  <a:lnTo>
                    <a:pt x="138874" y="126922"/>
                  </a:lnTo>
                  <a:lnTo>
                    <a:pt x="133113" y="172708"/>
                  </a:lnTo>
                  <a:lnTo>
                    <a:pt x="125475" y="223527"/>
                  </a:lnTo>
                  <a:lnTo>
                    <a:pt x="112609" y="281691"/>
                  </a:lnTo>
                  <a:lnTo>
                    <a:pt x="91870" y="335150"/>
                  </a:lnTo>
                  <a:lnTo>
                    <a:pt x="66428" y="382305"/>
                  </a:lnTo>
                  <a:lnTo>
                    <a:pt x="44546" y="403011"/>
                  </a:lnTo>
                  <a:lnTo>
                    <a:pt x="32313" y="410665"/>
                  </a:lnTo>
                  <a:lnTo>
                    <a:pt x="22634" y="411198"/>
                  </a:lnTo>
                  <a:lnTo>
                    <a:pt x="14658" y="406982"/>
                  </a:lnTo>
                  <a:lnTo>
                    <a:pt x="7817" y="399602"/>
                  </a:lnTo>
                  <a:lnTo>
                    <a:pt x="216" y="371088"/>
                  </a:lnTo>
                  <a:lnTo>
                    <a:pt x="0" y="320335"/>
                  </a:lnTo>
                  <a:lnTo>
                    <a:pt x="7406" y="290662"/>
                  </a:lnTo>
                  <a:lnTo>
                    <a:pt x="20854" y="262240"/>
                  </a:lnTo>
                  <a:lnTo>
                    <a:pt x="41050" y="242498"/>
                  </a:lnTo>
                  <a:lnTo>
                    <a:pt x="52834" y="235101"/>
                  </a:lnTo>
                  <a:lnTo>
                    <a:pt x="78115" y="230944"/>
                  </a:lnTo>
                  <a:lnTo>
                    <a:pt x="91256" y="231969"/>
                  </a:lnTo>
                  <a:lnTo>
                    <a:pt x="101539" y="237222"/>
                  </a:lnTo>
                  <a:lnTo>
                    <a:pt x="117028" y="255247"/>
                  </a:lnTo>
                  <a:lnTo>
                    <a:pt x="139384" y="316528"/>
                  </a:lnTo>
                  <a:lnTo>
                    <a:pt x="152278" y="370863"/>
                  </a:lnTo>
                  <a:lnTo>
                    <a:pt x="158669" y="3985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014629" y="5987253"/>
            <a:ext cx="3222133" cy="603294"/>
            <a:chOff x="1014629" y="5987253"/>
            <a:chExt cx="3222133" cy="603294"/>
          </a:xfrm>
        </p:grpSpPr>
        <p:sp>
          <p:nvSpPr>
            <p:cNvPr id="182" name="Freeform 181"/>
            <p:cNvSpPr/>
            <p:nvPr/>
          </p:nvSpPr>
          <p:spPr>
            <a:xfrm>
              <a:off x="2042969" y="6247766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5309" y="1523"/>
                  </a:lnTo>
                  <a:lnTo>
                    <a:pt x="102971" y="9423"/>
                  </a:lnTo>
                  <a:lnTo>
                    <a:pt x="161571" y="12864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375735" y="6096943"/>
              <a:ext cx="243105" cy="150824"/>
            </a:xfrm>
            <a:custGeom>
              <a:avLst/>
              <a:gdLst/>
              <a:ahLst/>
              <a:cxnLst/>
              <a:rect l="0" t="0" r="0" b="0"/>
              <a:pathLst>
                <a:path w="243105" h="150824">
                  <a:moveTo>
                    <a:pt x="64859" y="0"/>
                  </a:moveTo>
                  <a:lnTo>
                    <a:pt x="45775" y="57252"/>
                  </a:lnTo>
                  <a:lnTo>
                    <a:pt x="17191" y="108641"/>
                  </a:lnTo>
                  <a:lnTo>
                    <a:pt x="0" y="130045"/>
                  </a:lnTo>
                  <a:lnTo>
                    <a:pt x="291" y="135447"/>
                  </a:lnTo>
                  <a:lnTo>
                    <a:pt x="6579" y="137526"/>
                  </a:lnTo>
                  <a:lnTo>
                    <a:pt x="67735" y="137194"/>
                  </a:lnTo>
                  <a:lnTo>
                    <a:pt x="123772" y="144415"/>
                  </a:lnTo>
                  <a:lnTo>
                    <a:pt x="178970" y="148924"/>
                  </a:lnTo>
                  <a:lnTo>
                    <a:pt x="207491" y="149979"/>
                  </a:lnTo>
                  <a:lnTo>
                    <a:pt x="243104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481727" y="6055809"/>
              <a:ext cx="178247" cy="438760"/>
            </a:xfrm>
            <a:custGeom>
              <a:avLst/>
              <a:gdLst/>
              <a:ahLst/>
              <a:cxnLst/>
              <a:rect l="0" t="0" r="0" b="0"/>
              <a:pathLst>
                <a:path w="178247" h="438760">
                  <a:moveTo>
                    <a:pt x="178246" y="0"/>
                  </a:moveTo>
                  <a:lnTo>
                    <a:pt x="157877" y="34363"/>
                  </a:lnTo>
                  <a:lnTo>
                    <a:pt x="137603" y="94189"/>
                  </a:lnTo>
                  <a:lnTo>
                    <a:pt x="118928" y="150470"/>
                  </a:lnTo>
                  <a:lnTo>
                    <a:pt x="100568" y="205598"/>
                  </a:lnTo>
                  <a:lnTo>
                    <a:pt x="78209" y="260499"/>
                  </a:lnTo>
                  <a:lnTo>
                    <a:pt x="52182" y="315355"/>
                  </a:lnTo>
                  <a:lnTo>
                    <a:pt x="29850" y="363770"/>
                  </a:lnTo>
                  <a:lnTo>
                    <a:pt x="4984" y="425723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659973" y="6078444"/>
              <a:ext cx="176030" cy="347773"/>
            </a:xfrm>
            <a:custGeom>
              <a:avLst/>
              <a:gdLst/>
              <a:ahLst/>
              <a:cxnLst/>
              <a:rect l="0" t="0" r="0" b="0"/>
              <a:pathLst>
                <a:path w="176030" h="347773">
                  <a:moveTo>
                    <a:pt x="82267" y="18499"/>
                  </a:moveTo>
                  <a:lnTo>
                    <a:pt x="67352" y="67306"/>
                  </a:lnTo>
                  <a:lnTo>
                    <a:pt x="50037" y="126996"/>
                  </a:lnTo>
                  <a:lnTo>
                    <a:pt x="31946" y="182797"/>
                  </a:lnTo>
                  <a:lnTo>
                    <a:pt x="13702" y="245957"/>
                  </a:lnTo>
                  <a:lnTo>
                    <a:pt x="7613" y="284126"/>
                  </a:lnTo>
                  <a:lnTo>
                    <a:pt x="9986" y="316325"/>
                  </a:lnTo>
                  <a:lnTo>
                    <a:pt x="15798" y="328263"/>
                  </a:lnTo>
                  <a:lnTo>
                    <a:pt x="34444" y="345589"/>
                  </a:lnTo>
                  <a:lnTo>
                    <a:pt x="44291" y="347772"/>
                  </a:lnTo>
                  <a:lnTo>
                    <a:pt x="53903" y="346180"/>
                  </a:lnTo>
                  <a:lnTo>
                    <a:pt x="72708" y="336287"/>
                  </a:lnTo>
                  <a:lnTo>
                    <a:pt x="91222" y="321733"/>
                  </a:lnTo>
                  <a:lnTo>
                    <a:pt x="127935" y="265670"/>
                  </a:lnTo>
                  <a:lnTo>
                    <a:pt x="153859" y="213781"/>
                  </a:lnTo>
                  <a:lnTo>
                    <a:pt x="170343" y="159812"/>
                  </a:lnTo>
                  <a:lnTo>
                    <a:pt x="175904" y="105227"/>
                  </a:lnTo>
                  <a:lnTo>
                    <a:pt x="176029" y="51983"/>
                  </a:lnTo>
                  <a:lnTo>
                    <a:pt x="170658" y="21193"/>
                  </a:lnTo>
                  <a:lnTo>
                    <a:pt x="161000" y="11154"/>
                  </a:lnTo>
                  <a:lnTo>
                    <a:pt x="129955" y="0"/>
                  </a:lnTo>
                  <a:lnTo>
                    <a:pt x="114059" y="3119"/>
                  </a:lnTo>
                  <a:lnTo>
                    <a:pt x="84209" y="22835"/>
                  </a:lnTo>
                  <a:lnTo>
                    <a:pt x="48988" y="75475"/>
                  </a:lnTo>
                  <a:lnTo>
                    <a:pt x="26533" y="124757"/>
                  </a:lnTo>
                  <a:lnTo>
                    <a:pt x="6821" y="185402"/>
                  </a:lnTo>
                  <a:lnTo>
                    <a:pt x="2021" y="239765"/>
                  </a:lnTo>
                  <a:lnTo>
                    <a:pt x="0" y="279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057598" y="6179210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21836" y="14557"/>
                  </a:lnTo>
                  <a:lnTo>
                    <a:pt x="64531" y="23611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305829" y="6069520"/>
              <a:ext cx="217951" cy="137113"/>
            </a:xfrm>
            <a:custGeom>
              <a:avLst/>
              <a:gdLst/>
              <a:ahLst/>
              <a:cxnLst/>
              <a:rect l="0" t="0" r="0" b="0"/>
              <a:pathLst>
                <a:path w="217951" h="137113">
                  <a:moveTo>
                    <a:pt x="94549" y="0"/>
                  </a:moveTo>
                  <a:lnTo>
                    <a:pt x="56381" y="61779"/>
                  </a:lnTo>
                  <a:lnTo>
                    <a:pt x="12070" y="120252"/>
                  </a:lnTo>
                  <a:lnTo>
                    <a:pt x="0" y="134189"/>
                  </a:lnTo>
                  <a:lnTo>
                    <a:pt x="1047" y="133641"/>
                  </a:lnTo>
                  <a:lnTo>
                    <a:pt x="4792" y="130228"/>
                  </a:lnTo>
                  <a:lnTo>
                    <a:pt x="39178" y="125424"/>
                  </a:lnTo>
                  <a:lnTo>
                    <a:pt x="87960" y="131279"/>
                  </a:lnTo>
                  <a:lnTo>
                    <a:pt x="141009" y="135384"/>
                  </a:lnTo>
                  <a:lnTo>
                    <a:pt x="173090" y="136344"/>
                  </a:lnTo>
                  <a:lnTo>
                    <a:pt x="217950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414089" y="5987253"/>
              <a:ext cx="150824" cy="425048"/>
            </a:xfrm>
            <a:custGeom>
              <a:avLst/>
              <a:gdLst/>
              <a:ahLst/>
              <a:cxnLst/>
              <a:rect l="0" t="0" r="0" b="0"/>
              <a:pathLst>
                <a:path w="150824" h="425048">
                  <a:moveTo>
                    <a:pt x="150823" y="0"/>
                  </a:moveTo>
                  <a:lnTo>
                    <a:pt x="119934" y="57252"/>
                  </a:lnTo>
                  <a:lnTo>
                    <a:pt x="98168" y="111249"/>
                  </a:lnTo>
                  <a:lnTo>
                    <a:pt x="79700" y="160933"/>
                  </a:lnTo>
                  <a:lnTo>
                    <a:pt x="59811" y="218668"/>
                  </a:lnTo>
                  <a:lnTo>
                    <a:pt x="41212" y="274083"/>
                  </a:lnTo>
                  <a:lnTo>
                    <a:pt x="22867" y="336320"/>
                  </a:lnTo>
                  <a:lnTo>
                    <a:pt x="9145" y="38927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468934" y="63574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564912" y="6000964"/>
              <a:ext cx="237235" cy="285560"/>
            </a:xfrm>
            <a:custGeom>
              <a:avLst/>
              <a:gdLst/>
              <a:ahLst/>
              <a:cxnLst/>
              <a:rect l="0" t="0" r="0" b="0"/>
              <a:pathLst>
                <a:path w="237235" h="285560">
                  <a:moveTo>
                    <a:pt x="123401" y="0"/>
                  </a:moveTo>
                  <a:lnTo>
                    <a:pt x="108844" y="14558"/>
                  </a:lnTo>
                  <a:lnTo>
                    <a:pt x="85233" y="60005"/>
                  </a:lnTo>
                  <a:lnTo>
                    <a:pt x="58940" y="121713"/>
                  </a:lnTo>
                  <a:lnTo>
                    <a:pt x="39131" y="173683"/>
                  </a:lnTo>
                  <a:lnTo>
                    <a:pt x="23613" y="225306"/>
                  </a:lnTo>
                  <a:lnTo>
                    <a:pt x="26237" y="257053"/>
                  </a:lnTo>
                  <a:lnTo>
                    <a:pt x="31203" y="271918"/>
                  </a:lnTo>
                  <a:lnTo>
                    <a:pt x="39084" y="280304"/>
                  </a:lnTo>
                  <a:lnTo>
                    <a:pt x="48908" y="284371"/>
                  </a:lnTo>
                  <a:lnTo>
                    <a:pt x="60028" y="285559"/>
                  </a:lnTo>
                  <a:lnTo>
                    <a:pt x="84571" y="278754"/>
                  </a:lnTo>
                  <a:lnTo>
                    <a:pt x="120021" y="257793"/>
                  </a:lnTo>
                  <a:lnTo>
                    <a:pt x="159297" y="223412"/>
                  </a:lnTo>
                  <a:lnTo>
                    <a:pt x="194728" y="167323"/>
                  </a:lnTo>
                  <a:lnTo>
                    <a:pt x="216138" y="133876"/>
                  </a:lnTo>
                  <a:lnTo>
                    <a:pt x="237021" y="74349"/>
                  </a:lnTo>
                  <a:lnTo>
                    <a:pt x="237234" y="60231"/>
                  </a:lnTo>
                  <a:lnTo>
                    <a:pt x="229346" y="36418"/>
                  </a:lnTo>
                  <a:lnTo>
                    <a:pt x="219930" y="30373"/>
                  </a:lnTo>
                  <a:lnTo>
                    <a:pt x="193218" y="27718"/>
                  </a:lnTo>
                  <a:lnTo>
                    <a:pt x="136639" y="49347"/>
                  </a:lnTo>
                  <a:lnTo>
                    <a:pt x="82118" y="86654"/>
                  </a:lnTo>
                  <a:lnTo>
                    <a:pt x="32575" y="132518"/>
                  </a:lnTo>
                  <a:lnTo>
                    <a:pt x="12022" y="174514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014629" y="6495147"/>
              <a:ext cx="3222133" cy="95400"/>
            </a:xfrm>
            <a:custGeom>
              <a:avLst/>
              <a:gdLst/>
              <a:ahLst/>
              <a:cxnLst/>
              <a:rect l="0" t="0" r="0" b="0"/>
              <a:pathLst>
                <a:path w="3222133" h="95400">
                  <a:moveTo>
                    <a:pt x="0" y="81687"/>
                  </a:moveTo>
                  <a:lnTo>
                    <a:pt x="53208" y="81687"/>
                  </a:lnTo>
                  <a:lnTo>
                    <a:pt x="104465" y="80163"/>
                  </a:lnTo>
                  <a:lnTo>
                    <a:pt x="153846" y="72265"/>
                  </a:lnTo>
                  <a:lnTo>
                    <a:pt x="199394" y="69882"/>
                  </a:lnTo>
                  <a:lnTo>
                    <a:pt x="261870" y="61262"/>
                  </a:lnTo>
                  <a:lnTo>
                    <a:pt x="318976" y="56338"/>
                  </a:lnTo>
                  <a:lnTo>
                    <a:pt x="374491" y="54880"/>
                  </a:lnTo>
                  <a:lnTo>
                    <a:pt x="436813" y="47168"/>
                  </a:lnTo>
                  <a:lnTo>
                    <a:pt x="481058" y="43494"/>
                  </a:lnTo>
                  <a:lnTo>
                    <a:pt x="526114" y="40337"/>
                  </a:lnTo>
                  <a:lnTo>
                    <a:pt x="571530" y="33856"/>
                  </a:lnTo>
                  <a:lnTo>
                    <a:pt x="617106" y="29959"/>
                  </a:lnTo>
                  <a:lnTo>
                    <a:pt x="664277" y="28228"/>
                  </a:lnTo>
                  <a:lnTo>
                    <a:pt x="715711" y="27458"/>
                  </a:lnTo>
                  <a:lnTo>
                    <a:pt x="764977" y="27116"/>
                  </a:lnTo>
                  <a:lnTo>
                    <a:pt x="813788" y="26964"/>
                  </a:lnTo>
                  <a:lnTo>
                    <a:pt x="865951" y="26897"/>
                  </a:lnTo>
                  <a:lnTo>
                    <a:pt x="919604" y="26867"/>
                  </a:lnTo>
                  <a:lnTo>
                    <a:pt x="975442" y="26853"/>
                  </a:lnTo>
                  <a:lnTo>
                    <a:pt x="1035807" y="26847"/>
                  </a:lnTo>
                  <a:lnTo>
                    <a:pt x="1094121" y="22782"/>
                  </a:lnTo>
                  <a:lnTo>
                    <a:pt x="1152031" y="17421"/>
                  </a:lnTo>
                  <a:lnTo>
                    <a:pt x="1213316" y="15038"/>
                  </a:lnTo>
                  <a:lnTo>
                    <a:pt x="1276102" y="13979"/>
                  </a:lnTo>
                  <a:lnTo>
                    <a:pt x="1307774" y="13697"/>
                  </a:lnTo>
                  <a:lnTo>
                    <a:pt x="1341077" y="11984"/>
                  </a:lnTo>
                  <a:lnTo>
                    <a:pt x="1375467" y="9320"/>
                  </a:lnTo>
                  <a:lnTo>
                    <a:pt x="1410581" y="6020"/>
                  </a:lnTo>
                  <a:lnTo>
                    <a:pt x="1444655" y="3820"/>
                  </a:lnTo>
                  <a:lnTo>
                    <a:pt x="1478035" y="2353"/>
                  </a:lnTo>
                  <a:lnTo>
                    <a:pt x="1510953" y="1376"/>
                  </a:lnTo>
                  <a:lnTo>
                    <a:pt x="1543562" y="724"/>
                  </a:lnTo>
                  <a:lnTo>
                    <a:pt x="1575966" y="289"/>
                  </a:lnTo>
                  <a:lnTo>
                    <a:pt x="1608233" y="0"/>
                  </a:lnTo>
                  <a:lnTo>
                    <a:pt x="1640408" y="1330"/>
                  </a:lnTo>
                  <a:lnTo>
                    <a:pt x="1672523" y="3740"/>
                  </a:lnTo>
                  <a:lnTo>
                    <a:pt x="1704597" y="6871"/>
                  </a:lnTo>
                  <a:lnTo>
                    <a:pt x="1736644" y="8958"/>
                  </a:lnTo>
                  <a:lnTo>
                    <a:pt x="1768673" y="10349"/>
                  </a:lnTo>
                  <a:lnTo>
                    <a:pt x="1800689" y="11277"/>
                  </a:lnTo>
                  <a:lnTo>
                    <a:pt x="1834222" y="11895"/>
                  </a:lnTo>
                  <a:lnTo>
                    <a:pt x="1868764" y="12307"/>
                  </a:lnTo>
                  <a:lnTo>
                    <a:pt x="1903980" y="12582"/>
                  </a:lnTo>
                  <a:lnTo>
                    <a:pt x="1936599" y="14288"/>
                  </a:lnTo>
                  <a:lnTo>
                    <a:pt x="1997217" y="20248"/>
                  </a:lnTo>
                  <a:lnTo>
                    <a:pt x="2029226" y="22446"/>
                  </a:lnTo>
                  <a:lnTo>
                    <a:pt x="2062753" y="23912"/>
                  </a:lnTo>
                  <a:lnTo>
                    <a:pt x="2097292" y="24888"/>
                  </a:lnTo>
                  <a:lnTo>
                    <a:pt x="2130982" y="25539"/>
                  </a:lnTo>
                  <a:lnTo>
                    <a:pt x="2164106" y="25974"/>
                  </a:lnTo>
                  <a:lnTo>
                    <a:pt x="2196854" y="26263"/>
                  </a:lnTo>
                  <a:lnTo>
                    <a:pt x="2257615" y="30648"/>
                  </a:lnTo>
                  <a:lnTo>
                    <a:pt x="2316613" y="36151"/>
                  </a:lnTo>
                  <a:lnTo>
                    <a:pt x="2378381" y="38597"/>
                  </a:lnTo>
                  <a:lnTo>
                    <a:pt x="2437319" y="43747"/>
                  </a:lnTo>
                  <a:lnTo>
                    <a:pt x="2493983" y="49591"/>
                  </a:lnTo>
                  <a:lnTo>
                    <a:pt x="2549637" y="52187"/>
                  </a:lnTo>
                  <a:lnTo>
                    <a:pt x="2604841" y="57405"/>
                  </a:lnTo>
                  <a:lnTo>
                    <a:pt x="2658322" y="63277"/>
                  </a:lnTo>
                  <a:lnTo>
                    <a:pt x="2707482" y="65888"/>
                  </a:lnTo>
                  <a:lnTo>
                    <a:pt x="2754722" y="67048"/>
                  </a:lnTo>
                  <a:lnTo>
                    <a:pt x="2801109" y="67564"/>
                  </a:lnTo>
                  <a:lnTo>
                    <a:pt x="2847117" y="67793"/>
                  </a:lnTo>
                  <a:lnTo>
                    <a:pt x="2908564" y="67922"/>
                  </a:lnTo>
                  <a:lnTo>
                    <a:pt x="2965366" y="75239"/>
                  </a:lnTo>
                  <a:lnTo>
                    <a:pt x="3020790" y="79776"/>
                  </a:lnTo>
                  <a:lnTo>
                    <a:pt x="3083086" y="81121"/>
                  </a:lnTo>
                  <a:lnTo>
                    <a:pt x="3142508" y="88798"/>
                  </a:lnTo>
                  <a:lnTo>
                    <a:pt x="3176079" y="92466"/>
                  </a:lnTo>
                  <a:lnTo>
                    <a:pt x="3222132" y="95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343698" y="6719453"/>
            <a:ext cx="1950220" cy="474386"/>
            <a:chOff x="1343698" y="6719453"/>
            <a:chExt cx="1950220" cy="474386"/>
          </a:xfrm>
        </p:grpSpPr>
        <p:sp>
          <p:nvSpPr>
            <p:cNvPr id="193" name="Freeform 192"/>
            <p:cNvSpPr/>
            <p:nvPr/>
          </p:nvSpPr>
          <p:spPr>
            <a:xfrm>
              <a:off x="1343698" y="6974460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0221" y="0"/>
                  </a:lnTo>
                  <a:lnTo>
                    <a:pt x="220953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686478" y="6793650"/>
              <a:ext cx="193153" cy="341591"/>
            </a:xfrm>
            <a:custGeom>
              <a:avLst/>
              <a:gdLst/>
              <a:ahLst/>
              <a:cxnLst/>
              <a:rect l="0" t="0" r="0" b="0"/>
              <a:pathLst>
                <a:path w="193153" h="341591">
                  <a:moveTo>
                    <a:pt x="178245" y="43698"/>
                  </a:moveTo>
                  <a:lnTo>
                    <a:pt x="163688" y="21861"/>
                  </a:lnTo>
                  <a:lnTo>
                    <a:pt x="144353" y="7078"/>
                  </a:lnTo>
                  <a:lnTo>
                    <a:pt x="132799" y="1002"/>
                  </a:lnTo>
                  <a:lnTo>
                    <a:pt x="120525" y="0"/>
                  </a:lnTo>
                  <a:lnTo>
                    <a:pt x="94700" y="7010"/>
                  </a:lnTo>
                  <a:lnTo>
                    <a:pt x="76113" y="24345"/>
                  </a:lnTo>
                  <a:lnTo>
                    <a:pt x="57084" y="63863"/>
                  </a:lnTo>
                  <a:lnTo>
                    <a:pt x="37005" y="124532"/>
                  </a:lnTo>
                  <a:lnTo>
                    <a:pt x="29315" y="179285"/>
                  </a:lnTo>
                  <a:lnTo>
                    <a:pt x="28263" y="168960"/>
                  </a:lnTo>
                  <a:lnTo>
                    <a:pt x="32554" y="162246"/>
                  </a:lnTo>
                  <a:lnTo>
                    <a:pt x="49508" y="150722"/>
                  </a:lnTo>
                  <a:lnTo>
                    <a:pt x="84748" y="135670"/>
                  </a:lnTo>
                  <a:lnTo>
                    <a:pt x="110792" y="134340"/>
                  </a:lnTo>
                  <a:lnTo>
                    <a:pt x="136079" y="140352"/>
                  </a:lnTo>
                  <a:lnTo>
                    <a:pt x="157473" y="153179"/>
                  </a:lnTo>
                  <a:lnTo>
                    <a:pt x="186648" y="192090"/>
                  </a:lnTo>
                  <a:lnTo>
                    <a:pt x="193152" y="220863"/>
                  </a:lnTo>
                  <a:lnTo>
                    <a:pt x="184914" y="276574"/>
                  </a:lnTo>
                  <a:lnTo>
                    <a:pt x="165664" y="310580"/>
                  </a:lnTo>
                  <a:lnTo>
                    <a:pt x="145231" y="326339"/>
                  </a:lnTo>
                  <a:lnTo>
                    <a:pt x="119392" y="336897"/>
                  </a:lnTo>
                  <a:lnTo>
                    <a:pt x="87595" y="341590"/>
                  </a:lnTo>
                  <a:lnTo>
                    <a:pt x="57213" y="335550"/>
                  </a:lnTo>
                  <a:lnTo>
                    <a:pt x="31522" y="322709"/>
                  </a:lnTo>
                  <a:lnTo>
                    <a:pt x="0" y="2904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919568" y="6878481"/>
              <a:ext cx="164536" cy="233092"/>
            </a:xfrm>
            <a:custGeom>
              <a:avLst/>
              <a:gdLst/>
              <a:ahLst/>
              <a:cxnLst/>
              <a:rect l="0" t="0" r="0" b="0"/>
              <a:pathLst>
                <a:path w="164536" h="233092">
                  <a:moveTo>
                    <a:pt x="0" y="0"/>
                  </a:moveTo>
                  <a:lnTo>
                    <a:pt x="46774" y="60738"/>
                  </a:lnTo>
                  <a:lnTo>
                    <a:pt x="91549" y="124177"/>
                  </a:lnTo>
                  <a:lnTo>
                    <a:pt x="127999" y="178399"/>
                  </a:lnTo>
                  <a:lnTo>
                    <a:pt x="164535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933279" y="6837348"/>
              <a:ext cx="164536" cy="356491"/>
            </a:xfrm>
            <a:custGeom>
              <a:avLst/>
              <a:gdLst/>
              <a:ahLst/>
              <a:cxnLst/>
              <a:rect l="0" t="0" r="0" b="0"/>
              <a:pathLst>
                <a:path w="164536" h="356491">
                  <a:moveTo>
                    <a:pt x="164535" y="0"/>
                  </a:moveTo>
                  <a:lnTo>
                    <a:pt x="144166" y="34362"/>
                  </a:lnTo>
                  <a:lnTo>
                    <a:pt x="127184" y="82630"/>
                  </a:lnTo>
                  <a:lnTo>
                    <a:pt x="103532" y="139928"/>
                  </a:lnTo>
                  <a:lnTo>
                    <a:pt x="72305" y="192964"/>
                  </a:lnTo>
                  <a:lnTo>
                    <a:pt x="51015" y="247000"/>
                  </a:lnTo>
                  <a:lnTo>
                    <a:pt x="30616" y="301685"/>
                  </a:lnTo>
                  <a:lnTo>
                    <a:pt x="0" y="356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289771" y="6837348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4732" y="0"/>
                  </a:lnTo>
                  <a:lnTo>
                    <a:pt x="115411" y="1524"/>
                  </a:lnTo>
                  <a:lnTo>
                    <a:pt x="168091" y="9423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358327" y="691961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5597" y="9648"/>
                  </a:lnTo>
                  <a:lnTo>
                    <a:pt x="117117" y="19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673684" y="6796214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0"/>
                  </a:moveTo>
                  <a:lnTo>
                    <a:pt x="23416" y="20369"/>
                  </a:lnTo>
                  <a:lnTo>
                    <a:pt x="45447" y="30889"/>
                  </a:lnTo>
                  <a:lnTo>
                    <a:pt x="106254" y="39111"/>
                  </a:lnTo>
                  <a:lnTo>
                    <a:pt x="16453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824442" y="6741369"/>
              <a:ext cx="223816" cy="329070"/>
            </a:xfrm>
            <a:custGeom>
              <a:avLst/>
              <a:gdLst/>
              <a:ahLst/>
              <a:cxnLst/>
              <a:rect l="0" t="0" r="0" b="0"/>
              <a:pathLst>
                <a:path w="223816" h="329070">
                  <a:moveTo>
                    <a:pt x="123466" y="0"/>
                  </a:moveTo>
                  <a:lnTo>
                    <a:pt x="154782" y="12470"/>
                  </a:lnTo>
                  <a:lnTo>
                    <a:pt x="182681" y="35857"/>
                  </a:lnTo>
                  <a:lnTo>
                    <a:pt x="208721" y="71055"/>
                  </a:lnTo>
                  <a:lnTo>
                    <a:pt x="221280" y="97089"/>
                  </a:lnTo>
                  <a:lnTo>
                    <a:pt x="223815" y="127957"/>
                  </a:lnTo>
                  <a:lnTo>
                    <a:pt x="216817" y="161989"/>
                  </a:lnTo>
                  <a:lnTo>
                    <a:pt x="179146" y="225365"/>
                  </a:lnTo>
                  <a:lnTo>
                    <a:pt x="134634" y="268127"/>
                  </a:lnTo>
                  <a:lnTo>
                    <a:pt x="88012" y="289345"/>
                  </a:lnTo>
                  <a:lnTo>
                    <a:pt x="57434" y="292116"/>
                  </a:lnTo>
                  <a:lnTo>
                    <a:pt x="30133" y="286746"/>
                  </a:lnTo>
                  <a:lnTo>
                    <a:pt x="7843" y="274204"/>
                  </a:lnTo>
                  <a:lnTo>
                    <a:pt x="2203" y="265069"/>
                  </a:lnTo>
                  <a:lnTo>
                    <a:pt x="0" y="242733"/>
                  </a:lnTo>
                  <a:lnTo>
                    <a:pt x="8161" y="221633"/>
                  </a:lnTo>
                  <a:lnTo>
                    <a:pt x="14604" y="211741"/>
                  </a:lnTo>
                  <a:lnTo>
                    <a:pt x="33949" y="196687"/>
                  </a:lnTo>
                  <a:lnTo>
                    <a:pt x="45507" y="190540"/>
                  </a:lnTo>
                  <a:lnTo>
                    <a:pt x="70536" y="187772"/>
                  </a:lnTo>
                  <a:lnTo>
                    <a:pt x="123845" y="198409"/>
                  </a:lnTo>
                  <a:lnTo>
                    <a:pt x="146994" y="214630"/>
                  </a:lnTo>
                  <a:lnTo>
                    <a:pt x="157433" y="225353"/>
                  </a:lnTo>
                  <a:lnTo>
                    <a:pt x="169032" y="253519"/>
                  </a:lnTo>
                  <a:lnTo>
                    <a:pt x="179624" y="295512"/>
                  </a:lnTo>
                  <a:lnTo>
                    <a:pt x="192022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139722" y="6719453"/>
              <a:ext cx="154196" cy="336992"/>
            </a:xfrm>
            <a:custGeom>
              <a:avLst/>
              <a:gdLst/>
              <a:ahLst/>
              <a:cxnLst/>
              <a:rect l="0" t="0" r="0" b="0"/>
              <a:pathLst>
                <a:path w="154196" h="336992">
                  <a:moveTo>
                    <a:pt x="150966" y="63049"/>
                  </a:moveTo>
                  <a:lnTo>
                    <a:pt x="138497" y="31734"/>
                  </a:lnTo>
                  <a:lnTo>
                    <a:pt x="124603" y="13076"/>
                  </a:lnTo>
                  <a:lnTo>
                    <a:pt x="100147" y="2752"/>
                  </a:lnTo>
                  <a:lnTo>
                    <a:pt x="85094" y="0"/>
                  </a:lnTo>
                  <a:lnTo>
                    <a:pt x="56181" y="5066"/>
                  </a:lnTo>
                  <a:lnTo>
                    <a:pt x="29619" y="18998"/>
                  </a:lnTo>
                  <a:lnTo>
                    <a:pt x="7658" y="40424"/>
                  </a:lnTo>
                  <a:lnTo>
                    <a:pt x="2106" y="52536"/>
                  </a:lnTo>
                  <a:lnTo>
                    <a:pt x="0" y="78182"/>
                  </a:lnTo>
                  <a:lnTo>
                    <a:pt x="14658" y="118316"/>
                  </a:lnTo>
                  <a:lnTo>
                    <a:pt x="45577" y="151874"/>
                  </a:lnTo>
                  <a:lnTo>
                    <a:pt x="96971" y="190510"/>
                  </a:lnTo>
                  <a:lnTo>
                    <a:pt x="134460" y="219816"/>
                  </a:lnTo>
                  <a:lnTo>
                    <a:pt x="150232" y="243937"/>
                  </a:lnTo>
                  <a:lnTo>
                    <a:pt x="154195" y="273953"/>
                  </a:lnTo>
                  <a:lnTo>
                    <a:pt x="149354" y="304561"/>
                  </a:lnTo>
                  <a:lnTo>
                    <a:pt x="137047" y="328321"/>
                  </a:lnTo>
                  <a:lnTo>
                    <a:pt x="127975" y="334352"/>
                  </a:lnTo>
                  <a:lnTo>
                    <a:pt x="105708" y="336991"/>
                  </a:lnTo>
                  <a:lnTo>
                    <a:pt x="94895" y="332515"/>
                  </a:lnTo>
                  <a:lnTo>
                    <a:pt x="74756" y="315354"/>
                  </a:lnTo>
                  <a:lnTo>
                    <a:pt x="69690" y="304379"/>
                  </a:lnTo>
                  <a:lnTo>
                    <a:pt x="68124" y="279997"/>
                  </a:lnTo>
                  <a:lnTo>
                    <a:pt x="79532" y="217681"/>
                  </a:lnTo>
                  <a:lnTo>
                    <a:pt x="100518" y="159781"/>
                  </a:lnTo>
                  <a:lnTo>
                    <a:pt x="126274" y="104332"/>
                  </a:lnTo>
                  <a:lnTo>
                    <a:pt x="142986" y="52415"/>
                  </a:lnTo>
                  <a:lnTo>
                    <a:pt x="137255" y="219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234008" y="7152786"/>
            <a:ext cx="2056681" cy="1000838"/>
            <a:chOff x="1234008" y="7152786"/>
            <a:chExt cx="2056681" cy="1000838"/>
          </a:xfrm>
        </p:grpSpPr>
        <p:sp>
          <p:nvSpPr>
            <p:cNvPr id="203" name="Freeform 202"/>
            <p:cNvSpPr/>
            <p:nvPr/>
          </p:nvSpPr>
          <p:spPr>
            <a:xfrm>
              <a:off x="1234008" y="7262395"/>
              <a:ext cx="946074" cy="13712"/>
            </a:xfrm>
            <a:custGeom>
              <a:avLst/>
              <a:gdLst/>
              <a:ahLst/>
              <a:cxnLst/>
              <a:rect l="0" t="0" r="0" b="0"/>
              <a:pathLst>
                <a:path w="946074" h="13712">
                  <a:moveTo>
                    <a:pt x="0" y="13711"/>
                  </a:moveTo>
                  <a:lnTo>
                    <a:pt x="53209" y="13711"/>
                  </a:lnTo>
                  <a:lnTo>
                    <a:pt x="107512" y="13711"/>
                  </a:lnTo>
                  <a:lnTo>
                    <a:pt x="168121" y="12188"/>
                  </a:lnTo>
                  <a:lnTo>
                    <a:pt x="222473" y="4289"/>
                  </a:lnTo>
                  <a:lnTo>
                    <a:pt x="274584" y="1906"/>
                  </a:lnTo>
                  <a:lnTo>
                    <a:pt x="333291" y="847"/>
                  </a:lnTo>
                  <a:lnTo>
                    <a:pt x="390361" y="376"/>
                  </a:lnTo>
                  <a:lnTo>
                    <a:pt x="436038" y="167"/>
                  </a:lnTo>
                  <a:lnTo>
                    <a:pt x="496014" y="49"/>
                  </a:lnTo>
                  <a:lnTo>
                    <a:pt x="552379" y="14"/>
                  </a:lnTo>
                  <a:lnTo>
                    <a:pt x="607674" y="4"/>
                  </a:lnTo>
                  <a:lnTo>
                    <a:pt x="652467" y="2"/>
                  </a:lnTo>
                  <a:lnTo>
                    <a:pt x="699798" y="1"/>
                  </a:lnTo>
                  <a:lnTo>
                    <a:pt x="762228" y="0"/>
                  </a:lnTo>
                  <a:lnTo>
                    <a:pt x="805965" y="0"/>
                  </a:lnTo>
                  <a:lnTo>
                    <a:pt x="866134" y="0"/>
                  </a:lnTo>
                  <a:lnTo>
                    <a:pt x="925543" y="9423"/>
                  </a:lnTo>
                  <a:lnTo>
                    <a:pt x="94607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357409" y="7416077"/>
              <a:ext cx="205669" cy="10854"/>
            </a:xfrm>
            <a:custGeom>
              <a:avLst/>
              <a:gdLst/>
              <a:ahLst/>
              <a:cxnLst/>
              <a:rect l="0" t="0" r="0" b="0"/>
              <a:pathLst>
                <a:path w="205669" h="10854">
                  <a:moveTo>
                    <a:pt x="0" y="10853"/>
                  </a:moveTo>
                  <a:lnTo>
                    <a:pt x="59660" y="0"/>
                  </a:lnTo>
                  <a:lnTo>
                    <a:pt x="107054" y="2051"/>
                  </a:lnTo>
                  <a:lnTo>
                    <a:pt x="154105" y="8245"/>
                  </a:lnTo>
                  <a:lnTo>
                    <a:pt x="205668" y="10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590499" y="7272272"/>
              <a:ext cx="191958" cy="241614"/>
            </a:xfrm>
            <a:custGeom>
              <a:avLst/>
              <a:gdLst/>
              <a:ahLst/>
              <a:cxnLst/>
              <a:rect l="0" t="0" r="0" b="0"/>
              <a:pathLst>
                <a:path w="191958" h="241614">
                  <a:moveTo>
                    <a:pt x="191957" y="31257"/>
                  </a:moveTo>
                  <a:lnTo>
                    <a:pt x="168541" y="10887"/>
                  </a:lnTo>
                  <a:lnTo>
                    <a:pt x="146510" y="367"/>
                  </a:lnTo>
                  <a:lnTo>
                    <a:pt x="134237" y="0"/>
                  </a:lnTo>
                  <a:lnTo>
                    <a:pt x="108412" y="7715"/>
                  </a:lnTo>
                  <a:lnTo>
                    <a:pt x="75456" y="29191"/>
                  </a:lnTo>
                  <a:lnTo>
                    <a:pt x="59943" y="50143"/>
                  </a:lnTo>
                  <a:lnTo>
                    <a:pt x="53674" y="62129"/>
                  </a:lnTo>
                  <a:lnTo>
                    <a:pt x="50770" y="87635"/>
                  </a:lnTo>
                  <a:lnTo>
                    <a:pt x="52128" y="100835"/>
                  </a:lnTo>
                  <a:lnTo>
                    <a:pt x="56081" y="106588"/>
                  </a:lnTo>
                  <a:lnTo>
                    <a:pt x="61763" y="107376"/>
                  </a:lnTo>
                  <a:lnTo>
                    <a:pt x="68598" y="104855"/>
                  </a:lnTo>
                  <a:lnTo>
                    <a:pt x="88380" y="106116"/>
                  </a:lnTo>
                  <a:lnTo>
                    <a:pt x="138320" y="119339"/>
                  </a:lnTo>
                  <a:lnTo>
                    <a:pt x="161009" y="135913"/>
                  </a:lnTo>
                  <a:lnTo>
                    <a:pt x="171325" y="146732"/>
                  </a:lnTo>
                  <a:lnTo>
                    <a:pt x="182787" y="175002"/>
                  </a:lnTo>
                  <a:lnTo>
                    <a:pt x="185844" y="191072"/>
                  </a:lnTo>
                  <a:lnTo>
                    <a:pt x="183311" y="203310"/>
                  </a:lnTo>
                  <a:lnTo>
                    <a:pt x="177052" y="212991"/>
                  </a:lnTo>
                  <a:lnTo>
                    <a:pt x="157911" y="227811"/>
                  </a:lnTo>
                  <a:lnTo>
                    <a:pt x="134168" y="239475"/>
                  </a:lnTo>
                  <a:lnTo>
                    <a:pt x="108381" y="241613"/>
                  </a:lnTo>
                  <a:lnTo>
                    <a:pt x="47308" y="237850"/>
                  </a:lnTo>
                  <a:lnTo>
                    <a:pt x="0" y="2369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591417" y="7152786"/>
              <a:ext cx="699272" cy="27343"/>
            </a:xfrm>
            <a:custGeom>
              <a:avLst/>
              <a:gdLst/>
              <a:ahLst/>
              <a:cxnLst/>
              <a:rect l="0" t="0" r="0" b="0"/>
              <a:pathLst>
                <a:path w="699272" h="27343">
                  <a:moveTo>
                    <a:pt x="0" y="27342"/>
                  </a:moveTo>
                  <a:lnTo>
                    <a:pt x="45309" y="25818"/>
                  </a:lnTo>
                  <a:lnTo>
                    <a:pt x="106018" y="17919"/>
                  </a:lnTo>
                  <a:lnTo>
                    <a:pt x="155285" y="15536"/>
                  </a:lnTo>
                  <a:lnTo>
                    <a:pt x="211714" y="10415"/>
                  </a:lnTo>
                  <a:lnTo>
                    <a:pt x="272341" y="4584"/>
                  </a:lnTo>
                  <a:lnTo>
                    <a:pt x="334834" y="1992"/>
                  </a:lnTo>
                  <a:lnTo>
                    <a:pt x="385968" y="840"/>
                  </a:lnTo>
                  <a:lnTo>
                    <a:pt x="433578" y="329"/>
                  </a:lnTo>
                  <a:lnTo>
                    <a:pt x="490285" y="101"/>
                  </a:lnTo>
                  <a:lnTo>
                    <a:pt x="542911" y="0"/>
                  </a:lnTo>
                  <a:lnTo>
                    <a:pt x="591691" y="1479"/>
                  </a:lnTo>
                  <a:lnTo>
                    <a:pt x="638762" y="7214"/>
                  </a:lnTo>
                  <a:lnTo>
                    <a:pt x="699271" y="13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646262" y="7317240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9660" y="0"/>
                  </a:lnTo>
                  <a:lnTo>
                    <a:pt x="121643" y="7279"/>
                  </a:lnTo>
                  <a:lnTo>
                    <a:pt x="150042" y="10852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879352" y="7229877"/>
              <a:ext cx="209633" cy="284380"/>
            </a:xfrm>
            <a:custGeom>
              <a:avLst/>
              <a:gdLst/>
              <a:ahLst/>
              <a:cxnLst/>
              <a:rect l="0" t="0" r="0" b="0"/>
              <a:pathLst>
                <a:path w="209633" h="284380">
                  <a:moveTo>
                    <a:pt x="178246" y="32518"/>
                  </a:moveTo>
                  <a:lnTo>
                    <a:pt x="163688" y="17960"/>
                  </a:lnTo>
                  <a:lnTo>
                    <a:pt x="125520" y="1629"/>
                  </a:lnTo>
                  <a:lnTo>
                    <a:pt x="96921" y="0"/>
                  </a:lnTo>
                  <a:lnTo>
                    <a:pt x="70499" y="5877"/>
                  </a:lnTo>
                  <a:lnTo>
                    <a:pt x="48599" y="18646"/>
                  </a:lnTo>
                  <a:lnTo>
                    <a:pt x="41540" y="29364"/>
                  </a:lnTo>
                  <a:lnTo>
                    <a:pt x="33697" y="57523"/>
                  </a:lnTo>
                  <a:lnTo>
                    <a:pt x="37700" y="65947"/>
                  </a:lnTo>
                  <a:lnTo>
                    <a:pt x="46462" y="70039"/>
                  </a:lnTo>
                  <a:lnTo>
                    <a:pt x="104310" y="80217"/>
                  </a:lnTo>
                  <a:lnTo>
                    <a:pt x="149230" y="99804"/>
                  </a:lnTo>
                  <a:lnTo>
                    <a:pt x="184206" y="124904"/>
                  </a:lnTo>
                  <a:lnTo>
                    <a:pt x="206588" y="158917"/>
                  </a:lnTo>
                  <a:lnTo>
                    <a:pt x="209632" y="188737"/>
                  </a:lnTo>
                  <a:lnTo>
                    <a:pt x="204383" y="219255"/>
                  </a:lnTo>
                  <a:lnTo>
                    <a:pt x="191894" y="242976"/>
                  </a:lnTo>
                  <a:lnTo>
                    <a:pt x="172124" y="259612"/>
                  </a:lnTo>
                  <a:lnTo>
                    <a:pt x="122192" y="282706"/>
                  </a:lnTo>
                  <a:lnTo>
                    <a:pt x="95441" y="284379"/>
                  </a:lnTo>
                  <a:lnTo>
                    <a:pt x="33749" y="280319"/>
                  </a:lnTo>
                  <a:lnTo>
                    <a:pt x="15000" y="275701"/>
                  </a:lnTo>
                  <a:lnTo>
                    <a:pt x="0" y="2656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439676" y="7755998"/>
              <a:ext cx="68557" cy="342782"/>
            </a:xfrm>
            <a:custGeom>
              <a:avLst/>
              <a:gdLst/>
              <a:ahLst/>
              <a:cxnLst/>
              <a:rect l="0" t="0" r="0" b="0"/>
              <a:pathLst>
                <a:path w="68557" h="342782">
                  <a:moveTo>
                    <a:pt x="0" y="0"/>
                  </a:moveTo>
                  <a:lnTo>
                    <a:pt x="14558" y="14558"/>
                  </a:lnTo>
                  <a:lnTo>
                    <a:pt x="21705" y="37956"/>
                  </a:lnTo>
                  <a:lnTo>
                    <a:pt x="29791" y="85388"/>
                  </a:lnTo>
                  <a:lnTo>
                    <a:pt x="41836" y="138037"/>
                  </a:lnTo>
                  <a:lnTo>
                    <a:pt x="50990" y="192232"/>
                  </a:lnTo>
                  <a:lnTo>
                    <a:pt x="57765" y="242821"/>
                  </a:lnTo>
                  <a:lnTo>
                    <a:pt x="65359" y="290819"/>
                  </a:lnTo>
                  <a:lnTo>
                    <a:pt x="68556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329987" y="7714864"/>
              <a:ext cx="301647" cy="438760"/>
            </a:xfrm>
            <a:custGeom>
              <a:avLst/>
              <a:gdLst/>
              <a:ahLst/>
              <a:cxnLst/>
              <a:rect l="0" t="0" r="0" b="0"/>
              <a:pathLst>
                <a:path w="301647" h="438760">
                  <a:moveTo>
                    <a:pt x="301646" y="0"/>
                  </a:moveTo>
                  <a:lnTo>
                    <a:pt x="263478" y="45448"/>
                  </a:lnTo>
                  <a:lnTo>
                    <a:pt x="236102" y="99878"/>
                  </a:lnTo>
                  <a:lnTo>
                    <a:pt x="204021" y="156211"/>
                  </a:lnTo>
                  <a:lnTo>
                    <a:pt x="165112" y="217735"/>
                  </a:lnTo>
                  <a:lnTo>
                    <a:pt x="128085" y="273900"/>
                  </a:lnTo>
                  <a:lnTo>
                    <a:pt x="82007" y="327482"/>
                  </a:lnTo>
                  <a:lnTo>
                    <a:pt x="53075" y="360761"/>
                  </a:lnTo>
                  <a:lnTo>
                    <a:pt x="16543" y="418331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686478" y="7858409"/>
              <a:ext cx="137113" cy="20991"/>
            </a:xfrm>
            <a:custGeom>
              <a:avLst/>
              <a:gdLst/>
              <a:ahLst/>
              <a:cxnLst/>
              <a:rect l="0" t="0" r="0" b="0"/>
              <a:pathLst>
                <a:path w="137113" h="20991">
                  <a:moveTo>
                    <a:pt x="0" y="7278"/>
                  </a:moveTo>
                  <a:lnTo>
                    <a:pt x="21836" y="0"/>
                  </a:lnTo>
                  <a:lnTo>
                    <a:pt x="64531" y="2752"/>
                  </a:lnTo>
                  <a:lnTo>
                    <a:pt x="124394" y="17535"/>
                  </a:lnTo>
                  <a:lnTo>
                    <a:pt x="137112" y="20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1645344" y="7962936"/>
              <a:ext cx="219380" cy="26153"/>
            </a:xfrm>
            <a:custGeom>
              <a:avLst/>
              <a:gdLst/>
              <a:ahLst/>
              <a:cxnLst/>
              <a:rect l="0" t="0" r="0" b="0"/>
              <a:pathLst>
                <a:path w="219380" h="26153">
                  <a:moveTo>
                    <a:pt x="0" y="12441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4469" y="630"/>
                  </a:lnTo>
                  <a:lnTo>
                    <a:pt x="187027" y="9787"/>
                  </a:lnTo>
                  <a:lnTo>
                    <a:pt x="219379" y="261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099463" y="7488206"/>
              <a:ext cx="177587" cy="258338"/>
            </a:xfrm>
            <a:custGeom>
              <a:avLst/>
              <a:gdLst/>
              <a:ahLst/>
              <a:cxnLst/>
              <a:rect l="0" t="0" r="0" b="0"/>
              <a:pathLst>
                <a:path w="177587" h="258338">
                  <a:moveTo>
                    <a:pt x="94329" y="7279"/>
                  </a:moveTo>
                  <a:lnTo>
                    <a:pt x="116166" y="0"/>
                  </a:lnTo>
                  <a:lnTo>
                    <a:pt x="125645" y="904"/>
                  </a:lnTo>
                  <a:lnTo>
                    <a:pt x="144303" y="10032"/>
                  </a:lnTo>
                  <a:lnTo>
                    <a:pt x="171937" y="39579"/>
                  </a:lnTo>
                  <a:lnTo>
                    <a:pt x="176537" y="51665"/>
                  </a:lnTo>
                  <a:lnTo>
                    <a:pt x="177586" y="77280"/>
                  </a:lnTo>
                  <a:lnTo>
                    <a:pt x="165845" y="140388"/>
                  </a:lnTo>
                  <a:lnTo>
                    <a:pt x="157599" y="170034"/>
                  </a:lnTo>
                  <a:lnTo>
                    <a:pt x="140731" y="194383"/>
                  </a:lnTo>
                  <a:lnTo>
                    <a:pt x="92662" y="234840"/>
                  </a:lnTo>
                  <a:lnTo>
                    <a:pt x="52702" y="255659"/>
                  </a:lnTo>
                  <a:lnTo>
                    <a:pt x="25554" y="258337"/>
                  </a:lnTo>
                  <a:lnTo>
                    <a:pt x="11915" y="256918"/>
                  </a:lnTo>
                  <a:lnTo>
                    <a:pt x="4347" y="248355"/>
                  </a:lnTo>
                  <a:lnTo>
                    <a:pt x="0" y="218527"/>
                  </a:lnTo>
                  <a:lnTo>
                    <a:pt x="7209" y="188005"/>
                  </a:lnTo>
                  <a:lnTo>
                    <a:pt x="36664" y="131170"/>
                  </a:lnTo>
                  <a:lnTo>
                    <a:pt x="62098" y="111601"/>
                  </a:lnTo>
                  <a:lnTo>
                    <a:pt x="77412" y="104249"/>
                  </a:lnTo>
                  <a:lnTo>
                    <a:pt x="110678" y="100144"/>
                  </a:lnTo>
                  <a:lnTo>
                    <a:pt x="128080" y="101182"/>
                  </a:lnTo>
                  <a:lnTo>
                    <a:pt x="141206" y="106444"/>
                  </a:lnTo>
                  <a:lnTo>
                    <a:pt x="159852" y="124480"/>
                  </a:lnTo>
                  <a:lnTo>
                    <a:pt x="169154" y="155855"/>
                  </a:lnTo>
                  <a:lnTo>
                    <a:pt x="174391" y="204156"/>
                  </a:lnTo>
                  <a:lnTo>
                    <a:pt x="176597" y="24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346941" y="7482754"/>
              <a:ext cx="121076" cy="229923"/>
            </a:xfrm>
            <a:custGeom>
              <a:avLst/>
              <a:gdLst/>
              <a:ahLst/>
              <a:cxnLst/>
              <a:rect l="0" t="0" r="0" b="0"/>
              <a:pathLst>
                <a:path w="121076" h="229923">
                  <a:moveTo>
                    <a:pt x="121075" y="67576"/>
                  </a:moveTo>
                  <a:lnTo>
                    <a:pt x="101991" y="10324"/>
                  </a:lnTo>
                  <a:lnTo>
                    <a:pt x="91594" y="3509"/>
                  </a:lnTo>
                  <a:lnTo>
                    <a:pt x="59730" y="0"/>
                  </a:lnTo>
                  <a:lnTo>
                    <a:pt x="13522" y="6590"/>
                  </a:lnTo>
                  <a:lnTo>
                    <a:pt x="5193" y="13207"/>
                  </a:lnTo>
                  <a:lnTo>
                    <a:pt x="1163" y="22189"/>
                  </a:lnTo>
                  <a:lnTo>
                    <a:pt x="0" y="32748"/>
                  </a:lnTo>
                  <a:lnTo>
                    <a:pt x="6833" y="52605"/>
                  </a:lnTo>
                  <a:lnTo>
                    <a:pt x="53323" y="112661"/>
                  </a:lnTo>
                  <a:lnTo>
                    <a:pt x="62196" y="125056"/>
                  </a:lnTo>
                  <a:lnTo>
                    <a:pt x="72055" y="155077"/>
                  </a:lnTo>
                  <a:lnTo>
                    <a:pt x="74913" y="187210"/>
                  </a:lnTo>
                  <a:lnTo>
                    <a:pt x="71105" y="216725"/>
                  </a:lnTo>
                  <a:lnTo>
                    <a:pt x="64910" y="224900"/>
                  </a:lnTo>
                  <a:lnTo>
                    <a:pt x="56209" y="228827"/>
                  </a:lnTo>
                  <a:lnTo>
                    <a:pt x="45839" y="229922"/>
                  </a:lnTo>
                  <a:lnTo>
                    <a:pt x="38925" y="224557"/>
                  </a:lnTo>
                  <a:lnTo>
                    <a:pt x="31243" y="202347"/>
                  </a:lnTo>
                  <a:lnTo>
                    <a:pt x="34196" y="155581"/>
                  </a:lnTo>
                  <a:lnTo>
                    <a:pt x="37442" y="103131"/>
                  </a:lnTo>
                  <a:lnTo>
                    <a:pt x="38808" y="53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070391" y="7729204"/>
              <a:ext cx="438760" cy="40506"/>
            </a:xfrm>
            <a:custGeom>
              <a:avLst/>
              <a:gdLst/>
              <a:ahLst/>
              <a:cxnLst/>
              <a:rect l="0" t="0" r="0" b="0"/>
              <a:pathLst>
                <a:path w="438760" h="40506">
                  <a:moveTo>
                    <a:pt x="0" y="40505"/>
                  </a:moveTo>
                  <a:lnTo>
                    <a:pt x="57253" y="21421"/>
                  </a:lnTo>
                  <a:lnTo>
                    <a:pt x="111250" y="15554"/>
                  </a:lnTo>
                  <a:lnTo>
                    <a:pt x="168213" y="6536"/>
                  </a:lnTo>
                  <a:lnTo>
                    <a:pt x="230964" y="1494"/>
                  </a:lnTo>
                  <a:lnTo>
                    <a:pt x="290522" y="0"/>
                  </a:lnTo>
                  <a:lnTo>
                    <a:pt x="339484" y="6837"/>
                  </a:lnTo>
                  <a:lnTo>
                    <a:pt x="390216" y="11232"/>
                  </a:lnTo>
                  <a:lnTo>
                    <a:pt x="413629" y="16323"/>
                  </a:lnTo>
                  <a:lnTo>
                    <a:pt x="438759" y="267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125236" y="7847624"/>
              <a:ext cx="242794" cy="290017"/>
            </a:xfrm>
            <a:custGeom>
              <a:avLst/>
              <a:gdLst/>
              <a:ahLst/>
              <a:cxnLst/>
              <a:rect l="0" t="0" r="0" b="0"/>
              <a:pathLst>
                <a:path w="242794" h="290017">
                  <a:moveTo>
                    <a:pt x="205668" y="45486"/>
                  </a:moveTo>
                  <a:lnTo>
                    <a:pt x="148416" y="14597"/>
                  </a:lnTo>
                  <a:lnTo>
                    <a:pt x="108976" y="109"/>
                  </a:lnTo>
                  <a:lnTo>
                    <a:pt x="97027" y="0"/>
                  </a:lnTo>
                  <a:lnTo>
                    <a:pt x="75624" y="8004"/>
                  </a:lnTo>
                  <a:lnTo>
                    <a:pt x="68698" y="17452"/>
                  </a:lnTo>
                  <a:lnTo>
                    <a:pt x="61002" y="44198"/>
                  </a:lnTo>
                  <a:lnTo>
                    <a:pt x="56669" y="93516"/>
                  </a:lnTo>
                  <a:lnTo>
                    <a:pt x="60632" y="103405"/>
                  </a:lnTo>
                  <a:lnTo>
                    <a:pt x="67844" y="108474"/>
                  </a:lnTo>
                  <a:lnTo>
                    <a:pt x="77222" y="110330"/>
                  </a:lnTo>
                  <a:lnTo>
                    <a:pt x="86521" y="108521"/>
                  </a:lnTo>
                  <a:lnTo>
                    <a:pt x="139779" y="82826"/>
                  </a:lnTo>
                  <a:lnTo>
                    <a:pt x="165720" y="81379"/>
                  </a:lnTo>
                  <a:lnTo>
                    <a:pt x="190960" y="87337"/>
                  </a:lnTo>
                  <a:lnTo>
                    <a:pt x="212335" y="100142"/>
                  </a:lnTo>
                  <a:lnTo>
                    <a:pt x="227928" y="120052"/>
                  </a:lnTo>
                  <a:lnTo>
                    <a:pt x="238414" y="145659"/>
                  </a:lnTo>
                  <a:lnTo>
                    <a:pt x="242793" y="192812"/>
                  </a:lnTo>
                  <a:lnTo>
                    <a:pt x="238418" y="222178"/>
                  </a:lnTo>
                  <a:lnTo>
                    <a:pt x="223271" y="246401"/>
                  </a:lnTo>
                  <a:lnTo>
                    <a:pt x="199780" y="265799"/>
                  </a:lnTo>
                  <a:lnTo>
                    <a:pt x="152295" y="283763"/>
                  </a:lnTo>
                  <a:lnTo>
                    <a:pt x="99631" y="289761"/>
                  </a:lnTo>
                  <a:lnTo>
                    <a:pt x="48479" y="290016"/>
                  </a:lnTo>
                  <a:lnTo>
                    <a:pt x="0" y="2785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703860" y="4844975"/>
            <a:ext cx="1905858" cy="424223"/>
            <a:chOff x="5703860" y="4844975"/>
            <a:chExt cx="1905858" cy="424223"/>
          </a:xfrm>
        </p:grpSpPr>
        <p:sp>
          <p:nvSpPr>
            <p:cNvPr id="218" name="Freeform 217"/>
            <p:cNvSpPr/>
            <p:nvPr/>
          </p:nvSpPr>
          <p:spPr>
            <a:xfrm>
              <a:off x="5703860" y="4844975"/>
              <a:ext cx="250204" cy="370213"/>
            </a:xfrm>
            <a:custGeom>
              <a:avLst/>
              <a:gdLst/>
              <a:ahLst/>
              <a:cxnLst/>
              <a:rect l="0" t="0" r="0" b="0"/>
              <a:pathLst>
                <a:path w="250204" h="370213">
                  <a:moveTo>
                    <a:pt x="0" y="45382"/>
                  </a:moveTo>
                  <a:lnTo>
                    <a:pt x="7279" y="23546"/>
                  </a:lnTo>
                  <a:lnTo>
                    <a:pt x="23040" y="8762"/>
                  </a:lnTo>
                  <a:lnTo>
                    <a:pt x="33642" y="2687"/>
                  </a:lnTo>
                  <a:lnTo>
                    <a:pt x="61672" y="0"/>
                  </a:lnTo>
                  <a:lnTo>
                    <a:pt x="94442" y="5407"/>
                  </a:lnTo>
                  <a:lnTo>
                    <a:pt x="129320" y="17967"/>
                  </a:lnTo>
                  <a:lnTo>
                    <a:pt x="157009" y="37768"/>
                  </a:lnTo>
                  <a:lnTo>
                    <a:pt x="177948" y="61803"/>
                  </a:lnTo>
                  <a:lnTo>
                    <a:pt x="192332" y="87720"/>
                  </a:lnTo>
                  <a:lnTo>
                    <a:pt x="193730" y="99506"/>
                  </a:lnTo>
                  <a:lnTo>
                    <a:pt x="187159" y="120727"/>
                  </a:lnTo>
                  <a:lnTo>
                    <a:pt x="129055" y="177717"/>
                  </a:lnTo>
                  <a:lnTo>
                    <a:pt x="119553" y="180833"/>
                  </a:lnTo>
                  <a:lnTo>
                    <a:pt x="110171" y="179863"/>
                  </a:lnTo>
                  <a:lnTo>
                    <a:pt x="100870" y="176170"/>
                  </a:lnTo>
                  <a:lnTo>
                    <a:pt x="99239" y="172184"/>
                  </a:lnTo>
                  <a:lnTo>
                    <a:pt x="102722" y="168004"/>
                  </a:lnTo>
                  <a:lnTo>
                    <a:pt x="109615" y="163693"/>
                  </a:lnTo>
                  <a:lnTo>
                    <a:pt x="148431" y="157626"/>
                  </a:lnTo>
                  <a:lnTo>
                    <a:pt x="173119" y="164332"/>
                  </a:lnTo>
                  <a:lnTo>
                    <a:pt x="221075" y="200743"/>
                  </a:lnTo>
                  <a:lnTo>
                    <a:pt x="246457" y="238683"/>
                  </a:lnTo>
                  <a:lnTo>
                    <a:pt x="250203" y="273484"/>
                  </a:lnTo>
                  <a:lnTo>
                    <a:pt x="245267" y="309772"/>
                  </a:lnTo>
                  <a:lnTo>
                    <a:pt x="232916" y="336056"/>
                  </a:lnTo>
                  <a:lnTo>
                    <a:pt x="213207" y="353832"/>
                  </a:lnTo>
                  <a:lnTo>
                    <a:pt x="187690" y="365287"/>
                  </a:lnTo>
                  <a:lnTo>
                    <a:pt x="139064" y="370212"/>
                  </a:lnTo>
                  <a:lnTo>
                    <a:pt x="87585" y="361177"/>
                  </a:lnTo>
                  <a:lnTo>
                    <a:pt x="36598" y="335660"/>
                  </a:lnTo>
                  <a:lnTo>
                    <a:pt x="13711" y="3196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019217" y="51645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362017" y="4882234"/>
              <a:ext cx="217623" cy="352642"/>
            </a:xfrm>
            <a:custGeom>
              <a:avLst/>
              <a:gdLst/>
              <a:ahLst/>
              <a:cxnLst/>
              <a:rect l="0" t="0" r="0" b="0"/>
              <a:pathLst>
                <a:path w="217623" h="352642">
                  <a:moveTo>
                    <a:pt x="205649" y="21834"/>
                  </a:moveTo>
                  <a:lnTo>
                    <a:pt x="191092" y="7276"/>
                  </a:lnTo>
                  <a:lnTo>
                    <a:pt x="163631" y="129"/>
                  </a:lnTo>
                  <a:lnTo>
                    <a:pt x="127559" y="0"/>
                  </a:lnTo>
                  <a:lnTo>
                    <a:pt x="74514" y="17057"/>
                  </a:lnTo>
                  <a:lnTo>
                    <a:pt x="18935" y="50118"/>
                  </a:lnTo>
                  <a:lnTo>
                    <a:pt x="8047" y="58972"/>
                  </a:lnTo>
                  <a:lnTo>
                    <a:pt x="2311" y="70968"/>
                  </a:lnTo>
                  <a:lnTo>
                    <a:pt x="0" y="100548"/>
                  </a:lnTo>
                  <a:lnTo>
                    <a:pt x="6087" y="113920"/>
                  </a:lnTo>
                  <a:lnTo>
                    <a:pt x="59642" y="161337"/>
                  </a:lnTo>
                  <a:lnTo>
                    <a:pt x="121624" y="206984"/>
                  </a:lnTo>
                  <a:lnTo>
                    <a:pt x="177879" y="254765"/>
                  </a:lnTo>
                  <a:lnTo>
                    <a:pt x="205495" y="275675"/>
                  </a:lnTo>
                  <a:lnTo>
                    <a:pt x="213163" y="288563"/>
                  </a:lnTo>
                  <a:lnTo>
                    <a:pt x="217622" y="319134"/>
                  </a:lnTo>
                  <a:lnTo>
                    <a:pt x="213630" y="331247"/>
                  </a:lnTo>
                  <a:lnTo>
                    <a:pt x="206400" y="340846"/>
                  </a:lnTo>
                  <a:lnTo>
                    <a:pt x="197009" y="348769"/>
                  </a:lnTo>
                  <a:lnTo>
                    <a:pt x="186178" y="352527"/>
                  </a:lnTo>
                  <a:lnTo>
                    <a:pt x="161955" y="352641"/>
                  </a:lnTo>
                  <a:lnTo>
                    <a:pt x="99742" y="340300"/>
                  </a:lnTo>
                  <a:lnTo>
                    <a:pt x="49987" y="323192"/>
                  </a:lnTo>
                  <a:lnTo>
                    <a:pt x="27403" y="3097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646666" y="4992583"/>
              <a:ext cx="202108" cy="240555"/>
            </a:xfrm>
            <a:custGeom>
              <a:avLst/>
              <a:gdLst/>
              <a:ahLst/>
              <a:cxnLst/>
              <a:rect l="0" t="0" r="0" b="0"/>
              <a:pathLst>
                <a:path w="202108" h="240555">
                  <a:moveTo>
                    <a:pt x="30689" y="62308"/>
                  </a:moveTo>
                  <a:lnTo>
                    <a:pt x="30689" y="121968"/>
                  </a:lnTo>
                  <a:lnTo>
                    <a:pt x="37968" y="183952"/>
                  </a:lnTo>
                  <a:lnTo>
                    <a:pt x="46205" y="195202"/>
                  </a:lnTo>
                  <a:lnTo>
                    <a:pt x="71609" y="211765"/>
                  </a:lnTo>
                  <a:lnTo>
                    <a:pt x="99150" y="216079"/>
                  </a:lnTo>
                  <a:lnTo>
                    <a:pt x="126625" y="211395"/>
                  </a:lnTo>
                  <a:lnTo>
                    <a:pt x="154072" y="199156"/>
                  </a:lnTo>
                  <a:lnTo>
                    <a:pt x="187939" y="167857"/>
                  </a:lnTo>
                  <a:lnTo>
                    <a:pt x="199604" y="134610"/>
                  </a:lnTo>
                  <a:lnTo>
                    <a:pt x="202107" y="77129"/>
                  </a:lnTo>
                  <a:lnTo>
                    <a:pt x="199813" y="58478"/>
                  </a:lnTo>
                  <a:lnTo>
                    <a:pt x="192189" y="42996"/>
                  </a:lnTo>
                  <a:lnTo>
                    <a:pt x="167468" y="17670"/>
                  </a:lnTo>
                  <a:lnTo>
                    <a:pt x="136168" y="4382"/>
                  </a:lnTo>
                  <a:lnTo>
                    <a:pt x="101945" y="0"/>
                  </a:lnTo>
                  <a:lnTo>
                    <a:pt x="66420" y="3131"/>
                  </a:lnTo>
                  <a:lnTo>
                    <a:pt x="38445" y="17726"/>
                  </a:lnTo>
                  <a:lnTo>
                    <a:pt x="26719" y="28016"/>
                  </a:lnTo>
                  <a:lnTo>
                    <a:pt x="9627" y="55700"/>
                  </a:lnTo>
                  <a:lnTo>
                    <a:pt x="0" y="88317"/>
                  </a:lnTo>
                  <a:lnTo>
                    <a:pt x="799" y="123127"/>
                  </a:lnTo>
                  <a:lnTo>
                    <a:pt x="17093" y="169705"/>
                  </a:lnTo>
                  <a:lnTo>
                    <a:pt x="48497" y="205173"/>
                  </a:lnTo>
                  <a:lnTo>
                    <a:pt x="104907" y="231985"/>
                  </a:lnTo>
                  <a:lnTo>
                    <a:pt x="126668" y="240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937868" y="4862935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0" y="0"/>
                  </a:moveTo>
                  <a:lnTo>
                    <a:pt x="9423" y="54731"/>
                  </a:lnTo>
                  <a:lnTo>
                    <a:pt x="11805" y="95420"/>
                  </a:lnTo>
                  <a:lnTo>
                    <a:pt x="16926" y="142958"/>
                  </a:lnTo>
                  <a:lnTo>
                    <a:pt x="24281" y="191508"/>
                  </a:lnTo>
                  <a:lnTo>
                    <a:pt x="36986" y="253100"/>
                  </a:lnTo>
                  <a:lnTo>
                    <a:pt x="50400" y="309945"/>
                  </a:lnTo>
                  <a:lnTo>
                    <a:pt x="64519" y="371559"/>
                  </a:lnTo>
                  <a:lnTo>
                    <a:pt x="68556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143536" y="5013758"/>
              <a:ext cx="150824" cy="255440"/>
            </a:xfrm>
            <a:custGeom>
              <a:avLst/>
              <a:gdLst/>
              <a:ahLst/>
              <a:cxnLst/>
              <a:rect l="0" t="0" r="0" b="0"/>
              <a:pathLst>
                <a:path w="150824" h="255440">
                  <a:moveTo>
                    <a:pt x="0" y="0"/>
                  </a:moveTo>
                  <a:lnTo>
                    <a:pt x="4063" y="55597"/>
                  </a:lnTo>
                  <a:lnTo>
                    <a:pt x="10852" y="104326"/>
                  </a:lnTo>
                  <a:lnTo>
                    <a:pt x="16926" y="158883"/>
                  </a:lnTo>
                  <a:lnTo>
                    <a:pt x="32628" y="218263"/>
                  </a:lnTo>
                  <a:lnTo>
                    <a:pt x="53171" y="252903"/>
                  </a:lnTo>
                  <a:lnTo>
                    <a:pt x="59823" y="255439"/>
                  </a:lnTo>
                  <a:lnTo>
                    <a:pt x="65781" y="252560"/>
                  </a:lnTo>
                  <a:lnTo>
                    <a:pt x="71276" y="246070"/>
                  </a:lnTo>
                  <a:lnTo>
                    <a:pt x="77382" y="222609"/>
                  </a:lnTo>
                  <a:lnTo>
                    <a:pt x="83143" y="193392"/>
                  </a:lnTo>
                  <a:lnTo>
                    <a:pt x="107606" y="133333"/>
                  </a:lnTo>
                  <a:lnTo>
                    <a:pt x="127560" y="70518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349204" y="5056422"/>
              <a:ext cx="260514" cy="182500"/>
            </a:xfrm>
            <a:custGeom>
              <a:avLst/>
              <a:gdLst/>
              <a:ahLst/>
              <a:cxnLst/>
              <a:rect l="0" t="0" r="0" b="0"/>
              <a:pathLst>
                <a:path w="260514" h="182500">
                  <a:moveTo>
                    <a:pt x="0" y="121870"/>
                  </a:moveTo>
                  <a:lnTo>
                    <a:pt x="21837" y="114591"/>
                  </a:lnTo>
                  <a:lnTo>
                    <a:pt x="36620" y="98830"/>
                  </a:lnTo>
                  <a:lnTo>
                    <a:pt x="64915" y="38374"/>
                  </a:lnTo>
                  <a:lnTo>
                    <a:pt x="80141" y="11635"/>
                  </a:lnTo>
                  <a:lnTo>
                    <a:pt x="80849" y="4199"/>
                  </a:lnTo>
                  <a:lnTo>
                    <a:pt x="76752" y="766"/>
                  </a:lnTo>
                  <a:lnTo>
                    <a:pt x="69449" y="0"/>
                  </a:lnTo>
                  <a:lnTo>
                    <a:pt x="53211" y="7275"/>
                  </a:lnTo>
                  <a:lnTo>
                    <a:pt x="44614" y="13481"/>
                  </a:lnTo>
                  <a:lnTo>
                    <a:pt x="31001" y="32563"/>
                  </a:lnTo>
                  <a:lnTo>
                    <a:pt x="25237" y="44051"/>
                  </a:lnTo>
                  <a:lnTo>
                    <a:pt x="22896" y="69002"/>
                  </a:lnTo>
                  <a:lnTo>
                    <a:pt x="33807" y="122261"/>
                  </a:lnTo>
                  <a:lnTo>
                    <a:pt x="40820" y="132795"/>
                  </a:lnTo>
                  <a:lnTo>
                    <a:pt x="60800" y="148562"/>
                  </a:lnTo>
                  <a:lnTo>
                    <a:pt x="120289" y="171098"/>
                  </a:lnTo>
                  <a:lnTo>
                    <a:pt x="165136" y="182499"/>
                  </a:lnTo>
                  <a:lnTo>
                    <a:pt x="225987" y="178309"/>
                  </a:lnTo>
                  <a:lnTo>
                    <a:pt x="260513" y="176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720036" y="5411383"/>
            <a:ext cx="462705" cy="466182"/>
            <a:chOff x="5720036" y="5411383"/>
            <a:chExt cx="462705" cy="466182"/>
          </a:xfrm>
        </p:grpSpPr>
        <p:sp>
          <p:nvSpPr>
            <p:cNvPr id="226" name="Freeform 225"/>
            <p:cNvSpPr/>
            <p:nvPr/>
          </p:nvSpPr>
          <p:spPr>
            <a:xfrm>
              <a:off x="5720036" y="5507361"/>
              <a:ext cx="299182" cy="200449"/>
            </a:xfrm>
            <a:custGeom>
              <a:avLst/>
              <a:gdLst/>
              <a:ahLst/>
              <a:cxnLst/>
              <a:rect l="0" t="0" r="0" b="0"/>
              <a:pathLst>
                <a:path w="299182" h="200449">
                  <a:moveTo>
                    <a:pt x="66091" y="0"/>
                  </a:moveTo>
                  <a:lnTo>
                    <a:pt x="62028" y="55597"/>
                  </a:lnTo>
                  <a:lnTo>
                    <a:pt x="47007" y="117117"/>
                  </a:lnTo>
                  <a:lnTo>
                    <a:pt x="18423" y="175481"/>
                  </a:lnTo>
                  <a:lnTo>
                    <a:pt x="0" y="200448"/>
                  </a:lnTo>
                  <a:lnTo>
                    <a:pt x="10818" y="191160"/>
                  </a:lnTo>
                  <a:lnTo>
                    <a:pt x="38987" y="188048"/>
                  </a:lnTo>
                  <a:lnTo>
                    <a:pt x="93608" y="190799"/>
                  </a:lnTo>
                  <a:lnTo>
                    <a:pt x="148386" y="187551"/>
                  </a:lnTo>
                  <a:lnTo>
                    <a:pt x="203211" y="176940"/>
                  </a:lnTo>
                  <a:lnTo>
                    <a:pt x="253988" y="164148"/>
                  </a:lnTo>
                  <a:lnTo>
                    <a:pt x="279095" y="155222"/>
                  </a:lnTo>
                  <a:lnTo>
                    <a:pt x="299181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032929" y="5411383"/>
              <a:ext cx="13712" cy="466182"/>
            </a:xfrm>
            <a:custGeom>
              <a:avLst/>
              <a:gdLst/>
              <a:ahLst/>
              <a:cxnLst/>
              <a:rect l="0" t="0" r="0" b="0"/>
              <a:pathLst>
                <a:path w="13712" h="466182">
                  <a:moveTo>
                    <a:pt x="13711" y="0"/>
                  </a:moveTo>
                  <a:lnTo>
                    <a:pt x="4288" y="54731"/>
                  </a:lnTo>
                  <a:lnTo>
                    <a:pt x="1270" y="116935"/>
                  </a:lnTo>
                  <a:lnTo>
                    <a:pt x="564" y="161153"/>
                  </a:lnTo>
                  <a:lnTo>
                    <a:pt x="250" y="210259"/>
                  </a:lnTo>
                  <a:lnTo>
                    <a:pt x="111" y="259506"/>
                  </a:lnTo>
                  <a:lnTo>
                    <a:pt x="33" y="321491"/>
                  </a:lnTo>
                  <a:lnTo>
                    <a:pt x="9" y="379976"/>
                  </a:lnTo>
                  <a:lnTo>
                    <a:pt x="2" y="437253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170040" y="57678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468235" y="5370249"/>
            <a:ext cx="3691766" cy="497563"/>
            <a:chOff x="6468235" y="5370249"/>
            <a:chExt cx="3691766" cy="497563"/>
          </a:xfrm>
        </p:grpSpPr>
        <p:sp>
          <p:nvSpPr>
            <p:cNvPr id="230" name="Freeform 229"/>
            <p:cNvSpPr/>
            <p:nvPr/>
          </p:nvSpPr>
          <p:spPr>
            <a:xfrm>
              <a:off x="6468235" y="5575917"/>
              <a:ext cx="182219" cy="291895"/>
            </a:xfrm>
            <a:custGeom>
              <a:avLst/>
              <a:gdLst/>
              <a:ahLst/>
              <a:cxnLst/>
              <a:rect l="0" t="0" r="0" b="0"/>
              <a:pathLst>
                <a:path w="182219" h="291895">
                  <a:moveTo>
                    <a:pt x="140564" y="0"/>
                  </a:moveTo>
                  <a:lnTo>
                    <a:pt x="99825" y="12470"/>
                  </a:lnTo>
                  <a:lnTo>
                    <a:pt x="42531" y="51315"/>
                  </a:lnTo>
                  <a:lnTo>
                    <a:pt x="2844" y="70726"/>
                  </a:lnTo>
                  <a:lnTo>
                    <a:pt x="0" y="74573"/>
                  </a:lnTo>
                  <a:lnTo>
                    <a:pt x="4197" y="77138"/>
                  </a:lnTo>
                  <a:lnTo>
                    <a:pt x="13090" y="78848"/>
                  </a:lnTo>
                  <a:lnTo>
                    <a:pt x="71147" y="114431"/>
                  </a:lnTo>
                  <a:lnTo>
                    <a:pt x="121858" y="153752"/>
                  </a:lnTo>
                  <a:lnTo>
                    <a:pt x="163459" y="201796"/>
                  </a:lnTo>
                  <a:lnTo>
                    <a:pt x="180193" y="231370"/>
                  </a:lnTo>
                  <a:lnTo>
                    <a:pt x="182218" y="244131"/>
                  </a:lnTo>
                  <a:lnTo>
                    <a:pt x="180521" y="255686"/>
                  </a:lnTo>
                  <a:lnTo>
                    <a:pt x="176342" y="266436"/>
                  </a:lnTo>
                  <a:lnTo>
                    <a:pt x="159512" y="282442"/>
                  </a:lnTo>
                  <a:lnTo>
                    <a:pt x="148626" y="288844"/>
                  </a:lnTo>
                  <a:lnTo>
                    <a:pt x="124342" y="291894"/>
                  </a:lnTo>
                  <a:lnTo>
                    <a:pt x="99839" y="286648"/>
                  </a:lnTo>
                  <a:lnTo>
                    <a:pt x="42533" y="249999"/>
                  </a:lnTo>
                  <a:lnTo>
                    <a:pt x="28439" y="236543"/>
                  </a:lnTo>
                  <a:lnTo>
                    <a:pt x="1716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704778" y="5603339"/>
              <a:ext cx="191957" cy="246803"/>
            </a:xfrm>
            <a:custGeom>
              <a:avLst/>
              <a:gdLst/>
              <a:ahLst/>
              <a:cxnLst/>
              <a:rect l="0" t="0" r="0" b="0"/>
              <a:pathLst>
                <a:path w="191957" h="246803">
                  <a:moveTo>
                    <a:pt x="0" y="0"/>
                  </a:moveTo>
                  <a:lnTo>
                    <a:pt x="0" y="59660"/>
                  </a:lnTo>
                  <a:lnTo>
                    <a:pt x="4062" y="111117"/>
                  </a:lnTo>
                  <a:lnTo>
                    <a:pt x="14914" y="160895"/>
                  </a:lnTo>
                  <a:lnTo>
                    <a:pt x="24910" y="188816"/>
                  </a:lnTo>
                  <a:lnTo>
                    <a:pt x="39510" y="211382"/>
                  </a:lnTo>
                  <a:lnTo>
                    <a:pt x="49191" y="217095"/>
                  </a:lnTo>
                  <a:lnTo>
                    <a:pt x="72137" y="219380"/>
                  </a:lnTo>
                  <a:lnTo>
                    <a:pt x="81608" y="214809"/>
                  </a:lnTo>
                  <a:lnTo>
                    <a:pt x="96193" y="197544"/>
                  </a:lnTo>
                  <a:lnTo>
                    <a:pt x="112969" y="162128"/>
                  </a:lnTo>
                  <a:lnTo>
                    <a:pt x="114702" y="131980"/>
                  </a:lnTo>
                  <a:lnTo>
                    <a:pt x="111175" y="80747"/>
                  </a:lnTo>
                  <a:lnTo>
                    <a:pt x="111873" y="55693"/>
                  </a:lnTo>
                  <a:lnTo>
                    <a:pt x="114192" y="55411"/>
                  </a:lnTo>
                  <a:lnTo>
                    <a:pt x="117261" y="59792"/>
                  </a:lnTo>
                  <a:lnTo>
                    <a:pt x="126655" y="122999"/>
                  </a:lnTo>
                  <a:lnTo>
                    <a:pt x="142325" y="178167"/>
                  </a:lnTo>
                  <a:lnTo>
                    <a:pt x="169513" y="220606"/>
                  </a:lnTo>
                  <a:lnTo>
                    <a:pt x="1919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965290" y="5466228"/>
              <a:ext cx="209412" cy="365734"/>
            </a:xfrm>
            <a:custGeom>
              <a:avLst/>
              <a:gdLst/>
              <a:ahLst/>
              <a:cxnLst/>
              <a:rect l="0" t="0" r="0" b="0"/>
              <a:pathLst>
                <a:path w="209412" h="365734">
                  <a:moveTo>
                    <a:pt x="0" y="0"/>
                  </a:moveTo>
                  <a:lnTo>
                    <a:pt x="1524" y="45308"/>
                  </a:lnTo>
                  <a:lnTo>
                    <a:pt x="10947" y="106017"/>
                  </a:lnTo>
                  <a:lnTo>
                    <a:pt x="19084" y="155285"/>
                  </a:lnTo>
                  <a:lnTo>
                    <a:pt x="23717" y="203588"/>
                  </a:lnTo>
                  <a:lnTo>
                    <a:pt x="27299" y="248924"/>
                  </a:lnTo>
                  <a:lnTo>
                    <a:pt x="37882" y="307184"/>
                  </a:lnTo>
                  <a:lnTo>
                    <a:pt x="46291" y="339147"/>
                  </a:lnTo>
                  <a:lnTo>
                    <a:pt x="46095" y="346452"/>
                  </a:lnTo>
                  <a:lnTo>
                    <a:pt x="42918" y="348274"/>
                  </a:lnTo>
                  <a:lnTo>
                    <a:pt x="37752" y="346443"/>
                  </a:lnTo>
                  <a:lnTo>
                    <a:pt x="27951" y="324095"/>
                  </a:lnTo>
                  <a:lnTo>
                    <a:pt x="21564" y="290295"/>
                  </a:lnTo>
                  <a:lnTo>
                    <a:pt x="26534" y="238529"/>
                  </a:lnTo>
                  <a:lnTo>
                    <a:pt x="39178" y="195092"/>
                  </a:lnTo>
                  <a:lnTo>
                    <a:pt x="53468" y="172529"/>
                  </a:lnTo>
                  <a:lnTo>
                    <a:pt x="64592" y="165294"/>
                  </a:lnTo>
                  <a:lnTo>
                    <a:pt x="93201" y="157255"/>
                  </a:lnTo>
                  <a:lnTo>
                    <a:pt x="126230" y="161807"/>
                  </a:lnTo>
                  <a:lnTo>
                    <a:pt x="158174" y="175510"/>
                  </a:lnTo>
                  <a:lnTo>
                    <a:pt x="182529" y="196834"/>
                  </a:lnTo>
                  <a:lnTo>
                    <a:pt x="206091" y="234535"/>
                  </a:lnTo>
                  <a:lnTo>
                    <a:pt x="209411" y="265217"/>
                  </a:lnTo>
                  <a:lnTo>
                    <a:pt x="208164" y="281930"/>
                  </a:lnTo>
                  <a:lnTo>
                    <a:pt x="194589" y="312689"/>
                  </a:lnTo>
                  <a:lnTo>
                    <a:pt x="173322" y="338546"/>
                  </a:lnTo>
                  <a:lnTo>
                    <a:pt x="148635" y="355117"/>
                  </a:lnTo>
                  <a:lnTo>
                    <a:pt x="101763" y="365733"/>
                  </a:lnTo>
                  <a:lnTo>
                    <a:pt x="79252" y="364153"/>
                  </a:lnTo>
                  <a:lnTo>
                    <a:pt x="54845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150667" y="5589628"/>
              <a:ext cx="139708" cy="246803"/>
            </a:xfrm>
            <a:custGeom>
              <a:avLst/>
              <a:gdLst/>
              <a:ahLst/>
              <a:cxnLst/>
              <a:rect l="0" t="0" r="0" b="0"/>
              <a:pathLst>
                <a:path w="139708" h="246803">
                  <a:moveTo>
                    <a:pt x="116270" y="0"/>
                  </a:moveTo>
                  <a:lnTo>
                    <a:pt x="67463" y="44745"/>
                  </a:lnTo>
                  <a:lnTo>
                    <a:pt x="7773" y="89413"/>
                  </a:lnTo>
                  <a:lnTo>
                    <a:pt x="1281" y="99219"/>
                  </a:lnTo>
                  <a:lnTo>
                    <a:pt x="0" y="108803"/>
                  </a:lnTo>
                  <a:lnTo>
                    <a:pt x="2193" y="118239"/>
                  </a:lnTo>
                  <a:lnTo>
                    <a:pt x="8225" y="126054"/>
                  </a:lnTo>
                  <a:lnTo>
                    <a:pt x="27117" y="138799"/>
                  </a:lnTo>
                  <a:lnTo>
                    <a:pt x="87431" y="160918"/>
                  </a:lnTo>
                  <a:lnTo>
                    <a:pt x="122242" y="176131"/>
                  </a:lnTo>
                  <a:lnTo>
                    <a:pt x="132439" y="185977"/>
                  </a:lnTo>
                  <a:lnTo>
                    <a:pt x="137714" y="197111"/>
                  </a:lnTo>
                  <a:lnTo>
                    <a:pt x="139707" y="209104"/>
                  </a:lnTo>
                  <a:lnTo>
                    <a:pt x="136465" y="218623"/>
                  </a:lnTo>
                  <a:lnTo>
                    <a:pt x="120674" y="233262"/>
                  </a:lnTo>
                  <a:lnTo>
                    <a:pt x="102485" y="240784"/>
                  </a:lnTo>
                  <a:lnTo>
                    <a:pt x="7513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445182" y="5452516"/>
              <a:ext cx="13713" cy="383915"/>
            </a:xfrm>
            <a:custGeom>
              <a:avLst/>
              <a:gdLst/>
              <a:ahLst/>
              <a:cxnLst/>
              <a:rect l="0" t="0" r="0" b="0"/>
              <a:pathLst>
                <a:path w="13713" h="383915">
                  <a:moveTo>
                    <a:pt x="0" y="0"/>
                  </a:moveTo>
                  <a:lnTo>
                    <a:pt x="0" y="45309"/>
                  </a:lnTo>
                  <a:lnTo>
                    <a:pt x="0" y="104494"/>
                  </a:lnTo>
                  <a:lnTo>
                    <a:pt x="0" y="148007"/>
                  </a:lnTo>
                  <a:lnTo>
                    <a:pt x="0" y="192736"/>
                  </a:lnTo>
                  <a:lnTo>
                    <a:pt x="4063" y="252619"/>
                  </a:lnTo>
                  <a:lnTo>
                    <a:pt x="10853" y="307433"/>
                  </a:lnTo>
                  <a:lnTo>
                    <a:pt x="12865" y="355667"/>
                  </a:lnTo>
                  <a:lnTo>
                    <a:pt x="13712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362915" y="5658184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0"/>
                  </a:moveTo>
                  <a:lnTo>
                    <a:pt x="48808" y="10853"/>
                  </a:lnTo>
                  <a:lnTo>
                    <a:pt x="108497" y="20426"/>
                  </a:lnTo>
                  <a:lnTo>
                    <a:pt x="170676" y="26040"/>
                  </a:lnTo>
                  <a:lnTo>
                    <a:pt x="20566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678272" y="5699318"/>
              <a:ext cx="13713" cy="137113"/>
            </a:xfrm>
            <a:custGeom>
              <a:avLst/>
              <a:gdLst/>
              <a:ahLst/>
              <a:cxnLst/>
              <a:rect l="0" t="0" r="0" b="0"/>
              <a:pathLst>
                <a:path w="13713" h="137113">
                  <a:moveTo>
                    <a:pt x="0" y="0"/>
                  </a:moveTo>
                  <a:lnTo>
                    <a:pt x="4063" y="55597"/>
                  </a:lnTo>
                  <a:lnTo>
                    <a:pt x="10853" y="96202"/>
                  </a:lnTo>
                  <a:lnTo>
                    <a:pt x="137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637139" y="5548495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897652" y="5425094"/>
              <a:ext cx="13712" cy="425048"/>
            </a:xfrm>
            <a:custGeom>
              <a:avLst/>
              <a:gdLst/>
              <a:ahLst/>
              <a:cxnLst/>
              <a:rect l="0" t="0" r="0" b="0"/>
              <a:pathLst>
                <a:path w="13712" h="425048">
                  <a:moveTo>
                    <a:pt x="0" y="0"/>
                  </a:moveTo>
                  <a:lnTo>
                    <a:pt x="1523" y="54732"/>
                  </a:lnTo>
                  <a:lnTo>
                    <a:pt x="7279" y="95420"/>
                  </a:lnTo>
                  <a:lnTo>
                    <a:pt x="10852" y="142958"/>
                  </a:lnTo>
                  <a:lnTo>
                    <a:pt x="12440" y="193032"/>
                  </a:lnTo>
                  <a:lnTo>
                    <a:pt x="13147" y="240678"/>
                  </a:lnTo>
                  <a:lnTo>
                    <a:pt x="13543" y="303048"/>
                  </a:lnTo>
                  <a:lnTo>
                    <a:pt x="13661" y="360123"/>
                  </a:lnTo>
                  <a:lnTo>
                    <a:pt x="13688" y="389082"/>
                  </a:lnTo>
                  <a:lnTo>
                    <a:pt x="13711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801673" y="5644473"/>
              <a:ext cx="205669" cy="35323"/>
            </a:xfrm>
            <a:custGeom>
              <a:avLst/>
              <a:gdLst/>
              <a:ahLst/>
              <a:cxnLst/>
              <a:rect l="0" t="0" r="0" b="0"/>
              <a:pathLst>
                <a:path w="205669" h="35323">
                  <a:moveTo>
                    <a:pt x="0" y="27423"/>
                  </a:moveTo>
                  <a:lnTo>
                    <a:pt x="54733" y="35322"/>
                  </a:lnTo>
                  <a:lnTo>
                    <a:pt x="113889" y="28917"/>
                  </a:lnTo>
                  <a:lnTo>
                    <a:pt x="172305" y="13104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065045" y="5603339"/>
              <a:ext cx="175388" cy="246803"/>
            </a:xfrm>
            <a:custGeom>
              <a:avLst/>
              <a:gdLst/>
              <a:ahLst/>
              <a:cxnLst/>
              <a:rect l="0" t="0" r="0" b="0"/>
              <a:pathLst>
                <a:path w="175388" h="246803">
                  <a:moveTo>
                    <a:pt x="10853" y="0"/>
                  </a:moveTo>
                  <a:lnTo>
                    <a:pt x="0" y="59660"/>
                  </a:lnTo>
                  <a:lnTo>
                    <a:pt x="2051" y="111117"/>
                  </a:lnTo>
                  <a:lnTo>
                    <a:pt x="12307" y="160895"/>
                  </a:lnTo>
                  <a:lnTo>
                    <a:pt x="16393" y="175820"/>
                  </a:lnTo>
                  <a:lnTo>
                    <a:pt x="25210" y="184246"/>
                  </a:lnTo>
                  <a:lnTo>
                    <a:pt x="37182" y="188340"/>
                  </a:lnTo>
                  <a:lnTo>
                    <a:pt x="51257" y="189546"/>
                  </a:lnTo>
                  <a:lnTo>
                    <a:pt x="62164" y="185779"/>
                  </a:lnTo>
                  <a:lnTo>
                    <a:pt x="78346" y="169406"/>
                  </a:lnTo>
                  <a:lnTo>
                    <a:pt x="101148" y="112232"/>
                  </a:lnTo>
                  <a:lnTo>
                    <a:pt x="120323" y="51285"/>
                  </a:lnTo>
                  <a:lnTo>
                    <a:pt x="124967" y="34190"/>
                  </a:lnTo>
                  <a:lnTo>
                    <a:pt x="128063" y="30411"/>
                  </a:lnTo>
                  <a:lnTo>
                    <a:pt x="130126" y="35509"/>
                  </a:lnTo>
                  <a:lnTo>
                    <a:pt x="133438" y="91144"/>
                  </a:lnTo>
                  <a:lnTo>
                    <a:pt x="141291" y="142959"/>
                  </a:lnTo>
                  <a:lnTo>
                    <a:pt x="153266" y="196906"/>
                  </a:lnTo>
                  <a:lnTo>
                    <a:pt x="17538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8322699" y="5425094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0" y="0"/>
                  </a:moveTo>
                  <a:lnTo>
                    <a:pt x="0" y="46832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7279" y="202112"/>
                  </a:lnTo>
                  <a:lnTo>
                    <a:pt x="19084" y="260305"/>
                  </a:lnTo>
                  <a:lnTo>
                    <a:pt x="24952" y="318512"/>
                  </a:lnTo>
                  <a:lnTo>
                    <a:pt x="37881" y="378781"/>
                  </a:lnTo>
                  <a:lnTo>
                    <a:pt x="54845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8281566" y="5644473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55596" y="9649"/>
                  </a:lnTo>
                  <a:lnTo>
                    <a:pt x="92138" y="2859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500945" y="5606392"/>
              <a:ext cx="150824" cy="216328"/>
            </a:xfrm>
            <a:custGeom>
              <a:avLst/>
              <a:gdLst/>
              <a:ahLst/>
              <a:cxnLst/>
              <a:rect l="0" t="0" r="0" b="0"/>
              <a:pathLst>
                <a:path w="150824" h="216328">
                  <a:moveTo>
                    <a:pt x="0" y="92926"/>
                  </a:moveTo>
                  <a:lnTo>
                    <a:pt x="29115" y="85647"/>
                  </a:lnTo>
                  <a:lnTo>
                    <a:pt x="39215" y="78932"/>
                  </a:lnTo>
                  <a:lnTo>
                    <a:pt x="54499" y="59284"/>
                  </a:lnTo>
                  <a:lnTo>
                    <a:pt x="64391" y="15249"/>
                  </a:lnTo>
                  <a:lnTo>
                    <a:pt x="61208" y="6101"/>
                  </a:lnTo>
                  <a:lnTo>
                    <a:pt x="54517" y="1527"/>
                  </a:lnTo>
                  <a:lnTo>
                    <a:pt x="45485" y="0"/>
                  </a:lnTo>
                  <a:lnTo>
                    <a:pt x="36418" y="5076"/>
                  </a:lnTo>
                  <a:lnTo>
                    <a:pt x="18216" y="26967"/>
                  </a:lnTo>
                  <a:lnTo>
                    <a:pt x="8096" y="57009"/>
                  </a:lnTo>
                  <a:lnTo>
                    <a:pt x="5398" y="73552"/>
                  </a:lnTo>
                  <a:lnTo>
                    <a:pt x="10524" y="104120"/>
                  </a:lnTo>
                  <a:lnTo>
                    <a:pt x="24482" y="131417"/>
                  </a:lnTo>
                  <a:lnTo>
                    <a:pt x="83685" y="183384"/>
                  </a:lnTo>
                  <a:lnTo>
                    <a:pt x="138822" y="210935"/>
                  </a:lnTo>
                  <a:lnTo>
                    <a:pt x="150823" y="216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8915511" y="5521072"/>
              <a:ext cx="206932" cy="301648"/>
            </a:xfrm>
            <a:custGeom>
              <a:avLst/>
              <a:gdLst/>
              <a:ahLst/>
              <a:cxnLst/>
              <a:rect l="0" t="0" r="0" b="0"/>
              <a:pathLst>
                <a:path w="206932" h="301648">
                  <a:moveTo>
                    <a:pt x="106459" y="0"/>
                  </a:moveTo>
                  <a:lnTo>
                    <a:pt x="50862" y="18978"/>
                  </a:lnTo>
                  <a:lnTo>
                    <a:pt x="3900" y="51315"/>
                  </a:lnTo>
                  <a:lnTo>
                    <a:pt x="0" y="61632"/>
                  </a:lnTo>
                  <a:lnTo>
                    <a:pt x="447" y="73081"/>
                  </a:lnTo>
                  <a:lnTo>
                    <a:pt x="3792" y="85284"/>
                  </a:lnTo>
                  <a:lnTo>
                    <a:pt x="12115" y="94943"/>
                  </a:lnTo>
                  <a:lnTo>
                    <a:pt x="65197" y="121391"/>
                  </a:lnTo>
                  <a:lnTo>
                    <a:pt x="114546" y="140579"/>
                  </a:lnTo>
                  <a:lnTo>
                    <a:pt x="169286" y="169624"/>
                  </a:lnTo>
                  <a:lnTo>
                    <a:pt x="184907" y="181639"/>
                  </a:lnTo>
                  <a:lnTo>
                    <a:pt x="202264" y="211239"/>
                  </a:lnTo>
                  <a:lnTo>
                    <a:pt x="206893" y="227664"/>
                  </a:lnTo>
                  <a:lnTo>
                    <a:pt x="206931" y="241661"/>
                  </a:lnTo>
                  <a:lnTo>
                    <a:pt x="198849" y="265338"/>
                  </a:lnTo>
                  <a:lnTo>
                    <a:pt x="181038" y="281954"/>
                  </a:lnTo>
                  <a:lnTo>
                    <a:pt x="157887" y="292894"/>
                  </a:lnTo>
                  <a:lnTo>
                    <a:pt x="106459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9139119" y="5562206"/>
              <a:ext cx="106029" cy="215013"/>
            </a:xfrm>
            <a:custGeom>
              <a:avLst/>
              <a:gdLst/>
              <a:ahLst/>
              <a:cxnLst/>
              <a:rect l="0" t="0" r="0" b="0"/>
              <a:pathLst>
                <a:path w="106029" h="215013">
                  <a:moveTo>
                    <a:pt x="33675" y="0"/>
                  </a:moveTo>
                  <a:lnTo>
                    <a:pt x="22728" y="53208"/>
                  </a:lnTo>
                  <a:lnTo>
                    <a:pt x="10288" y="105988"/>
                  </a:lnTo>
                  <a:lnTo>
                    <a:pt x="0" y="160221"/>
                  </a:lnTo>
                  <a:lnTo>
                    <a:pt x="2458" y="196642"/>
                  </a:lnTo>
                  <a:lnTo>
                    <a:pt x="11340" y="207268"/>
                  </a:lnTo>
                  <a:lnTo>
                    <a:pt x="24878" y="212828"/>
                  </a:lnTo>
                  <a:lnTo>
                    <a:pt x="41521" y="215012"/>
                  </a:lnTo>
                  <a:lnTo>
                    <a:pt x="68139" y="209313"/>
                  </a:lnTo>
                  <a:lnTo>
                    <a:pt x="79503" y="203528"/>
                  </a:lnTo>
                  <a:lnTo>
                    <a:pt x="96192" y="180849"/>
                  </a:lnTo>
                  <a:lnTo>
                    <a:pt x="102776" y="166270"/>
                  </a:lnTo>
                  <a:lnTo>
                    <a:pt x="106028" y="133821"/>
                  </a:lnTo>
                  <a:lnTo>
                    <a:pt x="104763" y="116637"/>
                  </a:lnTo>
                  <a:lnTo>
                    <a:pt x="91168" y="89417"/>
                  </a:lnTo>
                  <a:lnTo>
                    <a:pt x="71415" y="70211"/>
                  </a:lnTo>
                  <a:lnTo>
                    <a:pt x="3367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9326411" y="5411383"/>
              <a:ext cx="52052" cy="425048"/>
            </a:xfrm>
            <a:custGeom>
              <a:avLst/>
              <a:gdLst/>
              <a:ahLst/>
              <a:cxnLst/>
              <a:rect l="0" t="0" r="0" b="0"/>
              <a:pathLst>
                <a:path w="52052" h="425048">
                  <a:moveTo>
                    <a:pt x="10918" y="0"/>
                  </a:moveTo>
                  <a:lnTo>
                    <a:pt x="1494" y="35886"/>
                  </a:lnTo>
                  <a:lnTo>
                    <a:pt x="0" y="90530"/>
                  </a:lnTo>
                  <a:lnTo>
                    <a:pt x="7005" y="150563"/>
                  </a:lnTo>
                  <a:lnTo>
                    <a:pt x="9179" y="204537"/>
                  </a:lnTo>
                  <a:lnTo>
                    <a:pt x="17681" y="265763"/>
                  </a:lnTo>
                  <a:lnTo>
                    <a:pt x="22570" y="320129"/>
                  </a:lnTo>
                  <a:lnTo>
                    <a:pt x="35168" y="380624"/>
                  </a:lnTo>
                  <a:lnTo>
                    <a:pt x="52051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9461999" y="5562206"/>
              <a:ext cx="149554" cy="246802"/>
            </a:xfrm>
            <a:custGeom>
              <a:avLst/>
              <a:gdLst/>
              <a:ahLst/>
              <a:cxnLst/>
              <a:rect l="0" t="0" r="0" b="0"/>
              <a:pathLst>
                <a:path w="149554" h="246802">
                  <a:moveTo>
                    <a:pt x="12441" y="0"/>
                  </a:moveTo>
                  <a:lnTo>
                    <a:pt x="3019" y="45309"/>
                  </a:lnTo>
                  <a:lnTo>
                    <a:pt x="0" y="104494"/>
                  </a:lnTo>
                  <a:lnTo>
                    <a:pt x="630" y="167227"/>
                  </a:lnTo>
                  <a:lnTo>
                    <a:pt x="6176" y="200771"/>
                  </a:lnTo>
                  <a:lnTo>
                    <a:pt x="12835" y="210020"/>
                  </a:lnTo>
                  <a:lnTo>
                    <a:pt x="21845" y="214663"/>
                  </a:lnTo>
                  <a:lnTo>
                    <a:pt x="32421" y="216235"/>
                  </a:lnTo>
                  <a:lnTo>
                    <a:pt x="40996" y="212713"/>
                  </a:lnTo>
                  <a:lnTo>
                    <a:pt x="54586" y="196611"/>
                  </a:lnTo>
                  <a:lnTo>
                    <a:pt x="75723" y="147511"/>
                  </a:lnTo>
                  <a:lnTo>
                    <a:pt x="88406" y="98213"/>
                  </a:lnTo>
                  <a:lnTo>
                    <a:pt x="92841" y="57200"/>
                  </a:lnTo>
                  <a:lnTo>
                    <a:pt x="101741" y="114156"/>
                  </a:lnTo>
                  <a:lnTo>
                    <a:pt x="113720" y="169074"/>
                  </a:lnTo>
                  <a:lnTo>
                    <a:pt x="131415" y="226708"/>
                  </a:lnTo>
                  <a:lnTo>
                    <a:pt x="149553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693964" y="5370249"/>
              <a:ext cx="27279" cy="411337"/>
            </a:xfrm>
            <a:custGeom>
              <a:avLst/>
              <a:gdLst/>
              <a:ahLst/>
              <a:cxnLst/>
              <a:rect l="0" t="0" r="0" b="0"/>
              <a:pathLst>
                <a:path w="27279" h="411337">
                  <a:moveTo>
                    <a:pt x="27278" y="0"/>
                  </a:moveTo>
                  <a:lnTo>
                    <a:pt x="8194" y="57252"/>
                  </a:lnTo>
                  <a:lnTo>
                    <a:pt x="2326" y="118528"/>
                  </a:lnTo>
                  <a:lnTo>
                    <a:pt x="588" y="180018"/>
                  </a:lnTo>
                  <a:lnTo>
                    <a:pt x="181" y="226261"/>
                  </a:lnTo>
                  <a:lnTo>
                    <a:pt x="0" y="274236"/>
                  </a:lnTo>
                  <a:lnTo>
                    <a:pt x="1422" y="333981"/>
                  </a:lnTo>
                  <a:lnTo>
                    <a:pt x="10717" y="387762"/>
                  </a:lnTo>
                  <a:lnTo>
                    <a:pt x="13567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611552" y="5630762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803509" y="5617051"/>
              <a:ext cx="27424" cy="164535"/>
            </a:xfrm>
            <a:custGeom>
              <a:avLst/>
              <a:gdLst/>
              <a:ahLst/>
              <a:cxnLst/>
              <a:rect l="0" t="0" r="0" b="0"/>
              <a:pathLst>
                <a:path w="27424" h="164535">
                  <a:moveTo>
                    <a:pt x="27423" y="0"/>
                  </a:moveTo>
                  <a:lnTo>
                    <a:pt x="16570" y="48807"/>
                  </a:lnTo>
                  <a:lnTo>
                    <a:pt x="10495" y="98252"/>
                  </a:lnTo>
                  <a:lnTo>
                    <a:pt x="3109" y="139309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830932" y="5507361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0" y="27422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9899487" y="5589628"/>
              <a:ext cx="59616" cy="144289"/>
            </a:xfrm>
            <a:custGeom>
              <a:avLst/>
              <a:gdLst/>
              <a:ahLst/>
              <a:cxnLst/>
              <a:rect l="0" t="0" r="0" b="0"/>
              <a:pathLst>
                <a:path w="59616" h="144289">
                  <a:moveTo>
                    <a:pt x="0" y="27423"/>
                  </a:moveTo>
                  <a:lnTo>
                    <a:pt x="4063" y="83020"/>
                  </a:lnTo>
                  <a:lnTo>
                    <a:pt x="19084" y="137261"/>
                  </a:lnTo>
                  <a:lnTo>
                    <a:pt x="24911" y="143305"/>
                  </a:lnTo>
                  <a:lnTo>
                    <a:pt x="31842" y="144288"/>
                  </a:lnTo>
                  <a:lnTo>
                    <a:pt x="39509" y="141896"/>
                  </a:lnTo>
                  <a:lnTo>
                    <a:pt x="52092" y="127051"/>
                  </a:lnTo>
                  <a:lnTo>
                    <a:pt x="57580" y="116693"/>
                  </a:lnTo>
                  <a:lnTo>
                    <a:pt x="59615" y="92997"/>
                  </a:lnTo>
                  <a:lnTo>
                    <a:pt x="53918" y="67231"/>
                  </a:lnTo>
                  <a:lnTo>
                    <a:pt x="29497" y="21575"/>
                  </a:lnTo>
                  <a:lnTo>
                    <a:pt x="137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9996030" y="5630762"/>
              <a:ext cx="163971" cy="92079"/>
            </a:xfrm>
            <a:custGeom>
              <a:avLst/>
              <a:gdLst/>
              <a:ahLst/>
              <a:cxnLst/>
              <a:rect l="0" t="0" r="0" b="0"/>
              <a:pathLst>
                <a:path w="163971" h="92079">
                  <a:moveTo>
                    <a:pt x="13147" y="0"/>
                  </a:moveTo>
                  <a:lnTo>
                    <a:pt x="5868" y="29115"/>
                  </a:lnTo>
                  <a:lnTo>
                    <a:pt x="3724" y="31597"/>
                  </a:lnTo>
                  <a:lnTo>
                    <a:pt x="1341" y="18106"/>
                  </a:lnTo>
                  <a:lnTo>
                    <a:pt x="706" y="18165"/>
                  </a:lnTo>
                  <a:lnTo>
                    <a:pt x="0" y="34479"/>
                  </a:lnTo>
                  <a:lnTo>
                    <a:pt x="7811" y="53919"/>
                  </a:lnTo>
                  <a:lnTo>
                    <a:pt x="14161" y="63368"/>
                  </a:lnTo>
                  <a:lnTo>
                    <a:pt x="33402" y="77930"/>
                  </a:lnTo>
                  <a:lnTo>
                    <a:pt x="58713" y="87957"/>
                  </a:lnTo>
                  <a:lnTo>
                    <a:pt x="105699" y="92078"/>
                  </a:lnTo>
                  <a:lnTo>
                    <a:pt x="16397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389420" y="5973542"/>
            <a:ext cx="3334241" cy="696960"/>
            <a:chOff x="6389420" y="5973542"/>
            <a:chExt cx="3334241" cy="696960"/>
          </a:xfrm>
        </p:grpSpPr>
        <p:sp>
          <p:nvSpPr>
            <p:cNvPr id="255" name="Freeform 254"/>
            <p:cNvSpPr/>
            <p:nvPr/>
          </p:nvSpPr>
          <p:spPr>
            <a:xfrm>
              <a:off x="6416842" y="6179210"/>
              <a:ext cx="1" cy="287936"/>
            </a:xfrm>
            <a:custGeom>
              <a:avLst/>
              <a:gdLst/>
              <a:ahLst/>
              <a:cxnLst/>
              <a:rect l="0" t="0" r="0" b="0"/>
              <a:pathLst>
                <a:path w="1" h="287936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21593"/>
                  </a:lnTo>
                  <a:lnTo>
                    <a:pt x="0" y="25134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389420" y="6096943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567666" y="6109493"/>
              <a:ext cx="191957" cy="329889"/>
            </a:xfrm>
            <a:custGeom>
              <a:avLst/>
              <a:gdLst/>
              <a:ahLst/>
              <a:cxnLst/>
              <a:rect l="0" t="0" r="0" b="0"/>
              <a:pathLst>
                <a:path w="191957" h="329889">
                  <a:moveTo>
                    <a:pt x="0" y="206829"/>
                  </a:moveTo>
                  <a:lnTo>
                    <a:pt x="10852" y="255636"/>
                  </a:lnTo>
                  <a:lnTo>
                    <a:pt x="12864" y="305081"/>
                  </a:lnTo>
                  <a:lnTo>
                    <a:pt x="11811" y="329717"/>
                  </a:lnTo>
                  <a:lnTo>
                    <a:pt x="9398" y="329888"/>
                  </a:lnTo>
                  <a:lnTo>
                    <a:pt x="6265" y="325432"/>
                  </a:lnTo>
                  <a:lnTo>
                    <a:pt x="1238" y="272970"/>
                  </a:lnTo>
                  <a:lnTo>
                    <a:pt x="3414" y="212546"/>
                  </a:lnTo>
                  <a:lnTo>
                    <a:pt x="14721" y="168744"/>
                  </a:lnTo>
                  <a:lnTo>
                    <a:pt x="29902" y="123885"/>
                  </a:lnTo>
                  <a:lnTo>
                    <a:pt x="55579" y="67993"/>
                  </a:lnTo>
                  <a:lnTo>
                    <a:pt x="91552" y="21811"/>
                  </a:lnTo>
                  <a:lnTo>
                    <a:pt x="126152" y="0"/>
                  </a:lnTo>
                  <a:lnTo>
                    <a:pt x="135898" y="1911"/>
                  </a:lnTo>
                  <a:lnTo>
                    <a:pt x="143920" y="9278"/>
                  </a:lnTo>
                  <a:lnTo>
                    <a:pt x="167741" y="57609"/>
                  </a:lnTo>
                  <a:lnTo>
                    <a:pt x="175133" y="119451"/>
                  </a:lnTo>
                  <a:lnTo>
                    <a:pt x="176862" y="165455"/>
                  </a:lnTo>
                  <a:lnTo>
                    <a:pt x="177630" y="209769"/>
                  </a:lnTo>
                  <a:lnTo>
                    <a:pt x="179586" y="265931"/>
                  </a:lnTo>
                  <a:lnTo>
                    <a:pt x="191956" y="316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883023" y="6014676"/>
              <a:ext cx="27424" cy="397625"/>
            </a:xfrm>
            <a:custGeom>
              <a:avLst/>
              <a:gdLst/>
              <a:ahLst/>
              <a:cxnLst/>
              <a:rect l="0" t="0" r="0" b="0"/>
              <a:pathLst>
                <a:path w="27424" h="397625">
                  <a:moveTo>
                    <a:pt x="0" y="0"/>
                  </a:moveTo>
                  <a:lnTo>
                    <a:pt x="0" y="56255"/>
                  </a:lnTo>
                  <a:lnTo>
                    <a:pt x="0" y="102699"/>
                  </a:lnTo>
                  <a:lnTo>
                    <a:pt x="4063" y="153809"/>
                  </a:lnTo>
                  <a:lnTo>
                    <a:pt x="9423" y="205471"/>
                  </a:lnTo>
                  <a:lnTo>
                    <a:pt x="11805" y="253824"/>
                  </a:lnTo>
                  <a:lnTo>
                    <a:pt x="13146" y="316591"/>
                  </a:lnTo>
                  <a:lnTo>
                    <a:pt x="23022" y="376878"/>
                  </a:lnTo>
                  <a:lnTo>
                    <a:pt x="2742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800756" y="6247766"/>
              <a:ext cx="178246" cy="41134"/>
            </a:xfrm>
            <a:custGeom>
              <a:avLst/>
              <a:gdLst/>
              <a:ahLst/>
              <a:cxnLst/>
              <a:rect l="0" t="0" r="0" b="0"/>
              <a:pathLst>
                <a:path w="178246" h="41134">
                  <a:moveTo>
                    <a:pt x="0" y="41133"/>
                  </a:moveTo>
                  <a:lnTo>
                    <a:pt x="57252" y="10244"/>
                  </a:lnTo>
                  <a:lnTo>
                    <a:pt x="119588" y="2024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7035753" y="6206632"/>
              <a:ext cx="125371" cy="177141"/>
            </a:xfrm>
            <a:custGeom>
              <a:avLst/>
              <a:gdLst/>
              <a:ahLst/>
              <a:cxnLst/>
              <a:rect l="0" t="0" r="0" b="0"/>
              <a:pathLst>
                <a:path w="125371" h="177141">
                  <a:moveTo>
                    <a:pt x="11804" y="68556"/>
                  </a:moveTo>
                  <a:lnTo>
                    <a:pt x="2382" y="104443"/>
                  </a:lnTo>
                  <a:lnTo>
                    <a:pt x="0" y="140366"/>
                  </a:lnTo>
                  <a:lnTo>
                    <a:pt x="3934" y="154516"/>
                  </a:lnTo>
                  <a:lnTo>
                    <a:pt x="11128" y="165473"/>
                  </a:lnTo>
                  <a:lnTo>
                    <a:pt x="20495" y="174301"/>
                  </a:lnTo>
                  <a:lnTo>
                    <a:pt x="32833" y="177140"/>
                  </a:lnTo>
                  <a:lnTo>
                    <a:pt x="62791" y="172168"/>
                  </a:lnTo>
                  <a:lnTo>
                    <a:pt x="88294" y="155739"/>
                  </a:lnTo>
                  <a:lnTo>
                    <a:pt x="108262" y="133203"/>
                  </a:lnTo>
                  <a:lnTo>
                    <a:pt x="122215" y="107952"/>
                  </a:lnTo>
                  <a:lnTo>
                    <a:pt x="125370" y="81495"/>
                  </a:lnTo>
                  <a:lnTo>
                    <a:pt x="120169" y="54502"/>
                  </a:lnTo>
                  <a:lnTo>
                    <a:pt x="107702" y="27270"/>
                  </a:lnTo>
                  <a:lnTo>
                    <a:pt x="97064" y="18180"/>
                  </a:lnTo>
                  <a:lnTo>
                    <a:pt x="392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366917" y="6178973"/>
              <a:ext cx="150068" cy="204089"/>
            </a:xfrm>
            <a:custGeom>
              <a:avLst/>
              <a:gdLst/>
              <a:ahLst/>
              <a:cxnLst/>
              <a:rect l="0" t="0" r="0" b="0"/>
              <a:pathLst>
                <a:path w="150068" h="204089">
                  <a:moveTo>
                    <a:pt x="9709" y="41371"/>
                  </a:moveTo>
                  <a:lnTo>
                    <a:pt x="20562" y="90178"/>
                  </a:lnTo>
                  <a:lnTo>
                    <a:pt x="26636" y="143685"/>
                  </a:lnTo>
                  <a:lnTo>
                    <a:pt x="30135" y="164425"/>
                  </a:lnTo>
                  <a:lnTo>
                    <a:pt x="38561" y="179775"/>
                  </a:lnTo>
                  <a:lnTo>
                    <a:pt x="64174" y="200894"/>
                  </a:lnTo>
                  <a:lnTo>
                    <a:pt x="78012" y="204088"/>
                  </a:lnTo>
                  <a:lnTo>
                    <a:pt x="105575" y="199511"/>
                  </a:lnTo>
                  <a:lnTo>
                    <a:pt x="116277" y="192502"/>
                  </a:lnTo>
                  <a:lnTo>
                    <a:pt x="132231" y="172525"/>
                  </a:lnTo>
                  <a:lnTo>
                    <a:pt x="149777" y="135583"/>
                  </a:lnTo>
                  <a:lnTo>
                    <a:pt x="150067" y="81134"/>
                  </a:lnTo>
                  <a:lnTo>
                    <a:pt x="133225" y="31316"/>
                  </a:lnTo>
                  <a:lnTo>
                    <a:pt x="113356" y="9987"/>
                  </a:lnTo>
                  <a:lnTo>
                    <a:pt x="101659" y="2166"/>
                  </a:lnTo>
                  <a:lnTo>
                    <a:pt x="89291" y="0"/>
                  </a:lnTo>
                  <a:lnTo>
                    <a:pt x="63360" y="5718"/>
                  </a:lnTo>
                  <a:lnTo>
                    <a:pt x="40664" y="22478"/>
                  </a:lnTo>
                  <a:lnTo>
                    <a:pt x="21944" y="46685"/>
                  </a:lnTo>
                  <a:lnTo>
                    <a:pt x="4363" y="94574"/>
                  </a:lnTo>
                  <a:lnTo>
                    <a:pt x="0" y="144310"/>
                  </a:lnTo>
                  <a:lnTo>
                    <a:pt x="9709" y="192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601817" y="6151697"/>
              <a:ext cx="124018" cy="219471"/>
            </a:xfrm>
            <a:custGeom>
              <a:avLst/>
              <a:gdLst/>
              <a:ahLst/>
              <a:cxnLst/>
              <a:rect l="0" t="0" r="0" b="0"/>
              <a:pathLst>
                <a:path w="124018" h="219471">
                  <a:moveTo>
                    <a:pt x="7900" y="54935"/>
                  </a:moveTo>
                  <a:lnTo>
                    <a:pt x="0" y="108144"/>
                  </a:lnTo>
                  <a:lnTo>
                    <a:pt x="3374" y="143077"/>
                  </a:lnTo>
                  <a:lnTo>
                    <a:pt x="4882" y="147213"/>
                  </a:lnTo>
                  <a:lnTo>
                    <a:pt x="22060" y="87099"/>
                  </a:lnTo>
                  <a:lnTo>
                    <a:pt x="54596" y="29973"/>
                  </a:lnTo>
                  <a:lnTo>
                    <a:pt x="72326" y="7785"/>
                  </a:lnTo>
                  <a:lnTo>
                    <a:pt x="82843" y="2173"/>
                  </a:lnTo>
                  <a:lnTo>
                    <a:pt x="106717" y="0"/>
                  </a:lnTo>
                  <a:lnTo>
                    <a:pt x="114911" y="6124"/>
                  </a:lnTo>
                  <a:lnTo>
                    <a:pt x="124017" y="29179"/>
                  </a:lnTo>
                  <a:lnTo>
                    <a:pt x="121863" y="76419"/>
                  </a:lnTo>
                  <a:lnTo>
                    <a:pt x="118856" y="129011"/>
                  </a:lnTo>
                  <a:lnTo>
                    <a:pt x="110686" y="183188"/>
                  </a:lnTo>
                  <a:lnTo>
                    <a:pt x="103879" y="219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834355" y="6199205"/>
              <a:ext cx="104432" cy="130829"/>
            </a:xfrm>
            <a:custGeom>
              <a:avLst/>
              <a:gdLst/>
              <a:ahLst/>
              <a:cxnLst/>
              <a:rect l="0" t="0" r="0" b="0"/>
              <a:pathLst>
                <a:path w="104432" h="130829">
                  <a:moveTo>
                    <a:pt x="8452" y="103406"/>
                  </a:moveTo>
                  <a:lnTo>
                    <a:pt x="39342" y="46153"/>
                  </a:lnTo>
                  <a:lnTo>
                    <a:pt x="53829" y="6714"/>
                  </a:lnTo>
                  <a:lnTo>
                    <a:pt x="52415" y="858"/>
                  </a:lnTo>
                  <a:lnTo>
                    <a:pt x="46901" y="0"/>
                  </a:lnTo>
                  <a:lnTo>
                    <a:pt x="38655" y="2476"/>
                  </a:lnTo>
                  <a:lnTo>
                    <a:pt x="21368" y="17415"/>
                  </a:lnTo>
                  <a:lnTo>
                    <a:pt x="12492" y="27797"/>
                  </a:lnTo>
                  <a:lnTo>
                    <a:pt x="2630" y="55583"/>
                  </a:lnTo>
                  <a:lnTo>
                    <a:pt x="0" y="71524"/>
                  </a:lnTo>
                  <a:lnTo>
                    <a:pt x="2818" y="85198"/>
                  </a:lnTo>
                  <a:lnTo>
                    <a:pt x="18135" y="108517"/>
                  </a:lnTo>
                  <a:lnTo>
                    <a:pt x="44241" y="120912"/>
                  </a:lnTo>
                  <a:lnTo>
                    <a:pt x="104431" y="1308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8103320" y="6221093"/>
              <a:ext cx="76744" cy="122652"/>
            </a:xfrm>
            <a:custGeom>
              <a:avLst/>
              <a:gdLst/>
              <a:ahLst/>
              <a:cxnLst/>
              <a:rect l="0" t="0" r="0" b="0"/>
              <a:pathLst>
                <a:path w="76744" h="122652">
                  <a:moveTo>
                    <a:pt x="0" y="81518"/>
                  </a:moveTo>
                  <a:lnTo>
                    <a:pt x="56197" y="33220"/>
                  </a:lnTo>
                  <a:lnTo>
                    <a:pt x="76267" y="9778"/>
                  </a:lnTo>
                  <a:lnTo>
                    <a:pt x="76743" y="3222"/>
                  </a:lnTo>
                  <a:lnTo>
                    <a:pt x="70968" y="375"/>
                  </a:lnTo>
                  <a:lnTo>
                    <a:pt x="61023" y="0"/>
                  </a:lnTo>
                  <a:lnTo>
                    <a:pt x="51346" y="5844"/>
                  </a:lnTo>
                  <a:lnTo>
                    <a:pt x="32469" y="28588"/>
                  </a:lnTo>
                  <a:lnTo>
                    <a:pt x="22048" y="59009"/>
                  </a:lnTo>
                  <a:lnTo>
                    <a:pt x="19269" y="75652"/>
                  </a:lnTo>
                  <a:lnTo>
                    <a:pt x="20463" y="88272"/>
                  </a:lnTo>
                  <a:lnTo>
                    <a:pt x="24306" y="98208"/>
                  </a:lnTo>
                  <a:lnTo>
                    <a:pt x="41133" y="1226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8293776" y="6179210"/>
              <a:ext cx="196078" cy="491292"/>
            </a:xfrm>
            <a:custGeom>
              <a:avLst/>
              <a:gdLst/>
              <a:ahLst/>
              <a:cxnLst/>
              <a:rect l="0" t="0" r="0" b="0"/>
              <a:pathLst>
                <a:path w="196078" h="491292">
                  <a:moveTo>
                    <a:pt x="124902" y="0"/>
                  </a:moveTo>
                  <a:lnTo>
                    <a:pt x="88508" y="7279"/>
                  </a:lnTo>
                  <a:lnTo>
                    <a:pt x="62515" y="27103"/>
                  </a:lnTo>
                  <a:lnTo>
                    <a:pt x="12977" y="86513"/>
                  </a:lnTo>
                  <a:lnTo>
                    <a:pt x="0" y="111577"/>
                  </a:lnTo>
                  <a:lnTo>
                    <a:pt x="2024" y="120088"/>
                  </a:lnTo>
                  <a:lnTo>
                    <a:pt x="9466" y="125763"/>
                  </a:lnTo>
                  <a:lnTo>
                    <a:pt x="20523" y="129546"/>
                  </a:lnTo>
                  <a:lnTo>
                    <a:pt x="30940" y="129021"/>
                  </a:lnTo>
                  <a:lnTo>
                    <a:pt x="50640" y="120312"/>
                  </a:lnTo>
                  <a:lnTo>
                    <a:pt x="78861" y="91001"/>
                  </a:lnTo>
                  <a:lnTo>
                    <a:pt x="99242" y="53370"/>
                  </a:lnTo>
                  <a:lnTo>
                    <a:pt x="104749" y="50814"/>
                  </a:lnTo>
                  <a:lnTo>
                    <a:pt x="109943" y="55205"/>
                  </a:lnTo>
                  <a:lnTo>
                    <a:pt x="114929" y="64226"/>
                  </a:lnTo>
                  <a:lnTo>
                    <a:pt x="116407" y="86436"/>
                  </a:lnTo>
                  <a:lnTo>
                    <a:pt x="104942" y="137935"/>
                  </a:lnTo>
                  <a:lnTo>
                    <a:pt x="92411" y="185769"/>
                  </a:lnTo>
                  <a:lnTo>
                    <a:pt x="71771" y="238536"/>
                  </a:lnTo>
                  <a:lnTo>
                    <a:pt x="49970" y="301537"/>
                  </a:lnTo>
                  <a:lnTo>
                    <a:pt x="43284" y="351719"/>
                  </a:lnTo>
                  <a:lnTo>
                    <a:pt x="32211" y="414456"/>
                  </a:lnTo>
                  <a:lnTo>
                    <a:pt x="33431" y="447763"/>
                  </a:lnTo>
                  <a:lnTo>
                    <a:pt x="44130" y="477800"/>
                  </a:lnTo>
                  <a:lnTo>
                    <a:pt x="55819" y="486115"/>
                  </a:lnTo>
                  <a:lnTo>
                    <a:pt x="89120" y="491291"/>
                  </a:lnTo>
                  <a:lnTo>
                    <a:pt x="121186" y="480387"/>
                  </a:lnTo>
                  <a:lnTo>
                    <a:pt x="149150" y="458784"/>
                  </a:lnTo>
                  <a:lnTo>
                    <a:pt x="180499" y="412360"/>
                  </a:lnTo>
                  <a:lnTo>
                    <a:pt x="194300" y="377767"/>
                  </a:lnTo>
                  <a:lnTo>
                    <a:pt x="196077" y="316752"/>
                  </a:lnTo>
                  <a:lnTo>
                    <a:pt x="179677" y="264989"/>
                  </a:lnTo>
                  <a:lnTo>
                    <a:pt x="145314" y="208075"/>
                  </a:lnTo>
                  <a:lnTo>
                    <a:pt x="112161" y="178790"/>
                  </a:lnTo>
                  <a:lnTo>
                    <a:pt x="8376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8515388" y="6179210"/>
              <a:ext cx="108580" cy="191958"/>
            </a:xfrm>
            <a:custGeom>
              <a:avLst/>
              <a:gdLst/>
              <a:ahLst/>
              <a:cxnLst/>
              <a:rect l="0" t="0" r="0" b="0"/>
              <a:pathLst>
                <a:path w="108580" h="191958">
                  <a:moveTo>
                    <a:pt x="26691" y="0"/>
                  </a:moveTo>
                  <a:lnTo>
                    <a:pt x="7606" y="57252"/>
                  </a:lnTo>
                  <a:lnTo>
                    <a:pt x="1739" y="103970"/>
                  </a:lnTo>
                  <a:lnTo>
                    <a:pt x="0" y="156408"/>
                  </a:lnTo>
                  <a:lnTo>
                    <a:pt x="5850" y="166734"/>
                  </a:lnTo>
                  <a:lnTo>
                    <a:pt x="15844" y="172094"/>
                  </a:lnTo>
                  <a:lnTo>
                    <a:pt x="28600" y="174144"/>
                  </a:lnTo>
                  <a:lnTo>
                    <a:pt x="40151" y="169418"/>
                  </a:lnTo>
                  <a:lnTo>
                    <a:pt x="61111" y="147915"/>
                  </a:lnTo>
                  <a:lnTo>
                    <a:pt x="89970" y="85981"/>
                  </a:lnTo>
                  <a:lnTo>
                    <a:pt x="108579" y="51375"/>
                  </a:lnTo>
                  <a:lnTo>
                    <a:pt x="107183" y="52532"/>
                  </a:lnTo>
                  <a:lnTo>
                    <a:pt x="99028" y="66005"/>
                  </a:lnTo>
                  <a:lnTo>
                    <a:pt x="81380" y="120019"/>
                  </a:lnTo>
                  <a:lnTo>
                    <a:pt x="75372" y="153890"/>
                  </a:lnTo>
                  <a:lnTo>
                    <a:pt x="81535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8689766" y="6165499"/>
              <a:ext cx="153960" cy="191957"/>
            </a:xfrm>
            <a:custGeom>
              <a:avLst/>
              <a:gdLst/>
              <a:ahLst/>
              <a:cxnLst/>
              <a:rect l="0" t="0" r="0" b="0"/>
              <a:pathLst>
                <a:path w="153960" h="191957">
                  <a:moveTo>
                    <a:pt x="112825" y="0"/>
                  </a:moveTo>
                  <a:lnTo>
                    <a:pt x="62852" y="38168"/>
                  </a:lnTo>
                  <a:lnTo>
                    <a:pt x="27739" y="97393"/>
                  </a:lnTo>
                  <a:lnTo>
                    <a:pt x="717" y="151103"/>
                  </a:lnTo>
                  <a:lnTo>
                    <a:pt x="0" y="163197"/>
                  </a:lnTo>
                  <a:lnTo>
                    <a:pt x="7328" y="184761"/>
                  </a:lnTo>
                  <a:lnTo>
                    <a:pt x="13548" y="188683"/>
                  </a:lnTo>
                  <a:lnTo>
                    <a:pt x="20741" y="188251"/>
                  </a:lnTo>
                  <a:lnTo>
                    <a:pt x="36859" y="179645"/>
                  </a:lnTo>
                  <a:lnTo>
                    <a:pt x="63063" y="156147"/>
                  </a:lnTo>
                  <a:lnTo>
                    <a:pt x="95152" y="108032"/>
                  </a:lnTo>
                  <a:lnTo>
                    <a:pt x="118397" y="50056"/>
                  </a:lnTo>
                  <a:lnTo>
                    <a:pt x="113515" y="111639"/>
                  </a:lnTo>
                  <a:lnTo>
                    <a:pt x="113132" y="151181"/>
                  </a:lnTo>
                  <a:lnTo>
                    <a:pt x="117600" y="164773"/>
                  </a:lnTo>
                  <a:lnTo>
                    <a:pt x="125149" y="173834"/>
                  </a:lnTo>
                  <a:lnTo>
                    <a:pt x="153959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8980837" y="5973542"/>
              <a:ext cx="68557" cy="383914"/>
            </a:xfrm>
            <a:custGeom>
              <a:avLst/>
              <a:gdLst/>
              <a:ahLst/>
              <a:cxnLst/>
              <a:rect l="0" t="0" r="0" b="0"/>
              <a:pathLst>
                <a:path w="68557" h="383914">
                  <a:moveTo>
                    <a:pt x="68556" y="0"/>
                  </a:moveTo>
                  <a:lnTo>
                    <a:pt x="53998" y="14557"/>
                  </a:lnTo>
                  <a:lnTo>
                    <a:pt x="37667" y="60004"/>
                  </a:lnTo>
                  <a:lnTo>
                    <a:pt x="27912" y="108428"/>
                  </a:lnTo>
                  <a:lnTo>
                    <a:pt x="18499" y="162450"/>
                  </a:lnTo>
                  <a:lnTo>
                    <a:pt x="9238" y="211851"/>
                  </a:lnTo>
                  <a:lnTo>
                    <a:pt x="4106" y="259198"/>
                  </a:lnTo>
                  <a:lnTo>
                    <a:pt x="1825" y="304109"/>
                  </a:lnTo>
                  <a:lnTo>
                    <a:pt x="361" y="366344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898570" y="6206632"/>
              <a:ext cx="178246" cy="13713"/>
            </a:xfrm>
            <a:custGeom>
              <a:avLst/>
              <a:gdLst/>
              <a:ahLst/>
              <a:cxnLst/>
              <a:rect l="0" t="0" r="0" b="0"/>
              <a:pathLst>
                <a:path w="178246" h="13713">
                  <a:moveTo>
                    <a:pt x="0" y="13712"/>
                  </a:moveTo>
                  <a:lnTo>
                    <a:pt x="55597" y="9649"/>
                  </a:lnTo>
                  <a:lnTo>
                    <a:pt x="117116" y="1906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9159083" y="6206632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27422" y="0"/>
                  </a:moveTo>
                  <a:lnTo>
                    <a:pt x="16569" y="48808"/>
                  </a:lnTo>
                  <a:lnTo>
                    <a:pt x="6996" y="108497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9159083" y="6096943"/>
              <a:ext cx="1" cy="27423"/>
            </a:xfrm>
            <a:custGeom>
              <a:avLst/>
              <a:gdLst/>
              <a:ahLst/>
              <a:cxnLst/>
              <a:rect l="0" t="0" r="0" b="0"/>
              <a:pathLst>
                <a:path w="1" h="27423">
                  <a:moveTo>
                    <a:pt x="0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9285277" y="6179210"/>
              <a:ext cx="66537" cy="149648"/>
            </a:xfrm>
            <a:custGeom>
              <a:avLst/>
              <a:gdLst/>
              <a:ahLst/>
              <a:cxnLst/>
              <a:rect l="0" t="0" r="0" b="0"/>
              <a:pathLst>
                <a:path w="66537" h="149648">
                  <a:moveTo>
                    <a:pt x="10918" y="0"/>
                  </a:moveTo>
                  <a:lnTo>
                    <a:pt x="1495" y="35886"/>
                  </a:lnTo>
                  <a:lnTo>
                    <a:pt x="0" y="89007"/>
                  </a:lnTo>
                  <a:lnTo>
                    <a:pt x="5050" y="120302"/>
                  </a:lnTo>
                  <a:lnTo>
                    <a:pt x="11576" y="131999"/>
                  </a:lnTo>
                  <a:lnTo>
                    <a:pt x="31016" y="149058"/>
                  </a:lnTo>
                  <a:lnTo>
                    <a:pt x="41075" y="149647"/>
                  </a:lnTo>
                  <a:lnTo>
                    <a:pt x="50827" y="145469"/>
                  </a:lnTo>
                  <a:lnTo>
                    <a:pt x="60376" y="138113"/>
                  </a:lnTo>
                  <a:lnTo>
                    <a:pt x="65218" y="128638"/>
                  </a:lnTo>
                  <a:lnTo>
                    <a:pt x="66536" y="105923"/>
                  </a:lnTo>
                  <a:lnTo>
                    <a:pt x="51434" y="67440"/>
                  </a:lnTo>
                  <a:lnTo>
                    <a:pt x="36035" y="48763"/>
                  </a:lnTo>
                  <a:lnTo>
                    <a:pt x="1091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422389" y="6159115"/>
              <a:ext cx="175453" cy="170919"/>
            </a:xfrm>
            <a:custGeom>
              <a:avLst/>
              <a:gdLst/>
              <a:ahLst/>
              <a:cxnLst/>
              <a:rect l="0" t="0" r="0" b="0"/>
              <a:pathLst>
                <a:path w="175453" h="170919">
                  <a:moveTo>
                    <a:pt x="10917" y="6384"/>
                  </a:moveTo>
                  <a:lnTo>
                    <a:pt x="10917" y="59592"/>
                  </a:lnTo>
                  <a:lnTo>
                    <a:pt x="9394" y="110849"/>
                  </a:lnTo>
                  <a:lnTo>
                    <a:pt x="3639" y="141173"/>
                  </a:lnTo>
                  <a:lnTo>
                    <a:pt x="1495" y="144994"/>
                  </a:lnTo>
                  <a:lnTo>
                    <a:pt x="65" y="141448"/>
                  </a:lnTo>
                  <a:lnTo>
                    <a:pt x="0" y="122781"/>
                  </a:lnTo>
                  <a:lnTo>
                    <a:pt x="12372" y="69494"/>
                  </a:lnTo>
                  <a:lnTo>
                    <a:pt x="29122" y="22544"/>
                  </a:lnTo>
                  <a:lnTo>
                    <a:pt x="36765" y="8016"/>
                  </a:lnTo>
                  <a:lnTo>
                    <a:pt x="44908" y="1378"/>
                  </a:lnTo>
                  <a:lnTo>
                    <a:pt x="53383" y="0"/>
                  </a:lnTo>
                  <a:lnTo>
                    <a:pt x="62079" y="2128"/>
                  </a:lnTo>
                  <a:lnTo>
                    <a:pt x="67877" y="9640"/>
                  </a:lnTo>
                  <a:lnTo>
                    <a:pt x="81246" y="61420"/>
                  </a:lnTo>
                  <a:lnTo>
                    <a:pt x="98105" y="116111"/>
                  </a:lnTo>
                  <a:lnTo>
                    <a:pt x="115177" y="135387"/>
                  </a:lnTo>
                  <a:lnTo>
                    <a:pt x="175452" y="17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669494" y="6096943"/>
              <a:ext cx="54167" cy="233091"/>
            </a:xfrm>
            <a:custGeom>
              <a:avLst/>
              <a:gdLst/>
              <a:ahLst/>
              <a:cxnLst/>
              <a:rect l="0" t="0" r="0" b="0"/>
              <a:pathLst>
                <a:path w="54167" h="233091">
                  <a:moveTo>
                    <a:pt x="51748" y="0"/>
                  </a:moveTo>
                  <a:lnTo>
                    <a:pt x="15354" y="7278"/>
                  </a:lnTo>
                  <a:lnTo>
                    <a:pt x="6156" y="15516"/>
                  </a:lnTo>
                  <a:lnTo>
                    <a:pt x="1548" y="27102"/>
                  </a:lnTo>
                  <a:lnTo>
                    <a:pt x="0" y="40920"/>
                  </a:lnTo>
                  <a:lnTo>
                    <a:pt x="6405" y="64399"/>
                  </a:lnTo>
                  <a:lnTo>
                    <a:pt x="48520" y="127098"/>
                  </a:lnTo>
                  <a:lnTo>
                    <a:pt x="54166" y="139577"/>
                  </a:lnTo>
                  <a:lnTo>
                    <a:pt x="53360" y="152466"/>
                  </a:lnTo>
                  <a:lnTo>
                    <a:pt x="27352" y="201930"/>
                  </a:lnTo>
                  <a:lnTo>
                    <a:pt x="1061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462059" y="6635850"/>
            <a:ext cx="1979205" cy="1268710"/>
            <a:chOff x="4462059" y="6635850"/>
            <a:chExt cx="1979205" cy="1268710"/>
          </a:xfrm>
        </p:grpSpPr>
        <p:sp>
          <p:nvSpPr>
            <p:cNvPr id="276" name="Freeform 275"/>
            <p:cNvSpPr/>
            <p:nvPr/>
          </p:nvSpPr>
          <p:spPr>
            <a:xfrm>
              <a:off x="4707269" y="6635850"/>
              <a:ext cx="234207" cy="446038"/>
            </a:xfrm>
            <a:custGeom>
              <a:avLst/>
              <a:gdLst/>
              <a:ahLst/>
              <a:cxnLst/>
              <a:rect l="0" t="0" r="0" b="0"/>
              <a:pathLst>
                <a:path w="234207" h="446038">
                  <a:moveTo>
                    <a:pt x="105363" y="7279"/>
                  </a:moveTo>
                  <a:lnTo>
                    <a:pt x="127199" y="0"/>
                  </a:lnTo>
                  <a:lnTo>
                    <a:pt x="150107" y="4552"/>
                  </a:lnTo>
                  <a:lnTo>
                    <a:pt x="174000" y="18255"/>
                  </a:lnTo>
                  <a:lnTo>
                    <a:pt x="203058" y="51664"/>
                  </a:lnTo>
                  <a:lnTo>
                    <a:pt x="227297" y="107962"/>
                  </a:lnTo>
                  <a:lnTo>
                    <a:pt x="234206" y="143435"/>
                  </a:lnTo>
                  <a:lnTo>
                    <a:pt x="229530" y="203184"/>
                  </a:lnTo>
                  <a:lnTo>
                    <a:pt x="216972" y="254234"/>
                  </a:lnTo>
                  <a:lnTo>
                    <a:pt x="194631" y="311679"/>
                  </a:lnTo>
                  <a:lnTo>
                    <a:pt x="163848" y="364765"/>
                  </a:lnTo>
                  <a:lnTo>
                    <a:pt x="158064" y="378144"/>
                  </a:lnTo>
                  <a:lnTo>
                    <a:pt x="135387" y="401136"/>
                  </a:lnTo>
                  <a:lnTo>
                    <a:pt x="78454" y="433443"/>
                  </a:lnTo>
                  <a:lnTo>
                    <a:pt x="64572" y="434594"/>
                  </a:lnTo>
                  <a:lnTo>
                    <a:pt x="36959" y="427748"/>
                  </a:lnTo>
                  <a:lnTo>
                    <a:pt x="17577" y="410486"/>
                  </a:lnTo>
                  <a:lnTo>
                    <a:pt x="10276" y="399484"/>
                  </a:lnTo>
                  <a:lnTo>
                    <a:pt x="0" y="347607"/>
                  </a:lnTo>
                  <a:lnTo>
                    <a:pt x="3128" y="333189"/>
                  </a:lnTo>
                  <a:lnTo>
                    <a:pt x="9784" y="322054"/>
                  </a:lnTo>
                  <a:lnTo>
                    <a:pt x="18791" y="313107"/>
                  </a:lnTo>
                  <a:lnTo>
                    <a:pt x="29367" y="308666"/>
                  </a:lnTo>
                  <a:lnTo>
                    <a:pt x="53305" y="307794"/>
                  </a:lnTo>
                  <a:lnTo>
                    <a:pt x="75117" y="316547"/>
                  </a:lnTo>
                  <a:lnTo>
                    <a:pt x="131172" y="357156"/>
                  </a:lnTo>
                  <a:lnTo>
                    <a:pt x="170641" y="419550"/>
                  </a:lnTo>
                  <a:lnTo>
                    <a:pt x="187630" y="4460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4990877" y="6821374"/>
              <a:ext cx="150824" cy="178246"/>
            </a:xfrm>
            <a:custGeom>
              <a:avLst/>
              <a:gdLst/>
              <a:ahLst/>
              <a:cxnLst/>
              <a:rect l="0" t="0" r="0" b="0"/>
              <a:pathLst>
                <a:path w="150824" h="178246">
                  <a:moveTo>
                    <a:pt x="0" y="0"/>
                  </a:moveTo>
                  <a:lnTo>
                    <a:pt x="55558" y="55558"/>
                  </a:lnTo>
                  <a:lnTo>
                    <a:pt x="100643" y="110066"/>
                  </a:lnTo>
                  <a:lnTo>
                    <a:pt x="133068" y="149995"/>
                  </a:lnTo>
                  <a:lnTo>
                    <a:pt x="150823" y="178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949744" y="6752818"/>
              <a:ext cx="178246" cy="356492"/>
            </a:xfrm>
            <a:custGeom>
              <a:avLst/>
              <a:gdLst/>
              <a:ahLst/>
              <a:cxnLst/>
              <a:rect l="0" t="0" r="0" b="0"/>
              <a:pathLst>
                <a:path w="178246" h="356492">
                  <a:moveTo>
                    <a:pt x="178245" y="0"/>
                  </a:moveTo>
                  <a:lnTo>
                    <a:pt x="148415" y="52870"/>
                  </a:lnTo>
                  <a:lnTo>
                    <a:pt x="126750" y="105042"/>
                  </a:lnTo>
                  <a:lnTo>
                    <a:pt x="98502" y="163616"/>
                  </a:lnTo>
                  <a:lnTo>
                    <a:pt x="74527" y="219198"/>
                  </a:lnTo>
                  <a:lnTo>
                    <a:pt x="58307" y="258936"/>
                  </a:lnTo>
                  <a:lnTo>
                    <a:pt x="26300" y="30855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5333657" y="6656840"/>
              <a:ext cx="54846" cy="356492"/>
            </a:xfrm>
            <a:custGeom>
              <a:avLst/>
              <a:gdLst/>
              <a:ahLst/>
              <a:cxnLst/>
              <a:rect l="0" t="0" r="0" b="0"/>
              <a:pathLst>
                <a:path w="54846" h="356492">
                  <a:moveTo>
                    <a:pt x="54845" y="0"/>
                  </a:moveTo>
                  <a:lnTo>
                    <a:pt x="43993" y="59659"/>
                  </a:lnTo>
                  <a:lnTo>
                    <a:pt x="34420" y="121643"/>
                  </a:lnTo>
                  <a:lnTo>
                    <a:pt x="26470" y="162230"/>
                  </a:lnTo>
                  <a:lnTo>
                    <a:pt x="17859" y="209214"/>
                  </a:lnTo>
                  <a:lnTo>
                    <a:pt x="8953" y="255487"/>
                  </a:lnTo>
                  <a:lnTo>
                    <a:pt x="2653" y="31708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5265101" y="6848796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48808" y="26219"/>
                  </a:lnTo>
                  <a:lnTo>
                    <a:pt x="108497" y="890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5457058" y="6807663"/>
              <a:ext cx="82268" cy="123402"/>
            </a:xfrm>
            <a:custGeom>
              <a:avLst/>
              <a:gdLst/>
              <a:ahLst/>
              <a:cxnLst/>
              <a:rect l="0" t="0" r="0" b="0"/>
              <a:pathLst>
                <a:path w="82268" h="123402">
                  <a:moveTo>
                    <a:pt x="0" y="0"/>
                  </a:moveTo>
                  <a:lnTo>
                    <a:pt x="26363" y="57252"/>
                  </a:lnTo>
                  <a:lnTo>
                    <a:pt x="64956" y="104741"/>
                  </a:lnTo>
                  <a:lnTo>
                    <a:pt x="82267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5415924" y="6752818"/>
              <a:ext cx="191958" cy="493604"/>
            </a:xfrm>
            <a:custGeom>
              <a:avLst/>
              <a:gdLst/>
              <a:ahLst/>
              <a:cxnLst/>
              <a:rect l="0" t="0" r="0" b="0"/>
              <a:pathLst>
                <a:path w="191958" h="493604">
                  <a:moveTo>
                    <a:pt x="191957" y="0"/>
                  </a:moveTo>
                  <a:lnTo>
                    <a:pt x="177400" y="14557"/>
                  </a:lnTo>
                  <a:lnTo>
                    <a:pt x="156130" y="76566"/>
                  </a:lnTo>
                  <a:lnTo>
                    <a:pt x="137258" y="135986"/>
                  </a:lnTo>
                  <a:lnTo>
                    <a:pt x="118860" y="191735"/>
                  </a:lnTo>
                  <a:lnTo>
                    <a:pt x="97850" y="240304"/>
                  </a:lnTo>
                  <a:lnTo>
                    <a:pt x="74399" y="301886"/>
                  </a:lnTo>
                  <a:lnTo>
                    <a:pt x="59793" y="351823"/>
                  </a:lnTo>
                  <a:lnTo>
                    <a:pt x="41208" y="410414"/>
                  </a:lnTo>
                  <a:lnTo>
                    <a:pt x="15588" y="465999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676437" y="6821374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57253" y="8339"/>
                  </a:lnTo>
                  <a:lnTo>
                    <a:pt x="83337" y="370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690148" y="6889930"/>
              <a:ext cx="150825" cy="41135"/>
            </a:xfrm>
            <a:custGeom>
              <a:avLst/>
              <a:gdLst/>
              <a:ahLst/>
              <a:cxnLst/>
              <a:rect l="0" t="0" r="0" b="0"/>
              <a:pathLst>
                <a:path w="150825" h="41135">
                  <a:moveTo>
                    <a:pt x="0" y="41134"/>
                  </a:moveTo>
                  <a:lnTo>
                    <a:pt x="34363" y="20764"/>
                  </a:lnTo>
                  <a:lnTo>
                    <a:pt x="81108" y="6830"/>
                  </a:lnTo>
                  <a:lnTo>
                    <a:pt x="135247" y="1349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936950" y="6656840"/>
              <a:ext cx="95980" cy="356492"/>
            </a:xfrm>
            <a:custGeom>
              <a:avLst/>
              <a:gdLst/>
              <a:ahLst/>
              <a:cxnLst/>
              <a:rect l="0" t="0" r="0" b="0"/>
              <a:pathLst>
                <a:path w="95980" h="356492">
                  <a:moveTo>
                    <a:pt x="95979" y="0"/>
                  </a:moveTo>
                  <a:lnTo>
                    <a:pt x="85032" y="54732"/>
                  </a:lnTo>
                  <a:lnTo>
                    <a:pt x="71069" y="116934"/>
                  </a:lnTo>
                  <a:lnTo>
                    <a:pt x="56469" y="161152"/>
                  </a:lnTo>
                  <a:lnTo>
                    <a:pt x="38399" y="214314"/>
                  </a:lnTo>
                  <a:lnTo>
                    <a:pt x="18645" y="274746"/>
                  </a:lnTo>
                  <a:lnTo>
                    <a:pt x="4134" y="33159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064479" y="6643129"/>
              <a:ext cx="171157" cy="384494"/>
            </a:xfrm>
            <a:custGeom>
              <a:avLst/>
              <a:gdLst/>
              <a:ahLst/>
              <a:cxnLst/>
              <a:rect l="0" t="0" r="0" b="0"/>
              <a:pathLst>
                <a:path w="171157" h="384494">
                  <a:moveTo>
                    <a:pt x="78139" y="54844"/>
                  </a:moveTo>
                  <a:lnTo>
                    <a:pt x="59162" y="114503"/>
                  </a:lnTo>
                  <a:lnTo>
                    <a:pt x="34103" y="176487"/>
                  </a:lnTo>
                  <a:lnTo>
                    <a:pt x="14483" y="232743"/>
                  </a:lnTo>
                  <a:lnTo>
                    <a:pt x="0" y="291928"/>
                  </a:lnTo>
                  <a:lnTo>
                    <a:pt x="1157" y="339901"/>
                  </a:lnTo>
                  <a:lnTo>
                    <a:pt x="3966" y="354572"/>
                  </a:lnTo>
                  <a:lnTo>
                    <a:pt x="10409" y="365876"/>
                  </a:lnTo>
                  <a:lnTo>
                    <a:pt x="29755" y="382498"/>
                  </a:lnTo>
                  <a:lnTo>
                    <a:pt x="41313" y="384493"/>
                  </a:lnTo>
                  <a:lnTo>
                    <a:pt x="66342" y="378585"/>
                  </a:lnTo>
                  <a:lnTo>
                    <a:pt x="88638" y="357678"/>
                  </a:lnTo>
                  <a:lnTo>
                    <a:pt x="135608" y="294467"/>
                  </a:lnTo>
                  <a:lnTo>
                    <a:pt x="153905" y="237395"/>
                  </a:lnTo>
                  <a:lnTo>
                    <a:pt x="164119" y="194377"/>
                  </a:lnTo>
                  <a:lnTo>
                    <a:pt x="171156" y="134612"/>
                  </a:lnTo>
                  <a:lnTo>
                    <a:pt x="165961" y="78310"/>
                  </a:lnTo>
                  <a:lnTo>
                    <a:pt x="150687" y="49531"/>
                  </a:lnTo>
                  <a:lnTo>
                    <a:pt x="128664" y="28108"/>
                  </a:lnTo>
                  <a:lnTo>
                    <a:pt x="78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462059" y="7301266"/>
              <a:ext cx="211265" cy="493604"/>
            </a:xfrm>
            <a:custGeom>
              <a:avLst/>
              <a:gdLst/>
              <a:ahLst/>
              <a:cxnLst/>
              <a:rect l="0" t="0" r="0" b="0"/>
              <a:pathLst>
                <a:path w="211265" h="493604">
                  <a:moveTo>
                    <a:pt x="158616" y="0"/>
                  </a:moveTo>
                  <a:lnTo>
                    <a:pt x="196784" y="45447"/>
                  </a:lnTo>
                  <a:lnTo>
                    <a:pt x="206049" y="74536"/>
                  </a:lnTo>
                  <a:lnTo>
                    <a:pt x="211264" y="129235"/>
                  </a:lnTo>
                  <a:lnTo>
                    <a:pt x="208747" y="189623"/>
                  </a:lnTo>
                  <a:lnTo>
                    <a:pt x="194291" y="242048"/>
                  </a:lnTo>
                  <a:lnTo>
                    <a:pt x="170710" y="290590"/>
                  </a:lnTo>
                  <a:lnTo>
                    <a:pt x="140363" y="339505"/>
                  </a:lnTo>
                  <a:lnTo>
                    <a:pt x="96441" y="389699"/>
                  </a:lnTo>
                  <a:lnTo>
                    <a:pt x="83650" y="395388"/>
                  </a:lnTo>
                  <a:lnTo>
                    <a:pt x="53187" y="397646"/>
                  </a:lnTo>
                  <a:lnTo>
                    <a:pt x="39579" y="393069"/>
                  </a:lnTo>
                  <a:lnTo>
                    <a:pt x="16334" y="375795"/>
                  </a:lnTo>
                  <a:lnTo>
                    <a:pt x="3971" y="348821"/>
                  </a:lnTo>
                  <a:lnTo>
                    <a:pt x="0" y="318043"/>
                  </a:lnTo>
                  <a:lnTo>
                    <a:pt x="3314" y="289129"/>
                  </a:lnTo>
                  <a:lnTo>
                    <a:pt x="9377" y="278067"/>
                  </a:lnTo>
                  <a:lnTo>
                    <a:pt x="28302" y="261713"/>
                  </a:lnTo>
                  <a:lnTo>
                    <a:pt x="38224" y="259790"/>
                  </a:lnTo>
                  <a:lnTo>
                    <a:pt x="47885" y="261554"/>
                  </a:lnTo>
                  <a:lnTo>
                    <a:pt x="57373" y="265777"/>
                  </a:lnTo>
                  <a:lnTo>
                    <a:pt x="71977" y="282658"/>
                  </a:lnTo>
                  <a:lnTo>
                    <a:pt x="93767" y="338013"/>
                  </a:lnTo>
                  <a:lnTo>
                    <a:pt x="100807" y="389780"/>
                  </a:lnTo>
                  <a:lnTo>
                    <a:pt x="102893" y="450991"/>
                  </a:lnTo>
                  <a:lnTo>
                    <a:pt x="103771" y="493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733101" y="7218999"/>
              <a:ext cx="106954" cy="603294"/>
            </a:xfrm>
            <a:custGeom>
              <a:avLst/>
              <a:gdLst/>
              <a:ahLst/>
              <a:cxnLst/>
              <a:rect l="0" t="0" r="0" b="0"/>
              <a:pathLst>
                <a:path w="106954" h="603294">
                  <a:moveTo>
                    <a:pt x="65820" y="0"/>
                  </a:moveTo>
                  <a:lnTo>
                    <a:pt x="40052" y="59660"/>
                  </a:lnTo>
                  <a:lnTo>
                    <a:pt x="20442" y="121644"/>
                  </a:lnTo>
                  <a:lnTo>
                    <a:pt x="11120" y="166292"/>
                  </a:lnTo>
                  <a:lnTo>
                    <a:pt x="3422" y="221684"/>
                  </a:lnTo>
                  <a:lnTo>
                    <a:pt x="0" y="281849"/>
                  </a:lnTo>
                  <a:lnTo>
                    <a:pt x="2542" y="340075"/>
                  </a:lnTo>
                  <a:lnTo>
                    <a:pt x="8750" y="391853"/>
                  </a:lnTo>
                  <a:lnTo>
                    <a:pt x="22334" y="448221"/>
                  </a:lnTo>
                  <a:lnTo>
                    <a:pt x="44979" y="502839"/>
                  </a:lnTo>
                  <a:lnTo>
                    <a:pt x="70986" y="554570"/>
                  </a:lnTo>
                  <a:lnTo>
                    <a:pt x="106953" y="603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866778" y="7218999"/>
              <a:ext cx="110389" cy="232372"/>
            </a:xfrm>
            <a:custGeom>
              <a:avLst/>
              <a:gdLst/>
              <a:ahLst/>
              <a:cxnLst/>
              <a:rect l="0" t="0" r="0" b="0"/>
              <a:pathLst>
                <a:path w="110389" h="232372">
                  <a:moveTo>
                    <a:pt x="55543" y="0"/>
                  </a:moveTo>
                  <a:lnTo>
                    <a:pt x="77380" y="14557"/>
                  </a:lnTo>
                  <a:lnTo>
                    <a:pt x="83812" y="26463"/>
                  </a:lnTo>
                  <a:lnTo>
                    <a:pt x="90959" y="60004"/>
                  </a:lnTo>
                  <a:lnTo>
                    <a:pt x="87704" y="114434"/>
                  </a:lnTo>
                  <a:lnTo>
                    <a:pt x="72955" y="176474"/>
                  </a:lnTo>
                  <a:lnTo>
                    <a:pt x="64298" y="204880"/>
                  </a:lnTo>
                  <a:lnTo>
                    <a:pt x="56809" y="215808"/>
                  </a:lnTo>
                  <a:lnTo>
                    <a:pt x="36301" y="232011"/>
                  </a:lnTo>
                  <a:lnTo>
                    <a:pt x="25957" y="232371"/>
                  </a:lnTo>
                  <a:lnTo>
                    <a:pt x="16014" y="228040"/>
                  </a:lnTo>
                  <a:lnTo>
                    <a:pt x="6339" y="220583"/>
                  </a:lnTo>
                  <a:lnTo>
                    <a:pt x="1412" y="211041"/>
                  </a:lnTo>
                  <a:lnTo>
                    <a:pt x="0" y="188251"/>
                  </a:lnTo>
                  <a:lnTo>
                    <a:pt x="15049" y="149726"/>
                  </a:lnTo>
                  <a:lnTo>
                    <a:pt x="25500" y="142474"/>
                  </a:lnTo>
                  <a:lnTo>
                    <a:pt x="53363" y="138479"/>
                  </a:lnTo>
                  <a:lnTo>
                    <a:pt x="64754" y="142594"/>
                  </a:lnTo>
                  <a:lnTo>
                    <a:pt x="81473" y="159353"/>
                  </a:lnTo>
                  <a:lnTo>
                    <a:pt x="110388" y="2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048199" y="7201676"/>
              <a:ext cx="79791" cy="217924"/>
            </a:xfrm>
            <a:custGeom>
              <a:avLst/>
              <a:gdLst/>
              <a:ahLst/>
              <a:cxnLst/>
              <a:rect l="0" t="0" r="0" b="0"/>
              <a:pathLst>
                <a:path w="79791" h="217924">
                  <a:moveTo>
                    <a:pt x="79790" y="17323"/>
                  </a:moveTo>
                  <a:lnTo>
                    <a:pt x="65233" y="2765"/>
                  </a:lnTo>
                  <a:lnTo>
                    <a:pt x="56374" y="0"/>
                  </a:lnTo>
                  <a:lnTo>
                    <a:pt x="34343" y="991"/>
                  </a:lnTo>
                  <a:lnTo>
                    <a:pt x="13380" y="10572"/>
                  </a:lnTo>
                  <a:lnTo>
                    <a:pt x="3524" y="17393"/>
                  </a:lnTo>
                  <a:lnTo>
                    <a:pt x="0" y="24987"/>
                  </a:lnTo>
                  <a:lnTo>
                    <a:pt x="698" y="33097"/>
                  </a:lnTo>
                  <a:lnTo>
                    <a:pt x="4210" y="41550"/>
                  </a:lnTo>
                  <a:lnTo>
                    <a:pt x="60591" y="95140"/>
                  </a:lnTo>
                  <a:lnTo>
                    <a:pt x="71258" y="121480"/>
                  </a:lnTo>
                  <a:lnTo>
                    <a:pt x="74474" y="151976"/>
                  </a:lnTo>
                  <a:lnTo>
                    <a:pt x="70826" y="180764"/>
                  </a:lnTo>
                  <a:lnTo>
                    <a:pt x="60064" y="204732"/>
                  </a:lnTo>
                  <a:lnTo>
                    <a:pt x="52928" y="215388"/>
                  </a:lnTo>
                  <a:lnTo>
                    <a:pt x="46647" y="217923"/>
                  </a:lnTo>
                  <a:lnTo>
                    <a:pt x="40937" y="215042"/>
                  </a:lnTo>
                  <a:lnTo>
                    <a:pt x="35607" y="208551"/>
                  </a:lnTo>
                  <a:lnTo>
                    <a:pt x="33747" y="185089"/>
                  </a:lnTo>
                  <a:lnTo>
                    <a:pt x="41264" y="137619"/>
                  </a:lnTo>
                  <a:lnTo>
                    <a:pt x="49078" y="84959"/>
                  </a:lnTo>
                  <a:lnTo>
                    <a:pt x="51393" y="42950"/>
                  </a:lnTo>
                  <a:lnTo>
                    <a:pt x="52368" y="173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826343" y="7469036"/>
              <a:ext cx="383914" cy="45178"/>
            </a:xfrm>
            <a:custGeom>
              <a:avLst/>
              <a:gdLst/>
              <a:ahLst/>
              <a:cxnLst/>
              <a:rect l="0" t="0" r="0" b="0"/>
              <a:pathLst>
                <a:path w="383914" h="45178">
                  <a:moveTo>
                    <a:pt x="0" y="37898"/>
                  </a:moveTo>
                  <a:lnTo>
                    <a:pt x="29115" y="45177"/>
                  </a:lnTo>
                  <a:lnTo>
                    <a:pt x="59660" y="40625"/>
                  </a:lnTo>
                  <a:lnTo>
                    <a:pt x="111116" y="24995"/>
                  </a:lnTo>
                  <a:lnTo>
                    <a:pt x="164957" y="14778"/>
                  </a:lnTo>
                  <a:lnTo>
                    <a:pt x="219504" y="7688"/>
                  </a:lnTo>
                  <a:lnTo>
                    <a:pt x="278324" y="0"/>
                  </a:lnTo>
                  <a:lnTo>
                    <a:pt x="335869" y="1786"/>
                  </a:lnTo>
                  <a:lnTo>
                    <a:pt x="383913" y="10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946567" y="7571560"/>
              <a:ext cx="134157" cy="198223"/>
            </a:xfrm>
            <a:custGeom>
              <a:avLst/>
              <a:gdLst/>
              <a:ahLst/>
              <a:cxnLst/>
              <a:rect l="0" t="0" r="0" b="0"/>
              <a:pathLst>
                <a:path w="134157" h="198223">
                  <a:moveTo>
                    <a:pt x="99155" y="17642"/>
                  </a:moveTo>
                  <a:lnTo>
                    <a:pt x="77319" y="3084"/>
                  </a:lnTo>
                  <a:lnTo>
                    <a:pt x="54410" y="0"/>
                  </a:lnTo>
                  <a:lnTo>
                    <a:pt x="41903" y="1310"/>
                  </a:lnTo>
                  <a:lnTo>
                    <a:pt x="32041" y="6753"/>
                  </a:lnTo>
                  <a:lnTo>
                    <a:pt x="17021" y="24990"/>
                  </a:lnTo>
                  <a:lnTo>
                    <a:pt x="0" y="60952"/>
                  </a:lnTo>
                  <a:lnTo>
                    <a:pt x="1059" y="67844"/>
                  </a:lnTo>
                  <a:lnTo>
                    <a:pt x="6335" y="70915"/>
                  </a:lnTo>
                  <a:lnTo>
                    <a:pt x="24385" y="70265"/>
                  </a:lnTo>
                  <a:lnTo>
                    <a:pt x="60243" y="64380"/>
                  </a:lnTo>
                  <a:lnTo>
                    <a:pt x="86431" y="67868"/>
                  </a:lnTo>
                  <a:lnTo>
                    <a:pt x="109243" y="78559"/>
                  </a:lnTo>
                  <a:lnTo>
                    <a:pt x="119591" y="85676"/>
                  </a:lnTo>
                  <a:lnTo>
                    <a:pt x="126490" y="96514"/>
                  </a:lnTo>
                  <a:lnTo>
                    <a:pt x="134156" y="124807"/>
                  </a:lnTo>
                  <a:lnTo>
                    <a:pt x="131193" y="167716"/>
                  </a:lnTo>
                  <a:lnTo>
                    <a:pt x="125084" y="178630"/>
                  </a:lnTo>
                  <a:lnTo>
                    <a:pt x="106109" y="194819"/>
                  </a:lnTo>
                  <a:lnTo>
                    <a:pt x="94650" y="198222"/>
                  </a:lnTo>
                  <a:lnTo>
                    <a:pt x="47483" y="196799"/>
                  </a:lnTo>
                  <a:lnTo>
                    <a:pt x="16888" y="1958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182834" y="7164154"/>
              <a:ext cx="108210" cy="685562"/>
            </a:xfrm>
            <a:custGeom>
              <a:avLst/>
              <a:gdLst/>
              <a:ahLst/>
              <a:cxnLst/>
              <a:rect l="0" t="0" r="0" b="0"/>
              <a:pathLst>
                <a:path w="108210" h="685562">
                  <a:moveTo>
                    <a:pt x="0" y="0"/>
                  </a:moveTo>
                  <a:lnTo>
                    <a:pt x="45250" y="62262"/>
                  </a:lnTo>
                  <a:lnTo>
                    <a:pt x="64021" y="108671"/>
                  </a:lnTo>
                  <a:lnTo>
                    <a:pt x="86679" y="159493"/>
                  </a:lnTo>
                  <a:lnTo>
                    <a:pt x="102195" y="207222"/>
                  </a:lnTo>
                  <a:lnTo>
                    <a:pt x="106359" y="246984"/>
                  </a:lnTo>
                  <a:lnTo>
                    <a:pt x="108209" y="298173"/>
                  </a:lnTo>
                  <a:lnTo>
                    <a:pt x="107509" y="350377"/>
                  </a:lnTo>
                  <a:lnTo>
                    <a:pt x="98549" y="410033"/>
                  </a:lnTo>
                  <a:lnTo>
                    <a:pt x="90519" y="457985"/>
                  </a:lnTo>
                  <a:lnTo>
                    <a:pt x="77434" y="514535"/>
                  </a:lnTo>
                  <a:lnTo>
                    <a:pt x="56629" y="567514"/>
                  </a:lnTo>
                  <a:lnTo>
                    <a:pt x="31167" y="621807"/>
                  </a:lnTo>
                  <a:lnTo>
                    <a:pt x="17407" y="650116"/>
                  </a:lnTo>
                  <a:lnTo>
                    <a:pt x="0" y="6855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484481" y="7287555"/>
              <a:ext cx="54845" cy="329069"/>
            </a:xfrm>
            <a:custGeom>
              <a:avLst/>
              <a:gdLst/>
              <a:ahLst/>
              <a:cxnLst/>
              <a:rect l="0" t="0" r="0" b="0"/>
              <a:pathLst>
                <a:path w="54845" h="329069">
                  <a:moveTo>
                    <a:pt x="54844" y="0"/>
                  </a:moveTo>
                  <a:lnTo>
                    <a:pt x="50782" y="59659"/>
                  </a:lnTo>
                  <a:lnTo>
                    <a:pt x="39929" y="115178"/>
                  </a:lnTo>
                  <a:lnTo>
                    <a:pt x="27066" y="171746"/>
                  </a:lnTo>
                  <a:lnTo>
                    <a:pt x="17668" y="221515"/>
                  </a:lnTo>
                  <a:lnTo>
                    <a:pt x="10821" y="270794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415924" y="7452089"/>
              <a:ext cx="150825" cy="13712"/>
            </a:xfrm>
            <a:custGeom>
              <a:avLst/>
              <a:gdLst/>
              <a:ahLst/>
              <a:cxnLst/>
              <a:rect l="0" t="0" r="0" b="0"/>
              <a:pathLst>
                <a:path w="150825" h="13712">
                  <a:moveTo>
                    <a:pt x="0" y="13711"/>
                  </a:moveTo>
                  <a:lnTo>
                    <a:pt x="21837" y="6432"/>
                  </a:lnTo>
                  <a:lnTo>
                    <a:pt x="44745" y="6922"/>
                  </a:lnTo>
                  <a:lnTo>
                    <a:pt x="70162" y="9170"/>
                  </a:lnTo>
                  <a:lnTo>
                    <a:pt x="119656" y="2263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649015" y="7424667"/>
              <a:ext cx="54846" cy="109690"/>
            </a:xfrm>
            <a:custGeom>
              <a:avLst/>
              <a:gdLst/>
              <a:ahLst/>
              <a:cxnLst/>
              <a:rect l="0" t="0" r="0" b="0"/>
              <a:pathLst>
                <a:path w="54846" h="109690">
                  <a:moveTo>
                    <a:pt x="0" y="0"/>
                  </a:moveTo>
                  <a:lnTo>
                    <a:pt x="19084" y="57252"/>
                  </a:lnTo>
                  <a:lnTo>
                    <a:pt x="54845" y="109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635304" y="7328688"/>
              <a:ext cx="164535" cy="575872"/>
            </a:xfrm>
            <a:custGeom>
              <a:avLst/>
              <a:gdLst/>
              <a:ahLst/>
              <a:cxnLst/>
              <a:rect l="0" t="0" r="0" b="0"/>
              <a:pathLst>
                <a:path w="164535" h="575872">
                  <a:moveTo>
                    <a:pt x="164534" y="0"/>
                  </a:moveTo>
                  <a:lnTo>
                    <a:pt x="149619" y="48807"/>
                  </a:lnTo>
                  <a:lnTo>
                    <a:pt x="132304" y="108498"/>
                  </a:lnTo>
                  <a:lnTo>
                    <a:pt x="118760" y="157749"/>
                  </a:lnTo>
                  <a:lnTo>
                    <a:pt x="100535" y="219562"/>
                  </a:lnTo>
                  <a:lnTo>
                    <a:pt x="86833" y="271062"/>
                  </a:lnTo>
                  <a:lnTo>
                    <a:pt x="73125" y="324916"/>
                  </a:lnTo>
                  <a:lnTo>
                    <a:pt x="59415" y="379467"/>
                  </a:lnTo>
                  <a:lnTo>
                    <a:pt x="45704" y="434225"/>
                  </a:lnTo>
                  <a:lnTo>
                    <a:pt x="31993" y="487521"/>
                  </a:lnTo>
                  <a:lnTo>
                    <a:pt x="13711" y="543184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882105" y="7342400"/>
              <a:ext cx="123402" cy="68556"/>
            </a:xfrm>
            <a:custGeom>
              <a:avLst/>
              <a:gdLst/>
              <a:ahLst/>
              <a:cxnLst/>
              <a:rect l="0" t="0" r="0" b="0"/>
              <a:pathLst>
                <a:path w="123402" h="68556">
                  <a:moveTo>
                    <a:pt x="0" y="68555"/>
                  </a:moveTo>
                  <a:lnTo>
                    <a:pt x="14558" y="46719"/>
                  </a:lnTo>
                  <a:lnTo>
                    <a:pt x="33893" y="31936"/>
                  </a:lnTo>
                  <a:lnTo>
                    <a:pt x="93784" y="668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882105" y="7438379"/>
              <a:ext cx="123402" cy="41134"/>
            </a:xfrm>
            <a:custGeom>
              <a:avLst/>
              <a:gdLst/>
              <a:ahLst/>
              <a:cxnLst/>
              <a:rect l="0" t="0" r="0" b="0"/>
              <a:pathLst>
                <a:path w="123402" h="41134">
                  <a:moveTo>
                    <a:pt x="0" y="41133"/>
                  </a:moveTo>
                  <a:lnTo>
                    <a:pt x="57253" y="22049"/>
                  </a:lnTo>
                  <a:lnTo>
                    <a:pt x="111531" y="395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128907" y="7205287"/>
              <a:ext cx="68557" cy="370204"/>
            </a:xfrm>
            <a:custGeom>
              <a:avLst/>
              <a:gdLst/>
              <a:ahLst/>
              <a:cxnLst/>
              <a:rect l="0" t="0" r="0" b="0"/>
              <a:pathLst>
                <a:path w="68557" h="370204">
                  <a:moveTo>
                    <a:pt x="68556" y="0"/>
                  </a:moveTo>
                  <a:lnTo>
                    <a:pt x="53641" y="59660"/>
                  </a:lnTo>
                  <a:lnTo>
                    <a:pt x="36325" y="121644"/>
                  </a:lnTo>
                  <a:lnTo>
                    <a:pt x="22781" y="178572"/>
                  </a:lnTo>
                  <a:lnTo>
                    <a:pt x="13680" y="221556"/>
                  </a:lnTo>
                  <a:lnTo>
                    <a:pt x="6080" y="266052"/>
                  </a:lnTo>
                  <a:lnTo>
                    <a:pt x="1801" y="327832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296723" y="7177866"/>
              <a:ext cx="144541" cy="261906"/>
            </a:xfrm>
            <a:custGeom>
              <a:avLst/>
              <a:gdLst/>
              <a:ahLst/>
              <a:cxnLst/>
              <a:rect l="0" t="0" r="0" b="0"/>
              <a:pathLst>
                <a:path w="144541" h="261906">
                  <a:moveTo>
                    <a:pt x="37852" y="27421"/>
                  </a:moveTo>
                  <a:lnTo>
                    <a:pt x="18768" y="84674"/>
                  </a:lnTo>
                  <a:lnTo>
                    <a:pt x="2654" y="139111"/>
                  </a:lnTo>
                  <a:lnTo>
                    <a:pt x="0" y="189332"/>
                  </a:lnTo>
                  <a:lnTo>
                    <a:pt x="4779" y="224815"/>
                  </a:lnTo>
                  <a:lnTo>
                    <a:pt x="11233" y="238237"/>
                  </a:lnTo>
                  <a:lnTo>
                    <a:pt x="30592" y="257214"/>
                  </a:lnTo>
                  <a:lnTo>
                    <a:pt x="42153" y="261361"/>
                  </a:lnTo>
                  <a:lnTo>
                    <a:pt x="67186" y="261905"/>
                  </a:lnTo>
                  <a:lnTo>
                    <a:pt x="89484" y="253006"/>
                  </a:lnTo>
                  <a:lnTo>
                    <a:pt x="99695" y="246367"/>
                  </a:lnTo>
                  <a:lnTo>
                    <a:pt x="115105" y="226803"/>
                  </a:lnTo>
                  <a:lnTo>
                    <a:pt x="137410" y="169723"/>
                  </a:lnTo>
                  <a:lnTo>
                    <a:pt x="144540" y="117658"/>
                  </a:lnTo>
                  <a:lnTo>
                    <a:pt x="139374" y="63638"/>
                  </a:lnTo>
                  <a:lnTo>
                    <a:pt x="128169" y="35393"/>
                  </a:lnTo>
                  <a:lnTo>
                    <a:pt x="120916" y="23595"/>
                  </a:lnTo>
                  <a:lnTo>
                    <a:pt x="109986" y="15731"/>
                  </a:lnTo>
                  <a:lnTo>
                    <a:pt x="515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4702942" y="7943824"/>
            <a:ext cx="1773964" cy="767828"/>
            <a:chOff x="4702942" y="7943824"/>
            <a:chExt cx="1773964" cy="767828"/>
          </a:xfrm>
        </p:grpSpPr>
        <p:sp>
          <p:nvSpPr>
            <p:cNvPr id="303" name="Freeform 302"/>
            <p:cNvSpPr/>
            <p:nvPr/>
          </p:nvSpPr>
          <p:spPr>
            <a:xfrm>
              <a:off x="4802084" y="7996666"/>
              <a:ext cx="220103" cy="299597"/>
            </a:xfrm>
            <a:custGeom>
              <a:avLst/>
              <a:gdLst/>
              <a:ahLst/>
              <a:cxnLst/>
              <a:rect l="0" t="0" r="0" b="0"/>
              <a:pathLst>
                <a:path w="220103" h="299597">
                  <a:moveTo>
                    <a:pt x="202504" y="84270"/>
                  </a:moveTo>
                  <a:lnTo>
                    <a:pt x="143290" y="37496"/>
                  </a:lnTo>
                  <a:lnTo>
                    <a:pt x="114203" y="12351"/>
                  </a:lnTo>
                  <a:lnTo>
                    <a:pt x="90133" y="0"/>
                  </a:lnTo>
                  <a:lnTo>
                    <a:pt x="77316" y="668"/>
                  </a:lnTo>
                  <a:lnTo>
                    <a:pt x="50887" y="13597"/>
                  </a:lnTo>
                  <a:lnTo>
                    <a:pt x="32031" y="34579"/>
                  </a:lnTo>
                  <a:lnTo>
                    <a:pt x="7512" y="85289"/>
                  </a:lnTo>
                  <a:lnTo>
                    <a:pt x="0" y="140264"/>
                  </a:lnTo>
                  <a:lnTo>
                    <a:pt x="3516" y="149021"/>
                  </a:lnTo>
                  <a:lnTo>
                    <a:pt x="10430" y="150289"/>
                  </a:lnTo>
                  <a:lnTo>
                    <a:pt x="70229" y="121742"/>
                  </a:lnTo>
                  <a:lnTo>
                    <a:pt x="125902" y="116194"/>
                  </a:lnTo>
                  <a:lnTo>
                    <a:pt x="157795" y="120295"/>
                  </a:lnTo>
                  <a:lnTo>
                    <a:pt x="183142" y="131259"/>
                  </a:lnTo>
                  <a:lnTo>
                    <a:pt x="194166" y="138448"/>
                  </a:lnTo>
                  <a:lnTo>
                    <a:pt x="210479" y="158624"/>
                  </a:lnTo>
                  <a:lnTo>
                    <a:pt x="216962" y="170402"/>
                  </a:lnTo>
                  <a:lnTo>
                    <a:pt x="220102" y="203803"/>
                  </a:lnTo>
                  <a:lnTo>
                    <a:pt x="218807" y="223374"/>
                  </a:lnTo>
                  <a:lnTo>
                    <a:pt x="205179" y="253244"/>
                  </a:lnTo>
                  <a:lnTo>
                    <a:pt x="183888" y="275153"/>
                  </a:lnTo>
                  <a:lnTo>
                    <a:pt x="159191" y="289969"/>
                  </a:lnTo>
                  <a:lnTo>
                    <a:pt x="112313" y="299596"/>
                  </a:lnTo>
                  <a:lnTo>
                    <a:pt x="59829" y="295170"/>
                  </a:lnTo>
                  <a:lnTo>
                    <a:pt x="10548" y="276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5062072" y="7943824"/>
              <a:ext cx="164238" cy="342781"/>
            </a:xfrm>
            <a:custGeom>
              <a:avLst/>
              <a:gdLst/>
              <a:ahLst/>
              <a:cxnLst/>
              <a:rect l="0" t="0" r="0" b="0"/>
              <a:pathLst>
                <a:path w="164238" h="342781">
                  <a:moveTo>
                    <a:pt x="38495" y="0"/>
                  </a:moveTo>
                  <a:lnTo>
                    <a:pt x="27549" y="54733"/>
                  </a:lnTo>
                  <a:lnTo>
                    <a:pt x="15108" y="116935"/>
                  </a:lnTo>
                  <a:lnTo>
                    <a:pt x="6264" y="161153"/>
                  </a:lnTo>
                  <a:lnTo>
                    <a:pt x="0" y="221594"/>
                  </a:lnTo>
                  <a:lnTo>
                    <a:pt x="5422" y="270818"/>
                  </a:lnTo>
                  <a:lnTo>
                    <a:pt x="13399" y="281094"/>
                  </a:lnTo>
                  <a:lnTo>
                    <a:pt x="38514" y="292511"/>
                  </a:lnTo>
                  <a:lnTo>
                    <a:pt x="50695" y="292510"/>
                  </a:lnTo>
                  <a:lnTo>
                    <a:pt x="72355" y="284382"/>
                  </a:lnTo>
                  <a:lnTo>
                    <a:pt x="120510" y="243392"/>
                  </a:lnTo>
                  <a:lnTo>
                    <a:pt x="156880" y="191284"/>
                  </a:lnTo>
                  <a:lnTo>
                    <a:pt x="163123" y="177797"/>
                  </a:lnTo>
                  <a:lnTo>
                    <a:pt x="164237" y="165759"/>
                  </a:lnTo>
                  <a:lnTo>
                    <a:pt x="157350" y="144259"/>
                  </a:lnTo>
                  <a:lnTo>
                    <a:pt x="151248" y="141877"/>
                  </a:lnTo>
                  <a:lnTo>
                    <a:pt x="144133" y="144859"/>
                  </a:lnTo>
                  <a:lnTo>
                    <a:pt x="128102" y="161884"/>
                  </a:lnTo>
                  <a:lnTo>
                    <a:pt x="97047" y="222467"/>
                  </a:lnTo>
                  <a:lnTo>
                    <a:pt x="84789" y="275139"/>
                  </a:lnTo>
                  <a:lnTo>
                    <a:pt x="81158" y="317152"/>
                  </a:lnTo>
                  <a:lnTo>
                    <a:pt x="79628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702942" y="8314942"/>
              <a:ext cx="617005" cy="23649"/>
            </a:xfrm>
            <a:custGeom>
              <a:avLst/>
              <a:gdLst/>
              <a:ahLst/>
              <a:cxnLst/>
              <a:rect l="0" t="0" r="0" b="0"/>
              <a:pathLst>
                <a:path w="617005" h="23649">
                  <a:moveTo>
                    <a:pt x="0" y="12796"/>
                  </a:moveTo>
                  <a:lnTo>
                    <a:pt x="48807" y="23648"/>
                  </a:lnTo>
                  <a:lnTo>
                    <a:pt x="106377" y="21598"/>
                  </a:lnTo>
                  <a:lnTo>
                    <a:pt x="156968" y="16708"/>
                  </a:lnTo>
                  <a:lnTo>
                    <a:pt x="215001" y="14535"/>
                  </a:lnTo>
                  <a:lnTo>
                    <a:pt x="276341" y="9506"/>
                  </a:lnTo>
                  <a:lnTo>
                    <a:pt x="339150" y="3717"/>
                  </a:lnTo>
                  <a:lnTo>
                    <a:pt x="402613" y="1143"/>
                  </a:lnTo>
                  <a:lnTo>
                    <a:pt x="462304" y="0"/>
                  </a:lnTo>
                  <a:lnTo>
                    <a:pt x="517779" y="1015"/>
                  </a:lnTo>
                  <a:lnTo>
                    <a:pt x="567826" y="6545"/>
                  </a:lnTo>
                  <a:lnTo>
                    <a:pt x="617004" y="127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939604" y="8404909"/>
              <a:ext cx="219615" cy="241413"/>
            </a:xfrm>
            <a:custGeom>
              <a:avLst/>
              <a:gdLst/>
              <a:ahLst/>
              <a:cxnLst/>
              <a:rect l="0" t="0" r="0" b="0"/>
              <a:pathLst>
                <a:path w="219615" h="241413">
                  <a:moveTo>
                    <a:pt x="174674" y="32519"/>
                  </a:moveTo>
                  <a:lnTo>
                    <a:pt x="151258" y="12149"/>
                  </a:lnTo>
                  <a:lnTo>
                    <a:pt x="129227" y="1629"/>
                  </a:lnTo>
                  <a:lnTo>
                    <a:pt x="104201" y="0"/>
                  </a:lnTo>
                  <a:lnTo>
                    <a:pt x="79367" y="5878"/>
                  </a:lnTo>
                  <a:lnTo>
                    <a:pt x="58173" y="18647"/>
                  </a:lnTo>
                  <a:lnTo>
                    <a:pt x="29112" y="50245"/>
                  </a:lnTo>
                  <a:lnTo>
                    <a:pt x="8482" y="88553"/>
                  </a:lnTo>
                  <a:lnTo>
                    <a:pt x="0" y="136129"/>
                  </a:lnTo>
                  <a:lnTo>
                    <a:pt x="3380" y="145773"/>
                  </a:lnTo>
                  <a:lnTo>
                    <a:pt x="10204" y="150678"/>
                  </a:lnTo>
                  <a:lnTo>
                    <a:pt x="19323" y="152425"/>
                  </a:lnTo>
                  <a:lnTo>
                    <a:pt x="28449" y="149020"/>
                  </a:lnTo>
                  <a:lnTo>
                    <a:pt x="84792" y="98024"/>
                  </a:lnTo>
                  <a:lnTo>
                    <a:pt x="108828" y="85500"/>
                  </a:lnTo>
                  <a:lnTo>
                    <a:pt x="138807" y="82980"/>
                  </a:lnTo>
                  <a:lnTo>
                    <a:pt x="169398" y="88462"/>
                  </a:lnTo>
                  <a:lnTo>
                    <a:pt x="193150" y="101056"/>
                  </a:lnTo>
                  <a:lnTo>
                    <a:pt x="209800" y="120871"/>
                  </a:lnTo>
                  <a:lnTo>
                    <a:pt x="216373" y="132554"/>
                  </a:lnTo>
                  <a:lnTo>
                    <a:pt x="219614" y="157723"/>
                  </a:lnTo>
                  <a:lnTo>
                    <a:pt x="214452" y="184143"/>
                  </a:lnTo>
                  <a:lnTo>
                    <a:pt x="202002" y="211120"/>
                  </a:lnTo>
                  <a:lnTo>
                    <a:pt x="178187" y="230220"/>
                  </a:lnTo>
                  <a:lnTo>
                    <a:pt x="163305" y="237446"/>
                  </a:lnTo>
                  <a:lnTo>
                    <a:pt x="134581" y="241412"/>
                  </a:lnTo>
                  <a:lnTo>
                    <a:pt x="71622" y="238824"/>
                  </a:lnTo>
                  <a:lnTo>
                    <a:pt x="10140" y="224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443347" y="8204337"/>
              <a:ext cx="27423" cy="301647"/>
            </a:xfrm>
            <a:custGeom>
              <a:avLst/>
              <a:gdLst/>
              <a:ahLst/>
              <a:cxnLst/>
              <a:rect l="0" t="0" r="0" b="0"/>
              <a:pathLst>
                <a:path w="27423" h="301647">
                  <a:moveTo>
                    <a:pt x="27422" y="0"/>
                  </a:moveTo>
                  <a:lnTo>
                    <a:pt x="25899" y="54733"/>
                  </a:lnTo>
                  <a:lnTo>
                    <a:pt x="16476" y="115412"/>
                  </a:lnTo>
                  <a:lnTo>
                    <a:pt x="5559" y="172663"/>
                  </a:lnTo>
                  <a:lnTo>
                    <a:pt x="1647" y="228220"/>
                  </a:lnTo>
                  <a:lnTo>
                    <a:pt x="325" y="28533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347369" y="8327738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51684" y="25899"/>
                  </a:lnTo>
                  <a:lnTo>
                    <a:pt x="109065" y="1250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594170" y="8272893"/>
              <a:ext cx="95979" cy="191958"/>
            </a:xfrm>
            <a:custGeom>
              <a:avLst/>
              <a:gdLst/>
              <a:ahLst/>
              <a:cxnLst/>
              <a:rect l="0" t="0" r="0" b="0"/>
              <a:pathLst>
                <a:path w="95979" h="191958">
                  <a:moveTo>
                    <a:pt x="0" y="0"/>
                  </a:moveTo>
                  <a:lnTo>
                    <a:pt x="14915" y="55598"/>
                  </a:lnTo>
                  <a:lnTo>
                    <a:pt x="32230" y="109839"/>
                  </a:lnTo>
                  <a:lnTo>
                    <a:pt x="53053" y="143589"/>
                  </a:lnTo>
                  <a:lnTo>
                    <a:pt x="95978" y="191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607881" y="8204337"/>
              <a:ext cx="137114" cy="507315"/>
            </a:xfrm>
            <a:custGeom>
              <a:avLst/>
              <a:gdLst/>
              <a:ahLst/>
              <a:cxnLst/>
              <a:rect l="0" t="0" r="0" b="0"/>
              <a:pathLst>
                <a:path w="137114" h="507315">
                  <a:moveTo>
                    <a:pt x="137113" y="0"/>
                  </a:moveTo>
                  <a:lnTo>
                    <a:pt x="122198" y="48807"/>
                  </a:lnTo>
                  <a:lnTo>
                    <a:pt x="104882" y="108497"/>
                  </a:lnTo>
                  <a:lnTo>
                    <a:pt x="86791" y="170393"/>
                  </a:lnTo>
                  <a:lnTo>
                    <a:pt x="77676" y="220968"/>
                  </a:lnTo>
                  <a:lnTo>
                    <a:pt x="63980" y="280281"/>
                  </a:lnTo>
                  <a:lnTo>
                    <a:pt x="50273" y="334081"/>
                  </a:lnTo>
                  <a:lnTo>
                    <a:pt x="31993" y="395907"/>
                  </a:lnTo>
                  <a:lnTo>
                    <a:pt x="13712" y="456193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854683" y="8259182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0"/>
                  </a:moveTo>
                  <a:lnTo>
                    <a:pt x="55597" y="10853"/>
                  </a:lnTo>
                  <a:lnTo>
                    <a:pt x="95979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827261" y="8355161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0"/>
                  </a:moveTo>
                  <a:lnTo>
                    <a:pt x="48807" y="10852"/>
                  </a:lnTo>
                  <a:lnTo>
                    <a:pt x="109689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060351" y="8122070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109689" y="0"/>
                  </a:moveTo>
                  <a:lnTo>
                    <a:pt x="105627" y="55598"/>
                  </a:lnTo>
                  <a:lnTo>
                    <a:pt x="94774" y="104327"/>
                  </a:lnTo>
                  <a:lnTo>
                    <a:pt x="77848" y="167009"/>
                  </a:lnTo>
                  <a:lnTo>
                    <a:pt x="62021" y="211338"/>
                  </a:lnTo>
                  <a:lnTo>
                    <a:pt x="44831" y="256432"/>
                  </a:lnTo>
                  <a:lnTo>
                    <a:pt x="27034" y="301864"/>
                  </a:lnTo>
                  <a:lnTo>
                    <a:pt x="8010" y="35807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232712" y="8053550"/>
              <a:ext cx="244194" cy="419261"/>
            </a:xfrm>
            <a:custGeom>
              <a:avLst/>
              <a:gdLst/>
              <a:ahLst/>
              <a:cxnLst/>
              <a:rect l="0" t="0" r="0" b="0"/>
              <a:pathLst>
                <a:path w="244194" h="419261">
                  <a:moveTo>
                    <a:pt x="88152" y="54809"/>
                  </a:moveTo>
                  <a:lnTo>
                    <a:pt x="74159" y="109541"/>
                  </a:lnTo>
                  <a:lnTo>
                    <a:pt x="45919" y="168696"/>
                  </a:lnTo>
                  <a:lnTo>
                    <a:pt x="21184" y="231175"/>
                  </a:lnTo>
                  <a:lnTo>
                    <a:pt x="6355" y="285819"/>
                  </a:lnTo>
                  <a:lnTo>
                    <a:pt x="0" y="331155"/>
                  </a:lnTo>
                  <a:lnTo>
                    <a:pt x="2254" y="371617"/>
                  </a:lnTo>
                  <a:lnTo>
                    <a:pt x="12396" y="401788"/>
                  </a:lnTo>
                  <a:lnTo>
                    <a:pt x="19366" y="414100"/>
                  </a:lnTo>
                  <a:lnTo>
                    <a:pt x="31630" y="419260"/>
                  </a:lnTo>
                  <a:lnTo>
                    <a:pt x="65571" y="416869"/>
                  </a:lnTo>
                  <a:lnTo>
                    <a:pt x="97921" y="401587"/>
                  </a:lnTo>
                  <a:lnTo>
                    <a:pt x="137766" y="367289"/>
                  </a:lnTo>
                  <a:lnTo>
                    <a:pt x="178527" y="314753"/>
                  </a:lnTo>
                  <a:lnTo>
                    <a:pt x="206676" y="259462"/>
                  </a:lnTo>
                  <a:lnTo>
                    <a:pt x="227035" y="209394"/>
                  </a:lnTo>
                  <a:lnTo>
                    <a:pt x="242716" y="151056"/>
                  </a:lnTo>
                  <a:lnTo>
                    <a:pt x="244193" y="107742"/>
                  </a:lnTo>
                  <a:lnTo>
                    <a:pt x="236459" y="48656"/>
                  </a:lnTo>
                  <a:lnTo>
                    <a:pt x="232727" y="32425"/>
                  </a:lnTo>
                  <a:lnTo>
                    <a:pt x="224145" y="20081"/>
                  </a:lnTo>
                  <a:lnTo>
                    <a:pt x="198360" y="2303"/>
                  </a:lnTo>
                  <a:lnTo>
                    <a:pt x="184476" y="0"/>
                  </a:lnTo>
                  <a:lnTo>
                    <a:pt x="156862" y="5566"/>
                  </a:lnTo>
                  <a:lnTo>
                    <a:pt x="122899" y="25830"/>
                  </a:lnTo>
                  <a:lnTo>
                    <a:pt x="76226" y="80344"/>
                  </a:lnTo>
                  <a:lnTo>
                    <a:pt x="56349" y="122805"/>
                  </a:lnTo>
                  <a:lnTo>
                    <a:pt x="47018" y="178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6663644" y="8010659"/>
            <a:ext cx="452471" cy="530452"/>
            <a:chOff x="6663644" y="8010659"/>
            <a:chExt cx="452471" cy="530452"/>
          </a:xfrm>
        </p:grpSpPr>
        <p:sp>
          <p:nvSpPr>
            <p:cNvPr id="316" name="Freeform 315"/>
            <p:cNvSpPr/>
            <p:nvPr/>
          </p:nvSpPr>
          <p:spPr>
            <a:xfrm>
              <a:off x="6663644" y="831402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6898956" y="8010659"/>
              <a:ext cx="162775" cy="192522"/>
            </a:xfrm>
            <a:custGeom>
              <a:avLst/>
              <a:gdLst/>
              <a:ahLst/>
              <a:cxnLst/>
              <a:rect l="0" t="0" r="0" b="0"/>
              <a:pathLst>
                <a:path w="162775" h="192522">
                  <a:moveTo>
                    <a:pt x="148601" y="56566"/>
                  </a:moveTo>
                  <a:lnTo>
                    <a:pt x="91350" y="25677"/>
                  </a:lnTo>
                  <a:lnTo>
                    <a:pt x="47860" y="133"/>
                  </a:lnTo>
                  <a:lnTo>
                    <a:pt x="23084" y="0"/>
                  </a:lnTo>
                  <a:lnTo>
                    <a:pt x="14648" y="6668"/>
                  </a:lnTo>
                  <a:lnTo>
                    <a:pt x="5276" y="30327"/>
                  </a:lnTo>
                  <a:lnTo>
                    <a:pt x="0" y="77907"/>
                  </a:lnTo>
                  <a:lnTo>
                    <a:pt x="5353" y="89075"/>
                  </a:lnTo>
                  <a:lnTo>
                    <a:pt x="15015" y="96521"/>
                  </a:lnTo>
                  <a:lnTo>
                    <a:pt x="43526" y="104793"/>
                  </a:lnTo>
                  <a:lnTo>
                    <a:pt x="97832" y="112497"/>
                  </a:lnTo>
                  <a:lnTo>
                    <a:pt x="135252" y="132723"/>
                  </a:lnTo>
                  <a:lnTo>
                    <a:pt x="155872" y="149321"/>
                  </a:lnTo>
                  <a:lnTo>
                    <a:pt x="161065" y="159536"/>
                  </a:lnTo>
                  <a:lnTo>
                    <a:pt x="162774" y="183074"/>
                  </a:lnTo>
                  <a:lnTo>
                    <a:pt x="156527" y="189656"/>
                  </a:lnTo>
                  <a:lnTo>
                    <a:pt x="146267" y="192521"/>
                  </a:lnTo>
                  <a:lnTo>
                    <a:pt x="106777" y="189272"/>
                  </a:lnTo>
                  <a:lnTo>
                    <a:pt x="70192" y="182724"/>
                  </a:lnTo>
                  <a:lnTo>
                    <a:pt x="38912" y="1799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773334" y="8245470"/>
              <a:ext cx="342781" cy="62125"/>
            </a:xfrm>
            <a:custGeom>
              <a:avLst/>
              <a:gdLst/>
              <a:ahLst/>
              <a:cxnLst/>
              <a:rect l="0" t="0" r="0" b="0"/>
              <a:pathLst>
                <a:path w="342781" h="62125">
                  <a:moveTo>
                    <a:pt x="0" y="54845"/>
                  </a:moveTo>
                  <a:lnTo>
                    <a:pt x="29115" y="62124"/>
                  </a:lnTo>
                  <a:lnTo>
                    <a:pt x="59660" y="57573"/>
                  </a:lnTo>
                  <a:lnTo>
                    <a:pt x="115179" y="41942"/>
                  </a:lnTo>
                  <a:lnTo>
                    <a:pt x="171746" y="27663"/>
                  </a:lnTo>
                  <a:lnTo>
                    <a:pt x="221516" y="13782"/>
                  </a:lnTo>
                  <a:lnTo>
                    <a:pt x="274857" y="4084"/>
                  </a:lnTo>
                  <a:lnTo>
                    <a:pt x="317068" y="1210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883023" y="8323904"/>
              <a:ext cx="164799" cy="217207"/>
            </a:xfrm>
            <a:custGeom>
              <a:avLst/>
              <a:gdLst/>
              <a:ahLst/>
              <a:cxnLst/>
              <a:rect l="0" t="0" r="0" b="0"/>
              <a:pathLst>
                <a:path w="164799" h="217207">
                  <a:moveTo>
                    <a:pt x="123401" y="31257"/>
                  </a:moveTo>
                  <a:lnTo>
                    <a:pt x="99985" y="10887"/>
                  </a:lnTo>
                  <a:lnTo>
                    <a:pt x="77954" y="367"/>
                  </a:lnTo>
                  <a:lnTo>
                    <a:pt x="67204" y="0"/>
                  </a:lnTo>
                  <a:lnTo>
                    <a:pt x="47135" y="7715"/>
                  </a:lnTo>
                  <a:lnTo>
                    <a:pt x="32121" y="25364"/>
                  </a:lnTo>
                  <a:lnTo>
                    <a:pt x="21893" y="49966"/>
                  </a:lnTo>
                  <a:lnTo>
                    <a:pt x="17347" y="81213"/>
                  </a:lnTo>
                  <a:lnTo>
                    <a:pt x="17659" y="87413"/>
                  </a:lnTo>
                  <a:lnTo>
                    <a:pt x="19390" y="86976"/>
                  </a:lnTo>
                  <a:lnTo>
                    <a:pt x="22067" y="82114"/>
                  </a:lnTo>
                  <a:lnTo>
                    <a:pt x="47672" y="60714"/>
                  </a:lnTo>
                  <a:lnTo>
                    <a:pt x="59204" y="56988"/>
                  </a:lnTo>
                  <a:lnTo>
                    <a:pt x="84204" y="56912"/>
                  </a:lnTo>
                  <a:lnTo>
                    <a:pt x="110550" y="70081"/>
                  </a:lnTo>
                  <a:lnTo>
                    <a:pt x="147016" y="103191"/>
                  </a:lnTo>
                  <a:lnTo>
                    <a:pt x="157426" y="115776"/>
                  </a:lnTo>
                  <a:lnTo>
                    <a:pt x="162842" y="130260"/>
                  </a:lnTo>
                  <a:lnTo>
                    <a:pt x="164798" y="162604"/>
                  </a:lnTo>
                  <a:lnTo>
                    <a:pt x="160140" y="176713"/>
                  </a:lnTo>
                  <a:lnTo>
                    <a:pt x="142777" y="200515"/>
                  </a:lnTo>
                  <a:lnTo>
                    <a:pt x="115762" y="213125"/>
                  </a:lnTo>
                  <a:lnTo>
                    <a:pt x="84966" y="217206"/>
                  </a:lnTo>
                  <a:lnTo>
                    <a:pt x="43457" y="210939"/>
                  </a:lnTo>
                  <a:lnTo>
                    <a:pt x="0" y="195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4552119" y="8697940"/>
            <a:ext cx="795251" cy="730651"/>
            <a:chOff x="4552119" y="8697940"/>
            <a:chExt cx="795251" cy="730651"/>
          </a:xfrm>
        </p:grpSpPr>
        <p:sp>
          <p:nvSpPr>
            <p:cNvPr id="321" name="Freeform 320"/>
            <p:cNvSpPr/>
            <p:nvPr/>
          </p:nvSpPr>
          <p:spPr>
            <a:xfrm>
              <a:off x="4552119" y="8939370"/>
              <a:ext cx="219380" cy="19084"/>
            </a:xfrm>
            <a:custGeom>
              <a:avLst/>
              <a:gdLst/>
              <a:ahLst/>
              <a:cxnLst/>
              <a:rect l="0" t="0" r="0" b="0"/>
              <a:pathLst>
                <a:path w="219380" h="19084">
                  <a:moveTo>
                    <a:pt x="0" y="19083"/>
                  </a:moveTo>
                  <a:lnTo>
                    <a:pt x="57252" y="0"/>
                  </a:lnTo>
                  <a:lnTo>
                    <a:pt x="103970" y="1411"/>
                  </a:lnTo>
                  <a:lnTo>
                    <a:pt x="156408" y="4199"/>
                  </a:lnTo>
                  <a:lnTo>
                    <a:pt x="219379" y="19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923961" y="8718084"/>
              <a:ext cx="166942" cy="288477"/>
            </a:xfrm>
            <a:custGeom>
              <a:avLst/>
              <a:gdLst/>
              <a:ahLst/>
              <a:cxnLst/>
              <a:rect l="0" t="0" r="0" b="0"/>
              <a:pathLst>
                <a:path w="166942" h="288477">
                  <a:moveTo>
                    <a:pt x="149184" y="7279"/>
                  </a:moveTo>
                  <a:lnTo>
                    <a:pt x="127347" y="0"/>
                  </a:lnTo>
                  <a:lnTo>
                    <a:pt x="116345" y="2426"/>
                  </a:lnTo>
                  <a:lnTo>
                    <a:pt x="69909" y="35096"/>
                  </a:lnTo>
                  <a:lnTo>
                    <a:pt x="21607" y="91404"/>
                  </a:lnTo>
                  <a:lnTo>
                    <a:pt x="0" y="123613"/>
                  </a:lnTo>
                  <a:lnTo>
                    <a:pt x="977" y="124444"/>
                  </a:lnTo>
                  <a:lnTo>
                    <a:pt x="20972" y="115122"/>
                  </a:lnTo>
                  <a:lnTo>
                    <a:pt x="31716" y="111167"/>
                  </a:lnTo>
                  <a:lnTo>
                    <a:pt x="55842" y="110835"/>
                  </a:lnTo>
                  <a:lnTo>
                    <a:pt x="108571" y="123035"/>
                  </a:lnTo>
                  <a:lnTo>
                    <a:pt x="131641" y="139470"/>
                  </a:lnTo>
                  <a:lnTo>
                    <a:pt x="150528" y="162010"/>
                  </a:lnTo>
                  <a:lnTo>
                    <a:pt x="164000" y="187262"/>
                  </a:lnTo>
                  <a:lnTo>
                    <a:pt x="166941" y="217781"/>
                  </a:lnTo>
                  <a:lnTo>
                    <a:pt x="165592" y="234452"/>
                  </a:lnTo>
                  <a:lnTo>
                    <a:pt x="158599" y="248612"/>
                  </a:lnTo>
                  <a:lnTo>
                    <a:pt x="134579" y="272471"/>
                  </a:lnTo>
                  <a:lnTo>
                    <a:pt x="103591" y="285106"/>
                  </a:lnTo>
                  <a:lnTo>
                    <a:pt x="86795" y="288476"/>
                  </a:lnTo>
                  <a:lnTo>
                    <a:pt x="60009" y="284094"/>
                  </a:lnTo>
                  <a:lnTo>
                    <a:pt x="25783" y="267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5130460" y="8697940"/>
              <a:ext cx="136453" cy="315359"/>
            </a:xfrm>
            <a:custGeom>
              <a:avLst/>
              <a:gdLst/>
              <a:ahLst/>
              <a:cxnLst/>
              <a:rect l="0" t="0" r="0" b="0"/>
              <a:pathLst>
                <a:path w="136453" h="315359">
                  <a:moveTo>
                    <a:pt x="24952" y="0"/>
                  </a:moveTo>
                  <a:lnTo>
                    <a:pt x="23428" y="45309"/>
                  </a:lnTo>
                  <a:lnTo>
                    <a:pt x="14005" y="102972"/>
                  </a:lnTo>
                  <a:lnTo>
                    <a:pt x="3088" y="160851"/>
                  </a:lnTo>
                  <a:lnTo>
                    <a:pt x="0" y="203524"/>
                  </a:lnTo>
                  <a:lnTo>
                    <a:pt x="5270" y="217950"/>
                  </a:lnTo>
                  <a:lnTo>
                    <a:pt x="14877" y="227568"/>
                  </a:lnTo>
                  <a:lnTo>
                    <a:pt x="27376" y="233979"/>
                  </a:lnTo>
                  <a:lnTo>
                    <a:pt x="38756" y="233683"/>
                  </a:lnTo>
                  <a:lnTo>
                    <a:pt x="49389" y="228916"/>
                  </a:lnTo>
                  <a:lnTo>
                    <a:pt x="78912" y="200368"/>
                  </a:lnTo>
                  <a:lnTo>
                    <a:pt x="123861" y="145837"/>
                  </a:lnTo>
                  <a:lnTo>
                    <a:pt x="136452" y="121185"/>
                  </a:lnTo>
                  <a:lnTo>
                    <a:pt x="135848" y="114307"/>
                  </a:lnTo>
                  <a:lnTo>
                    <a:pt x="130875" y="111244"/>
                  </a:lnTo>
                  <a:lnTo>
                    <a:pt x="122990" y="110726"/>
                  </a:lnTo>
                  <a:lnTo>
                    <a:pt x="114686" y="116475"/>
                  </a:lnTo>
                  <a:lnTo>
                    <a:pt x="75403" y="169485"/>
                  </a:lnTo>
                  <a:lnTo>
                    <a:pt x="45486" y="220847"/>
                  </a:lnTo>
                  <a:lnTo>
                    <a:pt x="31036" y="270596"/>
                  </a:lnTo>
                  <a:lnTo>
                    <a:pt x="24952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771498" y="8999587"/>
              <a:ext cx="575872" cy="95980"/>
            </a:xfrm>
            <a:custGeom>
              <a:avLst/>
              <a:gdLst/>
              <a:ahLst/>
              <a:cxnLst/>
              <a:rect l="0" t="0" r="0" b="0"/>
              <a:pathLst>
                <a:path w="575872" h="95980">
                  <a:moveTo>
                    <a:pt x="0" y="95979"/>
                  </a:moveTo>
                  <a:lnTo>
                    <a:pt x="52870" y="81063"/>
                  </a:lnTo>
                  <a:lnTo>
                    <a:pt x="93577" y="72591"/>
                  </a:lnTo>
                  <a:lnTo>
                    <a:pt x="142139" y="63747"/>
                  </a:lnTo>
                  <a:lnTo>
                    <a:pt x="199032" y="50204"/>
                  </a:lnTo>
                  <a:lnTo>
                    <a:pt x="242329" y="41102"/>
                  </a:lnTo>
                  <a:lnTo>
                    <a:pt x="287471" y="31979"/>
                  </a:lnTo>
                  <a:lnTo>
                    <a:pt x="343151" y="18277"/>
                  </a:lnTo>
                  <a:lnTo>
                    <a:pt x="390172" y="9139"/>
                  </a:lnTo>
                  <a:lnTo>
                    <a:pt x="437477" y="4062"/>
                  </a:lnTo>
                  <a:lnTo>
                    <a:pt x="482370" y="1805"/>
                  </a:lnTo>
                  <a:lnTo>
                    <a:pt x="537333" y="535"/>
                  </a:lnTo>
                  <a:lnTo>
                    <a:pt x="575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977166" y="9106939"/>
              <a:ext cx="188916" cy="321652"/>
            </a:xfrm>
            <a:custGeom>
              <a:avLst/>
              <a:gdLst/>
              <a:ahLst/>
              <a:cxnLst/>
              <a:rect l="0" t="0" r="0" b="0"/>
              <a:pathLst>
                <a:path w="188916" h="321652">
                  <a:moveTo>
                    <a:pt x="164534" y="57182"/>
                  </a:moveTo>
                  <a:lnTo>
                    <a:pt x="119088" y="19014"/>
                  </a:lnTo>
                  <a:lnTo>
                    <a:pt x="80990" y="0"/>
                  </a:lnTo>
                  <a:lnTo>
                    <a:pt x="69228" y="779"/>
                  </a:lnTo>
                  <a:lnTo>
                    <a:pt x="48034" y="13833"/>
                  </a:lnTo>
                  <a:lnTo>
                    <a:pt x="32520" y="42994"/>
                  </a:lnTo>
                  <a:lnTo>
                    <a:pt x="23594" y="79823"/>
                  </a:lnTo>
                  <a:lnTo>
                    <a:pt x="24705" y="116503"/>
                  </a:lnTo>
                  <a:lnTo>
                    <a:pt x="28658" y="124152"/>
                  </a:lnTo>
                  <a:lnTo>
                    <a:pt x="34340" y="124680"/>
                  </a:lnTo>
                  <a:lnTo>
                    <a:pt x="77084" y="94847"/>
                  </a:lnTo>
                  <a:lnTo>
                    <a:pt x="106371" y="89157"/>
                  </a:lnTo>
                  <a:lnTo>
                    <a:pt x="131574" y="94754"/>
                  </a:lnTo>
                  <a:lnTo>
                    <a:pt x="142561" y="100511"/>
                  </a:lnTo>
                  <a:lnTo>
                    <a:pt x="158831" y="119096"/>
                  </a:lnTo>
                  <a:lnTo>
                    <a:pt x="181690" y="168268"/>
                  </a:lnTo>
                  <a:lnTo>
                    <a:pt x="188915" y="215698"/>
                  </a:lnTo>
                  <a:lnTo>
                    <a:pt x="183777" y="261067"/>
                  </a:lnTo>
                  <a:lnTo>
                    <a:pt x="172579" y="285417"/>
                  </a:lnTo>
                  <a:lnTo>
                    <a:pt x="165327" y="296176"/>
                  </a:lnTo>
                  <a:lnTo>
                    <a:pt x="141019" y="312194"/>
                  </a:lnTo>
                  <a:lnTo>
                    <a:pt x="126005" y="318598"/>
                  </a:lnTo>
                  <a:lnTo>
                    <a:pt x="93074" y="321651"/>
                  </a:lnTo>
                  <a:lnTo>
                    <a:pt x="59648" y="316406"/>
                  </a:lnTo>
                  <a:lnTo>
                    <a:pt x="0" y="290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6019217" y="8629385"/>
            <a:ext cx="1028341" cy="712983"/>
            <a:chOff x="6019217" y="8629385"/>
            <a:chExt cx="1028341" cy="712983"/>
          </a:xfrm>
        </p:grpSpPr>
        <p:sp>
          <p:nvSpPr>
            <p:cNvPr id="327" name="Freeform 326"/>
            <p:cNvSpPr/>
            <p:nvPr/>
          </p:nvSpPr>
          <p:spPr>
            <a:xfrm>
              <a:off x="6224886" y="8821341"/>
              <a:ext cx="205669" cy="31355"/>
            </a:xfrm>
            <a:custGeom>
              <a:avLst/>
              <a:gdLst/>
              <a:ahLst/>
              <a:cxnLst/>
              <a:rect l="0" t="0" r="0" b="0"/>
              <a:pathLst>
                <a:path w="205669" h="31355">
                  <a:moveTo>
                    <a:pt x="0" y="13712"/>
                  </a:moveTo>
                  <a:lnTo>
                    <a:pt x="14557" y="28269"/>
                  </a:lnTo>
                  <a:lnTo>
                    <a:pt x="42018" y="31354"/>
                  </a:lnTo>
                  <a:lnTo>
                    <a:pt x="92178" y="24524"/>
                  </a:lnTo>
                  <a:lnTo>
                    <a:pt x="144111" y="1285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6494835" y="8631585"/>
              <a:ext cx="172224" cy="276037"/>
            </a:xfrm>
            <a:custGeom>
              <a:avLst/>
              <a:gdLst/>
              <a:ahLst/>
              <a:cxnLst/>
              <a:rect l="0" t="0" r="0" b="0"/>
              <a:pathLst>
                <a:path w="172224" h="276037">
                  <a:moveTo>
                    <a:pt x="127675" y="25221"/>
                  </a:moveTo>
                  <a:lnTo>
                    <a:pt x="120397" y="3386"/>
                  </a:lnTo>
                  <a:lnTo>
                    <a:pt x="112159" y="0"/>
                  </a:lnTo>
                  <a:lnTo>
                    <a:pt x="86755" y="4364"/>
                  </a:lnTo>
                  <a:lnTo>
                    <a:pt x="63277" y="20523"/>
                  </a:lnTo>
                  <a:lnTo>
                    <a:pt x="23377" y="68136"/>
                  </a:lnTo>
                  <a:lnTo>
                    <a:pt x="148" y="112411"/>
                  </a:lnTo>
                  <a:lnTo>
                    <a:pt x="0" y="110771"/>
                  </a:lnTo>
                  <a:lnTo>
                    <a:pt x="1425" y="105107"/>
                  </a:lnTo>
                  <a:lnTo>
                    <a:pt x="15196" y="94751"/>
                  </a:lnTo>
                  <a:lnTo>
                    <a:pt x="61276" y="75688"/>
                  </a:lnTo>
                  <a:lnTo>
                    <a:pt x="108171" y="69120"/>
                  </a:lnTo>
                  <a:lnTo>
                    <a:pt x="122290" y="72769"/>
                  </a:lnTo>
                  <a:lnTo>
                    <a:pt x="146102" y="89011"/>
                  </a:lnTo>
                  <a:lnTo>
                    <a:pt x="162780" y="115527"/>
                  </a:lnTo>
                  <a:lnTo>
                    <a:pt x="172223" y="146101"/>
                  </a:lnTo>
                  <a:lnTo>
                    <a:pt x="171342" y="174925"/>
                  </a:lnTo>
                  <a:lnTo>
                    <a:pt x="155002" y="216847"/>
                  </a:lnTo>
                  <a:lnTo>
                    <a:pt x="123584" y="250935"/>
                  </a:lnTo>
                  <a:lnTo>
                    <a:pt x="85330" y="273054"/>
                  </a:lnTo>
                  <a:lnTo>
                    <a:pt x="58580" y="276036"/>
                  </a:lnTo>
                  <a:lnTo>
                    <a:pt x="17985" y="27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684437" y="8629385"/>
              <a:ext cx="119953" cy="315358"/>
            </a:xfrm>
            <a:custGeom>
              <a:avLst/>
              <a:gdLst/>
              <a:ahLst/>
              <a:cxnLst/>
              <a:rect l="0" t="0" r="0" b="0"/>
              <a:pathLst>
                <a:path w="119953" h="315358">
                  <a:moveTo>
                    <a:pt x="20341" y="0"/>
                  </a:moveTo>
                  <a:lnTo>
                    <a:pt x="18817" y="45309"/>
                  </a:lnTo>
                  <a:lnTo>
                    <a:pt x="9394" y="102970"/>
                  </a:lnTo>
                  <a:lnTo>
                    <a:pt x="0" y="157803"/>
                  </a:lnTo>
                  <a:lnTo>
                    <a:pt x="2667" y="188965"/>
                  </a:lnTo>
                  <a:lnTo>
                    <a:pt x="12993" y="213986"/>
                  </a:lnTo>
                  <a:lnTo>
                    <a:pt x="20013" y="224924"/>
                  </a:lnTo>
                  <a:lnTo>
                    <a:pt x="29263" y="229170"/>
                  </a:lnTo>
                  <a:lnTo>
                    <a:pt x="39999" y="228953"/>
                  </a:lnTo>
                  <a:lnTo>
                    <a:pt x="51728" y="225761"/>
                  </a:lnTo>
                  <a:lnTo>
                    <a:pt x="72885" y="210028"/>
                  </a:lnTo>
                  <a:lnTo>
                    <a:pt x="90921" y="187800"/>
                  </a:lnTo>
                  <a:lnTo>
                    <a:pt x="114914" y="136291"/>
                  </a:lnTo>
                  <a:lnTo>
                    <a:pt x="119952" y="122853"/>
                  </a:lnTo>
                  <a:lnTo>
                    <a:pt x="117218" y="116942"/>
                  </a:lnTo>
                  <a:lnTo>
                    <a:pt x="109301" y="116048"/>
                  </a:lnTo>
                  <a:lnTo>
                    <a:pt x="97929" y="118499"/>
                  </a:lnTo>
                  <a:lnTo>
                    <a:pt x="77169" y="137472"/>
                  </a:lnTo>
                  <a:lnTo>
                    <a:pt x="39014" y="199306"/>
                  </a:lnTo>
                  <a:lnTo>
                    <a:pt x="25873" y="252195"/>
                  </a:lnTo>
                  <a:lnTo>
                    <a:pt x="20341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019217" y="8904031"/>
              <a:ext cx="1028341" cy="95557"/>
            </a:xfrm>
            <a:custGeom>
              <a:avLst/>
              <a:gdLst/>
              <a:ahLst/>
              <a:cxnLst/>
              <a:rect l="0" t="0" r="0" b="0"/>
              <a:pathLst>
                <a:path w="1028341" h="95557">
                  <a:moveTo>
                    <a:pt x="0" y="95556"/>
                  </a:moveTo>
                  <a:lnTo>
                    <a:pt x="54732" y="95556"/>
                  </a:lnTo>
                  <a:lnTo>
                    <a:pt x="113888" y="94033"/>
                  </a:lnTo>
                  <a:lnTo>
                    <a:pt x="163240" y="86133"/>
                  </a:lnTo>
                  <a:lnTo>
                    <a:pt x="214256" y="81592"/>
                  </a:lnTo>
                  <a:lnTo>
                    <a:pt x="262042" y="71275"/>
                  </a:lnTo>
                  <a:lnTo>
                    <a:pt x="321566" y="60092"/>
                  </a:lnTo>
                  <a:lnTo>
                    <a:pt x="379998" y="54579"/>
                  </a:lnTo>
                  <a:lnTo>
                    <a:pt x="422799" y="47890"/>
                  </a:lnTo>
                  <a:lnTo>
                    <a:pt x="467213" y="39839"/>
                  </a:lnTo>
                  <a:lnTo>
                    <a:pt x="512344" y="31183"/>
                  </a:lnTo>
                  <a:lnTo>
                    <a:pt x="557793" y="22257"/>
                  </a:lnTo>
                  <a:lnTo>
                    <a:pt x="603383" y="17275"/>
                  </a:lnTo>
                  <a:lnTo>
                    <a:pt x="647514" y="13536"/>
                  </a:lnTo>
                  <a:lnTo>
                    <a:pt x="706618" y="4390"/>
                  </a:lnTo>
                  <a:lnTo>
                    <a:pt x="762726" y="1003"/>
                  </a:lnTo>
                  <a:lnTo>
                    <a:pt x="817945" y="0"/>
                  </a:lnTo>
                  <a:lnTo>
                    <a:pt x="871376" y="1226"/>
                  </a:lnTo>
                  <a:lnTo>
                    <a:pt x="919878" y="10561"/>
                  </a:lnTo>
                  <a:lnTo>
                    <a:pt x="976568" y="21452"/>
                  </a:lnTo>
                  <a:lnTo>
                    <a:pt x="1028340" y="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320864" y="9035625"/>
              <a:ext cx="243193" cy="306743"/>
            </a:xfrm>
            <a:custGeom>
              <a:avLst/>
              <a:gdLst/>
              <a:ahLst/>
              <a:cxnLst/>
              <a:rect l="0" t="0" r="0" b="0"/>
              <a:pathLst>
                <a:path w="243193" h="306743">
                  <a:moveTo>
                    <a:pt x="219379" y="32518"/>
                  </a:moveTo>
                  <a:lnTo>
                    <a:pt x="162127" y="1629"/>
                  </a:lnTo>
                  <a:lnTo>
                    <a:pt x="131980" y="0"/>
                  </a:lnTo>
                  <a:lnTo>
                    <a:pt x="115409" y="1699"/>
                  </a:lnTo>
                  <a:lnTo>
                    <a:pt x="102838" y="7401"/>
                  </a:lnTo>
                  <a:lnTo>
                    <a:pt x="84807" y="25925"/>
                  </a:lnTo>
                  <a:lnTo>
                    <a:pt x="66092" y="62049"/>
                  </a:lnTo>
                  <a:lnTo>
                    <a:pt x="58177" y="108977"/>
                  </a:lnTo>
                  <a:lnTo>
                    <a:pt x="61637" y="118531"/>
                  </a:lnTo>
                  <a:lnTo>
                    <a:pt x="68513" y="123376"/>
                  </a:lnTo>
                  <a:lnTo>
                    <a:pt x="77668" y="125083"/>
                  </a:lnTo>
                  <a:lnTo>
                    <a:pt x="86819" y="123174"/>
                  </a:lnTo>
                  <a:lnTo>
                    <a:pt x="117301" y="108977"/>
                  </a:lnTo>
                  <a:lnTo>
                    <a:pt x="147097" y="104586"/>
                  </a:lnTo>
                  <a:lnTo>
                    <a:pt x="172526" y="110760"/>
                  </a:lnTo>
                  <a:lnTo>
                    <a:pt x="213679" y="139551"/>
                  </a:lnTo>
                  <a:lnTo>
                    <a:pt x="234618" y="172905"/>
                  </a:lnTo>
                  <a:lnTo>
                    <a:pt x="243192" y="219012"/>
                  </a:lnTo>
                  <a:lnTo>
                    <a:pt x="237072" y="249469"/>
                  </a:lnTo>
                  <a:lnTo>
                    <a:pt x="231175" y="263990"/>
                  </a:lnTo>
                  <a:lnTo>
                    <a:pt x="212433" y="284187"/>
                  </a:lnTo>
                  <a:lnTo>
                    <a:pt x="201038" y="291705"/>
                  </a:lnTo>
                  <a:lnTo>
                    <a:pt x="155883" y="302286"/>
                  </a:lnTo>
                  <a:lnTo>
                    <a:pt x="103910" y="305422"/>
                  </a:lnTo>
                  <a:lnTo>
                    <a:pt x="49916" y="306351"/>
                  </a:lnTo>
                  <a:lnTo>
                    <a:pt x="0" y="306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301248" y="7861498"/>
            <a:ext cx="519123" cy="658198"/>
            <a:chOff x="7301248" y="7861498"/>
            <a:chExt cx="519123" cy="658198"/>
          </a:xfrm>
        </p:grpSpPr>
        <p:sp>
          <p:nvSpPr>
            <p:cNvPr id="333" name="Freeform 332"/>
            <p:cNvSpPr/>
            <p:nvPr/>
          </p:nvSpPr>
          <p:spPr>
            <a:xfrm>
              <a:off x="7301248" y="7933820"/>
              <a:ext cx="247237" cy="270610"/>
            </a:xfrm>
            <a:custGeom>
              <a:avLst/>
              <a:gdLst/>
              <a:ahLst/>
              <a:cxnLst/>
              <a:rect l="0" t="0" r="0" b="0"/>
              <a:pathLst>
                <a:path w="247237" h="270610">
                  <a:moveTo>
                    <a:pt x="171357" y="23716"/>
                  </a:moveTo>
                  <a:lnTo>
                    <a:pt x="122550" y="8801"/>
                  </a:lnTo>
                  <a:lnTo>
                    <a:pt x="73105" y="0"/>
                  </a:lnTo>
                  <a:lnTo>
                    <a:pt x="40852" y="987"/>
                  </a:lnTo>
                  <a:lnTo>
                    <a:pt x="16360" y="11583"/>
                  </a:lnTo>
                  <a:lnTo>
                    <a:pt x="8610" y="21721"/>
                  </a:lnTo>
                  <a:lnTo>
                    <a:pt x="0" y="49236"/>
                  </a:lnTo>
                  <a:lnTo>
                    <a:pt x="2431" y="98987"/>
                  </a:lnTo>
                  <a:lnTo>
                    <a:pt x="12800" y="145044"/>
                  </a:lnTo>
                  <a:lnTo>
                    <a:pt x="16901" y="150305"/>
                  </a:lnTo>
                  <a:lnTo>
                    <a:pt x="21159" y="149243"/>
                  </a:lnTo>
                  <a:lnTo>
                    <a:pt x="25521" y="143964"/>
                  </a:lnTo>
                  <a:lnTo>
                    <a:pt x="88693" y="109028"/>
                  </a:lnTo>
                  <a:lnTo>
                    <a:pt x="102537" y="103442"/>
                  </a:lnTo>
                  <a:lnTo>
                    <a:pt x="134169" y="101299"/>
                  </a:lnTo>
                  <a:lnTo>
                    <a:pt x="196850" y="112336"/>
                  </a:lnTo>
                  <a:lnTo>
                    <a:pt x="221282" y="128612"/>
                  </a:lnTo>
                  <a:lnTo>
                    <a:pt x="232063" y="139350"/>
                  </a:lnTo>
                  <a:lnTo>
                    <a:pt x="244042" y="167533"/>
                  </a:lnTo>
                  <a:lnTo>
                    <a:pt x="247236" y="183579"/>
                  </a:lnTo>
                  <a:lnTo>
                    <a:pt x="242661" y="213597"/>
                  </a:lnTo>
                  <a:lnTo>
                    <a:pt x="228946" y="240648"/>
                  </a:lnTo>
                  <a:lnTo>
                    <a:pt x="207616" y="262829"/>
                  </a:lnTo>
                  <a:lnTo>
                    <a:pt x="194006" y="268438"/>
                  </a:lnTo>
                  <a:lnTo>
                    <a:pt x="162634" y="270609"/>
                  </a:lnTo>
                  <a:lnTo>
                    <a:pt x="117990" y="263266"/>
                  </a:lnTo>
                  <a:lnTo>
                    <a:pt x="101934" y="255614"/>
                  </a:lnTo>
                  <a:lnTo>
                    <a:pt x="89089" y="2430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7554872" y="7861498"/>
              <a:ext cx="161389" cy="233151"/>
            </a:xfrm>
            <a:custGeom>
              <a:avLst/>
              <a:gdLst/>
              <a:ahLst/>
              <a:cxnLst/>
              <a:rect l="0" t="0" r="0" b="0"/>
              <a:pathLst>
                <a:path w="161389" h="233151">
                  <a:moveTo>
                    <a:pt x="0" y="82326"/>
                  </a:moveTo>
                  <a:lnTo>
                    <a:pt x="26363" y="139578"/>
                  </a:lnTo>
                  <a:lnTo>
                    <a:pt x="52209" y="189445"/>
                  </a:lnTo>
                  <a:lnTo>
                    <a:pt x="73479" y="205092"/>
                  </a:lnTo>
                  <a:lnTo>
                    <a:pt x="85548" y="206827"/>
                  </a:lnTo>
                  <a:lnTo>
                    <a:pt x="111148" y="200630"/>
                  </a:lnTo>
                  <a:lnTo>
                    <a:pt x="129635" y="183657"/>
                  </a:lnTo>
                  <a:lnTo>
                    <a:pt x="153916" y="135520"/>
                  </a:lnTo>
                  <a:lnTo>
                    <a:pt x="161388" y="88269"/>
                  </a:lnTo>
                  <a:lnTo>
                    <a:pt x="155011" y="57545"/>
                  </a:lnTo>
                  <a:lnTo>
                    <a:pt x="134290" y="18615"/>
                  </a:lnTo>
                  <a:lnTo>
                    <a:pt x="126090" y="7859"/>
                  </a:lnTo>
                  <a:lnTo>
                    <a:pt x="114530" y="2212"/>
                  </a:lnTo>
                  <a:lnTo>
                    <a:pt x="85434" y="0"/>
                  </a:lnTo>
                  <a:lnTo>
                    <a:pt x="42071" y="14600"/>
                  </a:lnTo>
                  <a:lnTo>
                    <a:pt x="22253" y="33944"/>
                  </a:lnTo>
                  <a:lnTo>
                    <a:pt x="14836" y="45502"/>
                  </a:lnTo>
                  <a:lnTo>
                    <a:pt x="4396" y="90882"/>
                  </a:lnTo>
                  <a:lnTo>
                    <a:pt x="8581" y="135643"/>
                  </a:lnTo>
                  <a:lnTo>
                    <a:pt x="33067" y="190191"/>
                  </a:lnTo>
                  <a:lnTo>
                    <a:pt x="54845" y="23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7445182" y="8080936"/>
              <a:ext cx="370204" cy="233092"/>
            </a:xfrm>
            <a:custGeom>
              <a:avLst/>
              <a:gdLst/>
              <a:ahLst/>
              <a:cxnLst/>
              <a:rect l="0" t="0" r="0" b="0"/>
              <a:pathLst>
                <a:path w="370204" h="233092">
                  <a:moveTo>
                    <a:pt x="0" y="233091"/>
                  </a:moveTo>
                  <a:lnTo>
                    <a:pt x="52726" y="187644"/>
                  </a:lnTo>
                  <a:lnTo>
                    <a:pt x="112270" y="137748"/>
                  </a:lnTo>
                  <a:lnTo>
                    <a:pt x="172324" y="93396"/>
                  </a:lnTo>
                  <a:lnTo>
                    <a:pt x="233444" y="60993"/>
                  </a:lnTo>
                  <a:lnTo>
                    <a:pt x="283301" y="37201"/>
                  </a:lnTo>
                  <a:lnTo>
                    <a:pt x="337803" y="14740"/>
                  </a:lnTo>
                  <a:lnTo>
                    <a:pt x="37020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7602142" y="8227829"/>
              <a:ext cx="218229" cy="291867"/>
            </a:xfrm>
            <a:custGeom>
              <a:avLst/>
              <a:gdLst/>
              <a:ahLst/>
              <a:cxnLst/>
              <a:rect l="0" t="0" r="0" b="0"/>
              <a:pathLst>
                <a:path w="218229" h="291867">
                  <a:moveTo>
                    <a:pt x="103554" y="17641"/>
                  </a:moveTo>
                  <a:lnTo>
                    <a:pt x="81717" y="3084"/>
                  </a:lnTo>
                  <a:lnTo>
                    <a:pt x="54746" y="0"/>
                  </a:lnTo>
                  <a:lnTo>
                    <a:pt x="39023" y="1310"/>
                  </a:lnTo>
                  <a:lnTo>
                    <a:pt x="27016" y="6754"/>
                  </a:lnTo>
                  <a:lnTo>
                    <a:pt x="9614" y="24991"/>
                  </a:lnTo>
                  <a:lnTo>
                    <a:pt x="864" y="56456"/>
                  </a:lnTo>
                  <a:lnTo>
                    <a:pt x="0" y="112932"/>
                  </a:lnTo>
                  <a:lnTo>
                    <a:pt x="2525" y="131443"/>
                  </a:lnTo>
                  <a:lnTo>
                    <a:pt x="7256" y="140737"/>
                  </a:lnTo>
                  <a:lnTo>
                    <a:pt x="13456" y="143886"/>
                  </a:lnTo>
                  <a:lnTo>
                    <a:pt x="20636" y="142938"/>
                  </a:lnTo>
                  <a:lnTo>
                    <a:pt x="36740" y="125636"/>
                  </a:lnTo>
                  <a:lnTo>
                    <a:pt x="55577" y="100679"/>
                  </a:lnTo>
                  <a:lnTo>
                    <a:pt x="79184" y="79431"/>
                  </a:lnTo>
                  <a:lnTo>
                    <a:pt x="113035" y="67955"/>
                  </a:lnTo>
                  <a:lnTo>
                    <a:pt x="148900" y="65902"/>
                  </a:lnTo>
                  <a:lnTo>
                    <a:pt x="174997" y="75146"/>
                  </a:lnTo>
                  <a:lnTo>
                    <a:pt x="192691" y="93474"/>
                  </a:lnTo>
                  <a:lnTo>
                    <a:pt x="216462" y="142480"/>
                  </a:lnTo>
                  <a:lnTo>
                    <a:pt x="218228" y="169103"/>
                  </a:lnTo>
                  <a:lnTo>
                    <a:pt x="212412" y="196172"/>
                  </a:lnTo>
                  <a:lnTo>
                    <a:pt x="192007" y="235582"/>
                  </a:lnTo>
                  <a:lnTo>
                    <a:pt x="175367" y="257203"/>
                  </a:lnTo>
                  <a:lnTo>
                    <a:pt x="141589" y="279225"/>
                  </a:lnTo>
                  <a:lnTo>
                    <a:pt x="88078" y="288120"/>
                  </a:lnTo>
                  <a:lnTo>
                    <a:pt x="54019" y="290201"/>
                  </a:lnTo>
                  <a:lnTo>
                    <a:pt x="7575" y="291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7280648" y="6627549"/>
            <a:ext cx="2221216" cy="750326"/>
            <a:chOff x="7280648" y="6627549"/>
            <a:chExt cx="2221216" cy="750326"/>
          </a:xfrm>
        </p:grpSpPr>
        <p:sp>
          <p:nvSpPr>
            <p:cNvPr id="338" name="Freeform 337"/>
            <p:cNvSpPr/>
            <p:nvPr/>
          </p:nvSpPr>
          <p:spPr>
            <a:xfrm>
              <a:off x="7280648" y="6819506"/>
              <a:ext cx="137113" cy="274225"/>
            </a:xfrm>
            <a:custGeom>
              <a:avLst/>
              <a:gdLst/>
              <a:ahLst/>
              <a:cxnLst/>
              <a:rect l="0" t="0" r="0" b="0"/>
              <a:pathLst>
                <a:path w="137113" h="274225">
                  <a:moveTo>
                    <a:pt x="0" y="0"/>
                  </a:moveTo>
                  <a:lnTo>
                    <a:pt x="26363" y="57253"/>
                  </a:lnTo>
                  <a:lnTo>
                    <a:pt x="58593" y="103971"/>
                  </a:lnTo>
                  <a:lnTo>
                    <a:pt x="82531" y="156407"/>
                  </a:lnTo>
                  <a:lnTo>
                    <a:pt x="113691" y="217774"/>
                  </a:lnTo>
                  <a:lnTo>
                    <a:pt x="137112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349204" y="6764662"/>
              <a:ext cx="123402" cy="575871"/>
            </a:xfrm>
            <a:custGeom>
              <a:avLst/>
              <a:gdLst/>
              <a:ahLst/>
              <a:cxnLst/>
              <a:rect l="0" t="0" r="0" b="0"/>
              <a:pathLst>
                <a:path w="123402" h="575871">
                  <a:moveTo>
                    <a:pt x="123401" y="0"/>
                  </a:moveTo>
                  <a:lnTo>
                    <a:pt x="112455" y="56255"/>
                  </a:lnTo>
                  <a:lnTo>
                    <a:pt x="104316" y="102699"/>
                  </a:lnTo>
                  <a:lnTo>
                    <a:pt x="95622" y="153809"/>
                  </a:lnTo>
                  <a:lnTo>
                    <a:pt x="86679" y="203948"/>
                  </a:lnTo>
                  <a:lnTo>
                    <a:pt x="77626" y="246543"/>
                  </a:lnTo>
                  <a:lnTo>
                    <a:pt x="68525" y="293913"/>
                  </a:lnTo>
                  <a:lnTo>
                    <a:pt x="59401" y="340866"/>
                  </a:lnTo>
                  <a:lnTo>
                    <a:pt x="45700" y="392994"/>
                  </a:lnTo>
                  <a:lnTo>
                    <a:pt x="31992" y="440432"/>
                  </a:lnTo>
                  <a:lnTo>
                    <a:pt x="18281" y="499854"/>
                  </a:lnTo>
                  <a:lnTo>
                    <a:pt x="4063" y="559049"/>
                  </a:lnTo>
                  <a:lnTo>
                    <a:pt x="0" y="575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568583" y="6915484"/>
              <a:ext cx="164536" cy="7901"/>
            </a:xfrm>
            <a:custGeom>
              <a:avLst/>
              <a:gdLst/>
              <a:ahLst/>
              <a:cxnLst/>
              <a:rect l="0" t="0" r="0" b="0"/>
              <a:pathLst>
                <a:path w="164536" h="7901">
                  <a:moveTo>
                    <a:pt x="0" y="0"/>
                  </a:moveTo>
                  <a:lnTo>
                    <a:pt x="51685" y="1524"/>
                  </a:lnTo>
                  <a:lnTo>
                    <a:pt x="95042" y="7900"/>
                  </a:lnTo>
                  <a:lnTo>
                    <a:pt x="142513" y="2012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637139" y="6984040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7" y="2859"/>
                  </a:lnTo>
                  <a:lnTo>
                    <a:pt x="94189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999257" y="6664341"/>
              <a:ext cx="217716" cy="285529"/>
            </a:xfrm>
            <a:custGeom>
              <a:avLst/>
              <a:gdLst/>
              <a:ahLst/>
              <a:cxnLst/>
              <a:rect l="0" t="0" r="0" b="0"/>
              <a:pathLst>
                <a:path w="217716" h="285529">
                  <a:moveTo>
                    <a:pt x="172619" y="72897"/>
                  </a:moveTo>
                  <a:lnTo>
                    <a:pt x="160149" y="41582"/>
                  </a:lnTo>
                  <a:lnTo>
                    <a:pt x="146256" y="22924"/>
                  </a:lnTo>
                  <a:lnTo>
                    <a:pt x="114025" y="2569"/>
                  </a:lnTo>
                  <a:lnTo>
                    <a:pt x="88686" y="0"/>
                  </a:lnTo>
                  <a:lnTo>
                    <a:pt x="63712" y="5459"/>
                  </a:lnTo>
                  <a:lnTo>
                    <a:pt x="22854" y="33790"/>
                  </a:lnTo>
                  <a:lnTo>
                    <a:pt x="13361" y="42256"/>
                  </a:lnTo>
                  <a:lnTo>
                    <a:pt x="2813" y="67912"/>
                  </a:lnTo>
                  <a:lnTo>
                    <a:pt x="0" y="83285"/>
                  </a:lnTo>
                  <a:lnTo>
                    <a:pt x="4999" y="108491"/>
                  </a:lnTo>
                  <a:lnTo>
                    <a:pt x="10598" y="119479"/>
                  </a:lnTo>
                  <a:lnTo>
                    <a:pt x="17378" y="123757"/>
                  </a:lnTo>
                  <a:lnTo>
                    <a:pt x="24945" y="123562"/>
                  </a:lnTo>
                  <a:lnTo>
                    <a:pt x="80384" y="105864"/>
                  </a:lnTo>
                  <a:lnTo>
                    <a:pt x="112328" y="102784"/>
                  </a:lnTo>
                  <a:lnTo>
                    <a:pt x="142775" y="109540"/>
                  </a:lnTo>
                  <a:lnTo>
                    <a:pt x="170020" y="124223"/>
                  </a:lnTo>
                  <a:lnTo>
                    <a:pt x="200964" y="158185"/>
                  </a:lnTo>
                  <a:lnTo>
                    <a:pt x="214670" y="183930"/>
                  </a:lnTo>
                  <a:lnTo>
                    <a:pt x="217715" y="214669"/>
                  </a:lnTo>
                  <a:lnTo>
                    <a:pt x="216394" y="231398"/>
                  </a:lnTo>
                  <a:lnTo>
                    <a:pt x="202739" y="258110"/>
                  </a:lnTo>
                  <a:lnTo>
                    <a:pt x="192700" y="269499"/>
                  </a:lnTo>
                  <a:lnTo>
                    <a:pt x="161231" y="282153"/>
                  </a:lnTo>
                  <a:lnTo>
                    <a:pt x="142175" y="285528"/>
                  </a:lnTo>
                  <a:lnTo>
                    <a:pt x="112877" y="281152"/>
                  </a:lnTo>
                  <a:lnTo>
                    <a:pt x="79252" y="261559"/>
                  </a:lnTo>
                  <a:lnTo>
                    <a:pt x="49218" y="2374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276110" y="6681356"/>
              <a:ext cx="143579" cy="204778"/>
            </a:xfrm>
            <a:custGeom>
              <a:avLst/>
              <a:gdLst/>
              <a:ahLst/>
              <a:cxnLst/>
              <a:rect l="0" t="0" r="0" b="0"/>
              <a:pathLst>
                <a:path w="143579" h="204778">
                  <a:moveTo>
                    <a:pt x="5456" y="28460"/>
                  </a:moveTo>
                  <a:lnTo>
                    <a:pt x="5456" y="88120"/>
                  </a:lnTo>
                  <a:lnTo>
                    <a:pt x="5456" y="143639"/>
                  </a:lnTo>
                  <a:lnTo>
                    <a:pt x="5456" y="164662"/>
                  </a:lnTo>
                  <a:lnTo>
                    <a:pt x="10026" y="180200"/>
                  </a:lnTo>
                  <a:lnTo>
                    <a:pt x="17643" y="192082"/>
                  </a:lnTo>
                  <a:lnTo>
                    <a:pt x="27292" y="201527"/>
                  </a:lnTo>
                  <a:lnTo>
                    <a:pt x="39818" y="204777"/>
                  </a:lnTo>
                  <a:lnTo>
                    <a:pt x="69986" y="200263"/>
                  </a:lnTo>
                  <a:lnTo>
                    <a:pt x="106674" y="180590"/>
                  </a:lnTo>
                  <a:lnTo>
                    <a:pt x="136842" y="140907"/>
                  </a:lnTo>
                  <a:lnTo>
                    <a:pt x="143578" y="111953"/>
                  </a:lnTo>
                  <a:lnTo>
                    <a:pt x="139970" y="83850"/>
                  </a:lnTo>
                  <a:lnTo>
                    <a:pt x="120808" y="43856"/>
                  </a:lnTo>
                  <a:lnTo>
                    <a:pt x="104458" y="22099"/>
                  </a:lnTo>
                  <a:lnTo>
                    <a:pt x="70845" y="0"/>
                  </a:lnTo>
                  <a:lnTo>
                    <a:pt x="59713" y="345"/>
                  </a:lnTo>
                  <a:lnTo>
                    <a:pt x="49245" y="5147"/>
                  </a:lnTo>
                  <a:lnTo>
                    <a:pt x="31011" y="22669"/>
                  </a:lnTo>
                  <a:lnTo>
                    <a:pt x="12181" y="59753"/>
                  </a:lnTo>
                  <a:lnTo>
                    <a:pt x="0" y="107134"/>
                  </a:lnTo>
                  <a:lnTo>
                    <a:pt x="3927" y="160800"/>
                  </a:lnTo>
                  <a:lnTo>
                    <a:pt x="5456" y="192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8007341" y="6915484"/>
              <a:ext cx="534739" cy="68557"/>
            </a:xfrm>
            <a:custGeom>
              <a:avLst/>
              <a:gdLst/>
              <a:ahLst/>
              <a:cxnLst/>
              <a:rect l="0" t="0" r="0" b="0"/>
              <a:pathLst>
                <a:path w="534739" h="68557">
                  <a:moveTo>
                    <a:pt x="0" y="68556"/>
                  </a:moveTo>
                  <a:lnTo>
                    <a:pt x="52871" y="53641"/>
                  </a:lnTo>
                  <a:lnTo>
                    <a:pt x="95101" y="45169"/>
                  </a:lnTo>
                  <a:lnTo>
                    <a:pt x="149418" y="36326"/>
                  </a:lnTo>
                  <a:lnTo>
                    <a:pt x="205044" y="27317"/>
                  </a:lnTo>
                  <a:lnTo>
                    <a:pt x="261759" y="19759"/>
                  </a:lnTo>
                  <a:lnTo>
                    <a:pt x="322513" y="16399"/>
                  </a:lnTo>
                  <a:lnTo>
                    <a:pt x="368813" y="10844"/>
                  </a:lnTo>
                  <a:lnTo>
                    <a:pt x="428699" y="3213"/>
                  </a:lnTo>
                  <a:lnTo>
                    <a:pt x="486561" y="953"/>
                  </a:lnTo>
                  <a:lnTo>
                    <a:pt x="5347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225266" y="6967247"/>
              <a:ext cx="211084" cy="320680"/>
            </a:xfrm>
            <a:custGeom>
              <a:avLst/>
              <a:gdLst/>
              <a:ahLst/>
              <a:cxnLst/>
              <a:rect l="0" t="0" r="0" b="0"/>
              <a:pathLst>
                <a:path w="211084" h="320680">
                  <a:moveTo>
                    <a:pt x="165989" y="57927"/>
                  </a:moveTo>
                  <a:lnTo>
                    <a:pt x="117691" y="12676"/>
                  </a:lnTo>
                  <a:lnTo>
                    <a:pt x="94249" y="744"/>
                  </a:lnTo>
                  <a:lnTo>
                    <a:pt x="83122" y="0"/>
                  </a:lnTo>
                  <a:lnTo>
                    <a:pt x="62634" y="7299"/>
                  </a:lnTo>
                  <a:lnTo>
                    <a:pt x="33970" y="35816"/>
                  </a:lnTo>
                  <a:lnTo>
                    <a:pt x="6180" y="73212"/>
                  </a:lnTo>
                  <a:lnTo>
                    <a:pt x="0" y="99760"/>
                  </a:lnTo>
                  <a:lnTo>
                    <a:pt x="485" y="113238"/>
                  </a:lnTo>
                  <a:lnTo>
                    <a:pt x="5379" y="120700"/>
                  </a:lnTo>
                  <a:lnTo>
                    <a:pt x="13212" y="124151"/>
                  </a:lnTo>
                  <a:lnTo>
                    <a:pt x="23004" y="124929"/>
                  </a:lnTo>
                  <a:lnTo>
                    <a:pt x="46072" y="117667"/>
                  </a:lnTo>
                  <a:lnTo>
                    <a:pt x="58622" y="111465"/>
                  </a:lnTo>
                  <a:lnTo>
                    <a:pt x="88816" y="108636"/>
                  </a:lnTo>
                  <a:lnTo>
                    <a:pt x="150576" y="119234"/>
                  </a:lnTo>
                  <a:lnTo>
                    <a:pt x="174882" y="135448"/>
                  </a:lnTo>
                  <a:lnTo>
                    <a:pt x="194317" y="157890"/>
                  </a:lnTo>
                  <a:lnTo>
                    <a:pt x="208033" y="183099"/>
                  </a:lnTo>
                  <a:lnTo>
                    <a:pt x="211083" y="209537"/>
                  </a:lnTo>
                  <a:lnTo>
                    <a:pt x="205836" y="236523"/>
                  </a:lnTo>
                  <a:lnTo>
                    <a:pt x="193348" y="263750"/>
                  </a:lnTo>
                  <a:lnTo>
                    <a:pt x="161908" y="297496"/>
                  </a:lnTo>
                  <a:lnTo>
                    <a:pt x="123646" y="319513"/>
                  </a:lnTo>
                  <a:lnTo>
                    <a:pt x="110338" y="320679"/>
                  </a:lnTo>
                  <a:lnTo>
                    <a:pt x="83363" y="313849"/>
                  </a:lnTo>
                  <a:lnTo>
                    <a:pt x="42483" y="292873"/>
                  </a:lnTo>
                  <a:lnTo>
                    <a:pt x="33377" y="283114"/>
                  </a:lnTo>
                  <a:lnTo>
                    <a:pt x="15166" y="236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8610634" y="7085831"/>
              <a:ext cx="109691" cy="7900"/>
            </a:xfrm>
            <a:custGeom>
              <a:avLst/>
              <a:gdLst/>
              <a:ahLst/>
              <a:cxnLst/>
              <a:rect l="0" t="0" r="0" b="0"/>
              <a:pathLst>
                <a:path w="109691" h="7900">
                  <a:moveTo>
                    <a:pt x="0" y="7899"/>
                  </a:moveTo>
                  <a:lnTo>
                    <a:pt x="55598" y="3836"/>
                  </a:lnTo>
                  <a:lnTo>
                    <a:pt x="79555" y="0"/>
                  </a:lnTo>
                  <a:lnTo>
                    <a:pt x="109690" y="78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8932565" y="6668683"/>
              <a:ext cx="199310" cy="323341"/>
            </a:xfrm>
            <a:custGeom>
              <a:avLst/>
              <a:gdLst/>
              <a:ahLst/>
              <a:cxnLst/>
              <a:rect l="0" t="0" r="0" b="0"/>
              <a:pathLst>
                <a:path w="199310" h="323341">
                  <a:moveTo>
                    <a:pt x="116828" y="0"/>
                  </a:moveTo>
                  <a:lnTo>
                    <a:pt x="68020" y="10852"/>
                  </a:lnTo>
                  <a:lnTo>
                    <a:pt x="38767" y="15487"/>
                  </a:lnTo>
                  <a:lnTo>
                    <a:pt x="15610" y="27704"/>
                  </a:lnTo>
                  <a:lnTo>
                    <a:pt x="8216" y="38274"/>
                  </a:lnTo>
                  <a:lnTo>
                    <a:pt x="0" y="66269"/>
                  </a:lnTo>
                  <a:lnTo>
                    <a:pt x="2653" y="116290"/>
                  </a:lnTo>
                  <a:lnTo>
                    <a:pt x="10242" y="127801"/>
                  </a:lnTo>
                  <a:lnTo>
                    <a:pt x="21395" y="135475"/>
                  </a:lnTo>
                  <a:lnTo>
                    <a:pt x="48514" y="142478"/>
                  </a:lnTo>
                  <a:lnTo>
                    <a:pt x="103165" y="142686"/>
                  </a:lnTo>
                  <a:lnTo>
                    <a:pt x="130560" y="150253"/>
                  </a:lnTo>
                  <a:lnTo>
                    <a:pt x="181325" y="179938"/>
                  </a:lnTo>
                  <a:lnTo>
                    <a:pt x="191819" y="188515"/>
                  </a:lnTo>
                  <a:lnTo>
                    <a:pt x="197292" y="200326"/>
                  </a:lnTo>
                  <a:lnTo>
                    <a:pt x="199309" y="229701"/>
                  </a:lnTo>
                  <a:lnTo>
                    <a:pt x="187002" y="259006"/>
                  </a:lnTo>
                  <a:lnTo>
                    <a:pt x="154379" y="297137"/>
                  </a:lnTo>
                  <a:lnTo>
                    <a:pt x="141862" y="307780"/>
                  </a:lnTo>
                  <a:lnTo>
                    <a:pt x="111704" y="319607"/>
                  </a:lnTo>
                  <a:lnTo>
                    <a:pt x="81034" y="323340"/>
                  </a:lnTo>
                  <a:lnTo>
                    <a:pt x="34561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9152830" y="6627549"/>
              <a:ext cx="159264" cy="329070"/>
            </a:xfrm>
            <a:custGeom>
              <a:avLst/>
              <a:gdLst/>
              <a:ahLst/>
              <a:cxnLst/>
              <a:rect l="0" t="0" r="0" b="0"/>
              <a:pathLst>
                <a:path w="159264" h="329070">
                  <a:moveTo>
                    <a:pt x="33675" y="0"/>
                  </a:moveTo>
                  <a:lnTo>
                    <a:pt x="18760" y="59660"/>
                  </a:lnTo>
                  <a:lnTo>
                    <a:pt x="5895" y="111116"/>
                  </a:lnTo>
                  <a:lnTo>
                    <a:pt x="0" y="146886"/>
                  </a:lnTo>
                  <a:lnTo>
                    <a:pt x="2458" y="183097"/>
                  </a:lnTo>
                  <a:lnTo>
                    <a:pt x="12691" y="211379"/>
                  </a:lnTo>
                  <a:lnTo>
                    <a:pt x="19686" y="223186"/>
                  </a:lnTo>
                  <a:lnTo>
                    <a:pt x="30443" y="231059"/>
                  </a:lnTo>
                  <a:lnTo>
                    <a:pt x="58645" y="239805"/>
                  </a:lnTo>
                  <a:lnTo>
                    <a:pt x="87430" y="235567"/>
                  </a:lnTo>
                  <a:lnTo>
                    <a:pt x="113935" y="222003"/>
                  </a:lnTo>
                  <a:lnTo>
                    <a:pt x="135870" y="200740"/>
                  </a:lnTo>
                  <a:lnTo>
                    <a:pt x="158071" y="163074"/>
                  </a:lnTo>
                  <a:lnTo>
                    <a:pt x="159263" y="151374"/>
                  </a:lnTo>
                  <a:lnTo>
                    <a:pt x="152462" y="130247"/>
                  </a:lnTo>
                  <a:lnTo>
                    <a:pt x="146383" y="126441"/>
                  </a:lnTo>
                  <a:lnTo>
                    <a:pt x="139283" y="126951"/>
                  </a:lnTo>
                  <a:lnTo>
                    <a:pt x="131503" y="130339"/>
                  </a:lnTo>
                  <a:lnTo>
                    <a:pt x="105996" y="156942"/>
                  </a:lnTo>
                  <a:lnTo>
                    <a:pt x="79502" y="216300"/>
                  </a:lnTo>
                  <a:lnTo>
                    <a:pt x="58256" y="261124"/>
                  </a:lnTo>
                  <a:lnTo>
                    <a:pt x="49532" y="313842"/>
                  </a:lnTo>
                  <a:lnTo>
                    <a:pt x="47386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8925992" y="6997801"/>
              <a:ext cx="575872" cy="13663"/>
            </a:xfrm>
            <a:custGeom>
              <a:avLst/>
              <a:gdLst/>
              <a:ahLst/>
              <a:cxnLst/>
              <a:rect l="0" t="0" r="0" b="0"/>
              <a:pathLst>
                <a:path w="575872" h="13663">
                  <a:moveTo>
                    <a:pt x="0" y="13662"/>
                  </a:moveTo>
                  <a:lnTo>
                    <a:pt x="45309" y="13662"/>
                  </a:lnTo>
                  <a:lnTo>
                    <a:pt x="101448" y="12138"/>
                  </a:lnTo>
                  <a:lnTo>
                    <a:pt x="149904" y="4238"/>
                  </a:lnTo>
                  <a:lnTo>
                    <a:pt x="205227" y="1221"/>
                  </a:lnTo>
                  <a:lnTo>
                    <a:pt x="252699" y="514"/>
                  </a:lnTo>
                  <a:lnTo>
                    <a:pt x="304268" y="201"/>
                  </a:lnTo>
                  <a:lnTo>
                    <a:pt x="356133" y="62"/>
                  </a:lnTo>
                  <a:lnTo>
                    <a:pt x="404575" y="0"/>
                  </a:lnTo>
                  <a:lnTo>
                    <a:pt x="455559" y="4034"/>
                  </a:lnTo>
                  <a:lnTo>
                    <a:pt x="504117" y="9383"/>
                  </a:lnTo>
                  <a:lnTo>
                    <a:pt x="523465" y="10809"/>
                  </a:lnTo>
                  <a:lnTo>
                    <a:pt x="575871" y="13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9117949" y="7064873"/>
              <a:ext cx="215076" cy="313002"/>
            </a:xfrm>
            <a:custGeom>
              <a:avLst/>
              <a:gdLst/>
              <a:ahLst/>
              <a:cxnLst/>
              <a:rect l="0" t="0" r="0" b="0"/>
              <a:pathLst>
                <a:path w="215076" h="313002">
                  <a:moveTo>
                    <a:pt x="150823" y="83702"/>
                  </a:moveTo>
                  <a:lnTo>
                    <a:pt x="131739" y="26450"/>
                  </a:lnTo>
                  <a:lnTo>
                    <a:pt x="114918" y="8490"/>
                  </a:lnTo>
                  <a:lnTo>
                    <a:pt x="104035" y="1567"/>
                  </a:lnTo>
                  <a:lnTo>
                    <a:pt x="92208" y="0"/>
                  </a:lnTo>
                  <a:lnTo>
                    <a:pt x="66880" y="6383"/>
                  </a:lnTo>
                  <a:lnTo>
                    <a:pt x="44451" y="23439"/>
                  </a:lnTo>
                  <a:lnTo>
                    <a:pt x="25850" y="46254"/>
                  </a:lnTo>
                  <a:lnTo>
                    <a:pt x="12505" y="71629"/>
                  </a:lnTo>
                  <a:lnTo>
                    <a:pt x="9620" y="98141"/>
                  </a:lnTo>
                  <a:lnTo>
                    <a:pt x="10984" y="111610"/>
                  </a:lnTo>
                  <a:lnTo>
                    <a:pt x="14940" y="117541"/>
                  </a:lnTo>
                  <a:lnTo>
                    <a:pt x="20624" y="118450"/>
                  </a:lnTo>
                  <a:lnTo>
                    <a:pt x="84078" y="96852"/>
                  </a:lnTo>
                  <a:lnTo>
                    <a:pt x="97185" y="92468"/>
                  </a:lnTo>
                  <a:lnTo>
                    <a:pt x="123937" y="95722"/>
                  </a:lnTo>
                  <a:lnTo>
                    <a:pt x="178352" y="122639"/>
                  </a:lnTo>
                  <a:lnTo>
                    <a:pt x="197590" y="143664"/>
                  </a:lnTo>
                  <a:lnTo>
                    <a:pt x="209695" y="169767"/>
                  </a:lnTo>
                  <a:lnTo>
                    <a:pt x="215075" y="201681"/>
                  </a:lnTo>
                  <a:lnTo>
                    <a:pt x="209341" y="232116"/>
                  </a:lnTo>
                  <a:lnTo>
                    <a:pt x="195113" y="259353"/>
                  </a:lnTo>
                  <a:lnTo>
                    <a:pt x="173554" y="281615"/>
                  </a:lnTo>
                  <a:lnTo>
                    <a:pt x="135722" y="304000"/>
                  </a:lnTo>
                  <a:lnTo>
                    <a:pt x="88288" y="313001"/>
                  </a:lnTo>
                  <a:lnTo>
                    <a:pt x="61583" y="306982"/>
                  </a:lnTo>
                  <a:lnTo>
                    <a:pt x="0" y="261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8117031" y="7395377"/>
            <a:ext cx="1151742" cy="1014629"/>
            <a:chOff x="8117031" y="7395377"/>
            <a:chExt cx="1151742" cy="1014629"/>
          </a:xfrm>
        </p:grpSpPr>
        <p:sp>
          <p:nvSpPr>
            <p:cNvPr id="352" name="Freeform 351"/>
            <p:cNvSpPr/>
            <p:nvPr/>
          </p:nvSpPr>
          <p:spPr>
            <a:xfrm>
              <a:off x="8117031" y="7724445"/>
              <a:ext cx="109691" cy="260514"/>
            </a:xfrm>
            <a:custGeom>
              <a:avLst/>
              <a:gdLst/>
              <a:ahLst/>
              <a:cxnLst/>
              <a:rect l="0" t="0" r="0" b="0"/>
              <a:pathLst>
                <a:path w="109691" h="260514">
                  <a:moveTo>
                    <a:pt x="0" y="0"/>
                  </a:moveTo>
                  <a:lnTo>
                    <a:pt x="14915" y="55597"/>
                  </a:lnTo>
                  <a:lnTo>
                    <a:pt x="39510" y="117117"/>
                  </a:lnTo>
                  <a:lnTo>
                    <a:pt x="64286" y="175481"/>
                  </a:lnTo>
                  <a:lnTo>
                    <a:pt x="98482" y="234833"/>
                  </a:lnTo>
                  <a:lnTo>
                    <a:pt x="109690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130742" y="7697023"/>
              <a:ext cx="123402" cy="712983"/>
            </a:xfrm>
            <a:custGeom>
              <a:avLst/>
              <a:gdLst/>
              <a:ahLst/>
              <a:cxnLst/>
              <a:rect l="0" t="0" r="0" b="0"/>
              <a:pathLst>
                <a:path w="123402" h="712983">
                  <a:moveTo>
                    <a:pt x="123401" y="0"/>
                  </a:moveTo>
                  <a:lnTo>
                    <a:pt x="112455" y="45309"/>
                  </a:lnTo>
                  <a:lnTo>
                    <a:pt x="101538" y="106018"/>
                  </a:lnTo>
                  <a:lnTo>
                    <a:pt x="98449" y="155285"/>
                  </a:lnTo>
                  <a:lnTo>
                    <a:pt x="93014" y="199526"/>
                  </a:lnTo>
                  <a:lnTo>
                    <a:pt x="85452" y="258693"/>
                  </a:lnTo>
                  <a:lnTo>
                    <a:pt x="79148" y="310756"/>
                  </a:lnTo>
                  <a:lnTo>
                    <a:pt x="71695" y="359190"/>
                  </a:lnTo>
                  <a:lnTo>
                    <a:pt x="65424" y="412136"/>
                  </a:lnTo>
                  <a:lnTo>
                    <a:pt x="53917" y="466418"/>
                  </a:lnTo>
                  <a:lnTo>
                    <a:pt x="40859" y="517034"/>
                  </a:lnTo>
                  <a:lnTo>
                    <a:pt x="27341" y="565039"/>
                  </a:lnTo>
                  <a:lnTo>
                    <a:pt x="13687" y="621920"/>
                  </a:lnTo>
                  <a:lnTo>
                    <a:pt x="4056" y="674829"/>
                  </a:lnTo>
                  <a:lnTo>
                    <a:pt x="0" y="7129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377544" y="7793001"/>
              <a:ext cx="95979" cy="13713"/>
            </a:xfrm>
            <a:custGeom>
              <a:avLst/>
              <a:gdLst/>
              <a:ahLst/>
              <a:cxnLst/>
              <a:rect l="0" t="0" r="0" b="0"/>
              <a:pathLst>
                <a:path w="95979" h="13713">
                  <a:moveTo>
                    <a:pt x="0" y="13712"/>
                  </a:moveTo>
                  <a:lnTo>
                    <a:pt x="48808" y="285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350121" y="7875268"/>
              <a:ext cx="137114" cy="27424"/>
            </a:xfrm>
            <a:custGeom>
              <a:avLst/>
              <a:gdLst/>
              <a:ahLst/>
              <a:cxnLst/>
              <a:rect l="0" t="0" r="0" b="0"/>
              <a:pathLst>
                <a:path w="137114" h="27424">
                  <a:moveTo>
                    <a:pt x="0" y="27423"/>
                  </a:moveTo>
                  <a:lnTo>
                    <a:pt x="57253" y="8338"/>
                  </a:lnTo>
                  <a:lnTo>
                    <a:pt x="115019" y="1647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8706613" y="7559911"/>
              <a:ext cx="123402" cy="13711"/>
            </a:xfrm>
            <a:custGeom>
              <a:avLst/>
              <a:gdLst/>
              <a:ahLst/>
              <a:cxnLst/>
              <a:rect l="0" t="0" r="0" b="0"/>
              <a:pathLst>
                <a:path w="123402" h="13711">
                  <a:moveTo>
                    <a:pt x="0" y="0"/>
                  </a:moveTo>
                  <a:lnTo>
                    <a:pt x="55596" y="4062"/>
                  </a:lnTo>
                  <a:lnTo>
                    <a:pt x="92139" y="10852"/>
                  </a:lnTo>
                  <a:lnTo>
                    <a:pt x="123401" y="1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925992" y="7395377"/>
              <a:ext cx="165560" cy="260513"/>
            </a:xfrm>
            <a:custGeom>
              <a:avLst/>
              <a:gdLst/>
              <a:ahLst/>
              <a:cxnLst/>
              <a:rect l="0" t="0" r="0" b="0"/>
              <a:pathLst>
                <a:path w="165560" h="260513">
                  <a:moveTo>
                    <a:pt x="0" y="0"/>
                  </a:moveTo>
                  <a:lnTo>
                    <a:pt x="0" y="45308"/>
                  </a:lnTo>
                  <a:lnTo>
                    <a:pt x="1524" y="101447"/>
                  </a:lnTo>
                  <a:lnTo>
                    <a:pt x="12470" y="146856"/>
                  </a:lnTo>
                  <a:lnTo>
                    <a:pt x="26362" y="169881"/>
                  </a:lnTo>
                  <a:lnTo>
                    <a:pt x="46756" y="186208"/>
                  </a:lnTo>
                  <a:lnTo>
                    <a:pt x="58594" y="192694"/>
                  </a:lnTo>
                  <a:lnTo>
                    <a:pt x="71055" y="193971"/>
                  </a:lnTo>
                  <a:lnTo>
                    <a:pt x="97089" y="187266"/>
                  </a:lnTo>
                  <a:lnTo>
                    <a:pt x="137441" y="166360"/>
                  </a:lnTo>
                  <a:lnTo>
                    <a:pt x="156556" y="145541"/>
                  </a:lnTo>
                  <a:lnTo>
                    <a:pt x="163786" y="133591"/>
                  </a:lnTo>
                  <a:lnTo>
                    <a:pt x="165559" y="122577"/>
                  </a:lnTo>
                  <a:lnTo>
                    <a:pt x="163694" y="112186"/>
                  </a:lnTo>
                  <a:lnTo>
                    <a:pt x="159404" y="102213"/>
                  </a:lnTo>
                  <a:lnTo>
                    <a:pt x="151973" y="98611"/>
                  </a:lnTo>
                  <a:lnTo>
                    <a:pt x="142450" y="99257"/>
                  </a:lnTo>
                  <a:lnTo>
                    <a:pt x="121203" y="108100"/>
                  </a:lnTo>
                  <a:lnTo>
                    <a:pt x="101603" y="122186"/>
                  </a:lnTo>
                  <a:lnTo>
                    <a:pt x="80717" y="154525"/>
                  </a:lnTo>
                  <a:lnTo>
                    <a:pt x="72160" y="200332"/>
                  </a:lnTo>
                  <a:lnTo>
                    <a:pt x="82267" y="260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720324" y="7642178"/>
              <a:ext cx="548449" cy="62125"/>
            </a:xfrm>
            <a:custGeom>
              <a:avLst/>
              <a:gdLst/>
              <a:ahLst/>
              <a:cxnLst/>
              <a:rect l="0" t="0" r="0" b="0"/>
              <a:pathLst>
                <a:path w="548449" h="62125">
                  <a:moveTo>
                    <a:pt x="0" y="54845"/>
                  </a:moveTo>
                  <a:lnTo>
                    <a:pt x="21836" y="62124"/>
                  </a:lnTo>
                  <a:lnTo>
                    <a:pt x="84154" y="56340"/>
                  </a:lnTo>
                  <a:lnTo>
                    <a:pt x="130333" y="48908"/>
                  </a:lnTo>
                  <a:lnTo>
                    <a:pt x="185886" y="36158"/>
                  </a:lnTo>
                  <a:lnTo>
                    <a:pt x="228869" y="27242"/>
                  </a:lnTo>
                  <a:lnTo>
                    <a:pt x="278441" y="19726"/>
                  </a:lnTo>
                  <a:lnTo>
                    <a:pt x="330944" y="16385"/>
                  </a:lnTo>
                  <a:lnTo>
                    <a:pt x="380685" y="10837"/>
                  </a:lnTo>
                  <a:lnTo>
                    <a:pt x="426659" y="4816"/>
                  </a:lnTo>
                  <a:lnTo>
                    <a:pt x="485278" y="1428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871148" y="7748965"/>
              <a:ext cx="254647" cy="299194"/>
            </a:xfrm>
            <a:custGeom>
              <a:avLst/>
              <a:gdLst/>
              <a:ahLst/>
              <a:cxnLst/>
              <a:rect l="0" t="0" r="0" b="0"/>
              <a:pathLst>
                <a:path w="254647" h="299194">
                  <a:moveTo>
                    <a:pt x="246801" y="44036"/>
                  </a:moveTo>
                  <a:lnTo>
                    <a:pt x="189549" y="17673"/>
                  </a:lnTo>
                  <a:lnTo>
                    <a:pt x="142830" y="0"/>
                  </a:lnTo>
                  <a:lnTo>
                    <a:pt x="112231" y="2120"/>
                  </a:lnTo>
                  <a:lnTo>
                    <a:pt x="97672" y="6952"/>
                  </a:lnTo>
                  <a:lnTo>
                    <a:pt x="77434" y="24507"/>
                  </a:lnTo>
                  <a:lnTo>
                    <a:pt x="52027" y="73017"/>
                  </a:lnTo>
                  <a:lnTo>
                    <a:pt x="44361" y="120334"/>
                  </a:lnTo>
                  <a:lnTo>
                    <a:pt x="46332" y="126894"/>
                  </a:lnTo>
                  <a:lnTo>
                    <a:pt x="50693" y="126698"/>
                  </a:lnTo>
                  <a:lnTo>
                    <a:pt x="56647" y="121996"/>
                  </a:lnTo>
                  <a:lnTo>
                    <a:pt x="80196" y="84658"/>
                  </a:lnTo>
                  <a:lnTo>
                    <a:pt x="101151" y="70723"/>
                  </a:lnTo>
                  <a:lnTo>
                    <a:pt x="153202" y="61592"/>
                  </a:lnTo>
                  <a:lnTo>
                    <a:pt x="186919" y="71644"/>
                  </a:lnTo>
                  <a:lnTo>
                    <a:pt x="215617" y="91346"/>
                  </a:lnTo>
                  <a:lnTo>
                    <a:pt x="238528" y="115337"/>
                  </a:lnTo>
                  <a:lnTo>
                    <a:pt x="250742" y="149360"/>
                  </a:lnTo>
                  <a:lnTo>
                    <a:pt x="254646" y="186825"/>
                  </a:lnTo>
                  <a:lnTo>
                    <a:pt x="251304" y="218711"/>
                  </a:lnTo>
                  <a:lnTo>
                    <a:pt x="240677" y="244055"/>
                  </a:lnTo>
                  <a:lnTo>
                    <a:pt x="209029" y="285152"/>
                  </a:lnTo>
                  <a:lnTo>
                    <a:pt x="183293" y="295928"/>
                  </a:lnTo>
                  <a:lnTo>
                    <a:pt x="153066" y="299193"/>
                  </a:lnTo>
                  <a:lnTo>
                    <a:pt x="92358" y="288877"/>
                  </a:lnTo>
                  <a:lnTo>
                    <a:pt x="44123" y="280608"/>
                  </a:lnTo>
                  <a:lnTo>
                    <a:pt x="0" y="2771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9309905" y="7326820"/>
            <a:ext cx="690638" cy="525288"/>
            <a:chOff x="9309905" y="7326820"/>
            <a:chExt cx="690638" cy="525288"/>
          </a:xfrm>
        </p:grpSpPr>
        <p:sp>
          <p:nvSpPr>
            <p:cNvPr id="361" name="Freeform 360"/>
            <p:cNvSpPr/>
            <p:nvPr/>
          </p:nvSpPr>
          <p:spPr>
            <a:xfrm>
              <a:off x="9309905" y="7765579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48807" y="12507"/>
                  </a:lnTo>
                  <a:lnTo>
                    <a:pt x="90127" y="370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337329" y="7820423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8637" y="1218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9474440" y="7587333"/>
              <a:ext cx="109691" cy="41135"/>
            </a:xfrm>
            <a:custGeom>
              <a:avLst/>
              <a:gdLst/>
              <a:ahLst/>
              <a:cxnLst/>
              <a:rect l="0" t="0" r="0" b="0"/>
              <a:pathLst>
                <a:path w="109691" h="41135">
                  <a:moveTo>
                    <a:pt x="0" y="41134"/>
                  </a:moveTo>
                  <a:lnTo>
                    <a:pt x="57252" y="10244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9652686" y="7491355"/>
              <a:ext cx="13712" cy="356492"/>
            </a:xfrm>
            <a:custGeom>
              <a:avLst/>
              <a:gdLst/>
              <a:ahLst/>
              <a:cxnLst/>
              <a:rect l="0" t="0" r="0" b="0"/>
              <a:pathLst>
                <a:path w="13712" h="356492">
                  <a:moveTo>
                    <a:pt x="13711" y="0"/>
                  </a:moveTo>
                  <a:lnTo>
                    <a:pt x="13711" y="59660"/>
                  </a:lnTo>
                  <a:lnTo>
                    <a:pt x="13711" y="111117"/>
                  </a:lnTo>
                  <a:lnTo>
                    <a:pt x="13711" y="164957"/>
                  </a:lnTo>
                  <a:lnTo>
                    <a:pt x="9648" y="223567"/>
                  </a:lnTo>
                  <a:lnTo>
                    <a:pt x="2859" y="285113"/>
                  </a:lnTo>
                  <a:lnTo>
                    <a:pt x="847" y="32975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9811283" y="7326820"/>
              <a:ext cx="13217" cy="178247"/>
            </a:xfrm>
            <a:custGeom>
              <a:avLst/>
              <a:gdLst/>
              <a:ahLst/>
              <a:cxnLst/>
              <a:rect l="0" t="0" r="0" b="0"/>
              <a:pathLst>
                <a:path w="13217" h="178247">
                  <a:moveTo>
                    <a:pt x="5937" y="0"/>
                  </a:moveTo>
                  <a:lnTo>
                    <a:pt x="13216" y="21837"/>
                  </a:lnTo>
                  <a:lnTo>
                    <a:pt x="12727" y="44746"/>
                  </a:lnTo>
                  <a:lnTo>
                    <a:pt x="0" y="103971"/>
                  </a:lnTo>
                  <a:lnTo>
                    <a:pt x="4102" y="165305"/>
                  </a:lnTo>
                  <a:lnTo>
                    <a:pt x="5937" y="178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9707531" y="7367954"/>
              <a:ext cx="233091" cy="287936"/>
            </a:xfrm>
            <a:custGeom>
              <a:avLst/>
              <a:gdLst/>
              <a:ahLst/>
              <a:cxnLst/>
              <a:rect l="0" t="0" r="0" b="0"/>
              <a:pathLst>
                <a:path w="233091" h="287936">
                  <a:moveTo>
                    <a:pt x="233090" y="0"/>
                  </a:moveTo>
                  <a:lnTo>
                    <a:pt x="199198" y="59659"/>
                  </a:lnTo>
                  <a:lnTo>
                    <a:pt x="158554" y="107053"/>
                  </a:lnTo>
                  <a:lnTo>
                    <a:pt x="97505" y="164013"/>
                  </a:lnTo>
                  <a:lnTo>
                    <a:pt x="44482" y="219276"/>
                  </a:lnTo>
                  <a:lnTo>
                    <a:pt x="16178" y="266078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9762375" y="7532488"/>
              <a:ext cx="238168" cy="319620"/>
            </a:xfrm>
            <a:custGeom>
              <a:avLst/>
              <a:gdLst/>
              <a:ahLst/>
              <a:cxnLst/>
              <a:rect l="0" t="0" r="0" b="0"/>
              <a:pathLst>
                <a:path w="238168" h="319620">
                  <a:moveTo>
                    <a:pt x="205668" y="0"/>
                  </a:moveTo>
                  <a:lnTo>
                    <a:pt x="150071" y="4063"/>
                  </a:lnTo>
                  <a:lnTo>
                    <a:pt x="124591" y="12470"/>
                  </a:lnTo>
                  <a:lnTo>
                    <a:pt x="103110" y="26363"/>
                  </a:lnTo>
                  <a:lnTo>
                    <a:pt x="87468" y="46756"/>
                  </a:lnTo>
                  <a:lnTo>
                    <a:pt x="76962" y="72579"/>
                  </a:lnTo>
                  <a:lnTo>
                    <a:pt x="72570" y="119853"/>
                  </a:lnTo>
                  <a:lnTo>
                    <a:pt x="76942" y="149247"/>
                  </a:lnTo>
                  <a:lnTo>
                    <a:pt x="81764" y="155866"/>
                  </a:lnTo>
                  <a:lnTo>
                    <a:pt x="88026" y="157233"/>
                  </a:lnTo>
                  <a:lnTo>
                    <a:pt x="95247" y="155096"/>
                  </a:lnTo>
                  <a:lnTo>
                    <a:pt x="111396" y="140535"/>
                  </a:lnTo>
                  <a:lnTo>
                    <a:pt x="130254" y="121875"/>
                  </a:lnTo>
                  <a:lnTo>
                    <a:pt x="153869" y="108504"/>
                  </a:lnTo>
                  <a:lnTo>
                    <a:pt x="166565" y="107376"/>
                  </a:lnTo>
                  <a:lnTo>
                    <a:pt x="192859" y="114248"/>
                  </a:lnTo>
                  <a:lnTo>
                    <a:pt x="211655" y="131521"/>
                  </a:lnTo>
                  <a:lnTo>
                    <a:pt x="230802" y="171004"/>
                  </a:lnTo>
                  <a:lnTo>
                    <a:pt x="238167" y="202450"/>
                  </a:lnTo>
                  <a:lnTo>
                    <a:pt x="236363" y="231660"/>
                  </a:lnTo>
                  <a:lnTo>
                    <a:pt x="226420" y="255815"/>
                  </a:lnTo>
                  <a:lnTo>
                    <a:pt x="210321" y="276707"/>
                  </a:lnTo>
                  <a:lnTo>
                    <a:pt x="175562" y="304075"/>
                  </a:lnTo>
                  <a:lnTo>
                    <a:pt x="149631" y="316945"/>
                  </a:lnTo>
                  <a:lnTo>
                    <a:pt x="122871" y="319619"/>
                  </a:lnTo>
                  <a:lnTo>
                    <a:pt x="61173" y="30892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9" name="Freeform 368"/>
          <p:cNvSpPr/>
          <p:nvPr/>
        </p:nvSpPr>
        <p:spPr>
          <a:xfrm>
            <a:off x="2865641" y="7713204"/>
            <a:ext cx="247587" cy="299178"/>
          </a:xfrm>
          <a:custGeom>
            <a:avLst/>
            <a:gdLst/>
            <a:ahLst/>
            <a:cxnLst/>
            <a:rect l="0" t="0" r="0" b="0"/>
            <a:pathLst>
              <a:path w="247587" h="299178">
                <a:moveTo>
                  <a:pt x="205668" y="24952"/>
                </a:moveTo>
                <a:lnTo>
                  <a:pt x="148416" y="5868"/>
                </a:lnTo>
                <a:lnTo>
                  <a:pt x="101698" y="0"/>
                </a:lnTo>
                <a:lnTo>
                  <a:pt x="56539" y="5540"/>
                </a:lnTo>
                <a:lnTo>
                  <a:pt x="32238" y="16833"/>
                </a:lnTo>
                <a:lnTo>
                  <a:pt x="21492" y="24110"/>
                </a:lnTo>
                <a:lnTo>
                  <a:pt x="14328" y="36579"/>
                </a:lnTo>
                <a:lnTo>
                  <a:pt x="4245" y="88997"/>
                </a:lnTo>
                <a:lnTo>
                  <a:pt x="2782" y="142276"/>
                </a:lnTo>
                <a:lnTo>
                  <a:pt x="7838" y="173075"/>
                </a:lnTo>
                <a:lnTo>
                  <a:pt x="11319" y="178545"/>
                </a:lnTo>
                <a:lnTo>
                  <a:pt x="15164" y="177622"/>
                </a:lnTo>
                <a:lnTo>
                  <a:pt x="64873" y="124806"/>
                </a:lnTo>
                <a:lnTo>
                  <a:pt x="98950" y="105151"/>
                </a:lnTo>
                <a:lnTo>
                  <a:pt x="124721" y="102745"/>
                </a:lnTo>
                <a:lnTo>
                  <a:pt x="178507" y="113614"/>
                </a:lnTo>
                <a:lnTo>
                  <a:pt x="212178" y="133321"/>
                </a:lnTo>
                <a:lnTo>
                  <a:pt x="241452" y="165736"/>
                </a:lnTo>
                <a:lnTo>
                  <a:pt x="246282" y="178224"/>
                </a:lnTo>
                <a:lnTo>
                  <a:pt x="247586" y="204286"/>
                </a:lnTo>
                <a:lnTo>
                  <a:pt x="239025" y="227042"/>
                </a:lnTo>
                <a:lnTo>
                  <a:pt x="223540" y="247312"/>
                </a:lnTo>
                <a:lnTo>
                  <a:pt x="201424" y="266476"/>
                </a:lnTo>
                <a:lnTo>
                  <a:pt x="155998" y="287118"/>
                </a:lnTo>
                <a:lnTo>
                  <a:pt x="96665" y="295604"/>
                </a:lnTo>
                <a:lnTo>
                  <a:pt x="38121" y="298118"/>
                </a:lnTo>
                <a:lnTo>
                  <a:pt x="0" y="2991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4" name="Group 373"/>
          <p:cNvGrpSpPr/>
          <p:nvPr/>
        </p:nvGrpSpPr>
        <p:grpSpPr>
          <a:xfrm>
            <a:off x="3153576" y="7445125"/>
            <a:ext cx="452471" cy="492988"/>
            <a:chOff x="3153576" y="7445125"/>
            <a:chExt cx="452471" cy="492988"/>
          </a:xfrm>
        </p:grpSpPr>
        <p:sp>
          <p:nvSpPr>
            <p:cNvPr id="370" name="Freeform 369"/>
            <p:cNvSpPr/>
            <p:nvPr/>
          </p:nvSpPr>
          <p:spPr>
            <a:xfrm>
              <a:off x="3276977" y="7445125"/>
              <a:ext cx="150824" cy="128497"/>
            </a:xfrm>
            <a:custGeom>
              <a:avLst/>
              <a:gdLst/>
              <a:ahLst/>
              <a:cxnLst/>
              <a:rect l="0" t="0" r="0" b="0"/>
              <a:pathLst>
                <a:path w="150824" h="128497">
                  <a:moveTo>
                    <a:pt x="0" y="32519"/>
                  </a:moveTo>
                  <a:lnTo>
                    <a:pt x="23417" y="12149"/>
                  </a:lnTo>
                  <a:lnTo>
                    <a:pt x="45447" y="1629"/>
                  </a:lnTo>
                  <a:lnTo>
                    <a:pt x="70473" y="0"/>
                  </a:lnTo>
                  <a:lnTo>
                    <a:pt x="83545" y="1700"/>
                  </a:lnTo>
                  <a:lnTo>
                    <a:pt x="93784" y="7402"/>
                  </a:lnTo>
                  <a:lnTo>
                    <a:pt x="109222" y="25926"/>
                  </a:lnTo>
                  <a:lnTo>
                    <a:pt x="110901" y="35741"/>
                  </a:lnTo>
                  <a:lnTo>
                    <a:pt x="108974" y="45331"/>
                  </a:lnTo>
                  <a:lnTo>
                    <a:pt x="104642" y="54771"/>
                  </a:lnTo>
                  <a:lnTo>
                    <a:pt x="76709" y="82616"/>
                  </a:lnTo>
                  <a:lnTo>
                    <a:pt x="72468" y="85722"/>
                  </a:lnTo>
                  <a:lnTo>
                    <a:pt x="72687" y="84745"/>
                  </a:lnTo>
                  <a:lnTo>
                    <a:pt x="75880" y="81047"/>
                  </a:lnTo>
                  <a:lnTo>
                    <a:pt x="82580" y="81630"/>
                  </a:lnTo>
                  <a:lnTo>
                    <a:pt x="112322" y="97006"/>
                  </a:lnTo>
                  <a:lnTo>
                    <a:pt x="150823" y="1284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263266" y="7614755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150823" y="0"/>
                  </a:moveTo>
                  <a:lnTo>
                    <a:pt x="102015" y="10853"/>
                  </a:lnTo>
                  <a:lnTo>
                    <a:pt x="56634" y="8801"/>
                  </a:lnTo>
                  <a:lnTo>
                    <a:pt x="31264" y="5436"/>
                  </a:ln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153576" y="7670347"/>
              <a:ext cx="452471" cy="40388"/>
            </a:xfrm>
            <a:custGeom>
              <a:avLst/>
              <a:gdLst/>
              <a:ahLst/>
              <a:cxnLst/>
              <a:rect l="0" t="0" r="0" b="0"/>
              <a:pathLst>
                <a:path w="452471" h="40388">
                  <a:moveTo>
                    <a:pt x="0" y="40387"/>
                  </a:moveTo>
                  <a:lnTo>
                    <a:pt x="55597" y="36324"/>
                  </a:lnTo>
                  <a:lnTo>
                    <a:pt x="117117" y="28582"/>
                  </a:lnTo>
                  <a:lnTo>
                    <a:pt x="169951" y="19962"/>
                  </a:lnTo>
                  <a:lnTo>
                    <a:pt x="231479" y="7759"/>
                  </a:lnTo>
                  <a:lnTo>
                    <a:pt x="290674" y="1773"/>
                  </a:lnTo>
                  <a:lnTo>
                    <a:pt x="354087" y="0"/>
                  </a:lnTo>
                  <a:lnTo>
                    <a:pt x="406561" y="6753"/>
                  </a:lnTo>
                  <a:lnTo>
                    <a:pt x="452470" y="129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3276977" y="7678216"/>
              <a:ext cx="194959" cy="259897"/>
            </a:xfrm>
            <a:custGeom>
              <a:avLst/>
              <a:gdLst/>
              <a:ahLst/>
              <a:cxnLst/>
              <a:rect l="0" t="0" r="0" b="0"/>
              <a:pathLst>
                <a:path w="194959" h="259897">
                  <a:moveTo>
                    <a:pt x="178246" y="32518"/>
                  </a:moveTo>
                  <a:lnTo>
                    <a:pt x="120993" y="1628"/>
                  </a:lnTo>
                  <a:lnTo>
                    <a:pt x="94909" y="0"/>
                  </a:lnTo>
                  <a:lnTo>
                    <a:pt x="81554" y="1699"/>
                  </a:lnTo>
                  <a:lnTo>
                    <a:pt x="71128" y="7402"/>
                  </a:lnTo>
                  <a:lnTo>
                    <a:pt x="55480" y="25925"/>
                  </a:lnTo>
                  <a:lnTo>
                    <a:pt x="45385" y="69328"/>
                  </a:lnTo>
                  <a:lnTo>
                    <a:pt x="42393" y="120782"/>
                  </a:lnTo>
                  <a:lnTo>
                    <a:pt x="43497" y="127924"/>
                  </a:lnTo>
                  <a:lnTo>
                    <a:pt x="45756" y="128114"/>
                  </a:lnTo>
                  <a:lnTo>
                    <a:pt x="48786" y="123671"/>
                  </a:lnTo>
                  <a:lnTo>
                    <a:pt x="74886" y="110139"/>
                  </a:lnTo>
                  <a:lnTo>
                    <a:pt x="102854" y="109165"/>
                  </a:lnTo>
                  <a:lnTo>
                    <a:pt x="134074" y="115335"/>
                  </a:lnTo>
                  <a:lnTo>
                    <a:pt x="163184" y="128232"/>
                  </a:lnTo>
                  <a:lnTo>
                    <a:pt x="183232" y="152246"/>
                  </a:lnTo>
                  <a:lnTo>
                    <a:pt x="190711" y="167181"/>
                  </a:lnTo>
                  <a:lnTo>
                    <a:pt x="194958" y="195964"/>
                  </a:lnTo>
                  <a:lnTo>
                    <a:pt x="193958" y="210038"/>
                  </a:lnTo>
                  <a:lnTo>
                    <a:pt x="180658" y="233801"/>
                  </a:lnTo>
                  <a:lnTo>
                    <a:pt x="170714" y="244404"/>
                  </a:lnTo>
                  <a:lnTo>
                    <a:pt x="143413" y="256184"/>
                  </a:lnTo>
                  <a:lnTo>
                    <a:pt x="110967" y="259896"/>
                  </a:lnTo>
                  <a:lnTo>
                    <a:pt x="59963" y="253421"/>
                  </a:lnTo>
                  <a:lnTo>
                    <a:pt x="0" y="238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3619757" y="6394459"/>
            <a:ext cx="1096897" cy="1482885"/>
            <a:chOff x="3619757" y="6394459"/>
            <a:chExt cx="1096897" cy="1482885"/>
          </a:xfrm>
        </p:grpSpPr>
        <p:sp>
          <p:nvSpPr>
            <p:cNvPr id="375" name="Freeform 374"/>
            <p:cNvSpPr/>
            <p:nvPr/>
          </p:nvSpPr>
          <p:spPr>
            <a:xfrm>
              <a:off x="3619757" y="7203419"/>
              <a:ext cx="117220" cy="196087"/>
            </a:xfrm>
            <a:custGeom>
              <a:avLst/>
              <a:gdLst/>
              <a:ahLst/>
              <a:cxnLst/>
              <a:rect l="0" t="0" r="0" b="0"/>
              <a:pathLst>
                <a:path w="117220" h="196087">
                  <a:moveTo>
                    <a:pt x="0" y="123401"/>
                  </a:moveTo>
                  <a:lnTo>
                    <a:pt x="48298" y="168652"/>
                  </a:lnTo>
                  <a:lnTo>
                    <a:pt x="110633" y="195866"/>
                  </a:lnTo>
                  <a:lnTo>
                    <a:pt x="116413" y="196086"/>
                  </a:lnTo>
                  <a:lnTo>
                    <a:pt x="117219" y="193187"/>
                  </a:lnTo>
                  <a:lnTo>
                    <a:pt x="109989" y="181840"/>
                  </a:lnTo>
                  <a:lnTo>
                    <a:pt x="76458" y="149728"/>
                  </a:lnTo>
                  <a:lnTo>
                    <a:pt x="55310" y="130532"/>
                  </a:lnTo>
                  <a:lnTo>
                    <a:pt x="40833" y="106766"/>
                  </a:lnTo>
                  <a:lnTo>
                    <a:pt x="31396" y="60411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744410" y="7155008"/>
              <a:ext cx="149572" cy="130680"/>
            </a:xfrm>
            <a:custGeom>
              <a:avLst/>
              <a:gdLst/>
              <a:ahLst/>
              <a:cxnLst/>
              <a:rect l="0" t="0" r="0" b="0"/>
              <a:pathLst>
                <a:path w="149572" h="130680">
                  <a:moveTo>
                    <a:pt x="53593" y="130679"/>
                  </a:moveTo>
                  <a:lnTo>
                    <a:pt x="68150" y="116121"/>
                  </a:lnTo>
                  <a:lnTo>
                    <a:pt x="70915" y="107262"/>
                  </a:lnTo>
                  <a:lnTo>
                    <a:pt x="69925" y="85231"/>
                  </a:lnTo>
                  <a:lnTo>
                    <a:pt x="45929" y="33848"/>
                  </a:lnTo>
                  <a:lnTo>
                    <a:pt x="29366" y="6899"/>
                  </a:lnTo>
                  <a:lnTo>
                    <a:pt x="20683" y="932"/>
                  </a:lnTo>
                  <a:lnTo>
                    <a:pt x="11848" y="0"/>
                  </a:lnTo>
                  <a:lnTo>
                    <a:pt x="2911" y="2426"/>
                  </a:lnTo>
                  <a:lnTo>
                    <a:pt x="0" y="8614"/>
                  </a:lnTo>
                  <a:lnTo>
                    <a:pt x="4890" y="27677"/>
                  </a:lnTo>
                  <a:lnTo>
                    <a:pt x="24774" y="56825"/>
                  </a:lnTo>
                  <a:lnTo>
                    <a:pt x="57241" y="77481"/>
                  </a:lnTo>
                  <a:lnTo>
                    <a:pt x="115535" y="87162"/>
                  </a:lnTo>
                  <a:lnTo>
                    <a:pt x="149571" y="89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3825425" y="7053274"/>
              <a:ext cx="178247" cy="125429"/>
            </a:xfrm>
            <a:custGeom>
              <a:avLst/>
              <a:gdLst/>
              <a:ahLst/>
              <a:cxnLst/>
              <a:rect l="0" t="0" r="0" b="0"/>
              <a:pathLst>
                <a:path w="178247" h="125429">
                  <a:moveTo>
                    <a:pt x="0" y="54167"/>
                  </a:moveTo>
                  <a:lnTo>
                    <a:pt x="23416" y="85483"/>
                  </a:lnTo>
                  <a:lnTo>
                    <a:pt x="57721" y="111858"/>
                  </a:lnTo>
                  <a:lnTo>
                    <a:pt x="83545" y="124496"/>
                  </a:lnTo>
                  <a:lnTo>
                    <a:pt x="89213" y="125428"/>
                  </a:lnTo>
                  <a:lnTo>
                    <a:pt x="89945" y="123003"/>
                  </a:lnTo>
                  <a:lnTo>
                    <a:pt x="87386" y="118339"/>
                  </a:lnTo>
                  <a:lnTo>
                    <a:pt x="32743" y="71663"/>
                  </a:lnTo>
                  <a:lnTo>
                    <a:pt x="30970" y="64308"/>
                  </a:lnTo>
                  <a:lnTo>
                    <a:pt x="34358" y="57880"/>
                  </a:lnTo>
                  <a:lnTo>
                    <a:pt x="41187" y="52072"/>
                  </a:lnTo>
                  <a:lnTo>
                    <a:pt x="50310" y="51247"/>
                  </a:lnTo>
                  <a:lnTo>
                    <a:pt x="110898" y="72365"/>
                  </a:lnTo>
                  <a:lnTo>
                    <a:pt x="115066" y="72393"/>
                  </a:lnTo>
                  <a:lnTo>
                    <a:pt x="113274" y="69364"/>
                  </a:lnTo>
                  <a:lnTo>
                    <a:pt x="84837" y="42612"/>
                  </a:lnTo>
                  <a:lnTo>
                    <a:pt x="66102" y="9610"/>
                  </a:lnTo>
                  <a:lnTo>
                    <a:pt x="66920" y="3134"/>
                  </a:lnTo>
                  <a:lnTo>
                    <a:pt x="72036" y="340"/>
                  </a:lnTo>
                  <a:lnTo>
                    <a:pt x="80017" y="0"/>
                  </a:lnTo>
                  <a:lnTo>
                    <a:pt x="138621" y="25179"/>
                  </a:lnTo>
                  <a:lnTo>
                    <a:pt x="178246" y="40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3961823" y="6929196"/>
              <a:ext cx="151539" cy="151313"/>
            </a:xfrm>
            <a:custGeom>
              <a:avLst/>
              <a:gdLst/>
              <a:ahLst/>
              <a:cxnLst/>
              <a:rect l="0" t="0" r="0" b="0"/>
              <a:pathLst>
                <a:path w="151539" h="151313">
                  <a:moveTo>
                    <a:pt x="28137" y="0"/>
                  </a:moveTo>
                  <a:lnTo>
                    <a:pt x="6300" y="7278"/>
                  </a:lnTo>
                  <a:lnTo>
                    <a:pt x="1391" y="15516"/>
                  </a:lnTo>
                  <a:lnTo>
                    <a:pt x="0" y="40920"/>
                  </a:lnTo>
                  <a:lnTo>
                    <a:pt x="15060" y="89482"/>
                  </a:lnTo>
                  <a:lnTo>
                    <a:pt x="38820" y="127908"/>
                  </a:lnTo>
                  <a:lnTo>
                    <a:pt x="60307" y="144701"/>
                  </a:lnTo>
                  <a:lnTo>
                    <a:pt x="72435" y="151312"/>
                  </a:lnTo>
                  <a:lnTo>
                    <a:pt x="80521" y="149625"/>
                  </a:lnTo>
                  <a:lnTo>
                    <a:pt x="85912" y="142407"/>
                  </a:lnTo>
                  <a:lnTo>
                    <a:pt x="89505" y="131502"/>
                  </a:lnTo>
                  <a:lnTo>
                    <a:pt x="89436" y="107196"/>
                  </a:lnTo>
                  <a:lnTo>
                    <a:pt x="82803" y="81158"/>
                  </a:lnTo>
                  <a:lnTo>
                    <a:pt x="53718" y="31265"/>
                  </a:lnTo>
                  <a:lnTo>
                    <a:pt x="42553" y="16942"/>
                  </a:lnTo>
                  <a:lnTo>
                    <a:pt x="43841" y="17389"/>
                  </a:lnTo>
                  <a:lnTo>
                    <a:pt x="103399" y="72281"/>
                  </a:lnTo>
                  <a:lnTo>
                    <a:pt x="151538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4085938" y="6874351"/>
              <a:ext cx="95979" cy="82268"/>
            </a:xfrm>
            <a:custGeom>
              <a:avLst/>
              <a:gdLst/>
              <a:ahLst/>
              <a:cxnLst/>
              <a:rect l="0" t="0" r="0" b="0"/>
              <a:pathLst>
                <a:path w="95979" h="82268">
                  <a:moveTo>
                    <a:pt x="0" y="0"/>
                  </a:moveTo>
                  <a:lnTo>
                    <a:pt x="38168" y="49973"/>
                  </a:lnTo>
                  <a:lnTo>
                    <a:pt x="95978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152472" y="6784170"/>
              <a:ext cx="125424" cy="120686"/>
            </a:xfrm>
            <a:custGeom>
              <a:avLst/>
              <a:gdLst/>
              <a:ahLst/>
              <a:cxnLst/>
              <a:rect l="0" t="0" r="0" b="0"/>
              <a:pathLst>
                <a:path w="125424" h="120686">
                  <a:moveTo>
                    <a:pt x="2022" y="62758"/>
                  </a:moveTo>
                  <a:lnTo>
                    <a:pt x="50320" y="108009"/>
                  </a:lnTo>
                  <a:lnTo>
                    <a:pt x="73762" y="119941"/>
                  </a:lnTo>
                  <a:lnTo>
                    <a:pt x="77271" y="120685"/>
                  </a:lnTo>
                  <a:lnTo>
                    <a:pt x="37367" y="65029"/>
                  </a:lnTo>
                  <a:lnTo>
                    <a:pt x="5844" y="18913"/>
                  </a:lnTo>
                  <a:lnTo>
                    <a:pt x="0" y="6106"/>
                  </a:lnTo>
                  <a:lnTo>
                    <a:pt x="674" y="614"/>
                  </a:lnTo>
                  <a:lnTo>
                    <a:pt x="5694" y="0"/>
                  </a:lnTo>
                  <a:lnTo>
                    <a:pt x="13611" y="2637"/>
                  </a:lnTo>
                  <a:lnTo>
                    <a:pt x="72104" y="47901"/>
                  </a:lnTo>
                  <a:lnTo>
                    <a:pt x="104039" y="68005"/>
                  </a:lnTo>
                  <a:lnTo>
                    <a:pt x="125423" y="76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224501" y="6580501"/>
              <a:ext cx="163085" cy="234936"/>
            </a:xfrm>
            <a:custGeom>
              <a:avLst/>
              <a:gdLst/>
              <a:ahLst/>
              <a:cxnLst/>
              <a:rect l="0" t="0" r="0" b="0"/>
              <a:pathLst>
                <a:path w="163085" h="234936">
                  <a:moveTo>
                    <a:pt x="67105" y="101893"/>
                  </a:moveTo>
                  <a:lnTo>
                    <a:pt x="45269" y="94614"/>
                  </a:lnTo>
                  <a:lnTo>
                    <a:pt x="37313" y="98564"/>
                  </a:lnTo>
                  <a:lnTo>
                    <a:pt x="24410" y="119203"/>
                  </a:lnTo>
                  <a:lnTo>
                    <a:pt x="21723" y="148688"/>
                  </a:lnTo>
                  <a:lnTo>
                    <a:pt x="23139" y="165083"/>
                  </a:lnTo>
                  <a:lnTo>
                    <a:pt x="46969" y="217272"/>
                  </a:lnTo>
                  <a:lnTo>
                    <a:pt x="58251" y="227563"/>
                  </a:lnTo>
                  <a:lnTo>
                    <a:pt x="70343" y="232900"/>
                  </a:lnTo>
                  <a:lnTo>
                    <a:pt x="82975" y="234935"/>
                  </a:lnTo>
                  <a:lnTo>
                    <a:pt x="91396" y="228674"/>
                  </a:lnTo>
                  <a:lnTo>
                    <a:pt x="100753" y="201405"/>
                  </a:lnTo>
                  <a:lnTo>
                    <a:pt x="98742" y="150506"/>
                  </a:lnTo>
                  <a:lnTo>
                    <a:pt x="88276" y="122991"/>
                  </a:lnTo>
                  <a:lnTo>
                    <a:pt x="48000" y="61450"/>
                  </a:lnTo>
                  <a:lnTo>
                    <a:pt x="0" y="0"/>
                  </a:lnTo>
                  <a:lnTo>
                    <a:pt x="43622" y="59563"/>
                  </a:lnTo>
                  <a:lnTo>
                    <a:pt x="101479" y="121879"/>
                  </a:lnTo>
                  <a:lnTo>
                    <a:pt x="138275" y="157695"/>
                  </a:lnTo>
                  <a:lnTo>
                    <a:pt x="163084" y="170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357445" y="6566529"/>
              <a:ext cx="112408" cy="103383"/>
            </a:xfrm>
            <a:custGeom>
              <a:avLst/>
              <a:gdLst/>
              <a:ahLst/>
              <a:cxnLst/>
              <a:rect l="0" t="0" r="0" b="0"/>
              <a:pathLst>
                <a:path w="112408" h="103383">
                  <a:moveTo>
                    <a:pt x="16428" y="61020"/>
                  </a:moveTo>
                  <a:lnTo>
                    <a:pt x="23707" y="39183"/>
                  </a:lnTo>
                  <a:lnTo>
                    <a:pt x="23218" y="16275"/>
                  </a:lnTo>
                  <a:lnTo>
                    <a:pt x="20955" y="3768"/>
                  </a:lnTo>
                  <a:lnTo>
                    <a:pt x="16399" y="0"/>
                  </a:lnTo>
                  <a:lnTo>
                    <a:pt x="10315" y="2058"/>
                  </a:lnTo>
                  <a:lnTo>
                    <a:pt x="3212" y="8001"/>
                  </a:lnTo>
                  <a:lnTo>
                    <a:pt x="0" y="16533"/>
                  </a:lnTo>
                  <a:lnTo>
                    <a:pt x="494" y="38201"/>
                  </a:lnTo>
                  <a:lnTo>
                    <a:pt x="16616" y="76095"/>
                  </a:lnTo>
                  <a:lnTo>
                    <a:pt x="36317" y="94635"/>
                  </a:lnTo>
                  <a:lnTo>
                    <a:pt x="47969" y="101711"/>
                  </a:lnTo>
                  <a:lnTo>
                    <a:pt x="60307" y="103382"/>
                  </a:lnTo>
                  <a:lnTo>
                    <a:pt x="86205" y="97114"/>
                  </a:lnTo>
                  <a:lnTo>
                    <a:pt x="100761" y="88234"/>
                  </a:lnTo>
                  <a:lnTo>
                    <a:pt x="112407" y="747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4434782" y="6394459"/>
              <a:ext cx="56228" cy="193518"/>
            </a:xfrm>
            <a:custGeom>
              <a:avLst/>
              <a:gdLst/>
              <a:ahLst/>
              <a:cxnLst/>
              <a:rect l="0" t="0" r="0" b="0"/>
              <a:pathLst>
                <a:path w="56228" h="193518">
                  <a:moveTo>
                    <a:pt x="7647" y="150823"/>
                  </a:moveTo>
                  <a:lnTo>
                    <a:pt x="22205" y="172659"/>
                  </a:lnTo>
                  <a:lnTo>
                    <a:pt x="41540" y="187442"/>
                  </a:lnTo>
                  <a:lnTo>
                    <a:pt x="53094" y="193517"/>
                  </a:lnTo>
                  <a:lnTo>
                    <a:pt x="56227" y="192997"/>
                  </a:lnTo>
                  <a:lnTo>
                    <a:pt x="47520" y="180231"/>
                  </a:lnTo>
                  <a:lnTo>
                    <a:pt x="16922" y="154627"/>
                  </a:lnTo>
                  <a:lnTo>
                    <a:pt x="4152" y="128646"/>
                  </a:lnTo>
                  <a:lnTo>
                    <a:pt x="0" y="98309"/>
                  </a:lnTo>
                  <a:lnTo>
                    <a:pt x="3233" y="69592"/>
                  </a:lnTo>
                  <a:lnTo>
                    <a:pt x="13810" y="45656"/>
                  </a:lnTo>
                  <a:lnTo>
                    <a:pt x="487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4044804" y="660012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3688454" y="7580905"/>
              <a:ext cx="178106" cy="296439"/>
            </a:xfrm>
            <a:custGeom>
              <a:avLst/>
              <a:gdLst/>
              <a:ahLst/>
              <a:cxnLst/>
              <a:rect l="0" t="0" r="0" b="0"/>
              <a:pathLst>
                <a:path w="178106" h="296439">
                  <a:moveTo>
                    <a:pt x="109549" y="129829"/>
                  </a:moveTo>
                  <a:lnTo>
                    <a:pt x="87712" y="122550"/>
                  </a:lnTo>
                  <a:lnTo>
                    <a:pt x="45018" y="125303"/>
                  </a:lnTo>
                  <a:lnTo>
                    <a:pt x="19422" y="135943"/>
                  </a:lnTo>
                  <a:lnTo>
                    <a:pt x="8331" y="143046"/>
                  </a:lnTo>
                  <a:lnTo>
                    <a:pt x="2460" y="155398"/>
                  </a:lnTo>
                  <a:lnTo>
                    <a:pt x="0" y="189436"/>
                  </a:lnTo>
                  <a:lnTo>
                    <a:pt x="8047" y="221830"/>
                  </a:lnTo>
                  <a:lnTo>
                    <a:pt x="29707" y="261700"/>
                  </a:lnTo>
                  <a:lnTo>
                    <a:pt x="48165" y="281369"/>
                  </a:lnTo>
                  <a:lnTo>
                    <a:pt x="71603" y="295190"/>
                  </a:lnTo>
                  <a:lnTo>
                    <a:pt x="82728" y="296438"/>
                  </a:lnTo>
                  <a:lnTo>
                    <a:pt x="103214" y="289700"/>
                  </a:lnTo>
                  <a:lnTo>
                    <a:pt x="109896" y="279067"/>
                  </a:lnTo>
                  <a:lnTo>
                    <a:pt x="117321" y="246939"/>
                  </a:lnTo>
                  <a:lnTo>
                    <a:pt x="114221" y="200584"/>
                  </a:lnTo>
                  <a:lnTo>
                    <a:pt x="99525" y="143975"/>
                  </a:lnTo>
                  <a:lnTo>
                    <a:pt x="77889" y="88781"/>
                  </a:lnTo>
                  <a:lnTo>
                    <a:pt x="52005" y="33867"/>
                  </a:lnTo>
                  <a:lnTo>
                    <a:pt x="29698" y="0"/>
                  </a:lnTo>
                  <a:lnTo>
                    <a:pt x="25846" y="620"/>
                  </a:lnTo>
                  <a:lnTo>
                    <a:pt x="25628" y="21620"/>
                  </a:lnTo>
                  <a:lnTo>
                    <a:pt x="41349" y="68991"/>
                  </a:lnTo>
                  <a:lnTo>
                    <a:pt x="75482" y="119223"/>
                  </a:lnTo>
                  <a:lnTo>
                    <a:pt x="120593" y="171576"/>
                  </a:lnTo>
                  <a:lnTo>
                    <a:pt x="149892" y="204153"/>
                  </a:lnTo>
                  <a:lnTo>
                    <a:pt x="178105" y="2258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3847752" y="7593357"/>
              <a:ext cx="128497" cy="131249"/>
            </a:xfrm>
            <a:custGeom>
              <a:avLst/>
              <a:gdLst/>
              <a:ahLst/>
              <a:cxnLst/>
              <a:rect l="0" t="0" r="0" b="0"/>
              <a:pathLst>
                <a:path w="128497" h="131249">
                  <a:moveTo>
                    <a:pt x="32518" y="117377"/>
                  </a:moveTo>
                  <a:lnTo>
                    <a:pt x="32518" y="57718"/>
                  </a:lnTo>
                  <a:lnTo>
                    <a:pt x="29471" y="26876"/>
                  </a:lnTo>
                  <a:lnTo>
                    <a:pt x="17960" y="3012"/>
                  </a:lnTo>
                  <a:lnTo>
                    <a:pt x="12149" y="0"/>
                  </a:lnTo>
                  <a:lnTo>
                    <a:pt x="6751" y="2562"/>
                  </a:lnTo>
                  <a:lnTo>
                    <a:pt x="1629" y="8841"/>
                  </a:lnTo>
                  <a:lnTo>
                    <a:pt x="0" y="32067"/>
                  </a:lnTo>
                  <a:lnTo>
                    <a:pt x="5878" y="61180"/>
                  </a:lnTo>
                  <a:lnTo>
                    <a:pt x="26317" y="101742"/>
                  </a:lnTo>
                  <a:lnTo>
                    <a:pt x="42966" y="123632"/>
                  </a:lnTo>
                  <a:lnTo>
                    <a:pt x="53194" y="129164"/>
                  </a:lnTo>
                  <a:lnTo>
                    <a:pt x="76747" y="131248"/>
                  </a:lnTo>
                  <a:lnTo>
                    <a:pt x="98387" y="123034"/>
                  </a:lnTo>
                  <a:lnTo>
                    <a:pt x="128496" y="1036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3935115" y="7533979"/>
              <a:ext cx="109690" cy="102158"/>
            </a:xfrm>
            <a:custGeom>
              <a:avLst/>
              <a:gdLst/>
              <a:ahLst/>
              <a:cxnLst/>
              <a:rect l="0" t="0" r="0" b="0"/>
              <a:pathLst>
                <a:path w="109690" h="102158">
                  <a:moveTo>
                    <a:pt x="0" y="39642"/>
                  </a:moveTo>
                  <a:lnTo>
                    <a:pt x="7278" y="68758"/>
                  </a:lnTo>
                  <a:lnTo>
                    <a:pt x="23040" y="91177"/>
                  </a:lnTo>
                  <a:lnTo>
                    <a:pt x="33642" y="101422"/>
                  </a:lnTo>
                  <a:lnTo>
                    <a:pt x="39185" y="102157"/>
                  </a:lnTo>
                  <a:lnTo>
                    <a:pt x="41358" y="96554"/>
                  </a:lnTo>
                  <a:lnTo>
                    <a:pt x="41283" y="86725"/>
                  </a:lnTo>
                  <a:lnTo>
                    <a:pt x="15386" y="24909"/>
                  </a:lnTo>
                  <a:lnTo>
                    <a:pt x="10257" y="11539"/>
                  </a:lnTo>
                  <a:lnTo>
                    <a:pt x="11408" y="4148"/>
                  </a:lnTo>
                  <a:lnTo>
                    <a:pt x="16746" y="746"/>
                  </a:lnTo>
                  <a:lnTo>
                    <a:pt x="24875" y="0"/>
                  </a:lnTo>
                  <a:lnTo>
                    <a:pt x="42033" y="7297"/>
                  </a:lnTo>
                  <a:lnTo>
                    <a:pt x="77874" y="36809"/>
                  </a:lnTo>
                  <a:lnTo>
                    <a:pt x="109689" y="807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4017382" y="7436510"/>
              <a:ext cx="77110" cy="120548"/>
            </a:xfrm>
            <a:custGeom>
              <a:avLst/>
              <a:gdLst/>
              <a:ahLst/>
              <a:cxnLst/>
              <a:rect l="0" t="0" r="0" b="0"/>
              <a:pathLst>
                <a:path w="77110" h="120548">
                  <a:moveTo>
                    <a:pt x="0" y="27422"/>
                  </a:moveTo>
                  <a:lnTo>
                    <a:pt x="19084" y="84675"/>
                  </a:lnTo>
                  <a:lnTo>
                    <a:pt x="39509" y="116835"/>
                  </a:lnTo>
                  <a:lnTo>
                    <a:pt x="47668" y="120547"/>
                  </a:lnTo>
                  <a:lnTo>
                    <a:pt x="56154" y="119974"/>
                  </a:lnTo>
                  <a:lnTo>
                    <a:pt x="64858" y="116547"/>
                  </a:lnTo>
                  <a:lnTo>
                    <a:pt x="70661" y="106644"/>
                  </a:lnTo>
                  <a:lnTo>
                    <a:pt x="77109" y="75328"/>
                  </a:lnTo>
                  <a:lnTo>
                    <a:pt x="71849" y="44143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4085938" y="7313743"/>
              <a:ext cx="178247" cy="124329"/>
            </a:xfrm>
            <a:custGeom>
              <a:avLst/>
              <a:gdLst/>
              <a:ahLst/>
              <a:cxnLst/>
              <a:rect l="0" t="0" r="0" b="0"/>
              <a:pathLst>
                <a:path w="178247" h="124329">
                  <a:moveTo>
                    <a:pt x="0" y="81634"/>
                  </a:moveTo>
                  <a:lnTo>
                    <a:pt x="14558" y="103469"/>
                  </a:lnTo>
                  <a:lnTo>
                    <a:pt x="33893" y="118253"/>
                  </a:lnTo>
                  <a:lnTo>
                    <a:pt x="45447" y="124328"/>
                  </a:lnTo>
                  <a:lnTo>
                    <a:pt x="50103" y="123808"/>
                  </a:lnTo>
                  <a:lnTo>
                    <a:pt x="50160" y="118890"/>
                  </a:lnTo>
                  <a:lnTo>
                    <a:pt x="28359" y="78159"/>
                  </a:lnTo>
                  <a:lnTo>
                    <a:pt x="28047" y="67130"/>
                  </a:lnTo>
                  <a:lnTo>
                    <a:pt x="32409" y="56730"/>
                  </a:lnTo>
                  <a:lnTo>
                    <a:pt x="39888" y="46750"/>
                  </a:lnTo>
                  <a:lnTo>
                    <a:pt x="49444" y="43143"/>
                  </a:lnTo>
                  <a:lnTo>
                    <a:pt x="60385" y="43785"/>
                  </a:lnTo>
                  <a:lnTo>
                    <a:pt x="83206" y="52624"/>
                  </a:lnTo>
                  <a:lnTo>
                    <a:pt x="107090" y="68637"/>
                  </a:lnTo>
                  <a:lnTo>
                    <a:pt x="106433" y="66875"/>
                  </a:lnTo>
                  <a:lnTo>
                    <a:pt x="71129" y="21430"/>
                  </a:lnTo>
                  <a:lnTo>
                    <a:pt x="65701" y="9505"/>
                  </a:lnTo>
                  <a:lnTo>
                    <a:pt x="68176" y="3079"/>
                  </a:lnTo>
                  <a:lnTo>
                    <a:pt x="75920" y="318"/>
                  </a:lnTo>
                  <a:lnTo>
                    <a:pt x="87176" y="0"/>
                  </a:lnTo>
                  <a:lnTo>
                    <a:pt x="107809" y="7773"/>
                  </a:lnTo>
                  <a:lnTo>
                    <a:pt x="160307" y="46824"/>
                  </a:lnTo>
                  <a:lnTo>
                    <a:pt x="178246" y="54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4236761" y="7217131"/>
              <a:ext cx="82269" cy="109690"/>
            </a:xfrm>
            <a:custGeom>
              <a:avLst/>
              <a:gdLst/>
              <a:ahLst/>
              <a:cxnLst/>
              <a:rect l="0" t="0" r="0" b="0"/>
              <a:pathLst>
                <a:path w="82269" h="109690">
                  <a:moveTo>
                    <a:pt x="0" y="0"/>
                  </a:moveTo>
                  <a:lnTo>
                    <a:pt x="12470" y="31315"/>
                  </a:lnTo>
                  <a:lnTo>
                    <a:pt x="64956" y="91876"/>
                  </a:lnTo>
                  <a:lnTo>
                    <a:pt x="82268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4181916" y="7121152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4305317" y="7048431"/>
              <a:ext cx="150824" cy="150236"/>
            </a:xfrm>
            <a:custGeom>
              <a:avLst/>
              <a:gdLst/>
              <a:ahLst/>
              <a:cxnLst/>
              <a:rect l="0" t="0" r="0" b="0"/>
              <a:pathLst>
                <a:path w="150824" h="150236">
                  <a:moveTo>
                    <a:pt x="0" y="45299"/>
                  </a:moveTo>
                  <a:lnTo>
                    <a:pt x="29830" y="100896"/>
                  </a:lnTo>
                  <a:lnTo>
                    <a:pt x="64462" y="147858"/>
                  </a:lnTo>
                  <a:lnTo>
                    <a:pt x="67350" y="150235"/>
                  </a:lnTo>
                  <a:lnTo>
                    <a:pt x="35975" y="87896"/>
                  </a:lnTo>
                  <a:lnTo>
                    <a:pt x="20985" y="44209"/>
                  </a:lnTo>
                  <a:lnTo>
                    <a:pt x="16944" y="10791"/>
                  </a:lnTo>
                  <a:lnTo>
                    <a:pt x="18914" y="2488"/>
                  </a:lnTo>
                  <a:lnTo>
                    <a:pt x="23273" y="0"/>
                  </a:lnTo>
                  <a:lnTo>
                    <a:pt x="29227" y="1388"/>
                  </a:lnTo>
                  <a:lnTo>
                    <a:pt x="87211" y="63217"/>
                  </a:lnTo>
                  <a:lnTo>
                    <a:pt x="123475" y="96010"/>
                  </a:lnTo>
                  <a:lnTo>
                    <a:pt x="150823" y="113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4407728" y="6956618"/>
              <a:ext cx="130680" cy="129730"/>
            </a:xfrm>
            <a:custGeom>
              <a:avLst/>
              <a:gdLst/>
              <a:ahLst/>
              <a:cxnLst/>
              <a:rect l="0" t="0" r="0" b="0"/>
              <a:pathLst>
                <a:path w="130680" h="129730">
                  <a:moveTo>
                    <a:pt x="7279" y="0"/>
                  </a:moveTo>
                  <a:lnTo>
                    <a:pt x="0" y="29115"/>
                  </a:lnTo>
                  <a:lnTo>
                    <a:pt x="4552" y="59659"/>
                  </a:lnTo>
                  <a:lnTo>
                    <a:pt x="32301" y="121644"/>
                  </a:lnTo>
                  <a:lnTo>
                    <a:pt x="40718" y="128323"/>
                  </a:lnTo>
                  <a:lnTo>
                    <a:pt x="49377" y="129729"/>
                  </a:lnTo>
                  <a:lnTo>
                    <a:pt x="58196" y="127620"/>
                  </a:lnTo>
                  <a:lnTo>
                    <a:pt x="61029" y="121643"/>
                  </a:lnTo>
                  <a:lnTo>
                    <a:pt x="43397" y="66518"/>
                  </a:lnTo>
                  <a:lnTo>
                    <a:pt x="22720" y="34097"/>
                  </a:lnTo>
                  <a:lnTo>
                    <a:pt x="20620" y="31872"/>
                  </a:lnTo>
                  <a:lnTo>
                    <a:pt x="26412" y="41587"/>
                  </a:lnTo>
                  <a:lnTo>
                    <a:pt x="54081" y="65474"/>
                  </a:lnTo>
                  <a:lnTo>
                    <a:pt x="91226" y="84570"/>
                  </a:lnTo>
                  <a:lnTo>
                    <a:pt x="109590" y="86845"/>
                  </a:lnTo>
                  <a:lnTo>
                    <a:pt x="130679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4456140" y="6778372"/>
              <a:ext cx="150825" cy="205669"/>
            </a:xfrm>
            <a:custGeom>
              <a:avLst/>
              <a:gdLst/>
              <a:ahLst/>
              <a:cxnLst/>
              <a:rect l="0" t="0" r="0" b="0"/>
              <a:pathLst>
                <a:path w="150825" h="205669">
                  <a:moveTo>
                    <a:pt x="0" y="0"/>
                  </a:moveTo>
                  <a:lnTo>
                    <a:pt x="12470" y="40739"/>
                  </a:lnTo>
                  <a:lnTo>
                    <a:pt x="42694" y="89412"/>
                  </a:lnTo>
                  <a:lnTo>
                    <a:pt x="78005" y="149526"/>
                  </a:lnTo>
                  <a:lnTo>
                    <a:pt x="100179" y="169544"/>
                  </a:lnTo>
                  <a:lnTo>
                    <a:pt x="150824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4510985" y="6860639"/>
              <a:ext cx="54846" cy="123402"/>
            </a:xfrm>
            <a:custGeom>
              <a:avLst/>
              <a:gdLst/>
              <a:ahLst/>
              <a:cxnLst/>
              <a:rect l="0" t="0" r="0" b="0"/>
              <a:pathLst>
                <a:path w="54846" h="123402">
                  <a:moveTo>
                    <a:pt x="0" y="123401"/>
                  </a:moveTo>
                  <a:lnTo>
                    <a:pt x="14915" y="74593"/>
                  </a:lnTo>
                  <a:lnTo>
                    <a:pt x="24911" y="45341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4606964" y="6792083"/>
              <a:ext cx="77159" cy="94257"/>
            </a:xfrm>
            <a:custGeom>
              <a:avLst/>
              <a:gdLst/>
              <a:ahLst/>
              <a:cxnLst/>
              <a:rect l="0" t="0" r="0" b="0"/>
              <a:pathLst>
                <a:path w="77159" h="94257">
                  <a:moveTo>
                    <a:pt x="13711" y="41134"/>
                  </a:moveTo>
                  <a:lnTo>
                    <a:pt x="26181" y="72450"/>
                  </a:lnTo>
                  <a:lnTo>
                    <a:pt x="40074" y="91108"/>
                  </a:lnTo>
                  <a:lnTo>
                    <a:pt x="48044" y="94256"/>
                  </a:lnTo>
                  <a:lnTo>
                    <a:pt x="56405" y="93306"/>
                  </a:lnTo>
                  <a:lnTo>
                    <a:pt x="65025" y="89627"/>
                  </a:lnTo>
                  <a:lnTo>
                    <a:pt x="70773" y="81080"/>
                  </a:lnTo>
                  <a:lnTo>
                    <a:pt x="77158" y="55333"/>
                  </a:lnTo>
                  <a:lnTo>
                    <a:pt x="75814" y="42983"/>
                  </a:lnTo>
                  <a:lnTo>
                    <a:pt x="66196" y="21135"/>
                  </a:lnTo>
                  <a:lnTo>
                    <a:pt x="56318" y="1409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4678220" y="6613838"/>
              <a:ext cx="38434" cy="174522"/>
            </a:xfrm>
            <a:custGeom>
              <a:avLst/>
              <a:gdLst/>
              <a:ahLst/>
              <a:cxnLst/>
              <a:rect l="0" t="0" r="0" b="0"/>
              <a:pathLst>
                <a:path w="38434" h="174522">
                  <a:moveTo>
                    <a:pt x="11011" y="150824"/>
                  </a:moveTo>
                  <a:lnTo>
                    <a:pt x="26810" y="174521"/>
                  </a:lnTo>
                  <a:lnTo>
                    <a:pt x="6415" y="133011"/>
                  </a:lnTo>
                  <a:lnTo>
                    <a:pt x="0" y="87484"/>
                  </a:lnTo>
                  <a:lnTo>
                    <a:pt x="6625" y="57163"/>
                  </a:lnTo>
                  <a:lnTo>
                    <a:pt x="3843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7998913" y="8474313"/>
            <a:ext cx="561769" cy="964033"/>
            <a:chOff x="7998913" y="8474313"/>
            <a:chExt cx="561769" cy="964033"/>
          </a:xfrm>
        </p:grpSpPr>
        <p:sp>
          <p:nvSpPr>
            <p:cNvPr id="399" name="Freeform 398"/>
            <p:cNvSpPr/>
            <p:nvPr/>
          </p:nvSpPr>
          <p:spPr>
            <a:xfrm>
              <a:off x="7998913" y="8474313"/>
              <a:ext cx="296365" cy="964033"/>
            </a:xfrm>
            <a:custGeom>
              <a:avLst/>
              <a:gdLst/>
              <a:ahLst/>
              <a:cxnLst/>
              <a:rect l="0" t="0" r="0" b="0"/>
              <a:pathLst>
                <a:path w="296365" h="964033">
                  <a:moveTo>
                    <a:pt x="296364" y="45382"/>
                  </a:moveTo>
                  <a:lnTo>
                    <a:pt x="289085" y="23546"/>
                  </a:lnTo>
                  <a:lnTo>
                    <a:pt x="273323" y="8763"/>
                  </a:lnTo>
                  <a:lnTo>
                    <a:pt x="262722" y="2687"/>
                  </a:lnTo>
                  <a:lnTo>
                    <a:pt x="238755" y="0"/>
                  </a:lnTo>
                  <a:lnTo>
                    <a:pt x="186128" y="10688"/>
                  </a:lnTo>
                  <a:lnTo>
                    <a:pt x="152658" y="30362"/>
                  </a:lnTo>
                  <a:lnTo>
                    <a:pt x="106151" y="75254"/>
                  </a:lnTo>
                  <a:lnTo>
                    <a:pt x="66569" y="134404"/>
                  </a:lnTo>
                  <a:lnTo>
                    <a:pt x="57121" y="162137"/>
                  </a:lnTo>
                  <a:lnTo>
                    <a:pt x="54602" y="178064"/>
                  </a:lnTo>
                  <a:lnTo>
                    <a:pt x="59928" y="207948"/>
                  </a:lnTo>
                  <a:lnTo>
                    <a:pt x="73974" y="234941"/>
                  </a:lnTo>
                  <a:lnTo>
                    <a:pt x="109101" y="267267"/>
                  </a:lnTo>
                  <a:lnTo>
                    <a:pt x="166668" y="305487"/>
                  </a:lnTo>
                  <a:lnTo>
                    <a:pt x="208283" y="349656"/>
                  </a:lnTo>
                  <a:lnTo>
                    <a:pt x="213268" y="362491"/>
                  </a:lnTo>
                  <a:lnTo>
                    <a:pt x="214744" y="388941"/>
                  </a:lnTo>
                  <a:lnTo>
                    <a:pt x="199731" y="429526"/>
                  </a:lnTo>
                  <a:lnTo>
                    <a:pt x="180289" y="448696"/>
                  </a:lnTo>
                  <a:lnTo>
                    <a:pt x="139586" y="468053"/>
                  </a:lnTo>
                  <a:lnTo>
                    <a:pt x="88931" y="479374"/>
                  </a:lnTo>
                  <a:lnTo>
                    <a:pt x="39391" y="486790"/>
                  </a:lnTo>
                  <a:lnTo>
                    <a:pt x="24500" y="490477"/>
                  </a:lnTo>
                  <a:lnTo>
                    <a:pt x="17619" y="489889"/>
                  </a:lnTo>
                  <a:lnTo>
                    <a:pt x="16080" y="486449"/>
                  </a:lnTo>
                  <a:lnTo>
                    <a:pt x="18100" y="481109"/>
                  </a:lnTo>
                  <a:lnTo>
                    <a:pt x="25541" y="477549"/>
                  </a:lnTo>
                  <a:lnTo>
                    <a:pt x="50058" y="473594"/>
                  </a:lnTo>
                  <a:lnTo>
                    <a:pt x="98121" y="478646"/>
                  </a:lnTo>
                  <a:lnTo>
                    <a:pt x="158011" y="495525"/>
                  </a:lnTo>
                  <a:lnTo>
                    <a:pt x="186122" y="510021"/>
                  </a:lnTo>
                  <a:lnTo>
                    <a:pt x="195447" y="521199"/>
                  </a:lnTo>
                  <a:lnTo>
                    <a:pt x="205809" y="549870"/>
                  </a:lnTo>
                  <a:lnTo>
                    <a:pt x="202477" y="563000"/>
                  </a:lnTo>
                  <a:lnTo>
                    <a:pt x="151590" y="615631"/>
                  </a:lnTo>
                  <a:lnTo>
                    <a:pt x="89687" y="662248"/>
                  </a:lnTo>
                  <a:lnTo>
                    <a:pt x="53326" y="693830"/>
                  </a:lnTo>
                  <a:lnTo>
                    <a:pt x="13743" y="745447"/>
                  </a:lnTo>
                  <a:lnTo>
                    <a:pt x="3174" y="776491"/>
                  </a:lnTo>
                  <a:lnTo>
                    <a:pt x="0" y="809078"/>
                  </a:lnTo>
                  <a:lnTo>
                    <a:pt x="3667" y="838796"/>
                  </a:lnTo>
                  <a:lnTo>
                    <a:pt x="18500" y="867238"/>
                  </a:lnTo>
                  <a:lnTo>
                    <a:pt x="67364" y="925556"/>
                  </a:lnTo>
                  <a:lnTo>
                    <a:pt x="85912" y="944900"/>
                  </a:lnTo>
                  <a:lnTo>
                    <a:pt x="112438" y="955528"/>
                  </a:lnTo>
                  <a:lnTo>
                    <a:pt x="153506" y="961512"/>
                  </a:lnTo>
                  <a:lnTo>
                    <a:pt x="186674" y="964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8308988" y="8684705"/>
              <a:ext cx="251694" cy="351999"/>
            </a:xfrm>
            <a:custGeom>
              <a:avLst/>
              <a:gdLst/>
              <a:ahLst/>
              <a:cxnLst/>
              <a:rect l="0" t="0" r="0" b="0"/>
              <a:pathLst>
                <a:path w="251694" h="351999">
                  <a:moveTo>
                    <a:pt x="162113" y="0"/>
                  </a:moveTo>
                  <a:lnTo>
                    <a:pt x="109373" y="28758"/>
                  </a:lnTo>
                  <a:lnTo>
                    <a:pt x="62061" y="63867"/>
                  </a:lnTo>
                  <a:lnTo>
                    <a:pt x="40055" y="98317"/>
                  </a:lnTo>
                  <a:lnTo>
                    <a:pt x="40415" y="104996"/>
                  </a:lnTo>
                  <a:lnTo>
                    <a:pt x="45225" y="107926"/>
                  </a:lnTo>
                  <a:lnTo>
                    <a:pt x="106222" y="112091"/>
                  </a:lnTo>
                  <a:lnTo>
                    <a:pt x="166185" y="147360"/>
                  </a:lnTo>
                  <a:lnTo>
                    <a:pt x="216658" y="184176"/>
                  </a:lnTo>
                  <a:lnTo>
                    <a:pt x="244459" y="233880"/>
                  </a:lnTo>
                  <a:lnTo>
                    <a:pt x="249810" y="247170"/>
                  </a:lnTo>
                  <a:lnTo>
                    <a:pt x="251693" y="274123"/>
                  </a:lnTo>
                  <a:lnTo>
                    <a:pt x="245929" y="299814"/>
                  </a:lnTo>
                  <a:lnTo>
                    <a:pt x="233210" y="321389"/>
                  </a:lnTo>
                  <a:lnTo>
                    <a:pt x="213338" y="337071"/>
                  </a:lnTo>
                  <a:lnTo>
                    <a:pt x="187748" y="347596"/>
                  </a:lnTo>
                  <a:lnTo>
                    <a:pt x="140605" y="351998"/>
                  </a:lnTo>
                  <a:lnTo>
                    <a:pt x="111242" y="347628"/>
                  </a:lnTo>
                  <a:lnTo>
                    <a:pt x="87020" y="336546"/>
                  </a:lnTo>
                  <a:lnTo>
                    <a:pt x="29290" y="295841"/>
                  </a:lnTo>
                  <a:lnTo>
                    <a:pt x="0" y="2600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678606" y="8012386"/>
            <a:ext cx="2549951" cy="2001831"/>
            <a:chOff x="7678606" y="8012386"/>
            <a:chExt cx="2549951" cy="2001831"/>
          </a:xfrm>
        </p:grpSpPr>
        <p:sp>
          <p:nvSpPr>
            <p:cNvPr id="402" name="Freeform 401"/>
            <p:cNvSpPr/>
            <p:nvPr/>
          </p:nvSpPr>
          <p:spPr>
            <a:xfrm>
              <a:off x="8665480" y="8457571"/>
              <a:ext cx="161072" cy="327189"/>
            </a:xfrm>
            <a:custGeom>
              <a:avLst/>
              <a:gdLst/>
              <a:ahLst/>
              <a:cxnLst/>
              <a:rect l="0" t="0" r="0" b="0"/>
              <a:pathLst>
                <a:path w="161072" h="327189">
                  <a:moveTo>
                    <a:pt x="41133" y="7279"/>
                  </a:moveTo>
                  <a:lnTo>
                    <a:pt x="62969" y="0"/>
                  </a:lnTo>
                  <a:lnTo>
                    <a:pt x="85877" y="489"/>
                  </a:lnTo>
                  <a:lnTo>
                    <a:pt x="98385" y="2752"/>
                  </a:lnTo>
                  <a:lnTo>
                    <a:pt x="108246" y="8832"/>
                  </a:lnTo>
                  <a:lnTo>
                    <a:pt x="123266" y="27774"/>
                  </a:lnTo>
                  <a:lnTo>
                    <a:pt x="133009" y="71412"/>
                  </a:lnTo>
                  <a:lnTo>
                    <a:pt x="129806" y="85074"/>
                  </a:lnTo>
                  <a:lnTo>
                    <a:pt x="114059" y="108380"/>
                  </a:lnTo>
                  <a:lnTo>
                    <a:pt x="75851" y="134174"/>
                  </a:lnTo>
                  <a:lnTo>
                    <a:pt x="77989" y="134533"/>
                  </a:lnTo>
                  <a:lnTo>
                    <a:pt x="83985" y="133249"/>
                  </a:lnTo>
                  <a:lnTo>
                    <a:pt x="91030" y="135439"/>
                  </a:lnTo>
                  <a:lnTo>
                    <a:pt x="133093" y="169074"/>
                  </a:lnTo>
                  <a:lnTo>
                    <a:pt x="152848" y="202486"/>
                  </a:lnTo>
                  <a:lnTo>
                    <a:pt x="161071" y="255891"/>
                  </a:lnTo>
                  <a:lnTo>
                    <a:pt x="154870" y="289925"/>
                  </a:lnTo>
                  <a:lnTo>
                    <a:pt x="148950" y="305399"/>
                  </a:lnTo>
                  <a:lnTo>
                    <a:pt x="138910" y="315715"/>
                  </a:lnTo>
                  <a:lnTo>
                    <a:pt x="111504" y="327178"/>
                  </a:lnTo>
                  <a:lnTo>
                    <a:pt x="98711" y="327188"/>
                  </a:lnTo>
                  <a:lnTo>
                    <a:pt x="76372" y="319073"/>
                  </a:lnTo>
                  <a:lnTo>
                    <a:pt x="21060" y="284495"/>
                  </a:lnTo>
                  <a:lnTo>
                    <a:pt x="0" y="267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8665480" y="8643096"/>
              <a:ext cx="356491" cy="260513"/>
            </a:xfrm>
            <a:custGeom>
              <a:avLst/>
              <a:gdLst/>
              <a:ahLst/>
              <a:cxnLst/>
              <a:rect l="0" t="0" r="0" b="0"/>
              <a:pathLst>
                <a:path w="356491" h="260513">
                  <a:moveTo>
                    <a:pt x="356490" y="0"/>
                  </a:moveTo>
                  <a:lnTo>
                    <a:pt x="311043" y="38167"/>
                  </a:lnTo>
                  <a:lnTo>
                    <a:pt x="251761" y="73443"/>
                  </a:lnTo>
                  <a:lnTo>
                    <a:pt x="190503" y="118872"/>
                  </a:lnTo>
                  <a:lnTo>
                    <a:pt x="127401" y="156925"/>
                  </a:lnTo>
                  <a:lnTo>
                    <a:pt x="73408" y="202811"/>
                  </a:lnTo>
                  <a:lnTo>
                    <a:pt x="18199" y="252136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8788880" y="8852828"/>
              <a:ext cx="191958" cy="329015"/>
            </a:xfrm>
            <a:custGeom>
              <a:avLst/>
              <a:gdLst/>
              <a:ahLst/>
              <a:cxnLst/>
              <a:rect l="0" t="0" r="0" b="0"/>
              <a:pathLst>
                <a:path w="191958" h="329015">
                  <a:moveTo>
                    <a:pt x="191957" y="23358"/>
                  </a:moveTo>
                  <a:lnTo>
                    <a:pt x="177400" y="8801"/>
                  </a:lnTo>
                  <a:lnTo>
                    <a:pt x="154002" y="1653"/>
                  </a:lnTo>
                  <a:lnTo>
                    <a:pt x="124814" y="0"/>
                  </a:lnTo>
                  <a:lnTo>
                    <a:pt x="96606" y="4344"/>
                  </a:lnTo>
                  <a:lnTo>
                    <a:pt x="72898" y="15415"/>
                  </a:lnTo>
                  <a:lnTo>
                    <a:pt x="52204" y="32016"/>
                  </a:lnTo>
                  <a:lnTo>
                    <a:pt x="32851" y="54628"/>
                  </a:lnTo>
                  <a:lnTo>
                    <a:pt x="26280" y="83975"/>
                  </a:lnTo>
                  <a:lnTo>
                    <a:pt x="26661" y="100333"/>
                  </a:lnTo>
                  <a:lnTo>
                    <a:pt x="31485" y="109714"/>
                  </a:lnTo>
                  <a:lnTo>
                    <a:pt x="39272" y="114445"/>
                  </a:lnTo>
                  <a:lnTo>
                    <a:pt x="49033" y="116075"/>
                  </a:lnTo>
                  <a:lnTo>
                    <a:pt x="58588" y="114115"/>
                  </a:lnTo>
                  <a:lnTo>
                    <a:pt x="77329" y="103813"/>
                  </a:lnTo>
                  <a:lnTo>
                    <a:pt x="86592" y="102894"/>
                  </a:lnTo>
                  <a:lnTo>
                    <a:pt x="105010" y="109997"/>
                  </a:lnTo>
                  <a:lnTo>
                    <a:pt x="119290" y="127373"/>
                  </a:lnTo>
                  <a:lnTo>
                    <a:pt x="140870" y="183048"/>
                  </a:lnTo>
                  <a:lnTo>
                    <a:pt x="156757" y="241780"/>
                  </a:lnTo>
                  <a:lnTo>
                    <a:pt x="154476" y="269735"/>
                  </a:lnTo>
                  <a:lnTo>
                    <a:pt x="144321" y="293331"/>
                  </a:lnTo>
                  <a:lnTo>
                    <a:pt x="137348" y="303888"/>
                  </a:lnTo>
                  <a:lnTo>
                    <a:pt x="117412" y="319682"/>
                  </a:lnTo>
                  <a:lnTo>
                    <a:pt x="105697" y="326026"/>
                  </a:lnTo>
                  <a:lnTo>
                    <a:pt x="80493" y="329014"/>
                  </a:lnTo>
                  <a:lnTo>
                    <a:pt x="55580" y="323739"/>
                  </a:lnTo>
                  <a:lnTo>
                    <a:pt x="0" y="28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9090527" y="9068143"/>
              <a:ext cx="47275" cy="246803"/>
            </a:xfrm>
            <a:custGeom>
              <a:avLst/>
              <a:gdLst/>
              <a:ahLst/>
              <a:cxnLst/>
              <a:rect l="0" t="0" r="0" b="0"/>
              <a:pathLst>
                <a:path w="47275" h="246803">
                  <a:moveTo>
                    <a:pt x="0" y="0"/>
                  </a:moveTo>
                  <a:lnTo>
                    <a:pt x="14915" y="48807"/>
                  </a:lnTo>
                  <a:lnTo>
                    <a:pt x="32230" y="108497"/>
                  </a:lnTo>
                  <a:lnTo>
                    <a:pt x="47274" y="164299"/>
                  </a:lnTo>
                  <a:lnTo>
                    <a:pt x="44878" y="191851"/>
                  </a:lnTo>
                  <a:lnTo>
                    <a:pt x="34673" y="215269"/>
                  </a:lnTo>
                  <a:lnTo>
                    <a:pt x="21504" y="232787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9172794" y="8793919"/>
              <a:ext cx="164536" cy="54846"/>
            </a:xfrm>
            <a:custGeom>
              <a:avLst/>
              <a:gdLst/>
              <a:ahLst/>
              <a:cxnLst/>
              <a:rect l="0" t="0" r="0" b="0"/>
              <a:pathLst>
                <a:path w="164536" h="54846">
                  <a:moveTo>
                    <a:pt x="0" y="0"/>
                  </a:moveTo>
                  <a:lnTo>
                    <a:pt x="34363" y="20369"/>
                  </a:lnTo>
                  <a:lnTo>
                    <a:pt x="94189" y="40643"/>
                  </a:lnTo>
                  <a:lnTo>
                    <a:pt x="132519" y="50636"/>
                  </a:lnTo>
                  <a:lnTo>
                    <a:pt x="164535" y="548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9419596" y="8752785"/>
              <a:ext cx="27423" cy="342782"/>
            </a:xfrm>
            <a:custGeom>
              <a:avLst/>
              <a:gdLst/>
              <a:ahLst/>
              <a:cxnLst/>
              <a:rect l="0" t="0" r="0" b="0"/>
              <a:pathLst>
                <a:path w="27423" h="342782">
                  <a:moveTo>
                    <a:pt x="0" y="0"/>
                  </a:moveTo>
                  <a:lnTo>
                    <a:pt x="1523" y="51685"/>
                  </a:lnTo>
                  <a:lnTo>
                    <a:pt x="10852" y="113128"/>
                  </a:lnTo>
                  <a:lnTo>
                    <a:pt x="12864" y="169616"/>
                  </a:lnTo>
                  <a:lnTo>
                    <a:pt x="17523" y="226472"/>
                  </a:lnTo>
                  <a:lnTo>
                    <a:pt x="24489" y="276325"/>
                  </a:lnTo>
                  <a:lnTo>
                    <a:pt x="26553" y="317504"/>
                  </a:lnTo>
                  <a:lnTo>
                    <a:pt x="27422" y="342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9529285" y="8492272"/>
              <a:ext cx="41135" cy="191959"/>
            </a:xfrm>
            <a:custGeom>
              <a:avLst/>
              <a:gdLst/>
              <a:ahLst/>
              <a:cxnLst/>
              <a:rect l="0" t="0" r="0" b="0"/>
              <a:pathLst>
                <a:path w="41135" h="191959">
                  <a:moveTo>
                    <a:pt x="0" y="0"/>
                  </a:moveTo>
                  <a:lnTo>
                    <a:pt x="4063" y="55598"/>
                  </a:lnTo>
                  <a:lnTo>
                    <a:pt x="19084" y="109839"/>
                  </a:lnTo>
                  <a:lnTo>
                    <a:pt x="37177" y="170141"/>
                  </a:lnTo>
                  <a:lnTo>
                    <a:pt x="41134" y="191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9501863" y="8643096"/>
              <a:ext cx="191957" cy="233091"/>
            </a:xfrm>
            <a:custGeom>
              <a:avLst/>
              <a:gdLst/>
              <a:ahLst/>
              <a:cxnLst/>
              <a:rect l="0" t="0" r="0" b="0"/>
              <a:pathLst>
                <a:path w="191957" h="233091">
                  <a:moveTo>
                    <a:pt x="191956" y="0"/>
                  </a:moveTo>
                  <a:lnTo>
                    <a:pt x="143659" y="56196"/>
                  </a:lnTo>
                  <a:lnTo>
                    <a:pt x="88602" y="111973"/>
                  </a:lnTo>
                  <a:lnTo>
                    <a:pt x="45428" y="167693"/>
                  </a:lnTo>
                  <a:lnTo>
                    <a:pt x="24632" y="202542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9584130" y="8847837"/>
              <a:ext cx="176473" cy="247730"/>
            </a:xfrm>
            <a:custGeom>
              <a:avLst/>
              <a:gdLst/>
              <a:ahLst/>
              <a:cxnLst/>
              <a:rect l="0" t="0" r="0" b="0"/>
              <a:pathLst>
                <a:path w="176473" h="247730">
                  <a:moveTo>
                    <a:pt x="150823" y="55771"/>
                  </a:moveTo>
                  <a:lnTo>
                    <a:pt x="138353" y="24456"/>
                  </a:lnTo>
                  <a:lnTo>
                    <a:pt x="124460" y="5798"/>
                  </a:lnTo>
                  <a:lnTo>
                    <a:pt x="114966" y="1128"/>
                  </a:lnTo>
                  <a:lnTo>
                    <a:pt x="92230" y="0"/>
                  </a:lnTo>
                  <a:lnTo>
                    <a:pt x="70953" y="8640"/>
                  </a:lnTo>
                  <a:lnTo>
                    <a:pt x="32466" y="39014"/>
                  </a:lnTo>
                  <a:lnTo>
                    <a:pt x="22046" y="64573"/>
                  </a:lnTo>
                  <a:lnTo>
                    <a:pt x="19268" y="79921"/>
                  </a:lnTo>
                  <a:lnTo>
                    <a:pt x="20463" y="87106"/>
                  </a:lnTo>
                  <a:lnTo>
                    <a:pt x="24306" y="88849"/>
                  </a:lnTo>
                  <a:lnTo>
                    <a:pt x="29915" y="86964"/>
                  </a:lnTo>
                  <a:lnTo>
                    <a:pt x="52367" y="69753"/>
                  </a:lnTo>
                  <a:lnTo>
                    <a:pt x="60811" y="68140"/>
                  </a:lnTo>
                  <a:lnTo>
                    <a:pt x="69486" y="70111"/>
                  </a:lnTo>
                  <a:lnTo>
                    <a:pt x="96254" y="87442"/>
                  </a:lnTo>
                  <a:lnTo>
                    <a:pt x="132596" y="127875"/>
                  </a:lnTo>
                  <a:lnTo>
                    <a:pt x="159692" y="179873"/>
                  </a:lnTo>
                  <a:lnTo>
                    <a:pt x="175585" y="206906"/>
                  </a:lnTo>
                  <a:lnTo>
                    <a:pt x="176472" y="217467"/>
                  </a:lnTo>
                  <a:lnTo>
                    <a:pt x="172493" y="226031"/>
                  </a:lnTo>
                  <a:lnTo>
                    <a:pt x="165269" y="233264"/>
                  </a:lnTo>
                  <a:lnTo>
                    <a:pt x="154360" y="236562"/>
                  </a:lnTo>
                  <a:lnTo>
                    <a:pt x="93066" y="234971"/>
                  </a:lnTo>
                  <a:lnTo>
                    <a:pt x="44333" y="238363"/>
                  </a:lnTo>
                  <a:lnTo>
                    <a:pt x="0" y="247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9542996" y="8259182"/>
              <a:ext cx="395484" cy="1197674"/>
            </a:xfrm>
            <a:custGeom>
              <a:avLst/>
              <a:gdLst/>
              <a:ahLst/>
              <a:cxnLst/>
              <a:rect l="0" t="0" r="0" b="0"/>
              <a:pathLst>
                <a:path w="395484" h="1197674">
                  <a:moveTo>
                    <a:pt x="0" y="0"/>
                  </a:moveTo>
                  <a:lnTo>
                    <a:pt x="59660" y="4062"/>
                  </a:lnTo>
                  <a:lnTo>
                    <a:pt x="121644" y="19084"/>
                  </a:lnTo>
                  <a:lnTo>
                    <a:pt x="180872" y="52091"/>
                  </a:lnTo>
                  <a:lnTo>
                    <a:pt x="216095" y="71803"/>
                  </a:lnTo>
                  <a:lnTo>
                    <a:pt x="273936" y="123686"/>
                  </a:lnTo>
                  <a:lnTo>
                    <a:pt x="318009" y="181857"/>
                  </a:lnTo>
                  <a:lnTo>
                    <a:pt x="349999" y="244656"/>
                  </a:lnTo>
                  <a:lnTo>
                    <a:pt x="361223" y="293075"/>
                  </a:lnTo>
                  <a:lnTo>
                    <a:pt x="364688" y="345065"/>
                  </a:lnTo>
                  <a:lnTo>
                    <a:pt x="361150" y="398640"/>
                  </a:lnTo>
                  <a:lnTo>
                    <a:pt x="354499" y="448859"/>
                  </a:lnTo>
                  <a:lnTo>
                    <a:pt x="346465" y="495045"/>
                  </a:lnTo>
                  <a:lnTo>
                    <a:pt x="334900" y="555308"/>
                  </a:lnTo>
                  <a:lnTo>
                    <a:pt x="331661" y="593139"/>
                  </a:lnTo>
                  <a:lnTo>
                    <a:pt x="335367" y="607188"/>
                  </a:lnTo>
                  <a:lnTo>
                    <a:pt x="342408" y="618078"/>
                  </a:lnTo>
                  <a:lnTo>
                    <a:pt x="351674" y="626860"/>
                  </a:lnTo>
                  <a:lnTo>
                    <a:pt x="357850" y="626621"/>
                  </a:lnTo>
                  <a:lnTo>
                    <a:pt x="361968" y="620369"/>
                  </a:lnTo>
                  <a:lnTo>
                    <a:pt x="364712" y="610107"/>
                  </a:lnTo>
                  <a:lnTo>
                    <a:pt x="363496" y="600218"/>
                  </a:lnTo>
                  <a:lnTo>
                    <a:pt x="354019" y="581106"/>
                  </a:lnTo>
                  <a:lnTo>
                    <a:pt x="348749" y="579361"/>
                  </a:lnTo>
                  <a:lnTo>
                    <a:pt x="343713" y="582767"/>
                  </a:lnTo>
                  <a:lnTo>
                    <a:pt x="338832" y="589609"/>
                  </a:lnTo>
                  <a:lnTo>
                    <a:pt x="337471" y="609398"/>
                  </a:lnTo>
                  <a:lnTo>
                    <a:pt x="338897" y="633429"/>
                  </a:lnTo>
                  <a:lnTo>
                    <a:pt x="327400" y="686096"/>
                  </a:lnTo>
                  <a:lnTo>
                    <a:pt x="322234" y="716268"/>
                  </a:lnTo>
                  <a:lnTo>
                    <a:pt x="327890" y="774556"/>
                  </a:lnTo>
                  <a:lnTo>
                    <a:pt x="339215" y="831098"/>
                  </a:lnTo>
                  <a:lnTo>
                    <a:pt x="352219" y="886446"/>
                  </a:lnTo>
                  <a:lnTo>
                    <a:pt x="365720" y="939916"/>
                  </a:lnTo>
                  <a:lnTo>
                    <a:pt x="377846" y="986906"/>
                  </a:lnTo>
                  <a:lnTo>
                    <a:pt x="383639" y="1038746"/>
                  </a:lnTo>
                  <a:lnTo>
                    <a:pt x="392805" y="1092701"/>
                  </a:lnTo>
                  <a:lnTo>
                    <a:pt x="395483" y="1129055"/>
                  </a:lnTo>
                  <a:lnTo>
                    <a:pt x="388547" y="1161463"/>
                  </a:lnTo>
                  <a:lnTo>
                    <a:pt x="382432" y="1176504"/>
                  </a:lnTo>
                  <a:lnTo>
                    <a:pt x="372262" y="1186531"/>
                  </a:lnTo>
                  <a:lnTo>
                    <a:pt x="344711" y="1197673"/>
                  </a:lnTo>
                  <a:lnTo>
                    <a:pt x="294940" y="1196666"/>
                  </a:lnTo>
                  <a:lnTo>
                    <a:pt x="241598" y="1186719"/>
                  </a:lnTo>
                  <a:lnTo>
                    <a:pt x="179921" y="1174123"/>
                  </a:lnTo>
                  <a:lnTo>
                    <a:pt x="127960" y="1160742"/>
                  </a:lnTo>
                  <a:lnTo>
                    <a:pt x="76339" y="1147129"/>
                  </a:lnTo>
                  <a:lnTo>
                    <a:pt x="13212" y="1128375"/>
                  </a:lnTo>
                  <a:lnTo>
                    <a:pt x="0" y="1124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678606" y="8012386"/>
              <a:ext cx="2549951" cy="2001831"/>
            </a:xfrm>
            <a:custGeom>
              <a:avLst/>
              <a:gdLst/>
              <a:ahLst/>
              <a:cxnLst/>
              <a:rect l="0" t="0" r="0" b="0"/>
              <a:pathLst>
                <a:path w="2549951" h="2001831">
                  <a:moveTo>
                    <a:pt x="2138614" y="41128"/>
                  </a:moveTo>
                  <a:lnTo>
                    <a:pt x="2102728" y="31704"/>
                  </a:lnTo>
                  <a:lnTo>
                    <a:pt x="2046561" y="27164"/>
                  </a:lnTo>
                  <a:lnTo>
                    <a:pt x="2003754" y="20702"/>
                  </a:lnTo>
                  <a:lnTo>
                    <a:pt x="1955276" y="12752"/>
                  </a:lnTo>
                  <a:lnTo>
                    <a:pt x="1906307" y="5665"/>
                  </a:lnTo>
                  <a:lnTo>
                    <a:pt x="1864230" y="2515"/>
                  </a:lnTo>
                  <a:lnTo>
                    <a:pt x="1817091" y="1114"/>
                  </a:lnTo>
                  <a:lnTo>
                    <a:pt x="1768719" y="492"/>
                  </a:lnTo>
                  <a:lnTo>
                    <a:pt x="1726907" y="216"/>
                  </a:lnTo>
                  <a:lnTo>
                    <a:pt x="1675823" y="93"/>
                  </a:lnTo>
                  <a:lnTo>
                    <a:pt x="1622142" y="38"/>
                  </a:lnTo>
                  <a:lnTo>
                    <a:pt x="1577971" y="14"/>
                  </a:lnTo>
                  <a:lnTo>
                    <a:pt x="1518843" y="0"/>
                  </a:lnTo>
                  <a:lnTo>
                    <a:pt x="1462729" y="7275"/>
                  </a:lnTo>
                  <a:lnTo>
                    <a:pt x="1407508" y="11800"/>
                  </a:lnTo>
                  <a:lnTo>
                    <a:pt x="1345273" y="20419"/>
                  </a:lnTo>
                  <a:lnTo>
                    <a:pt x="1285869" y="32622"/>
                  </a:lnTo>
                  <a:lnTo>
                    <a:pt x="1229674" y="38607"/>
                  </a:lnTo>
                  <a:lnTo>
                    <a:pt x="1167149" y="47660"/>
                  </a:lnTo>
                  <a:lnTo>
                    <a:pt x="1107659" y="59991"/>
                  </a:lnTo>
                  <a:lnTo>
                    <a:pt x="1044159" y="80572"/>
                  </a:lnTo>
                  <a:lnTo>
                    <a:pt x="999639" y="93191"/>
                  </a:lnTo>
                  <a:lnTo>
                    <a:pt x="955983" y="103878"/>
                  </a:lnTo>
                  <a:lnTo>
                    <a:pt x="895623" y="118458"/>
                  </a:lnTo>
                  <a:lnTo>
                    <a:pt x="852370" y="127803"/>
                  </a:lnTo>
                  <a:lnTo>
                    <a:pt x="807757" y="137034"/>
                  </a:lnTo>
                  <a:lnTo>
                    <a:pt x="762536" y="146215"/>
                  </a:lnTo>
                  <a:lnTo>
                    <a:pt x="717047" y="155374"/>
                  </a:lnTo>
                  <a:lnTo>
                    <a:pt x="655891" y="176374"/>
                  </a:lnTo>
                  <a:lnTo>
                    <a:pt x="613789" y="189090"/>
                  </a:lnTo>
                  <a:lnTo>
                    <a:pt x="551324" y="208877"/>
                  </a:lnTo>
                  <a:lnTo>
                    <a:pt x="490158" y="229974"/>
                  </a:lnTo>
                  <a:lnTo>
                    <a:pt x="427854" y="249937"/>
                  </a:lnTo>
                  <a:lnTo>
                    <a:pt x="370800" y="271087"/>
                  </a:lnTo>
                  <a:lnTo>
                    <a:pt x="319363" y="291065"/>
                  </a:lnTo>
                  <a:lnTo>
                    <a:pt x="271113" y="312219"/>
                  </a:lnTo>
                  <a:lnTo>
                    <a:pt x="222285" y="328135"/>
                  </a:lnTo>
                  <a:lnTo>
                    <a:pt x="164841" y="347162"/>
                  </a:lnTo>
                  <a:lnTo>
                    <a:pt x="115979" y="375559"/>
                  </a:lnTo>
                  <a:lnTo>
                    <a:pt x="57344" y="415155"/>
                  </a:lnTo>
                  <a:lnTo>
                    <a:pt x="26235" y="444626"/>
                  </a:lnTo>
                  <a:lnTo>
                    <a:pt x="12490" y="468785"/>
                  </a:lnTo>
                  <a:lnTo>
                    <a:pt x="3466" y="515361"/>
                  </a:lnTo>
                  <a:lnTo>
                    <a:pt x="1355" y="558115"/>
                  </a:lnTo>
                  <a:lnTo>
                    <a:pt x="417" y="606062"/>
                  </a:lnTo>
                  <a:lnTo>
                    <a:pt x="0" y="652763"/>
                  </a:lnTo>
                  <a:lnTo>
                    <a:pt x="3877" y="702973"/>
                  </a:lnTo>
                  <a:lnTo>
                    <a:pt x="9155" y="757282"/>
                  </a:lnTo>
                  <a:lnTo>
                    <a:pt x="11501" y="816967"/>
                  </a:lnTo>
                  <a:lnTo>
                    <a:pt x="16606" y="866853"/>
                  </a:lnTo>
                  <a:lnTo>
                    <a:pt x="23984" y="929198"/>
                  </a:lnTo>
                  <a:lnTo>
                    <a:pt x="26169" y="986266"/>
                  </a:lnTo>
                  <a:lnTo>
                    <a:pt x="30879" y="1041768"/>
                  </a:lnTo>
                  <a:lnTo>
                    <a:pt x="37861" y="1096808"/>
                  </a:lnTo>
                  <a:lnTo>
                    <a:pt x="39929" y="1155773"/>
                  </a:lnTo>
                  <a:lnTo>
                    <a:pt x="40541" y="1217425"/>
                  </a:lnTo>
                  <a:lnTo>
                    <a:pt x="40724" y="1274287"/>
                  </a:lnTo>
                  <a:lnTo>
                    <a:pt x="40777" y="1329730"/>
                  </a:lnTo>
                  <a:lnTo>
                    <a:pt x="40790" y="1371003"/>
                  </a:lnTo>
                  <a:lnTo>
                    <a:pt x="40796" y="1424894"/>
                  </a:lnTo>
                  <a:lnTo>
                    <a:pt x="36735" y="1472206"/>
                  </a:lnTo>
                  <a:lnTo>
                    <a:pt x="31377" y="1516593"/>
                  </a:lnTo>
                  <a:lnTo>
                    <a:pt x="28995" y="1566790"/>
                  </a:lnTo>
                  <a:lnTo>
                    <a:pt x="27936" y="1619569"/>
                  </a:lnTo>
                  <a:lnTo>
                    <a:pt x="27465" y="1670449"/>
                  </a:lnTo>
                  <a:lnTo>
                    <a:pt x="28724" y="1733353"/>
                  </a:lnTo>
                  <a:lnTo>
                    <a:pt x="39592" y="1789063"/>
                  </a:lnTo>
                  <a:lnTo>
                    <a:pt x="62956" y="1835192"/>
                  </a:lnTo>
                  <a:lnTo>
                    <a:pt x="98147" y="1874759"/>
                  </a:lnTo>
                  <a:lnTo>
                    <a:pt x="150984" y="1903320"/>
                  </a:lnTo>
                  <a:lnTo>
                    <a:pt x="199895" y="1918812"/>
                  </a:lnTo>
                  <a:lnTo>
                    <a:pt x="254505" y="1933052"/>
                  </a:lnTo>
                  <a:lnTo>
                    <a:pt x="315882" y="1946920"/>
                  </a:lnTo>
                  <a:lnTo>
                    <a:pt x="367204" y="1956097"/>
                  </a:lnTo>
                  <a:lnTo>
                    <a:pt x="430356" y="1968306"/>
                  </a:lnTo>
                  <a:lnTo>
                    <a:pt x="489186" y="1972600"/>
                  </a:lnTo>
                  <a:lnTo>
                    <a:pt x="552661" y="1975396"/>
                  </a:lnTo>
                  <a:lnTo>
                    <a:pt x="612262" y="1983672"/>
                  </a:lnTo>
                  <a:lnTo>
                    <a:pt x="655336" y="1986142"/>
                  </a:lnTo>
                  <a:lnTo>
                    <a:pt x="699873" y="1987240"/>
                  </a:lnTo>
                  <a:lnTo>
                    <a:pt x="746581" y="1989252"/>
                  </a:lnTo>
                  <a:lnTo>
                    <a:pt x="797809" y="1995224"/>
                  </a:lnTo>
                  <a:lnTo>
                    <a:pt x="846984" y="1998894"/>
                  </a:lnTo>
                  <a:lnTo>
                    <a:pt x="895754" y="2000525"/>
                  </a:lnTo>
                  <a:lnTo>
                    <a:pt x="947899" y="2001250"/>
                  </a:lnTo>
                  <a:lnTo>
                    <a:pt x="1001544" y="2001573"/>
                  </a:lnTo>
                  <a:lnTo>
                    <a:pt x="1054332" y="2001715"/>
                  </a:lnTo>
                  <a:lnTo>
                    <a:pt x="1103185" y="2001779"/>
                  </a:lnTo>
                  <a:lnTo>
                    <a:pt x="1154351" y="2001807"/>
                  </a:lnTo>
                  <a:lnTo>
                    <a:pt x="1206037" y="2001820"/>
                  </a:lnTo>
                  <a:lnTo>
                    <a:pt x="1254400" y="2001825"/>
                  </a:lnTo>
                  <a:lnTo>
                    <a:pt x="1305348" y="2001828"/>
                  </a:lnTo>
                  <a:lnTo>
                    <a:pt x="1356938" y="2001829"/>
                  </a:lnTo>
                  <a:lnTo>
                    <a:pt x="1405257" y="2001830"/>
                  </a:lnTo>
                  <a:lnTo>
                    <a:pt x="1456187" y="2001830"/>
                  </a:lnTo>
                  <a:lnTo>
                    <a:pt x="1507767" y="2001830"/>
                  </a:lnTo>
                  <a:lnTo>
                    <a:pt x="1556084" y="2001830"/>
                  </a:lnTo>
                  <a:lnTo>
                    <a:pt x="1607011" y="2001830"/>
                  </a:lnTo>
                  <a:lnTo>
                    <a:pt x="1658592" y="2001830"/>
                  </a:lnTo>
                  <a:lnTo>
                    <a:pt x="1706907" y="2001830"/>
                  </a:lnTo>
                  <a:lnTo>
                    <a:pt x="1753772" y="2001830"/>
                  </a:lnTo>
                  <a:lnTo>
                    <a:pt x="1801515" y="2001830"/>
                  </a:lnTo>
                  <a:lnTo>
                    <a:pt x="1853204" y="2001830"/>
                  </a:lnTo>
                  <a:lnTo>
                    <a:pt x="1902584" y="2001830"/>
                  </a:lnTo>
                  <a:lnTo>
                    <a:pt x="1949921" y="2001830"/>
                  </a:lnTo>
                  <a:lnTo>
                    <a:pt x="1996351" y="2001830"/>
                  </a:lnTo>
                  <a:lnTo>
                    <a:pt x="2042377" y="1997767"/>
                  </a:lnTo>
                  <a:lnTo>
                    <a:pt x="2088225" y="1992407"/>
                  </a:lnTo>
                  <a:lnTo>
                    <a:pt x="2133993" y="1990024"/>
                  </a:lnTo>
                  <a:lnTo>
                    <a:pt x="2195306" y="1981405"/>
                  </a:lnTo>
                  <a:lnTo>
                    <a:pt x="2252068" y="1969202"/>
                  </a:lnTo>
                  <a:lnTo>
                    <a:pt x="2307480" y="1955938"/>
                  </a:lnTo>
                  <a:lnTo>
                    <a:pt x="2355214" y="1942359"/>
                  </a:lnTo>
                  <a:lnTo>
                    <a:pt x="2396368" y="1933249"/>
                  </a:lnTo>
                  <a:lnTo>
                    <a:pt x="2442082" y="1922598"/>
                  </a:lnTo>
                  <a:lnTo>
                    <a:pt x="2499030" y="1902519"/>
                  </a:lnTo>
                  <a:lnTo>
                    <a:pt x="2549950" y="1892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5141700" y="9636678"/>
            <a:ext cx="2563997" cy="629193"/>
            <a:chOff x="5141700" y="9636678"/>
            <a:chExt cx="2563997" cy="629193"/>
          </a:xfrm>
        </p:grpSpPr>
        <p:sp>
          <p:nvSpPr>
            <p:cNvPr id="414" name="Freeform 413"/>
            <p:cNvSpPr/>
            <p:nvPr/>
          </p:nvSpPr>
          <p:spPr>
            <a:xfrm>
              <a:off x="5141700" y="9897190"/>
              <a:ext cx="342782" cy="368681"/>
            </a:xfrm>
            <a:custGeom>
              <a:avLst/>
              <a:gdLst/>
              <a:ahLst/>
              <a:cxnLst/>
              <a:rect l="0" t="0" r="0" b="0"/>
              <a:pathLst>
                <a:path w="342782" h="368681">
                  <a:moveTo>
                    <a:pt x="0" y="0"/>
                  </a:moveTo>
                  <a:lnTo>
                    <a:pt x="0" y="43673"/>
                  </a:lnTo>
                  <a:lnTo>
                    <a:pt x="8126" y="85428"/>
                  </a:lnTo>
                  <a:lnTo>
                    <a:pt x="25768" y="143634"/>
                  </a:lnTo>
                  <a:lnTo>
                    <a:pt x="45378" y="204248"/>
                  </a:lnTo>
                  <a:lnTo>
                    <a:pt x="63921" y="263280"/>
                  </a:lnTo>
                  <a:lnTo>
                    <a:pt x="76154" y="321934"/>
                  </a:lnTo>
                  <a:lnTo>
                    <a:pt x="81980" y="367919"/>
                  </a:lnTo>
                  <a:lnTo>
                    <a:pt x="85122" y="368680"/>
                  </a:lnTo>
                  <a:lnTo>
                    <a:pt x="88741" y="364618"/>
                  </a:lnTo>
                  <a:lnTo>
                    <a:pt x="128912" y="347151"/>
                  </a:lnTo>
                  <a:lnTo>
                    <a:pt x="176663" y="333580"/>
                  </a:lnTo>
                  <a:lnTo>
                    <a:pt x="230929" y="321434"/>
                  </a:lnTo>
                  <a:lnTo>
                    <a:pt x="290004" y="315635"/>
                  </a:lnTo>
                  <a:lnTo>
                    <a:pt x="342781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5210256" y="10020591"/>
              <a:ext cx="164536" cy="82269"/>
            </a:xfrm>
            <a:custGeom>
              <a:avLst/>
              <a:gdLst/>
              <a:ahLst/>
              <a:cxnLst/>
              <a:rect l="0" t="0" r="0" b="0"/>
              <a:pathLst>
                <a:path w="164536" h="82269">
                  <a:moveTo>
                    <a:pt x="0" y="82268"/>
                  </a:moveTo>
                  <a:lnTo>
                    <a:pt x="14558" y="67710"/>
                  </a:lnTo>
                  <a:lnTo>
                    <a:pt x="76567" y="44916"/>
                  </a:lnTo>
                  <a:lnTo>
                    <a:pt x="131924" y="1671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196545" y="9746367"/>
              <a:ext cx="164536" cy="150824"/>
            </a:xfrm>
            <a:custGeom>
              <a:avLst/>
              <a:gdLst/>
              <a:ahLst/>
              <a:cxnLst/>
              <a:rect l="0" t="0" r="0" b="0"/>
              <a:pathLst>
                <a:path w="164536" h="150824">
                  <a:moveTo>
                    <a:pt x="0" y="150823"/>
                  </a:moveTo>
                  <a:lnTo>
                    <a:pt x="12470" y="110085"/>
                  </a:lnTo>
                  <a:lnTo>
                    <a:pt x="35857" y="79168"/>
                  </a:lnTo>
                  <a:lnTo>
                    <a:pt x="71056" y="52234"/>
                  </a:lnTo>
                  <a:lnTo>
                    <a:pt x="123895" y="28712"/>
                  </a:lnTo>
                  <a:lnTo>
                    <a:pt x="146473" y="1885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457058" y="9787501"/>
              <a:ext cx="137113" cy="356492"/>
            </a:xfrm>
            <a:custGeom>
              <a:avLst/>
              <a:gdLst/>
              <a:ahLst/>
              <a:cxnLst/>
              <a:rect l="0" t="0" r="0" b="0"/>
              <a:pathLst>
                <a:path w="137113" h="356492">
                  <a:moveTo>
                    <a:pt x="0" y="0"/>
                  </a:moveTo>
                  <a:lnTo>
                    <a:pt x="14915" y="52869"/>
                  </a:lnTo>
                  <a:lnTo>
                    <a:pt x="35904" y="113167"/>
                  </a:lnTo>
                  <a:lnTo>
                    <a:pt x="62945" y="175213"/>
                  </a:lnTo>
                  <a:lnTo>
                    <a:pt x="84667" y="232192"/>
                  </a:lnTo>
                  <a:lnTo>
                    <a:pt x="110401" y="283607"/>
                  </a:lnTo>
                  <a:lnTo>
                    <a:pt x="129198" y="323724"/>
                  </a:lnTo>
                  <a:lnTo>
                    <a:pt x="137112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5676437" y="9993169"/>
              <a:ext cx="68558" cy="191958"/>
            </a:xfrm>
            <a:custGeom>
              <a:avLst/>
              <a:gdLst/>
              <a:ahLst/>
              <a:cxnLst/>
              <a:rect l="0" t="0" r="0" b="0"/>
              <a:pathLst>
                <a:path w="68558" h="191958">
                  <a:moveTo>
                    <a:pt x="0" y="0"/>
                  </a:moveTo>
                  <a:lnTo>
                    <a:pt x="25768" y="59659"/>
                  </a:lnTo>
                  <a:lnTo>
                    <a:pt x="45377" y="121644"/>
                  </a:lnTo>
                  <a:lnTo>
                    <a:pt x="64451" y="179538"/>
                  </a:lnTo>
                  <a:lnTo>
                    <a:pt x="68557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5621593" y="99520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5827261" y="9972823"/>
              <a:ext cx="356492" cy="173982"/>
            </a:xfrm>
            <a:custGeom>
              <a:avLst/>
              <a:gdLst/>
              <a:ahLst/>
              <a:cxnLst/>
              <a:rect l="0" t="0" r="0" b="0"/>
              <a:pathLst>
                <a:path w="356492" h="173982">
                  <a:moveTo>
                    <a:pt x="0" y="20346"/>
                  </a:moveTo>
                  <a:lnTo>
                    <a:pt x="18977" y="69153"/>
                  </a:lnTo>
                  <a:lnTo>
                    <a:pt x="51314" y="128843"/>
                  </a:lnTo>
                  <a:lnTo>
                    <a:pt x="70726" y="170816"/>
                  </a:lnTo>
                  <a:lnTo>
                    <a:pt x="74573" y="173981"/>
                  </a:lnTo>
                  <a:lnTo>
                    <a:pt x="77138" y="169997"/>
                  </a:lnTo>
                  <a:lnTo>
                    <a:pt x="81254" y="119817"/>
                  </a:lnTo>
                  <a:lnTo>
                    <a:pt x="74167" y="62170"/>
                  </a:lnTo>
                  <a:lnTo>
                    <a:pt x="77651" y="34364"/>
                  </a:lnTo>
                  <a:lnTo>
                    <a:pt x="85284" y="25121"/>
                  </a:lnTo>
                  <a:lnTo>
                    <a:pt x="110014" y="14851"/>
                  </a:lnTo>
                  <a:lnTo>
                    <a:pt x="123617" y="16683"/>
                  </a:lnTo>
                  <a:lnTo>
                    <a:pt x="150919" y="30905"/>
                  </a:lnTo>
                  <a:lnTo>
                    <a:pt x="194740" y="77277"/>
                  </a:lnTo>
                  <a:lnTo>
                    <a:pt x="214014" y="103540"/>
                  </a:lnTo>
                  <a:lnTo>
                    <a:pt x="218849" y="106278"/>
                  </a:lnTo>
                  <a:lnTo>
                    <a:pt x="220549" y="102009"/>
                  </a:lnTo>
                  <a:lnTo>
                    <a:pt x="212331" y="51373"/>
                  </a:lnTo>
                  <a:lnTo>
                    <a:pt x="200363" y="7703"/>
                  </a:lnTo>
                  <a:lnTo>
                    <a:pt x="203655" y="1253"/>
                  </a:lnTo>
                  <a:lnTo>
                    <a:pt x="211943" y="0"/>
                  </a:lnTo>
                  <a:lnTo>
                    <a:pt x="223563" y="2212"/>
                  </a:lnTo>
                  <a:lnTo>
                    <a:pt x="244598" y="20920"/>
                  </a:lnTo>
                  <a:lnTo>
                    <a:pt x="292215" y="78031"/>
                  </a:lnTo>
                  <a:lnTo>
                    <a:pt x="318318" y="108194"/>
                  </a:lnTo>
                  <a:lnTo>
                    <a:pt x="336378" y="140830"/>
                  </a:lnTo>
                  <a:lnTo>
                    <a:pt x="356491" y="1574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238597" y="9993169"/>
              <a:ext cx="54845" cy="164535"/>
            </a:xfrm>
            <a:custGeom>
              <a:avLst/>
              <a:gdLst/>
              <a:ahLst/>
              <a:cxnLst/>
              <a:rect l="0" t="0" r="0" b="0"/>
              <a:pathLst>
                <a:path w="54845" h="164535">
                  <a:moveTo>
                    <a:pt x="0" y="0"/>
                  </a:moveTo>
                  <a:lnTo>
                    <a:pt x="10946" y="53208"/>
                  </a:lnTo>
                  <a:lnTo>
                    <a:pt x="23387" y="104465"/>
                  </a:lnTo>
                  <a:lnTo>
                    <a:pt x="36722" y="144705"/>
                  </a:lnTo>
                  <a:lnTo>
                    <a:pt x="54844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6170040" y="9883480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6375709" y="9945867"/>
              <a:ext cx="178246" cy="184415"/>
            </a:xfrm>
            <a:custGeom>
              <a:avLst/>
              <a:gdLst/>
              <a:ahLst/>
              <a:cxnLst/>
              <a:rect l="0" t="0" r="0" b="0"/>
              <a:pathLst>
                <a:path w="178246" h="184415">
                  <a:moveTo>
                    <a:pt x="0" y="102147"/>
                  </a:moveTo>
                  <a:lnTo>
                    <a:pt x="12469" y="133462"/>
                  </a:lnTo>
                  <a:lnTo>
                    <a:pt x="26362" y="152120"/>
                  </a:lnTo>
                  <a:lnTo>
                    <a:pt x="29762" y="153744"/>
                  </a:lnTo>
                  <a:lnTo>
                    <a:pt x="30505" y="150256"/>
                  </a:lnTo>
                  <a:lnTo>
                    <a:pt x="18405" y="88508"/>
                  </a:lnTo>
                  <a:lnTo>
                    <a:pt x="16625" y="38352"/>
                  </a:lnTo>
                  <a:lnTo>
                    <a:pt x="21607" y="8285"/>
                  </a:lnTo>
                  <a:lnTo>
                    <a:pt x="29640" y="1486"/>
                  </a:lnTo>
                  <a:lnTo>
                    <a:pt x="41088" y="0"/>
                  </a:lnTo>
                  <a:lnTo>
                    <a:pt x="54814" y="2056"/>
                  </a:lnTo>
                  <a:lnTo>
                    <a:pt x="67012" y="9521"/>
                  </a:lnTo>
                  <a:lnTo>
                    <a:pt x="98737" y="49142"/>
                  </a:lnTo>
                  <a:lnTo>
                    <a:pt x="127434" y="97952"/>
                  </a:lnTo>
                  <a:lnTo>
                    <a:pt x="160366" y="152100"/>
                  </a:lnTo>
                  <a:lnTo>
                    <a:pt x="178245" y="1844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6570806" y="9883480"/>
              <a:ext cx="216240" cy="219380"/>
            </a:xfrm>
            <a:custGeom>
              <a:avLst/>
              <a:gdLst/>
              <a:ahLst/>
              <a:cxnLst/>
              <a:rect l="0" t="0" r="0" b="0"/>
              <a:pathLst>
                <a:path w="216240" h="219380">
                  <a:moveTo>
                    <a:pt x="79127" y="0"/>
                  </a:moveTo>
                  <a:lnTo>
                    <a:pt x="50012" y="14557"/>
                  </a:lnTo>
                  <a:lnTo>
                    <a:pt x="31655" y="37955"/>
                  </a:lnTo>
                  <a:lnTo>
                    <a:pt x="7457" y="95350"/>
                  </a:lnTo>
                  <a:lnTo>
                    <a:pt x="0" y="151483"/>
                  </a:lnTo>
                  <a:lnTo>
                    <a:pt x="5069" y="201801"/>
                  </a:lnTo>
                  <a:lnTo>
                    <a:pt x="12997" y="210707"/>
                  </a:lnTo>
                  <a:lnTo>
                    <a:pt x="24376" y="215121"/>
                  </a:lnTo>
                  <a:lnTo>
                    <a:pt x="38056" y="216540"/>
                  </a:lnTo>
                  <a:lnTo>
                    <a:pt x="48699" y="212915"/>
                  </a:lnTo>
                  <a:lnTo>
                    <a:pt x="64587" y="196702"/>
                  </a:lnTo>
                  <a:lnTo>
                    <a:pt x="82097" y="161877"/>
                  </a:lnTo>
                  <a:lnTo>
                    <a:pt x="89655" y="115334"/>
                  </a:lnTo>
                  <a:lnTo>
                    <a:pt x="93763" y="110405"/>
                  </a:lnTo>
                  <a:lnTo>
                    <a:pt x="99549" y="113214"/>
                  </a:lnTo>
                  <a:lnTo>
                    <a:pt x="140949" y="174703"/>
                  </a:lnTo>
                  <a:lnTo>
                    <a:pt x="164495" y="197491"/>
                  </a:lnTo>
                  <a:lnTo>
                    <a:pt x="186132" y="209650"/>
                  </a:lnTo>
                  <a:lnTo>
                    <a:pt x="216239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6830972" y="9636678"/>
              <a:ext cx="106897" cy="438759"/>
            </a:xfrm>
            <a:custGeom>
              <a:avLst/>
              <a:gdLst/>
              <a:ahLst/>
              <a:cxnLst/>
              <a:rect l="0" t="0" r="0" b="0"/>
              <a:pathLst>
                <a:path w="106897" h="438759">
                  <a:moveTo>
                    <a:pt x="10917" y="0"/>
                  </a:moveTo>
                  <a:lnTo>
                    <a:pt x="1495" y="35886"/>
                  </a:lnTo>
                  <a:lnTo>
                    <a:pt x="0" y="89007"/>
                  </a:lnTo>
                  <a:lnTo>
                    <a:pt x="8529" y="141140"/>
                  </a:lnTo>
                  <a:lnTo>
                    <a:pt x="16457" y="192731"/>
                  </a:lnTo>
                  <a:lnTo>
                    <a:pt x="29486" y="252617"/>
                  </a:lnTo>
                  <a:lnTo>
                    <a:pt x="49061" y="315322"/>
                  </a:lnTo>
                  <a:lnTo>
                    <a:pt x="70632" y="365452"/>
                  </a:lnTo>
                  <a:lnTo>
                    <a:pt x="92341" y="415984"/>
                  </a:lnTo>
                  <a:lnTo>
                    <a:pt x="106896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6759622" y="9869768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57253" y="35761"/>
                  </a:lnTo>
                  <a:lnTo>
                    <a:pt x="111689" y="18123"/>
                  </a:lnTo>
                  <a:lnTo>
                    <a:pt x="171419" y="403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7088691" y="9842346"/>
              <a:ext cx="41134" cy="219380"/>
            </a:xfrm>
            <a:custGeom>
              <a:avLst/>
              <a:gdLst/>
              <a:ahLst/>
              <a:cxnLst/>
              <a:rect l="0" t="0" r="0" b="0"/>
              <a:pathLst>
                <a:path w="41134" h="219380">
                  <a:moveTo>
                    <a:pt x="0" y="0"/>
                  </a:moveTo>
                  <a:lnTo>
                    <a:pt x="4063" y="59659"/>
                  </a:lnTo>
                  <a:lnTo>
                    <a:pt x="10852" y="111116"/>
                  </a:lnTo>
                  <a:lnTo>
                    <a:pt x="16926" y="160895"/>
                  </a:lnTo>
                  <a:lnTo>
                    <a:pt x="28375" y="196464"/>
                  </a:lnTo>
                  <a:lnTo>
                    <a:pt x="41133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7020135" y="9773789"/>
              <a:ext cx="13713" cy="27425"/>
            </a:xfrm>
            <a:custGeom>
              <a:avLst/>
              <a:gdLst/>
              <a:ahLst/>
              <a:cxnLst/>
              <a:rect l="0" t="0" r="0" b="0"/>
              <a:pathLst>
                <a:path w="13713" h="27425">
                  <a:moveTo>
                    <a:pt x="13712" y="2742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7198381" y="9828634"/>
              <a:ext cx="146441" cy="162156"/>
            </a:xfrm>
            <a:custGeom>
              <a:avLst/>
              <a:gdLst/>
              <a:ahLst/>
              <a:cxnLst/>
              <a:rect l="0" t="0" r="0" b="0"/>
              <a:pathLst>
                <a:path w="146441" h="162156">
                  <a:moveTo>
                    <a:pt x="0" y="13712"/>
                  </a:moveTo>
                  <a:lnTo>
                    <a:pt x="1524" y="66920"/>
                  </a:lnTo>
                  <a:lnTo>
                    <a:pt x="12470" y="118177"/>
                  </a:lnTo>
                  <a:lnTo>
                    <a:pt x="26363" y="148502"/>
                  </a:lnTo>
                  <a:lnTo>
                    <a:pt x="37380" y="156894"/>
                  </a:lnTo>
                  <a:lnTo>
                    <a:pt x="65872" y="162155"/>
                  </a:lnTo>
                  <a:lnTo>
                    <a:pt x="94785" y="155352"/>
                  </a:lnTo>
                  <a:lnTo>
                    <a:pt x="108894" y="149272"/>
                  </a:lnTo>
                  <a:lnTo>
                    <a:pt x="128633" y="130329"/>
                  </a:lnTo>
                  <a:lnTo>
                    <a:pt x="136029" y="118880"/>
                  </a:lnTo>
                  <a:lnTo>
                    <a:pt x="146440" y="73649"/>
                  </a:lnTo>
                  <a:lnTo>
                    <a:pt x="143331" y="59764"/>
                  </a:lnTo>
                  <a:lnTo>
                    <a:pt x="113626" y="1964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7335493" y="9765059"/>
              <a:ext cx="370204" cy="228111"/>
            </a:xfrm>
            <a:custGeom>
              <a:avLst/>
              <a:gdLst/>
              <a:ahLst/>
              <a:cxnLst/>
              <a:rect l="0" t="0" r="0" b="0"/>
              <a:pathLst>
                <a:path w="370204" h="228111">
                  <a:moveTo>
                    <a:pt x="0" y="63575"/>
                  </a:moveTo>
                  <a:lnTo>
                    <a:pt x="30889" y="120827"/>
                  </a:lnTo>
                  <a:lnTo>
                    <a:pt x="45377" y="160267"/>
                  </a:lnTo>
                  <a:lnTo>
                    <a:pt x="48533" y="163076"/>
                  </a:lnTo>
                  <a:lnTo>
                    <a:pt x="50637" y="158855"/>
                  </a:lnTo>
                  <a:lnTo>
                    <a:pt x="54013" y="101016"/>
                  </a:lnTo>
                  <a:lnTo>
                    <a:pt x="61877" y="45554"/>
                  </a:lnTo>
                  <a:lnTo>
                    <a:pt x="73713" y="16971"/>
                  </a:lnTo>
                  <a:lnTo>
                    <a:pt x="81134" y="5083"/>
                  </a:lnTo>
                  <a:lnTo>
                    <a:pt x="89129" y="205"/>
                  </a:lnTo>
                  <a:lnTo>
                    <a:pt x="97506" y="0"/>
                  </a:lnTo>
                  <a:lnTo>
                    <a:pt x="106137" y="2910"/>
                  </a:lnTo>
                  <a:lnTo>
                    <a:pt x="123853" y="22394"/>
                  </a:lnTo>
                  <a:lnTo>
                    <a:pt x="146894" y="67624"/>
                  </a:lnTo>
                  <a:lnTo>
                    <a:pt x="161265" y="100415"/>
                  </a:lnTo>
                  <a:lnTo>
                    <a:pt x="195050" y="143047"/>
                  </a:lnTo>
                  <a:lnTo>
                    <a:pt x="247413" y="185521"/>
                  </a:lnTo>
                  <a:lnTo>
                    <a:pt x="292179" y="209905"/>
                  </a:lnTo>
                  <a:lnTo>
                    <a:pt x="335912" y="222716"/>
                  </a:lnTo>
                  <a:lnTo>
                    <a:pt x="370203" y="228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5402213" y="10418216"/>
            <a:ext cx="4099651" cy="1782457"/>
            <a:chOff x="5402213" y="10418216"/>
            <a:chExt cx="4099651" cy="1782457"/>
          </a:xfrm>
        </p:grpSpPr>
        <p:sp>
          <p:nvSpPr>
            <p:cNvPr id="432" name="Freeform 431"/>
            <p:cNvSpPr/>
            <p:nvPr/>
          </p:nvSpPr>
          <p:spPr>
            <a:xfrm>
              <a:off x="5402213" y="10418216"/>
              <a:ext cx="13712" cy="562161"/>
            </a:xfrm>
            <a:custGeom>
              <a:avLst/>
              <a:gdLst/>
              <a:ahLst/>
              <a:cxnLst/>
              <a:rect l="0" t="0" r="0" b="0"/>
              <a:pathLst>
                <a:path w="13712" h="562161">
                  <a:moveTo>
                    <a:pt x="13711" y="0"/>
                  </a:moveTo>
                  <a:lnTo>
                    <a:pt x="6433" y="21837"/>
                  </a:lnTo>
                  <a:lnTo>
                    <a:pt x="9185" y="79089"/>
                  </a:lnTo>
                  <a:lnTo>
                    <a:pt x="11700" y="124020"/>
                  </a:lnTo>
                  <a:lnTo>
                    <a:pt x="12817" y="169380"/>
                  </a:lnTo>
                  <a:lnTo>
                    <a:pt x="13314" y="214931"/>
                  </a:lnTo>
                  <a:lnTo>
                    <a:pt x="13535" y="264630"/>
                  </a:lnTo>
                  <a:lnTo>
                    <a:pt x="13633" y="315664"/>
                  </a:lnTo>
                  <a:lnTo>
                    <a:pt x="13677" y="363737"/>
                  </a:lnTo>
                  <a:lnTo>
                    <a:pt x="13696" y="410494"/>
                  </a:lnTo>
                  <a:lnTo>
                    <a:pt x="12181" y="455142"/>
                  </a:lnTo>
                  <a:lnTo>
                    <a:pt x="4286" y="511492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525614" y="1088439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721602" y="10448983"/>
              <a:ext cx="201323" cy="490260"/>
            </a:xfrm>
            <a:custGeom>
              <a:avLst/>
              <a:gdLst/>
              <a:ahLst/>
              <a:cxnLst/>
              <a:rect l="0" t="0" r="0" b="0"/>
              <a:pathLst>
                <a:path w="201323" h="490260">
                  <a:moveTo>
                    <a:pt x="50814" y="120056"/>
                  </a:moveTo>
                  <a:lnTo>
                    <a:pt x="35899" y="172927"/>
                  </a:lnTo>
                  <a:lnTo>
                    <a:pt x="23035" y="225098"/>
                  </a:lnTo>
                  <a:lnTo>
                    <a:pt x="9575" y="273566"/>
                  </a:lnTo>
                  <a:lnTo>
                    <a:pt x="0" y="330583"/>
                  </a:lnTo>
                  <a:lnTo>
                    <a:pt x="1226" y="387595"/>
                  </a:lnTo>
                  <a:lnTo>
                    <a:pt x="8970" y="418731"/>
                  </a:lnTo>
                  <a:lnTo>
                    <a:pt x="22568" y="447805"/>
                  </a:lnTo>
                  <a:lnTo>
                    <a:pt x="33507" y="457385"/>
                  </a:lnTo>
                  <a:lnTo>
                    <a:pt x="61911" y="468031"/>
                  </a:lnTo>
                  <a:lnTo>
                    <a:pt x="76494" y="466300"/>
                  </a:lnTo>
                  <a:lnTo>
                    <a:pt x="104884" y="452188"/>
                  </a:lnTo>
                  <a:lnTo>
                    <a:pt x="139284" y="411269"/>
                  </a:lnTo>
                  <a:lnTo>
                    <a:pt x="168774" y="353271"/>
                  </a:lnTo>
                  <a:lnTo>
                    <a:pt x="183476" y="310037"/>
                  </a:lnTo>
                  <a:lnTo>
                    <a:pt x="193566" y="263907"/>
                  </a:lnTo>
                  <a:lnTo>
                    <a:pt x="198050" y="212936"/>
                  </a:lnTo>
                  <a:lnTo>
                    <a:pt x="200042" y="163875"/>
                  </a:lnTo>
                  <a:lnTo>
                    <a:pt x="200928" y="116680"/>
                  </a:lnTo>
                  <a:lnTo>
                    <a:pt x="201322" y="70313"/>
                  </a:lnTo>
                  <a:lnTo>
                    <a:pt x="186986" y="15941"/>
                  </a:lnTo>
                  <a:lnTo>
                    <a:pt x="175111" y="6466"/>
                  </a:lnTo>
                  <a:lnTo>
                    <a:pt x="141604" y="0"/>
                  </a:lnTo>
                  <a:lnTo>
                    <a:pt x="126576" y="6502"/>
                  </a:lnTo>
                  <a:lnTo>
                    <a:pt x="101751" y="34040"/>
                  </a:lnTo>
                  <a:lnTo>
                    <a:pt x="71935" y="93417"/>
                  </a:lnTo>
                  <a:lnTo>
                    <a:pt x="56226" y="144494"/>
                  </a:lnTo>
                  <a:lnTo>
                    <a:pt x="43446" y="198223"/>
                  </a:lnTo>
                  <a:lnTo>
                    <a:pt x="38982" y="252737"/>
                  </a:lnTo>
                  <a:lnTo>
                    <a:pt x="39183" y="305961"/>
                  </a:lnTo>
                  <a:lnTo>
                    <a:pt x="48214" y="354401"/>
                  </a:lnTo>
                  <a:lnTo>
                    <a:pt x="60538" y="412595"/>
                  </a:lnTo>
                  <a:lnTo>
                    <a:pt x="78351" y="466624"/>
                  </a:lnTo>
                  <a:lnTo>
                    <a:pt x="91947" y="4902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5980554" y="10637596"/>
              <a:ext cx="141643" cy="315358"/>
            </a:xfrm>
            <a:custGeom>
              <a:avLst/>
              <a:gdLst/>
              <a:ahLst/>
              <a:cxnLst/>
              <a:rect l="0" t="0" r="0" b="0"/>
              <a:pathLst>
                <a:path w="141643" h="315358">
                  <a:moveTo>
                    <a:pt x="24952" y="0"/>
                  </a:moveTo>
                  <a:lnTo>
                    <a:pt x="24952" y="54731"/>
                  </a:lnTo>
                  <a:lnTo>
                    <a:pt x="24952" y="116934"/>
                  </a:lnTo>
                  <a:lnTo>
                    <a:pt x="24952" y="161153"/>
                  </a:lnTo>
                  <a:lnTo>
                    <a:pt x="17674" y="214314"/>
                  </a:lnTo>
                  <a:lnTo>
                    <a:pt x="5868" y="259011"/>
                  </a:lnTo>
                  <a:lnTo>
                    <a:pt x="3089" y="261035"/>
                  </a:lnTo>
                  <a:lnTo>
                    <a:pt x="0" y="242971"/>
                  </a:lnTo>
                  <a:lnTo>
                    <a:pt x="8964" y="180253"/>
                  </a:lnTo>
                  <a:lnTo>
                    <a:pt x="22585" y="127212"/>
                  </a:lnTo>
                  <a:lnTo>
                    <a:pt x="45241" y="72901"/>
                  </a:lnTo>
                  <a:lnTo>
                    <a:pt x="72774" y="22785"/>
                  </a:lnTo>
                  <a:lnTo>
                    <a:pt x="96481" y="3525"/>
                  </a:lnTo>
                  <a:lnTo>
                    <a:pt x="107678" y="2350"/>
                  </a:lnTo>
                  <a:lnTo>
                    <a:pt x="118189" y="6136"/>
                  </a:lnTo>
                  <a:lnTo>
                    <a:pt x="128244" y="13232"/>
                  </a:lnTo>
                  <a:lnTo>
                    <a:pt x="139415" y="45491"/>
                  </a:lnTo>
                  <a:lnTo>
                    <a:pt x="141642" y="102855"/>
                  </a:lnTo>
                  <a:lnTo>
                    <a:pt x="136716" y="160985"/>
                  </a:lnTo>
                  <a:lnTo>
                    <a:pt x="134040" y="207137"/>
                  </a:lnTo>
                  <a:lnTo>
                    <a:pt x="125492" y="264333"/>
                  </a:lnTo>
                  <a:lnTo>
                    <a:pt x="120931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6197463" y="10678195"/>
              <a:ext cx="82268" cy="233625"/>
            </a:xfrm>
            <a:custGeom>
              <a:avLst/>
              <a:gdLst/>
              <a:ahLst/>
              <a:cxnLst/>
              <a:rect l="0" t="0" r="0" b="0"/>
              <a:pathLst>
                <a:path w="82268" h="233625">
                  <a:moveTo>
                    <a:pt x="0" y="137646"/>
                  </a:moveTo>
                  <a:lnTo>
                    <a:pt x="38168" y="92200"/>
                  </a:lnTo>
                  <a:lnTo>
                    <a:pt x="57182" y="54100"/>
                  </a:lnTo>
                  <a:lnTo>
                    <a:pt x="65186" y="6588"/>
                  </a:lnTo>
                  <a:lnTo>
                    <a:pt x="61739" y="0"/>
                  </a:lnTo>
                  <a:lnTo>
                    <a:pt x="54870" y="177"/>
                  </a:lnTo>
                  <a:lnTo>
                    <a:pt x="45721" y="4867"/>
                  </a:lnTo>
                  <a:lnTo>
                    <a:pt x="31493" y="22265"/>
                  </a:lnTo>
                  <a:lnTo>
                    <a:pt x="14917" y="65880"/>
                  </a:lnTo>
                  <a:lnTo>
                    <a:pt x="8153" y="104227"/>
                  </a:lnTo>
                  <a:lnTo>
                    <a:pt x="12911" y="158552"/>
                  </a:lnTo>
                  <a:lnTo>
                    <a:pt x="19957" y="189594"/>
                  </a:lnTo>
                  <a:lnTo>
                    <a:pt x="27016" y="201224"/>
                  </a:lnTo>
                  <a:lnTo>
                    <a:pt x="47047" y="218208"/>
                  </a:lnTo>
                  <a:lnTo>
                    <a:pt x="82267" y="233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416842" y="10692440"/>
              <a:ext cx="150825" cy="205352"/>
            </a:xfrm>
            <a:custGeom>
              <a:avLst/>
              <a:gdLst/>
              <a:ahLst/>
              <a:cxnLst/>
              <a:rect l="0" t="0" r="0" b="0"/>
              <a:pathLst>
                <a:path w="150825" h="205352">
                  <a:moveTo>
                    <a:pt x="0" y="0"/>
                  </a:moveTo>
                  <a:lnTo>
                    <a:pt x="1523" y="62631"/>
                  </a:lnTo>
                  <a:lnTo>
                    <a:pt x="10947" y="118430"/>
                  </a:lnTo>
                  <a:lnTo>
                    <a:pt x="24911" y="172033"/>
                  </a:lnTo>
                  <a:lnTo>
                    <a:pt x="39510" y="202907"/>
                  </a:lnTo>
                  <a:lnTo>
                    <a:pt x="44621" y="205351"/>
                  </a:lnTo>
                  <a:lnTo>
                    <a:pt x="48029" y="199363"/>
                  </a:lnTo>
                  <a:lnTo>
                    <a:pt x="60777" y="142299"/>
                  </a:lnTo>
                  <a:lnTo>
                    <a:pt x="80809" y="90237"/>
                  </a:lnTo>
                  <a:lnTo>
                    <a:pt x="123811" y="29675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6605935" y="10678729"/>
              <a:ext cx="167400" cy="219380"/>
            </a:xfrm>
            <a:custGeom>
              <a:avLst/>
              <a:gdLst/>
              <a:ahLst/>
              <a:cxnLst/>
              <a:rect l="0" t="0" r="0" b="0"/>
              <a:pathLst>
                <a:path w="167400" h="219380">
                  <a:moveTo>
                    <a:pt x="112553" y="0"/>
                  </a:moveTo>
                  <a:lnTo>
                    <a:pt x="83438" y="7278"/>
                  </a:lnTo>
                  <a:lnTo>
                    <a:pt x="61019" y="27103"/>
                  </a:lnTo>
                  <a:lnTo>
                    <a:pt x="21799" y="82205"/>
                  </a:lnTo>
                  <a:lnTo>
                    <a:pt x="1196" y="130661"/>
                  </a:lnTo>
                  <a:lnTo>
                    <a:pt x="0" y="183613"/>
                  </a:lnTo>
                  <a:lnTo>
                    <a:pt x="5525" y="197058"/>
                  </a:lnTo>
                  <a:lnTo>
                    <a:pt x="23852" y="216060"/>
                  </a:lnTo>
                  <a:lnTo>
                    <a:pt x="33614" y="217166"/>
                  </a:lnTo>
                  <a:lnTo>
                    <a:pt x="43169" y="213334"/>
                  </a:lnTo>
                  <a:lnTo>
                    <a:pt x="52586" y="206208"/>
                  </a:lnTo>
                  <a:lnTo>
                    <a:pt x="67112" y="186103"/>
                  </a:lnTo>
                  <a:lnTo>
                    <a:pt x="96130" y="135956"/>
                  </a:lnTo>
                  <a:lnTo>
                    <a:pt x="110833" y="72616"/>
                  </a:lnTo>
                  <a:lnTo>
                    <a:pt x="118391" y="42938"/>
                  </a:lnTo>
                  <a:lnTo>
                    <a:pt x="121016" y="40813"/>
                  </a:lnTo>
                  <a:lnTo>
                    <a:pt x="124710" y="72692"/>
                  </a:lnTo>
                  <a:lnTo>
                    <a:pt x="125804" y="121410"/>
                  </a:lnTo>
                  <a:lnTo>
                    <a:pt x="129176" y="171393"/>
                  </a:lnTo>
                  <a:lnTo>
                    <a:pt x="140762" y="196020"/>
                  </a:lnTo>
                  <a:lnTo>
                    <a:pt x="152006" y="208998"/>
                  </a:lnTo>
                  <a:lnTo>
                    <a:pt x="167399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6842454" y="10692295"/>
              <a:ext cx="150260" cy="133334"/>
            </a:xfrm>
            <a:custGeom>
              <a:avLst/>
              <a:gdLst/>
              <a:ahLst/>
              <a:cxnLst/>
              <a:rect l="0" t="0" r="0" b="0"/>
              <a:pathLst>
                <a:path w="150260" h="133334">
                  <a:moveTo>
                    <a:pt x="13147" y="54990"/>
                  </a:moveTo>
                  <a:lnTo>
                    <a:pt x="3723" y="90877"/>
                  </a:lnTo>
                  <a:lnTo>
                    <a:pt x="706" y="133333"/>
                  </a:lnTo>
                  <a:lnTo>
                    <a:pt x="0" y="124341"/>
                  </a:lnTo>
                  <a:lnTo>
                    <a:pt x="21439" y="70438"/>
                  </a:lnTo>
                  <a:lnTo>
                    <a:pt x="47766" y="29606"/>
                  </a:lnTo>
                  <a:lnTo>
                    <a:pt x="71190" y="7653"/>
                  </a:lnTo>
                  <a:lnTo>
                    <a:pt x="83836" y="2103"/>
                  </a:lnTo>
                  <a:lnTo>
                    <a:pt x="110073" y="0"/>
                  </a:lnTo>
                  <a:lnTo>
                    <a:pt x="128844" y="4143"/>
                  </a:lnTo>
                  <a:lnTo>
                    <a:pt x="150259" y="138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7088691" y="10706151"/>
              <a:ext cx="27424" cy="137114"/>
            </a:xfrm>
            <a:custGeom>
              <a:avLst/>
              <a:gdLst/>
              <a:ahLst/>
              <a:cxnLst/>
              <a:rect l="0" t="0" r="0" b="0"/>
              <a:pathLst>
                <a:path w="27424" h="137114">
                  <a:moveTo>
                    <a:pt x="27423" y="0"/>
                  </a:moveTo>
                  <a:lnTo>
                    <a:pt x="8339" y="57253"/>
                  </a:lnTo>
                  <a:lnTo>
                    <a:pt x="1647" y="115019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7047557" y="106101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7195294" y="10657739"/>
              <a:ext cx="126489" cy="212948"/>
            </a:xfrm>
            <a:custGeom>
              <a:avLst/>
              <a:gdLst/>
              <a:ahLst/>
              <a:cxnLst/>
              <a:rect l="0" t="0" r="0" b="0"/>
              <a:pathLst>
                <a:path w="126489" h="212948">
                  <a:moveTo>
                    <a:pt x="112776" y="7279"/>
                  </a:moveTo>
                  <a:lnTo>
                    <a:pt x="90940" y="0"/>
                  </a:lnTo>
                  <a:lnTo>
                    <a:pt x="81461" y="2427"/>
                  </a:lnTo>
                  <a:lnTo>
                    <a:pt x="62803" y="17310"/>
                  </a:lnTo>
                  <a:lnTo>
                    <a:pt x="27690" y="73094"/>
                  </a:lnTo>
                  <a:lnTo>
                    <a:pt x="12498" y="95945"/>
                  </a:lnTo>
                  <a:lnTo>
                    <a:pt x="668" y="126414"/>
                  </a:lnTo>
                  <a:lnTo>
                    <a:pt x="0" y="177828"/>
                  </a:lnTo>
                  <a:lnTo>
                    <a:pt x="4076" y="186487"/>
                  </a:lnTo>
                  <a:lnTo>
                    <a:pt x="9840" y="189214"/>
                  </a:lnTo>
                  <a:lnTo>
                    <a:pt x="16730" y="187984"/>
                  </a:lnTo>
                  <a:lnTo>
                    <a:pt x="32510" y="174430"/>
                  </a:lnTo>
                  <a:lnTo>
                    <a:pt x="67467" y="121209"/>
                  </a:lnTo>
                  <a:lnTo>
                    <a:pt x="92767" y="62961"/>
                  </a:lnTo>
                  <a:lnTo>
                    <a:pt x="102868" y="35073"/>
                  </a:lnTo>
                  <a:lnTo>
                    <a:pt x="106170" y="31902"/>
                  </a:lnTo>
                  <a:lnTo>
                    <a:pt x="108373" y="35882"/>
                  </a:lnTo>
                  <a:lnTo>
                    <a:pt x="111906" y="93334"/>
                  </a:lnTo>
                  <a:lnTo>
                    <a:pt x="112518" y="156008"/>
                  </a:lnTo>
                  <a:lnTo>
                    <a:pt x="116724" y="184086"/>
                  </a:lnTo>
                  <a:lnTo>
                    <a:pt x="126488" y="2129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7410713" y="10541617"/>
              <a:ext cx="167182" cy="329712"/>
            </a:xfrm>
            <a:custGeom>
              <a:avLst/>
              <a:gdLst/>
              <a:ahLst/>
              <a:cxnLst/>
              <a:rect l="0" t="0" r="0" b="0"/>
              <a:pathLst>
                <a:path w="167182" h="329712">
                  <a:moveTo>
                    <a:pt x="48181" y="0"/>
                  </a:moveTo>
                  <a:lnTo>
                    <a:pt x="37234" y="46833"/>
                  </a:lnTo>
                  <a:lnTo>
                    <a:pt x="29096" y="90894"/>
                  </a:lnTo>
                  <a:lnTo>
                    <a:pt x="15950" y="145254"/>
                  </a:lnTo>
                  <a:lnTo>
                    <a:pt x="11004" y="187958"/>
                  </a:lnTo>
                  <a:lnTo>
                    <a:pt x="8805" y="234360"/>
                  </a:lnTo>
                  <a:lnTo>
                    <a:pt x="6044" y="282556"/>
                  </a:lnTo>
                  <a:lnTo>
                    <a:pt x="3331" y="281302"/>
                  </a:lnTo>
                  <a:lnTo>
                    <a:pt x="0" y="274372"/>
                  </a:lnTo>
                  <a:lnTo>
                    <a:pt x="2589" y="235504"/>
                  </a:lnTo>
                  <a:lnTo>
                    <a:pt x="28059" y="178722"/>
                  </a:lnTo>
                  <a:lnTo>
                    <a:pt x="44823" y="151035"/>
                  </a:lnTo>
                  <a:lnTo>
                    <a:pt x="56607" y="143347"/>
                  </a:lnTo>
                  <a:lnTo>
                    <a:pt x="85950" y="138868"/>
                  </a:lnTo>
                  <a:lnTo>
                    <a:pt x="115242" y="146017"/>
                  </a:lnTo>
                  <a:lnTo>
                    <a:pt x="129451" y="152189"/>
                  </a:lnTo>
                  <a:lnTo>
                    <a:pt x="149302" y="175298"/>
                  </a:lnTo>
                  <a:lnTo>
                    <a:pt x="161680" y="207404"/>
                  </a:lnTo>
                  <a:lnTo>
                    <a:pt x="167181" y="247066"/>
                  </a:lnTo>
                  <a:lnTo>
                    <a:pt x="161501" y="277896"/>
                  </a:lnTo>
                  <a:lnTo>
                    <a:pt x="155721" y="290383"/>
                  </a:lnTo>
                  <a:lnTo>
                    <a:pt x="133047" y="312383"/>
                  </a:lnTo>
                  <a:lnTo>
                    <a:pt x="118469" y="322515"/>
                  </a:lnTo>
                  <a:lnTo>
                    <a:pt x="86022" y="329711"/>
                  </a:lnTo>
                  <a:lnTo>
                    <a:pt x="45681" y="329259"/>
                  </a:lnTo>
                  <a:lnTo>
                    <a:pt x="20758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7582295" y="10500483"/>
              <a:ext cx="54845" cy="370204"/>
            </a:xfrm>
            <a:custGeom>
              <a:avLst/>
              <a:gdLst/>
              <a:ahLst/>
              <a:cxnLst/>
              <a:rect l="0" t="0" r="0" b="0"/>
              <a:pathLst>
                <a:path w="54845" h="370204">
                  <a:moveTo>
                    <a:pt x="54844" y="0"/>
                  </a:moveTo>
                  <a:lnTo>
                    <a:pt x="53321" y="56256"/>
                  </a:lnTo>
                  <a:lnTo>
                    <a:pt x="47566" y="102699"/>
                  </a:lnTo>
                  <a:lnTo>
                    <a:pt x="35760" y="158401"/>
                  </a:lnTo>
                  <a:lnTo>
                    <a:pt x="27065" y="201419"/>
                  </a:lnTo>
                  <a:lnTo>
                    <a:pt x="19646" y="247960"/>
                  </a:lnTo>
                  <a:lnTo>
                    <a:pt x="13946" y="306899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7650850" y="10694928"/>
              <a:ext cx="178247" cy="189470"/>
            </a:xfrm>
            <a:custGeom>
              <a:avLst/>
              <a:gdLst/>
              <a:ahLst/>
              <a:cxnLst/>
              <a:rect l="0" t="0" r="0" b="0"/>
              <a:pathLst>
                <a:path w="178247" h="189470">
                  <a:moveTo>
                    <a:pt x="0" y="79779"/>
                  </a:moveTo>
                  <a:lnTo>
                    <a:pt x="40739" y="67309"/>
                  </a:lnTo>
                  <a:lnTo>
                    <a:pt x="61779" y="53416"/>
                  </a:lnTo>
                  <a:lnTo>
                    <a:pt x="90755" y="13907"/>
                  </a:lnTo>
                  <a:lnTo>
                    <a:pt x="90973" y="5395"/>
                  </a:lnTo>
                  <a:lnTo>
                    <a:pt x="85024" y="1244"/>
                  </a:lnTo>
                  <a:lnTo>
                    <a:pt x="74964" y="0"/>
                  </a:lnTo>
                  <a:lnTo>
                    <a:pt x="65212" y="5265"/>
                  </a:lnTo>
                  <a:lnTo>
                    <a:pt x="46248" y="27365"/>
                  </a:lnTo>
                  <a:lnTo>
                    <a:pt x="25723" y="74067"/>
                  </a:lnTo>
                  <a:lnTo>
                    <a:pt x="27175" y="104663"/>
                  </a:lnTo>
                  <a:lnTo>
                    <a:pt x="31828" y="119220"/>
                  </a:lnTo>
                  <a:lnTo>
                    <a:pt x="49185" y="143521"/>
                  </a:lnTo>
                  <a:lnTo>
                    <a:pt x="72135" y="162953"/>
                  </a:lnTo>
                  <a:lnTo>
                    <a:pt x="97569" y="176669"/>
                  </a:lnTo>
                  <a:lnTo>
                    <a:pt x="155990" y="186940"/>
                  </a:lnTo>
                  <a:lnTo>
                    <a:pt x="178246" y="189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8062815" y="10679168"/>
              <a:ext cx="276937" cy="217311"/>
            </a:xfrm>
            <a:custGeom>
              <a:avLst/>
              <a:gdLst/>
              <a:ahLst/>
              <a:cxnLst/>
              <a:rect l="0" t="0" r="0" b="0"/>
              <a:pathLst>
                <a:path w="276937" h="217311">
                  <a:moveTo>
                    <a:pt x="40505" y="26983"/>
                  </a:moveTo>
                  <a:lnTo>
                    <a:pt x="25590" y="79854"/>
                  </a:lnTo>
                  <a:lnTo>
                    <a:pt x="16788" y="140151"/>
                  </a:lnTo>
                  <a:lnTo>
                    <a:pt x="10118" y="198134"/>
                  </a:lnTo>
                  <a:lnTo>
                    <a:pt x="6536" y="214210"/>
                  </a:lnTo>
                  <a:lnTo>
                    <a:pt x="4148" y="217310"/>
                  </a:lnTo>
                  <a:lnTo>
                    <a:pt x="1494" y="200442"/>
                  </a:lnTo>
                  <a:lnTo>
                    <a:pt x="0" y="148120"/>
                  </a:lnTo>
                  <a:lnTo>
                    <a:pt x="14115" y="91653"/>
                  </a:lnTo>
                  <a:lnTo>
                    <a:pt x="30316" y="43605"/>
                  </a:lnTo>
                  <a:lnTo>
                    <a:pt x="48164" y="22691"/>
                  </a:lnTo>
                  <a:lnTo>
                    <a:pt x="59322" y="14981"/>
                  </a:lnTo>
                  <a:lnTo>
                    <a:pt x="69808" y="12888"/>
                  </a:lnTo>
                  <a:lnTo>
                    <a:pt x="79845" y="14539"/>
                  </a:lnTo>
                  <a:lnTo>
                    <a:pt x="89584" y="18688"/>
                  </a:lnTo>
                  <a:lnTo>
                    <a:pt x="108530" y="39546"/>
                  </a:lnTo>
                  <a:lnTo>
                    <a:pt x="132264" y="85550"/>
                  </a:lnTo>
                  <a:lnTo>
                    <a:pt x="153932" y="148411"/>
                  </a:lnTo>
                  <a:lnTo>
                    <a:pt x="157256" y="152116"/>
                  </a:lnTo>
                  <a:lnTo>
                    <a:pt x="159473" y="148491"/>
                  </a:lnTo>
                  <a:lnTo>
                    <a:pt x="170310" y="98890"/>
                  </a:lnTo>
                  <a:lnTo>
                    <a:pt x="182731" y="48120"/>
                  </a:lnTo>
                  <a:lnTo>
                    <a:pt x="203339" y="9040"/>
                  </a:lnTo>
                  <a:lnTo>
                    <a:pt x="213047" y="2833"/>
                  </a:lnTo>
                  <a:lnTo>
                    <a:pt x="236020" y="0"/>
                  </a:lnTo>
                  <a:lnTo>
                    <a:pt x="245498" y="5947"/>
                  </a:lnTo>
                  <a:lnTo>
                    <a:pt x="260092" y="28806"/>
                  </a:lnTo>
                  <a:lnTo>
                    <a:pt x="276873" y="75936"/>
                  </a:lnTo>
                  <a:lnTo>
                    <a:pt x="276936" y="128495"/>
                  </a:lnTo>
                  <a:lnTo>
                    <a:pt x="275080" y="160460"/>
                  </a:lnTo>
                  <a:lnTo>
                    <a:pt x="273596" y="205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8424866" y="10637596"/>
              <a:ext cx="307862" cy="246802"/>
            </a:xfrm>
            <a:custGeom>
              <a:avLst/>
              <a:gdLst/>
              <a:ahLst/>
              <a:cxnLst/>
              <a:rect l="0" t="0" r="0" b="0"/>
              <a:pathLst>
                <a:path w="307862" h="246802">
                  <a:moveTo>
                    <a:pt x="21234" y="0"/>
                  </a:moveTo>
                  <a:lnTo>
                    <a:pt x="11811" y="53208"/>
                  </a:lnTo>
                  <a:lnTo>
                    <a:pt x="7270" y="105988"/>
                  </a:lnTo>
                  <a:lnTo>
                    <a:pt x="0" y="158698"/>
                  </a:lnTo>
                  <a:lnTo>
                    <a:pt x="3165" y="189363"/>
                  </a:lnTo>
                  <a:lnTo>
                    <a:pt x="7664" y="196321"/>
                  </a:lnTo>
                  <a:lnTo>
                    <a:pt x="13710" y="197913"/>
                  </a:lnTo>
                  <a:lnTo>
                    <a:pt x="20789" y="195927"/>
                  </a:lnTo>
                  <a:lnTo>
                    <a:pt x="45308" y="178576"/>
                  </a:lnTo>
                  <a:lnTo>
                    <a:pt x="64592" y="139580"/>
                  </a:lnTo>
                  <a:lnTo>
                    <a:pt x="84756" y="82754"/>
                  </a:lnTo>
                  <a:lnTo>
                    <a:pt x="95746" y="51941"/>
                  </a:lnTo>
                  <a:lnTo>
                    <a:pt x="90875" y="113463"/>
                  </a:lnTo>
                  <a:lnTo>
                    <a:pt x="90112" y="168868"/>
                  </a:lnTo>
                  <a:lnTo>
                    <a:pt x="98059" y="201500"/>
                  </a:lnTo>
                  <a:lnTo>
                    <a:pt x="104443" y="216600"/>
                  </a:lnTo>
                  <a:lnTo>
                    <a:pt x="114793" y="225143"/>
                  </a:lnTo>
                  <a:lnTo>
                    <a:pt x="127787" y="229316"/>
                  </a:lnTo>
                  <a:lnTo>
                    <a:pt x="142544" y="230574"/>
                  </a:lnTo>
                  <a:lnTo>
                    <a:pt x="171128" y="219784"/>
                  </a:lnTo>
                  <a:lnTo>
                    <a:pt x="208854" y="188014"/>
                  </a:lnTo>
                  <a:lnTo>
                    <a:pt x="228021" y="161258"/>
                  </a:lnTo>
                  <a:lnTo>
                    <a:pt x="245854" y="111935"/>
                  </a:lnTo>
                  <a:lnTo>
                    <a:pt x="250560" y="76663"/>
                  </a:lnTo>
                  <a:lnTo>
                    <a:pt x="245721" y="66343"/>
                  </a:lnTo>
                  <a:lnTo>
                    <a:pt x="236401" y="60987"/>
                  </a:lnTo>
                  <a:lnTo>
                    <a:pt x="224094" y="58939"/>
                  </a:lnTo>
                  <a:lnTo>
                    <a:pt x="217413" y="62145"/>
                  </a:lnTo>
                  <a:lnTo>
                    <a:pt x="214482" y="68852"/>
                  </a:lnTo>
                  <a:lnTo>
                    <a:pt x="214052" y="77894"/>
                  </a:lnTo>
                  <a:lnTo>
                    <a:pt x="221698" y="96065"/>
                  </a:lnTo>
                  <a:lnTo>
                    <a:pt x="236777" y="114298"/>
                  </a:lnTo>
                  <a:lnTo>
                    <a:pt x="296758" y="159969"/>
                  </a:lnTo>
                  <a:lnTo>
                    <a:pt x="303942" y="170631"/>
                  </a:lnTo>
                  <a:lnTo>
                    <a:pt x="307861" y="194666"/>
                  </a:lnTo>
                  <a:lnTo>
                    <a:pt x="303727" y="204427"/>
                  </a:lnTo>
                  <a:lnTo>
                    <a:pt x="286946" y="219335"/>
                  </a:lnTo>
                  <a:lnTo>
                    <a:pt x="241979" y="239796"/>
                  </a:lnTo>
                  <a:lnTo>
                    <a:pt x="213191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8816302" y="10500483"/>
              <a:ext cx="27424" cy="356493"/>
            </a:xfrm>
            <a:custGeom>
              <a:avLst/>
              <a:gdLst/>
              <a:ahLst/>
              <a:cxnLst/>
              <a:rect l="0" t="0" r="0" b="0"/>
              <a:pathLst>
                <a:path w="27424" h="356493">
                  <a:moveTo>
                    <a:pt x="27423" y="0"/>
                  </a:moveTo>
                  <a:lnTo>
                    <a:pt x="25899" y="45309"/>
                  </a:lnTo>
                  <a:lnTo>
                    <a:pt x="18000" y="106018"/>
                  </a:lnTo>
                  <a:lnTo>
                    <a:pt x="15618" y="155285"/>
                  </a:lnTo>
                  <a:lnTo>
                    <a:pt x="6997" y="212576"/>
                  </a:lnTo>
                  <a:lnTo>
                    <a:pt x="2074" y="265777"/>
                  </a:lnTo>
                  <a:lnTo>
                    <a:pt x="615" y="32013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8720324" y="10678729"/>
              <a:ext cx="233092" cy="27423"/>
            </a:xfrm>
            <a:custGeom>
              <a:avLst/>
              <a:gdLst/>
              <a:ahLst/>
              <a:cxnLst/>
              <a:rect l="0" t="0" r="0" b="0"/>
              <a:pathLst>
                <a:path w="233092" h="27423">
                  <a:moveTo>
                    <a:pt x="0" y="27422"/>
                  </a:moveTo>
                  <a:lnTo>
                    <a:pt x="59659" y="23360"/>
                  </a:lnTo>
                  <a:lnTo>
                    <a:pt x="111116" y="16570"/>
                  </a:lnTo>
                  <a:lnTo>
                    <a:pt x="160894" y="10495"/>
                  </a:lnTo>
                  <a:lnTo>
                    <a:pt x="200527" y="3109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9079286" y="10500483"/>
              <a:ext cx="152181" cy="388200"/>
            </a:xfrm>
            <a:custGeom>
              <a:avLst/>
              <a:gdLst/>
              <a:ahLst/>
              <a:cxnLst/>
              <a:rect l="0" t="0" r="0" b="0"/>
              <a:pathLst>
                <a:path w="152181" h="388200">
                  <a:moveTo>
                    <a:pt x="24952" y="0"/>
                  </a:moveTo>
                  <a:lnTo>
                    <a:pt x="24952" y="43673"/>
                  </a:lnTo>
                  <a:lnTo>
                    <a:pt x="24952" y="89490"/>
                  </a:lnTo>
                  <a:lnTo>
                    <a:pt x="24952" y="140323"/>
                  </a:lnTo>
                  <a:lnTo>
                    <a:pt x="24952" y="193384"/>
                  </a:lnTo>
                  <a:lnTo>
                    <a:pt x="24952" y="243374"/>
                  </a:lnTo>
                  <a:lnTo>
                    <a:pt x="20890" y="306217"/>
                  </a:lnTo>
                  <a:lnTo>
                    <a:pt x="17673" y="322975"/>
                  </a:lnTo>
                  <a:lnTo>
                    <a:pt x="14005" y="329577"/>
                  </a:lnTo>
                  <a:lnTo>
                    <a:pt x="10037" y="329408"/>
                  </a:lnTo>
                  <a:lnTo>
                    <a:pt x="5868" y="324724"/>
                  </a:lnTo>
                  <a:lnTo>
                    <a:pt x="0" y="289017"/>
                  </a:lnTo>
                  <a:lnTo>
                    <a:pt x="12819" y="239844"/>
                  </a:lnTo>
                  <a:lnTo>
                    <a:pt x="31747" y="216795"/>
                  </a:lnTo>
                  <a:lnTo>
                    <a:pt x="43193" y="208515"/>
                  </a:lnTo>
                  <a:lnTo>
                    <a:pt x="72161" y="203379"/>
                  </a:lnTo>
                  <a:lnTo>
                    <a:pt x="88417" y="204142"/>
                  </a:lnTo>
                  <a:lnTo>
                    <a:pt x="114606" y="217178"/>
                  </a:lnTo>
                  <a:lnTo>
                    <a:pt x="134877" y="238206"/>
                  </a:lnTo>
                  <a:lnTo>
                    <a:pt x="148965" y="262787"/>
                  </a:lnTo>
                  <a:lnTo>
                    <a:pt x="152180" y="288946"/>
                  </a:lnTo>
                  <a:lnTo>
                    <a:pt x="147007" y="314284"/>
                  </a:lnTo>
                  <a:lnTo>
                    <a:pt x="134551" y="335701"/>
                  </a:lnTo>
                  <a:lnTo>
                    <a:pt x="103129" y="364889"/>
                  </a:lnTo>
                  <a:lnTo>
                    <a:pt x="64874" y="385556"/>
                  </a:lnTo>
                  <a:lnTo>
                    <a:pt x="42187" y="388199"/>
                  </a:lnTo>
                  <a:lnTo>
                    <a:pt x="11241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9241350" y="10684814"/>
              <a:ext cx="260514" cy="158451"/>
            </a:xfrm>
            <a:custGeom>
              <a:avLst/>
              <a:gdLst/>
              <a:ahLst/>
              <a:cxnLst/>
              <a:rect l="0" t="0" r="0" b="0"/>
              <a:pathLst>
                <a:path w="260514" h="158451">
                  <a:moveTo>
                    <a:pt x="0" y="89893"/>
                  </a:moveTo>
                  <a:lnTo>
                    <a:pt x="21836" y="97173"/>
                  </a:lnTo>
                  <a:lnTo>
                    <a:pt x="44744" y="96683"/>
                  </a:lnTo>
                  <a:lnTo>
                    <a:pt x="70161" y="89865"/>
                  </a:lnTo>
                  <a:lnTo>
                    <a:pt x="96692" y="76677"/>
                  </a:lnTo>
                  <a:lnTo>
                    <a:pt x="130045" y="44843"/>
                  </a:lnTo>
                  <a:lnTo>
                    <a:pt x="151945" y="6466"/>
                  </a:lnTo>
                  <a:lnTo>
                    <a:pt x="151571" y="759"/>
                  </a:lnTo>
                  <a:lnTo>
                    <a:pt x="146751" y="0"/>
                  </a:lnTo>
                  <a:lnTo>
                    <a:pt x="138967" y="2543"/>
                  </a:lnTo>
                  <a:lnTo>
                    <a:pt x="84769" y="47639"/>
                  </a:lnTo>
                  <a:lnTo>
                    <a:pt x="74794" y="57153"/>
                  </a:lnTo>
                  <a:lnTo>
                    <a:pt x="69668" y="68066"/>
                  </a:lnTo>
                  <a:lnTo>
                    <a:pt x="68034" y="92380"/>
                  </a:lnTo>
                  <a:lnTo>
                    <a:pt x="72778" y="103739"/>
                  </a:lnTo>
                  <a:lnTo>
                    <a:pt x="90237" y="124485"/>
                  </a:lnTo>
                  <a:lnTo>
                    <a:pt x="117294" y="135737"/>
                  </a:lnTo>
                  <a:lnTo>
                    <a:pt x="166787" y="142071"/>
                  </a:lnTo>
                  <a:lnTo>
                    <a:pt x="215984" y="148010"/>
                  </a:lnTo>
                  <a:lnTo>
                    <a:pt x="260513" y="158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5607881" y="11144910"/>
              <a:ext cx="237013" cy="435180"/>
            </a:xfrm>
            <a:custGeom>
              <a:avLst/>
              <a:gdLst/>
              <a:ahLst/>
              <a:cxnLst/>
              <a:rect l="0" t="0" r="0" b="0"/>
              <a:pathLst>
                <a:path w="237013" h="435180">
                  <a:moveTo>
                    <a:pt x="178246" y="0"/>
                  </a:moveTo>
                  <a:lnTo>
                    <a:pt x="149131" y="7279"/>
                  </a:lnTo>
                  <a:lnTo>
                    <a:pt x="109188" y="33642"/>
                  </a:lnTo>
                  <a:lnTo>
                    <a:pt x="62773" y="96797"/>
                  </a:lnTo>
                  <a:lnTo>
                    <a:pt x="19848" y="143706"/>
                  </a:lnTo>
                  <a:lnTo>
                    <a:pt x="17802" y="149125"/>
                  </a:lnTo>
                  <a:lnTo>
                    <a:pt x="21009" y="151214"/>
                  </a:lnTo>
                  <a:lnTo>
                    <a:pt x="73552" y="158179"/>
                  </a:lnTo>
                  <a:lnTo>
                    <a:pt x="128098" y="177209"/>
                  </a:lnTo>
                  <a:lnTo>
                    <a:pt x="188653" y="210936"/>
                  </a:lnTo>
                  <a:lnTo>
                    <a:pt x="211310" y="228831"/>
                  </a:lnTo>
                  <a:lnTo>
                    <a:pt x="233916" y="263313"/>
                  </a:lnTo>
                  <a:lnTo>
                    <a:pt x="237012" y="289180"/>
                  </a:lnTo>
                  <a:lnTo>
                    <a:pt x="226587" y="343026"/>
                  </a:lnTo>
                  <a:lnTo>
                    <a:pt x="210395" y="366249"/>
                  </a:lnTo>
                  <a:lnTo>
                    <a:pt x="162760" y="405985"/>
                  </a:lnTo>
                  <a:lnTo>
                    <a:pt x="115597" y="426678"/>
                  </a:lnTo>
                  <a:lnTo>
                    <a:pt x="55749" y="435179"/>
                  </a:lnTo>
                  <a:lnTo>
                    <a:pt x="28332" y="433105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5816513" y="11227177"/>
              <a:ext cx="161572" cy="287937"/>
            </a:xfrm>
            <a:custGeom>
              <a:avLst/>
              <a:gdLst/>
              <a:ahLst/>
              <a:cxnLst/>
              <a:rect l="0" t="0" r="0" b="0"/>
              <a:pathLst>
                <a:path w="161572" h="287937">
                  <a:moveTo>
                    <a:pt x="134149" y="0"/>
                  </a:moveTo>
                  <a:lnTo>
                    <a:pt x="72369" y="38169"/>
                  </a:lnTo>
                  <a:lnTo>
                    <a:pt x="43394" y="86298"/>
                  </a:lnTo>
                  <a:lnTo>
                    <a:pt x="17253" y="148911"/>
                  </a:lnTo>
                  <a:lnTo>
                    <a:pt x="1481" y="209353"/>
                  </a:lnTo>
                  <a:lnTo>
                    <a:pt x="0" y="226406"/>
                  </a:lnTo>
                  <a:lnTo>
                    <a:pt x="6479" y="253480"/>
                  </a:lnTo>
                  <a:lnTo>
                    <a:pt x="12472" y="264965"/>
                  </a:lnTo>
                  <a:lnTo>
                    <a:pt x="21038" y="271098"/>
                  </a:lnTo>
                  <a:lnTo>
                    <a:pt x="31319" y="273664"/>
                  </a:lnTo>
                  <a:lnTo>
                    <a:pt x="42743" y="273850"/>
                  </a:lnTo>
                  <a:lnTo>
                    <a:pt x="53407" y="269405"/>
                  </a:lnTo>
                  <a:lnTo>
                    <a:pt x="82972" y="241311"/>
                  </a:lnTo>
                  <a:lnTo>
                    <a:pt x="116196" y="190872"/>
                  </a:lnTo>
                  <a:lnTo>
                    <a:pt x="145160" y="129619"/>
                  </a:lnTo>
                  <a:lnTo>
                    <a:pt x="150630" y="127546"/>
                  </a:lnTo>
                  <a:lnTo>
                    <a:pt x="154277" y="135305"/>
                  </a:lnTo>
                  <a:lnTo>
                    <a:pt x="156806" y="165256"/>
                  </a:lnTo>
                  <a:lnTo>
                    <a:pt x="152711" y="214853"/>
                  </a:lnTo>
                  <a:lnTo>
                    <a:pt x="159370" y="265204"/>
                  </a:lnTo>
                  <a:lnTo>
                    <a:pt x="161571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6081109" y="11217654"/>
              <a:ext cx="223850" cy="225780"/>
            </a:xfrm>
            <a:custGeom>
              <a:avLst/>
              <a:gdLst/>
              <a:ahLst/>
              <a:cxnLst/>
              <a:rect l="0" t="0" r="0" b="0"/>
              <a:pathLst>
                <a:path w="223850" h="225780">
                  <a:moveTo>
                    <a:pt x="34087" y="36946"/>
                  </a:moveTo>
                  <a:lnTo>
                    <a:pt x="24664" y="72831"/>
                  </a:lnTo>
                  <a:lnTo>
                    <a:pt x="20122" y="127476"/>
                  </a:lnTo>
                  <a:lnTo>
                    <a:pt x="11329" y="182938"/>
                  </a:lnTo>
                  <a:lnTo>
                    <a:pt x="8737" y="219646"/>
                  </a:lnTo>
                  <a:lnTo>
                    <a:pt x="6523" y="225779"/>
                  </a:lnTo>
                  <a:lnTo>
                    <a:pt x="3523" y="223772"/>
                  </a:lnTo>
                  <a:lnTo>
                    <a:pt x="0" y="216342"/>
                  </a:lnTo>
                  <a:lnTo>
                    <a:pt x="2320" y="176769"/>
                  </a:lnTo>
                  <a:lnTo>
                    <a:pt x="18276" y="118225"/>
                  </a:lnTo>
                  <a:lnTo>
                    <a:pt x="32646" y="84749"/>
                  </a:lnTo>
                  <a:lnTo>
                    <a:pt x="53251" y="61747"/>
                  </a:lnTo>
                  <a:lnTo>
                    <a:pt x="65145" y="53480"/>
                  </a:lnTo>
                  <a:lnTo>
                    <a:pt x="76121" y="52539"/>
                  </a:lnTo>
                  <a:lnTo>
                    <a:pt x="86485" y="56482"/>
                  </a:lnTo>
                  <a:lnTo>
                    <a:pt x="96441" y="63681"/>
                  </a:lnTo>
                  <a:lnTo>
                    <a:pt x="103079" y="74574"/>
                  </a:lnTo>
                  <a:lnTo>
                    <a:pt x="112421" y="120544"/>
                  </a:lnTo>
                  <a:lnTo>
                    <a:pt x="113665" y="178684"/>
                  </a:lnTo>
                  <a:lnTo>
                    <a:pt x="108557" y="211154"/>
                  </a:lnTo>
                  <a:lnTo>
                    <a:pt x="105062" y="215547"/>
                  </a:lnTo>
                  <a:lnTo>
                    <a:pt x="101209" y="212381"/>
                  </a:lnTo>
                  <a:lnTo>
                    <a:pt x="97116" y="204178"/>
                  </a:lnTo>
                  <a:lnTo>
                    <a:pt x="96631" y="178812"/>
                  </a:lnTo>
                  <a:lnTo>
                    <a:pt x="108734" y="120152"/>
                  </a:lnTo>
                  <a:lnTo>
                    <a:pt x="135932" y="71079"/>
                  </a:lnTo>
                  <a:lnTo>
                    <a:pt x="165658" y="17945"/>
                  </a:lnTo>
                  <a:lnTo>
                    <a:pt x="176646" y="7521"/>
                  </a:lnTo>
                  <a:lnTo>
                    <a:pt x="188542" y="2094"/>
                  </a:lnTo>
                  <a:lnTo>
                    <a:pt x="201042" y="0"/>
                  </a:lnTo>
                  <a:lnTo>
                    <a:pt x="209376" y="6221"/>
                  </a:lnTo>
                  <a:lnTo>
                    <a:pt x="218636" y="33447"/>
                  </a:lnTo>
                  <a:lnTo>
                    <a:pt x="223849" y="91600"/>
                  </a:lnTo>
                  <a:lnTo>
                    <a:pt x="218114" y="149796"/>
                  </a:lnTo>
                  <a:lnTo>
                    <a:pt x="212332" y="20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6382115" y="11267776"/>
              <a:ext cx="103284" cy="206204"/>
            </a:xfrm>
            <a:custGeom>
              <a:avLst/>
              <a:gdLst/>
              <a:ahLst/>
              <a:cxnLst/>
              <a:rect l="0" t="0" r="0" b="0"/>
              <a:pathLst>
                <a:path w="103284" h="206204">
                  <a:moveTo>
                    <a:pt x="7305" y="137647"/>
                  </a:moveTo>
                  <a:lnTo>
                    <a:pt x="45473" y="92200"/>
                  </a:lnTo>
                  <a:lnTo>
                    <a:pt x="64487" y="54101"/>
                  </a:lnTo>
                  <a:lnTo>
                    <a:pt x="72491" y="6588"/>
                  </a:lnTo>
                  <a:lnTo>
                    <a:pt x="69044" y="0"/>
                  </a:lnTo>
                  <a:lnTo>
                    <a:pt x="62175" y="178"/>
                  </a:lnTo>
                  <a:lnTo>
                    <a:pt x="53026" y="4867"/>
                  </a:lnTo>
                  <a:lnTo>
                    <a:pt x="18313" y="47861"/>
                  </a:lnTo>
                  <a:lnTo>
                    <a:pt x="4580" y="83523"/>
                  </a:lnTo>
                  <a:lnTo>
                    <a:pt x="0" y="118162"/>
                  </a:lnTo>
                  <a:lnTo>
                    <a:pt x="3042" y="148792"/>
                  </a:lnTo>
                  <a:lnTo>
                    <a:pt x="17598" y="173578"/>
                  </a:lnTo>
                  <a:lnTo>
                    <a:pt x="27879" y="184453"/>
                  </a:lnTo>
                  <a:lnTo>
                    <a:pt x="55551" y="196536"/>
                  </a:lnTo>
                  <a:lnTo>
                    <a:pt x="103283" y="206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6653336" y="11226250"/>
              <a:ext cx="154700" cy="288864"/>
            </a:xfrm>
            <a:custGeom>
              <a:avLst/>
              <a:gdLst/>
              <a:ahLst/>
              <a:cxnLst/>
              <a:rect l="0" t="0" r="0" b="0"/>
              <a:pathLst>
                <a:path w="154700" h="288864">
                  <a:moveTo>
                    <a:pt x="147420" y="55771"/>
                  </a:moveTo>
                  <a:lnTo>
                    <a:pt x="154699" y="33936"/>
                  </a:lnTo>
                  <a:lnTo>
                    <a:pt x="153796" y="24456"/>
                  </a:lnTo>
                  <a:lnTo>
                    <a:pt x="144668" y="5799"/>
                  </a:lnTo>
                  <a:lnTo>
                    <a:pt x="136444" y="1127"/>
                  </a:lnTo>
                  <a:lnTo>
                    <a:pt x="115119" y="0"/>
                  </a:lnTo>
                  <a:lnTo>
                    <a:pt x="90407" y="16765"/>
                  </a:lnTo>
                  <a:lnTo>
                    <a:pt x="67236" y="43006"/>
                  </a:lnTo>
                  <a:lnTo>
                    <a:pt x="35884" y="97092"/>
                  </a:lnTo>
                  <a:lnTo>
                    <a:pt x="8081" y="151787"/>
                  </a:lnTo>
                  <a:lnTo>
                    <a:pt x="0" y="200174"/>
                  </a:lnTo>
                  <a:lnTo>
                    <a:pt x="4884" y="245827"/>
                  </a:lnTo>
                  <a:lnTo>
                    <a:pt x="11262" y="257125"/>
                  </a:lnTo>
                  <a:lnTo>
                    <a:pt x="30537" y="273741"/>
                  </a:lnTo>
                  <a:lnTo>
                    <a:pt x="50276" y="282142"/>
                  </a:lnTo>
                  <a:lnTo>
                    <a:pt x="78864" y="2888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6915607" y="11261243"/>
              <a:ext cx="149939" cy="212737"/>
            </a:xfrm>
            <a:custGeom>
              <a:avLst/>
              <a:gdLst/>
              <a:ahLst/>
              <a:cxnLst/>
              <a:rect l="0" t="0" r="0" b="0"/>
              <a:pathLst>
                <a:path w="149939" h="212737">
                  <a:moveTo>
                    <a:pt x="35972" y="34490"/>
                  </a:moveTo>
                  <a:lnTo>
                    <a:pt x="26549" y="79800"/>
                  </a:lnTo>
                  <a:lnTo>
                    <a:pt x="25055" y="137461"/>
                  </a:lnTo>
                  <a:lnTo>
                    <a:pt x="30104" y="175218"/>
                  </a:lnTo>
                  <a:lnTo>
                    <a:pt x="38154" y="186200"/>
                  </a:lnTo>
                  <a:lnTo>
                    <a:pt x="49614" y="191998"/>
                  </a:lnTo>
                  <a:lnTo>
                    <a:pt x="63349" y="194341"/>
                  </a:lnTo>
                  <a:lnTo>
                    <a:pt x="75552" y="191332"/>
                  </a:lnTo>
                  <a:lnTo>
                    <a:pt x="97236" y="175801"/>
                  </a:lnTo>
                  <a:lnTo>
                    <a:pt x="134460" y="119167"/>
                  </a:lnTo>
                  <a:lnTo>
                    <a:pt x="147284" y="90406"/>
                  </a:lnTo>
                  <a:lnTo>
                    <a:pt x="149938" y="62388"/>
                  </a:lnTo>
                  <a:lnTo>
                    <a:pt x="144516" y="34702"/>
                  </a:lnTo>
                  <a:lnTo>
                    <a:pt x="131950" y="7161"/>
                  </a:lnTo>
                  <a:lnTo>
                    <a:pt x="122809" y="1036"/>
                  </a:lnTo>
                  <a:lnTo>
                    <a:pt x="112145" y="0"/>
                  </a:lnTo>
                  <a:lnTo>
                    <a:pt x="89632" y="6973"/>
                  </a:lnTo>
                  <a:lnTo>
                    <a:pt x="69470" y="20229"/>
                  </a:lnTo>
                  <a:lnTo>
                    <a:pt x="31699" y="73936"/>
                  </a:lnTo>
                  <a:lnTo>
                    <a:pt x="7115" y="117781"/>
                  </a:lnTo>
                  <a:lnTo>
                    <a:pt x="0" y="165642"/>
                  </a:lnTo>
                  <a:lnTo>
                    <a:pt x="8549" y="2127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7116114" y="11282870"/>
              <a:ext cx="111358" cy="191110"/>
            </a:xfrm>
            <a:custGeom>
              <a:avLst/>
              <a:gdLst/>
              <a:ahLst/>
              <a:cxnLst/>
              <a:rect l="0" t="0" r="0" b="0"/>
              <a:pathLst>
                <a:path w="111358" h="191110">
                  <a:moveTo>
                    <a:pt x="0" y="108842"/>
                  </a:moveTo>
                  <a:lnTo>
                    <a:pt x="61779" y="70673"/>
                  </a:lnTo>
                  <a:lnTo>
                    <a:pt x="98589" y="33875"/>
                  </a:lnTo>
                  <a:lnTo>
                    <a:pt x="111357" y="10014"/>
                  </a:lnTo>
                  <a:lnTo>
                    <a:pt x="109278" y="3347"/>
                  </a:lnTo>
                  <a:lnTo>
                    <a:pt x="101798" y="425"/>
                  </a:lnTo>
                  <a:lnTo>
                    <a:pt x="90717" y="0"/>
                  </a:lnTo>
                  <a:lnTo>
                    <a:pt x="66217" y="15779"/>
                  </a:lnTo>
                  <a:lnTo>
                    <a:pt x="30792" y="58923"/>
                  </a:lnTo>
                  <a:lnTo>
                    <a:pt x="20528" y="75563"/>
                  </a:lnTo>
                  <a:lnTo>
                    <a:pt x="13185" y="114365"/>
                  </a:lnTo>
                  <a:lnTo>
                    <a:pt x="13360" y="135376"/>
                  </a:lnTo>
                  <a:lnTo>
                    <a:pt x="18047" y="150907"/>
                  </a:lnTo>
                  <a:lnTo>
                    <a:pt x="25742" y="162784"/>
                  </a:lnTo>
                  <a:lnTo>
                    <a:pt x="50284" y="182716"/>
                  </a:lnTo>
                  <a:lnTo>
                    <a:pt x="68555" y="1911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7376626" y="11096444"/>
              <a:ext cx="68557" cy="432380"/>
            </a:xfrm>
            <a:custGeom>
              <a:avLst/>
              <a:gdLst/>
              <a:ahLst/>
              <a:cxnLst/>
              <a:rect l="0" t="0" r="0" b="0"/>
              <a:pathLst>
                <a:path w="68557" h="432380">
                  <a:moveTo>
                    <a:pt x="68556" y="75888"/>
                  </a:moveTo>
                  <a:lnTo>
                    <a:pt x="64493" y="20291"/>
                  </a:lnTo>
                  <a:lnTo>
                    <a:pt x="61277" y="6830"/>
                  </a:lnTo>
                  <a:lnTo>
                    <a:pt x="56086" y="904"/>
                  </a:lnTo>
                  <a:lnTo>
                    <a:pt x="49579" y="0"/>
                  </a:lnTo>
                  <a:lnTo>
                    <a:pt x="42194" y="2444"/>
                  </a:lnTo>
                  <a:lnTo>
                    <a:pt x="29925" y="21411"/>
                  </a:lnTo>
                  <a:lnTo>
                    <a:pt x="9636" y="83240"/>
                  </a:lnTo>
                  <a:lnTo>
                    <a:pt x="4283" y="126383"/>
                  </a:lnTo>
                  <a:lnTo>
                    <a:pt x="1904" y="176027"/>
                  </a:lnTo>
                  <a:lnTo>
                    <a:pt x="846" y="228560"/>
                  </a:lnTo>
                  <a:lnTo>
                    <a:pt x="376" y="278315"/>
                  </a:lnTo>
                  <a:lnTo>
                    <a:pt x="168" y="324296"/>
                  </a:lnTo>
                  <a:lnTo>
                    <a:pt x="50" y="381396"/>
                  </a:lnTo>
                  <a:lnTo>
                    <a:pt x="0" y="432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7458894" y="11134084"/>
              <a:ext cx="107784" cy="394740"/>
            </a:xfrm>
            <a:custGeom>
              <a:avLst/>
              <a:gdLst/>
              <a:ahLst/>
              <a:cxnLst/>
              <a:rect l="0" t="0" r="0" b="0"/>
              <a:pathLst>
                <a:path w="107784" h="394740">
                  <a:moveTo>
                    <a:pt x="95978" y="79382"/>
                  </a:moveTo>
                  <a:lnTo>
                    <a:pt x="106830" y="30574"/>
                  </a:lnTo>
                  <a:lnTo>
                    <a:pt x="107783" y="14850"/>
                  </a:lnTo>
                  <a:lnTo>
                    <a:pt x="102324" y="5892"/>
                  </a:lnTo>
                  <a:lnTo>
                    <a:pt x="92592" y="1443"/>
                  </a:lnTo>
                  <a:lnTo>
                    <a:pt x="80009" y="0"/>
                  </a:lnTo>
                  <a:lnTo>
                    <a:pt x="70098" y="5132"/>
                  </a:lnTo>
                  <a:lnTo>
                    <a:pt x="55022" y="27085"/>
                  </a:lnTo>
                  <a:lnTo>
                    <a:pt x="32930" y="89308"/>
                  </a:lnTo>
                  <a:lnTo>
                    <a:pt x="20083" y="136152"/>
                  </a:lnTo>
                  <a:lnTo>
                    <a:pt x="14075" y="196921"/>
                  </a:lnTo>
                  <a:lnTo>
                    <a:pt x="7271" y="240803"/>
                  </a:lnTo>
                  <a:lnTo>
                    <a:pt x="2154" y="301055"/>
                  </a:lnTo>
                  <a:lnTo>
                    <a:pt x="638" y="357502"/>
                  </a:lnTo>
                  <a:lnTo>
                    <a:pt x="0" y="394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7349204" y="11364289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2"/>
                  </a:lnTo>
                  <a:lnTo>
                    <a:pt x="144470" y="37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7650850" y="11391712"/>
              <a:ext cx="41135" cy="109690"/>
            </a:xfrm>
            <a:custGeom>
              <a:avLst/>
              <a:gdLst/>
              <a:ahLst/>
              <a:cxnLst/>
              <a:rect l="0" t="0" r="0" b="0"/>
              <a:pathLst>
                <a:path w="41135" h="109690">
                  <a:moveTo>
                    <a:pt x="41134" y="0"/>
                  </a:moveTo>
                  <a:lnTo>
                    <a:pt x="15367" y="55597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7691984" y="11268311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7755248" y="11282021"/>
              <a:ext cx="101271" cy="222478"/>
            </a:xfrm>
            <a:custGeom>
              <a:avLst/>
              <a:gdLst/>
              <a:ahLst/>
              <a:cxnLst/>
              <a:rect l="0" t="0" r="0" b="0"/>
              <a:pathLst>
                <a:path w="101271" h="222478">
                  <a:moveTo>
                    <a:pt x="73848" y="0"/>
                  </a:moveTo>
                  <a:lnTo>
                    <a:pt x="51955" y="24941"/>
                  </a:lnTo>
                  <a:lnTo>
                    <a:pt x="22352" y="85389"/>
                  </a:lnTo>
                  <a:lnTo>
                    <a:pt x="1383" y="148732"/>
                  </a:lnTo>
                  <a:lnTo>
                    <a:pt x="0" y="177317"/>
                  </a:lnTo>
                  <a:lnTo>
                    <a:pt x="1765" y="191338"/>
                  </a:lnTo>
                  <a:lnTo>
                    <a:pt x="9035" y="202209"/>
                  </a:lnTo>
                  <a:lnTo>
                    <a:pt x="33363" y="218350"/>
                  </a:lnTo>
                  <a:lnTo>
                    <a:pt x="60425" y="222477"/>
                  </a:lnTo>
                  <a:lnTo>
                    <a:pt x="101270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7911363" y="11350578"/>
              <a:ext cx="41135" cy="191957"/>
            </a:xfrm>
            <a:custGeom>
              <a:avLst/>
              <a:gdLst/>
              <a:ahLst/>
              <a:cxnLst/>
              <a:rect l="0" t="0" r="0" b="0"/>
              <a:pathLst>
                <a:path w="41135" h="191957">
                  <a:moveTo>
                    <a:pt x="41134" y="0"/>
                  </a:moveTo>
                  <a:lnTo>
                    <a:pt x="26219" y="59660"/>
                  </a:lnTo>
                  <a:lnTo>
                    <a:pt x="17417" y="111117"/>
                  </a:lnTo>
                  <a:lnTo>
                    <a:pt x="10746" y="156832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7952497" y="1125460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8012756" y="11314878"/>
              <a:ext cx="309944" cy="213946"/>
            </a:xfrm>
            <a:custGeom>
              <a:avLst/>
              <a:gdLst/>
              <a:ahLst/>
              <a:cxnLst/>
              <a:rect l="0" t="0" r="0" b="0"/>
              <a:pathLst>
                <a:path w="309944" h="213946">
                  <a:moveTo>
                    <a:pt x="63142" y="76834"/>
                  </a:moveTo>
                  <a:lnTo>
                    <a:pt x="77699" y="62276"/>
                  </a:lnTo>
                  <a:lnTo>
                    <a:pt x="84847" y="38879"/>
                  </a:lnTo>
                  <a:lnTo>
                    <a:pt x="86753" y="24108"/>
                  </a:lnTo>
                  <a:lnTo>
                    <a:pt x="83452" y="18831"/>
                  </a:lnTo>
                  <a:lnTo>
                    <a:pt x="76682" y="19884"/>
                  </a:lnTo>
                  <a:lnTo>
                    <a:pt x="40256" y="47133"/>
                  </a:lnTo>
                  <a:lnTo>
                    <a:pt x="12857" y="94779"/>
                  </a:lnTo>
                  <a:lnTo>
                    <a:pt x="0" y="149860"/>
                  </a:lnTo>
                  <a:lnTo>
                    <a:pt x="4289" y="163604"/>
                  </a:lnTo>
                  <a:lnTo>
                    <a:pt x="13242" y="174290"/>
                  </a:lnTo>
                  <a:lnTo>
                    <a:pt x="25305" y="182939"/>
                  </a:lnTo>
                  <a:lnTo>
                    <a:pt x="36394" y="185657"/>
                  </a:lnTo>
                  <a:lnTo>
                    <a:pt x="46833" y="184422"/>
                  </a:lnTo>
                  <a:lnTo>
                    <a:pt x="68081" y="173401"/>
                  </a:lnTo>
                  <a:lnTo>
                    <a:pt x="118962" y="129087"/>
                  </a:lnTo>
                  <a:lnTo>
                    <a:pt x="165746" y="83601"/>
                  </a:lnTo>
                  <a:lnTo>
                    <a:pt x="171155" y="81344"/>
                  </a:lnTo>
                  <a:lnTo>
                    <a:pt x="173237" y="84411"/>
                  </a:lnTo>
                  <a:lnTo>
                    <a:pt x="168889" y="110564"/>
                  </a:lnTo>
                  <a:lnTo>
                    <a:pt x="153771" y="160346"/>
                  </a:lnTo>
                  <a:lnTo>
                    <a:pt x="154031" y="162978"/>
                  </a:lnTo>
                  <a:lnTo>
                    <a:pt x="167430" y="139090"/>
                  </a:lnTo>
                  <a:lnTo>
                    <a:pt x="190441" y="85238"/>
                  </a:lnTo>
                  <a:lnTo>
                    <a:pt x="208080" y="54670"/>
                  </a:lnTo>
                  <a:lnTo>
                    <a:pt x="262561" y="431"/>
                  </a:lnTo>
                  <a:lnTo>
                    <a:pt x="270738" y="0"/>
                  </a:lnTo>
                  <a:lnTo>
                    <a:pt x="277712" y="5805"/>
                  </a:lnTo>
                  <a:lnTo>
                    <a:pt x="283886" y="15771"/>
                  </a:lnTo>
                  <a:lnTo>
                    <a:pt x="292573" y="66189"/>
                  </a:lnTo>
                  <a:lnTo>
                    <a:pt x="287869" y="114813"/>
                  </a:lnTo>
                  <a:lnTo>
                    <a:pt x="291384" y="165445"/>
                  </a:lnTo>
                  <a:lnTo>
                    <a:pt x="309943" y="213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8432389" y="11103777"/>
              <a:ext cx="82268" cy="452470"/>
            </a:xfrm>
            <a:custGeom>
              <a:avLst/>
              <a:gdLst/>
              <a:ahLst/>
              <a:cxnLst/>
              <a:rect l="0" t="0" r="0" b="0"/>
              <a:pathLst>
                <a:path w="82268" h="452470">
                  <a:moveTo>
                    <a:pt x="82267" y="0"/>
                  </a:moveTo>
                  <a:lnTo>
                    <a:pt x="67352" y="56932"/>
                  </a:lnTo>
                  <a:lnTo>
                    <a:pt x="54488" y="115893"/>
                  </a:lnTo>
                  <a:lnTo>
                    <a:pt x="41028" y="166372"/>
                  </a:lnTo>
                  <a:lnTo>
                    <a:pt x="31946" y="206485"/>
                  </a:lnTo>
                  <a:lnTo>
                    <a:pt x="22831" y="259860"/>
                  </a:lnTo>
                  <a:lnTo>
                    <a:pt x="13702" y="311004"/>
                  </a:lnTo>
                  <a:lnTo>
                    <a:pt x="6090" y="357602"/>
                  </a:lnTo>
                  <a:lnTo>
                    <a:pt x="1805" y="413526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8350121" y="11367148"/>
              <a:ext cx="164536" cy="24565"/>
            </a:xfrm>
            <a:custGeom>
              <a:avLst/>
              <a:gdLst/>
              <a:ahLst/>
              <a:cxnLst/>
              <a:rect l="0" t="0" r="0" b="0"/>
              <a:pathLst>
                <a:path w="164536" h="24565">
                  <a:moveTo>
                    <a:pt x="0" y="10852"/>
                  </a:moveTo>
                  <a:lnTo>
                    <a:pt x="59661" y="0"/>
                  </a:lnTo>
                  <a:lnTo>
                    <a:pt x="107054" y="2051"/>
                  </a:lnTo>
                  <a:lnTo>
                    <a:pt x="141917" y="12307"/>
                  </a:lnTo>
                  <a:lnTo>
                    <a:pt x="164535" y="24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8724868" y="11309445"/>
              <a:ext cx="283392" cy="211708"/>
            </a:xfrm>
            <a:custGeom>
              <a:avLst/>
              <a:gdLst/>
              <a:ahLst/>
              <a:cxnLst/>
              <a:rect l="0" t="0" r="0" b="0"/>
              <a:pathLst>
                <a:path w="283392" h="211708">
                  <a:moveTo>
                    <a:pt x="50301" y="0"/>
                  </a:moveTo>
                  <a:lnTo>
                    <a:pt x="31217" y="57252"/>
                  </a:lnTo>
                  <a:lnTo>
                    <a:pt x="10792" y="103970"/>
                  </a:lnTo>
                  <a:lnTo>
                    <a:pt x="0" y="156407"/>
                  </a:lnTo>
                  <a:lnTo>
                    <a:pt x="4081" y="203259"/>
                  </a:lnTo>
                  <a:lnTo>
                    <a:pt x="10347" y="210156"/>
                  </a:lnTo>
                  <a:lnTo>
                    <a:pt x="19094" y="211707"/>
                  </a:lnTo>
                  <a:lnTo>
                    <a:pt x="29497" y="209694"/>
                  </a:lnTo>
                  <a:lnTo>
                    <a:pt x="49179" y="195269"/>
                  </a:lnTo>
                  <a:lnTo>
                    <a:pt x="86643" y="141489"/>
                  </a:lnTo>
                  <a:lnTo>
                    <a:pt x="114221" y="97275"/>
                  </a:lnTo>
                  <a:lnTo>
                    <a:pt x="123383" y="90748"/>
                  </a:lnTo>
                  <a:lnTo>
                    <a:pt x="132539" y="89445"/>
                  </a:lnTo>
                  <a:lnTo>
                    <a:pt x="141690" y="91623"/>
                  </a:lnTo>
                  <a:lnTo>
                    <a:pt x="147790" y="100692"/>
                  </a:lnTo>
                  <a:lnTo>
                    <a:pt x="165706" y="157791"/>
                  </a:lnTo>
                  <a:lnTo>
                    <a:pt x="172942" y="169179"/>
                  </a:lnTo>
                  <a:lnTo>
                    <a:pt x="182336" y="173725"/>
                  </a:lnTo>
                  <a:lnTo>
                    <a:pt x="193169" y="173708"/>
                  </a:lnTo>
                  <a:lnTo>
                    <a:pt x="215870" y="165564"/>
                  </a:lnTo>
                  <a:lnTo>
                    <a:pt x="236116" y="151789"/>
                  </a:lnTo>
                  <a:lnTo>
                    <a:pt x="251207" y="131447"/>
                  </a:lnTo>
                  <a:lnTo>
                    <a:pt x="283391" y="68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9063104" y="11364289"/>
              <a:ext cx="27424" cy="205669"/>
            </a:xfrm>
            <a:custGeom>
              <a:avLst/>
              <a:gdLst/>
              <a:ahLst/>
              <a:cxnLst/>
              <a:rect l="0" t="0" r="0" b="0"/>
              <a:pathLst>
                <a:path w="27424" h="205669">
                  <a:moveTo>
                    <a:pt x="27423" y="0"/>
                  </a:moveTo>
                  <a:lnTo>
                    <a:pt x="16570" y="48808"/>
                  </a:lnTo>
                  <a:lnTo>
                    <a:pt x="10496" y="98252"/>
                  </a:lnTo>
                  <a:lnTo>
                    <a:pt x="3110" y="15149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9076815" y="1119975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9255061" y="11144910"/>
              <a:ext cx="27423" cy="370204"/>
            </a:xfrm>
            <a:custGeom>
              <a:avLst/>
              <a:gdLst/>
              <a:ahLst/>
              <a:cxnLst/>
              <a:rect l="0" t="0" r="0" b="0"/>
              <a:pathLst>
                <a:path w="27423" h="370204">
                  <a:moveTo>
                    <a:pt x="27422" y="0"/>
                  </a:moveTo>
                  <a:lnTo>
                    <a:pt x="27422" y="46832"/>
                  </a:lnTo>
                  <a:lnTo>
                    <a:pt x="27422" y="90894"/>
                  </a:lnTo>
                  <a:lnTo>
                    <a:pt x="23359" y="136884"/>
                  </a:lnTo>
                  <a:lnTo>
                    <a:pt x="17999" y="182715"/>
                  </a:lnTo>
                  <a:lnTo>
                    <a:pt x="15617" y="228475"/>
                  </a:lnTo>
                  <a:lnTo>
                    <a:pt x="6997" y="282506"/>
                  </a:lnTo>
                  <a:lnTo>
                    <a:pt x="2073" y="334739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9172794" y="11185437"/>
              <a:ext cx="329070" cy="329677"/>
            </a:xfrm>
            <a:custGeom>
              <a:avLst/>
              <a:gdLst/>
              <a:ahLst/>
              <a:cxnLst/>
              <a:rect l="0" t="0" r="0" b="0"/>
              <a:pathLst>
                <a:path w="329070" h="329677">
                  <a:moveTo>
                    <a:pt x="0" y="151430"/>
                  </a:moveTo>
                  <a:lnTo>
                    <a:pt x="7278" y="173266"/>
                  </a:lnTo>
                  <a:lnTo>
                    <a:pt x="15516" y="179698"/>
                  </a:lnTo>
                  <a:lnTo>
                    <a:pt x="40920" y="186846"/>
                  </a:lnTo>
                  <a:lnTo>
                    <a:pt x="82204" y="183590"/>
                  </a:lnTo>
                  <a:lnTo>
                    <a:pt x="123382" y="172977"/>
                  </a:lnTo>
                  <a:lnTo>
                    <a:pt x="146752" y="156436"/>
                  </a:lnTo>
                  <a:lnTo>
                    <a:pt x="165772" y="133850"/>
                  </a:lnTo>
                  <a:lnTo>
                    <a:pt x="179303" y="108577"/>
                  </a:lnTo>
                  <a:lnTo>
                    <a:pt x="188207" y="54096"/>
                  </a:lnTo>
                  <a:lnTo>
                    <a:pt x="198125" y="4268"/>
                  </a:lnTo>
                  <a:lnTo>
                    <a:pt x="200639" y="0"/>
                  </a:lnTo>
                  <a:lnTo>
                    <a:pt x="202315" y="3249"/>
                  </a:lnTo>
                  <a:lnTo>
                    <a:pt x="202654" y="26157"/>
                  </a:lnTo>
                  <a:lnTo>
                    <a:pt x="195804" y="88921"/>
                  </a:lnTo>
                  <a:lnTo>
                    <a:pt x="193666" y="133805"/>
                  </a:lnTo>
                  <a:lnTo>
                    <a:pt x="192463" y="194620"/>
                  </a:lnTo>
                  <a:lnTo>
                    <a:pt x="199956" y="257576"/>
                  </a:lnTo>
                  <a:lnTo>
                    <a:pt x="198813" y="255710"/>
                  </a:lnTo>
                  <a:lnTo>
                    <a:pt x="195004" y="237387"/>
                  </a:lnTo>
                  <a:lnTo>
                    <a:pt x="194383" y="194334"/>
                  </a:lnTo>
                  <a:lnTo>
                    <a:pt x="204693" y="151954"/>
                  </a:lnTo>
                  <a:lnTo>
                    <a:pt x="218438" y="124240"/>
                  </a:lnTo>
                  <a:lnTo>
                    <a:pt x="226369" y="118068"/>
                  </a:lnTo>
                  <a:lnTo>
                    <a:pt x="234703" y="117002"/>
                  </a:lnTo>
                  <a:lnTo>
                    <a:pt x="243306" y="119337"/>
                  </a:lnTo>
                  <a:lnTo>
                    <a:pt x="249042" y="128511"/>
                  </a:lnTo>
                  <a:lnTo>
                    <a:pt x="258637" y="176293"/>
                  </a:lnTo>
                  <a:lnTo>
                    <a:pt x="271976" y="228199"/>
                  </a:lnTo>
                  <a:lnTo>
                    <a:pt x="303008" y="287456"/>
                  </a:lnTo>
                  <a:lnTo>
                    <a:pt x="329069" y="3296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5697918" y="11723598"/>
              <a:ext cx="193475" cy="408520"/>
            </a:xfrm>
            <a:custGeom>
              <a:avLst/>
              <a:gdLst/>
              <a:ahLst/>
              <a:cxnLst/>
              <a:rect l="0" t="0" r="0" b="0"/>
              <a:pathLst>
                <a:path w="193475" h="408520">
                  <a:moveTo>
                    <a:pt x="101920" y="52027"/>
                  </a:moveTo>
                  <a:lnTo>
                    <a:pt x="80028" y="76967"/>
                  </a:lnTo>
                  <a:lnTo>
                    <a:pt x="50425" y="133353"/>
                  </a:lnTo>
                  <a:lnTo>
                    <a:pt x="40947" y="162822"/>
                  </a:lnTo>
                  <a:lnTo>
                    <a:pt x="34088" y="212149"/>
                  </a:lnTo>
                  <a:lnTo>
                    <a:pt x="24607" y="259434"/>
                  </a:lnTo>
                  <a:lnTo>
                    <a:pt x="24168" y="317287"/>
                  </a:lnTo>
                  <a:lnTo>
                    <a:pt x="34863" y="349688"/>
                  </a:lnTo>
                  <a:lnTo>
                    <a:pt x="43504" y="357110"/>
                  </a:lnTo>
                  <a:lnTo>
                    <a:pt x="53835" y="359012"/>
                  </a:lnTo>
                  <a:lnTo>
                    <a:pt x="65293" y="357233"/>
                  </a:lnTo>
                  <a:lnTo>
                    <a:pt x="86149" y="343068"/>
                  </a:lnTo>
                  <a:lnTo>
                    <a:pt x="133642" y="291621"/>
                  </a:lnTo>
                  <a:lnTo>
                    <a:pt x="166360" y="232009"/>
                  </a:lnTo>
                  <a:lnTo>
                    <a:pt x="182968" y="181529"/>
                  </a:lnTo>
                  <a:lnTo>
                    <a:pt x="193474" y="118328"/>
                  </a:lnTo>
                  <a:lnTo>
                    <a:pt x="192525" y="55422"/>
                  </a:lnTo>
                  <a:lnTo>
                    <a:pt x="189745" y="36009"/>
                  </a:lnTo>
                  <a:lnTo>
                    <a:pt x="183322" y="21543"/>
                  </a:lnTo>
                  <a:lnTo>
                    <a:pt x="163998" y="1408"/>
                  </a:lnTo>
                  <a:lnTo>
                    <a:pt x="152446" y="0"/>
                  </a:lnTo>
                  <a:lnTo>
                    <a:pt x="127423" y="10622"/>
                  </a:lnTo>
                  <a:lnTo>
                    <a:pt x="109192" y="30578"/>
                  </a:lnTo>
                  <a:lnTo>
                    <a:pt x="77796" y="80630"/>
                  </a:lnTo>
                  <a:lnTo>
                    <a:pt x="51269" y="135491"/>
                  </a:lnTo>
                  <a:lnTo>
                    <a:pt x="31390" y="192710"/>
                  </a:lnTo>
                  <a:lnTo>
                    <a:pt x="15852" y="248259"/>
                  </a:lnTo>
                  <a:lnTo>
                    <a:pt x="0" y="310675"/>
                  </a:lnTo>
                  <a:lnTo>
                    <a:pt x="8379" y="367017"/>
                  </a:lnTo>
                  <a:lnTo>
                    <a:pt x="19653" y="4085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5877529" y="11763441"/>
              <a:ext cx="167845" cy="313832"/>
            </a:xfrm>
            <a:custGeom>
              <a:avLst/>
              <a:gdLst/>
              <a:ahLst/>
              <a:cxnLst/>
              <a:rect l="0" t="0" r="0" b="0"/>
              <a:pathLst>
                <a:path w="167845" h="313832">
                  <a:moveTo>
                    <a:pt x="73133" y="12184"/>
                  </a:moveTo>
                  <a:lnTo>
                    <a:pt x="58218" y="71844"/>
                  </a:lnTo>
                  <a:lnTo>
                    <a:pt x="45354" y="131427"/>
                  </a:lnTo>
                  <a:lnTo>
                    <a:pt x="36411" y="180964"/>
                  </a:lnTo>
                  <a:lnTo>
                    <a:pt x="27358" y="233451"/>
                  </a:lnTo>
                  <a:lnTo>
                    <a:pt x="13696" y="292553"/>
                  </a:lnTo>
                  <a:lnTo>
                    <a:pt x="9133" y="299646"/>
                  </a:lnTo>
                  <a:lnTo>
                    <a:pt x="4567" y="299803"/>
                  </a:lnTo>
                  <a:lnTo>
                    <a:pt x="0" y="295338"/>
                  </a:lnTo>
                  <a:lnTo>
                    <a:pt x="3050" y="270064"/>
                  </a:lnTo>
                  <a:lnTo>
                    <a:pt x="17836" y="221135"/>
                  </a:lnTo>
                  <a:lnTo>
                    <a:pt x="36480" y="163656"/>
                  </a:lnTo>
                  <a:lnTo>
                    <a:pt x="56357" y="109814"/>
                  </a:lnTo>
                  <a:lnTo>
                    <a:pt x="89506" y="51428"/>
                  </a:lnTo>
                  <a:lnTo>
                    <a:pt x="119117" y="11624"/>
                  </a:lnTo>
                  <a:lnTo>
                    <a:pt x="131212" y="4193"/>
                  </a:lnTo>
                  <a:lnTo>
                    <a:pt x="156837" y="0"/>
                  </a:lnTo>
                  <a:lnTo>
                    <a:pt x="163975" y="7109"/>
                  </a:lnTo>
                  <a:lnTo>
                    <a:pt x="167844" y="35319"/>
                  </a:lnTo>
                  <a:lnTo>
                    <a:pt x="161457" y="86749"/>
                  </a:lnTo>
                  <a:lnTo>
                    <a:pt x="149915" y="140582"/>
                  </a:lnTo>
                  <a:lnTo>
                    <a:pt x="132367" y="203944"/>
                  </a:lnTo>
                  <a:lnTo>
                    <a:pt x="118783" y="254188"/>
                  </a:lnTo>
                  <a:lnTo>
                    <a:pt x="100555" y="313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6095837" y="11813007"/>
              <a:ext cx="115338" cy="238957"/>
            </a:xfrm>
            <a:custGeom>
              <a:avLst/>
              <a:gdLst/>
              <a:ahLst/>
              <a:cxnLst/>
              <a:rect l="0" t="0" r="0" b="0"/>
              <a:pathLst>
                <a:path w="115338" h="238957">
                  <a:moveTo>
                    <a:pt x="5648" y="168286"/>
                  </a:moveTo>
                  <a:lnTo>
                    <a:pt x="27484" y="153729"/>
                  </a:lnTo>
                  <a:lnTo>
                    <a:pt x="42267" y="134394"/>
                  </a:lnTo>
                  <a:lnTo>
                    <a:pt x="78461" y="79355"/>
                  </a:lnTo>
                  <a:lnTo>
                    <a:pt x="100661" y="19306"/>
                  </a:lnTo>
                  <a:lnTo>
                    <a:pt x="105553" y="4980"/>
                  </a:lnTo>
                  <a:lnTo>
                    <a:pt x="102721" y="0"/>
                  </a:lnTo>
                  <a:lnTo>
                    <a:pt x="94739" y="1251"/>
                  </a:lnTo>
                  <a:lnTo>
                    <a:pt x="83323" y="6655"/>
                  </a:lnTo>
                  <a:lnTo>
                    <a:pt x="66577" y="24847"/>
                  </a:lnTo>
                  <a:lnTo>
                    <a:pt x="29019" y="86991"/>
                  </a:lnTo>
                  <a:lnTo>
                    <a:pt x="6653" y="145118"/>
                  </a:lnTo>
                  <a:lnTo>
                    <a:pt x="0" y="177794"/>
                  </a:lnTo>
                  <a:lnTo>
                    <a:pt x="2122" y="207552"/>
                  </a:lnTo>
                  <a:lnTo>
                    <a:pt x="7868" y="218838"/>
                  </a:lnTo>
                  <a:lnTo>
                    <a:pt x="26440" y="235442"/>
                  </a:lnTo>
                  <a:lnTo>
                    <a:pt x="37791" y="238956"/>
                  </a:lnTo>
                  <a:lnTo>
                    <a:pt x="62590" y="238796"/>
                  </a:lnTo>
                  <a:lnTo>
                    <a:pt x="115337" y="2231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416842" y="11830470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53209" y="16476"/>
                  </a:lnTo>
                  <a:lnTo>
                    <a:pt x="107512" y="5559"/>
                  </a:lnTo>
                  <a:lnTo>
                    <a:pt x="165075" y="164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6814467" y="11940160"/>
              <a:ext cx="65699" cy="260513"/>
            </a:xfrm>
            <a:custGeom>
              <a:avLst/>
              <a:gdLst/>
              <a:ahLst/>
              <a:cxnLst/>
              <a:rect l="0" t="0" r="0" b="0"/>
              <a:pathLst>
                <a:path w="65699" h="260513">
                  <a:moveTo>
                    <a:pt x="54845" y="0"/>
                  </a:moveTo>
                  <a:lnTo>
                    <a:pt x="65698" y="48807"/>
                  </a:lnTo>
                  <a:lnTo>
                    <a:pt x="63647" y="94190"/>
                  </a:lnTo>
                  <a:lnTo>
                    <a:pt x="49305" y="150470"/>
                  </a:lnTo>
                  <a:lnTo>
                    <a:pt x="30278" y="204075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6755347" y="11707069"/>
              <a:ext cx="319634" cy="489445"/>
            </a:xfrm>
            <a:custGeom>
              <a:avLst/>
              <a:gdLst/>
              <a:ahLst/>
              <a:cxnLst/>
              <a:rect l="0" t="0" r="0" b="0"/>
              <a:pathLst>
                <a:path w="319634" h="489445">
                  <a:moveTo>
                    <a:pt x="182521" y="0"/>
                  </a:moveTo>
                  <a:lnTo>
                    <a:pt x="167606" y="55598"/>
                  </a:lnTo>
                  <a:lnTo>
                    <a:pt x="154741" y="108389"/>
                  </a:lnTo>
                  <a:lnTo>
                    <a:pt x="141282" y="169735"/>
                  </a:lnTo>
                  <a:lnTo>
                    <a:pt x="131708" y="220921"/>
                  </a:lnTo>
                  <a:lnTo>
                    <a:pt x="124807" y="270619"/>
                  </a:lnTo>
                  <a:lnTo>
                    <a:pt x="113115" y="318352"/>
                  </a:lnTo>
                  <a:lnTo>
                    <a:pt x="95515" y="381797"/>
                  </a:lnTo>
                  <a:lnTo>
                    <a:pt x="74644" y="431699"/>
                  </a:lnTo>
                  <a:lnTo>
                    <a:pt x="62186" y="489444"/>
                  </a:lnTo>
                  <a:lnTo>
                    <a:pt x="60483" y="473981"/>
                  </a:lnTo>
                  <a:lnTo>
                    <a:pt x="66802" y="422450"/>
                  </a:lnTo>
                  <a:lnTo>
                    <a:pt x="70152" y="376666"/>
                  </a:lnTo>
                  <a:lnTo>
                    <a:pt x="73164" y="330418"/>
                  </a:lnTo>
                  <a:lnTo>
                    <a:pt x="81902" y="277163"/>
                  </a:lnTo>
                  <a:lnTo>
                    <a:pt x="83644" y="224990"/>
                  </a:lnTo>
                  <a:lnTo>
                    <a:pt x="78653" y="194450"/>
                  </a:lnTo>
                  <a:lnTo>
                    <a:pt x="72142" y="186002"/>
                  </a:lnTo>
                  <a:lnTo>
                    <a:pt x="63231" y="181894"/>
                  </a:lnTo>
                  <a:lnTo>
                    <a:pt x="52720" y="180677"/>
                  </a:lnTo>
                  <a:lnTo>
                    <a:pt x="42665" y="184438"/>
                  </a:lnTo>
                  <a:lnTo>
                    <a:pt x="23369" y="200803"/>
                  </a:lnTo>
                  <a:lnTo>
                    <a:pt x="2654" y="235712"/>
                  </a:lnTo>
                  <a:lnTo>
                    <a:pt x="0" y="261678"/>
                  </a:lnTo>
                  <a:lnTo>
                    <a:pt x="1425" y="275000"/>
                  </a:lnTo>
                  <a:lnTo>
                    <a:pt x="8469" y="283883"/>
                  </a:lnTo>
                  <a:lnTo>
                    <a:pt x="32546" y="293751"/>
                  </a:lnTo>
                  <a:lnTo>
                    <a:pt x="80361" y="292028"/>
                  </a:lnTo>
                  <a:lnTo>
                    <a:pt x="133123" y="281869"/>
                  </a:lnTo>
                  <a:lnTo>
                    <a:pt x="187351" y="261931"/>
                  </a:lnTo>
                  <a:lnTo>
                    <a:pt x="242013" y="244006"/>
                  </a:lnTo>
                  <a:lnTo>
                    <a:pt x="299561" y="225824"/>
                  </a:lnTo>
                  <a:lnTo>
                    <a:pt x="319633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7248849" y="11821669"/>
              <a:ext cx="158103" cy="296737"/>
            </a:xfrm>
            <a:custGeom>
              <a:avLst/>
              <a:gdLst/>
              <a:ahLst/>
              <a:cxnLst/>
              <a:rect l="0" t="0" r="0" b="0"/>
              <a:pathLst>
                <a:path w="158103" h="296737">
                  <a:moveTo>
                    <a:pt x="45510" y="104780"/>
                  </a:moveTo>
                  <a:lnTo>
                    <a:pt x="19743" y="164440"/>
                  </a:lnTo>
                  <a:lnTo>
                    <a:pt x="12729" y="196804"/>
                  </a:lnTo>
                  <a:lnTo>
                    <a:pt x="14691" y="226424"/>
                  </a:lnTo>
                  <a:lnTo>
                    <a:pt x="21917" y="234627"/>
                  </a:lnTo>
                  <a:lnTo>
                    <a:pt x="32828" y="238572"/>
                  </a:lnTo>
                  <a:lnTo>
                    <a:pt x="46196" y="239678"/>
                  </a:lnTo>
                  <a:lnTo>
                    <a:pt x="69176" y="232782"/>
                  </a:lnTo>
                  <a:lnTo>
                    <a:pt x="79569" y="226678"/>
                  </a:lnTo>
                  <a:lnTo>
                    <a:pt x="108754" y="188972"/>
                  </a:lnTo>
                  <a:lnTo>
                    <a:pt x="136699" y="139206"/>
                  </a:lnTo>
                  <a:lnTo>
                    <a:pt x="156997" y="78585"/>
                  </a:lnTo>
                  <a:lnTo>
                    <a:pt x="158102" y="19660"/>
                  </a:lnTo>
                  <a:lnTo>
                    <a:pt x="151041" y="8423"/>
                  </a:lnTo>
                  <a:lnTo>
                    <a:pt x="140240" y="2456"/>
                  </a:lnTo>
                  <a:lnTo>
                    <a:pt x="126945" y="0"/>
                  </a:lnTo>
                  <a:lnTo>
                    <a:pt x="115035" y="1410"/>
                  </a:lnTo>
                  <a:lnTo>
                    <a:pt x="93676" y="11103"/>
                  </a:lnTo>
                  <a:lnTo>
                    <a:pt x="78089" y="29629"/>
                  </a:lnTo>
                  <a:lnTo>
                    <a:pt x="48390" y="86041"/>
                  </a:lnTo>
                  <a:lnTo>
                    <a:pt x="24130" y="144921"/>
                  </a:lnTo>
                  <a:lnTo>
                    <a:pt x="4667" y="204625"/>
                  </a:lnTo>
                  <a:lnTo>
                    <a:pt x="0" y="221618"/>
                  </a:lnTo>
                  <a:lnTo>
                    <a:pt x="2939" y="252686"/>
                  </a:lnTo>
                  <a:lnTo>
                    <a:pt x="18088" y="2967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7411695" y="11877378"/>
              <a:ext cx="183963" cy="256495"/>
            </a:xfrm>
            <a:custGeom>
              <a:avLst/>
              <a:gdLst/>
              <a:ahLst/>
              <a:cxnLst/>
              <a:rect l="0" t="0" r="0" b="0"/>
              <a:pathLst>
                <a:path w="183963" h="256495">
                  <a:moveTo>
                    <a:pt x="88332" y="7937"/>
                  </a:moveTo>
                  <a:lnTo>
                    <a:pt x="69355" y="56744"/>
                  </a:lnTo>
                  <a:lnTo>
                    <a:pt x="44296" y="116434"/>
                  </a:lnTo>
                  <a:lnTo>
                    <a:pt x="24676" y="173759"/>
                  </a:lnTo>
                  <a:lnTo>
                    <a:pt x="10733" y="222958"/>
                  </a:lnTo>
                  <a:lnTo>
                    <a:pt x="0" y="256494"/>
                  </a:lnTo>
                  <a:lnTo>
                    <a:pt x="12244" y="210525"/>
                  </a:lnTo>
                  <a:lnTo>
                    <a:pt x="48081" y="148729"/>
                  </a:lnTo>
                  <a:lnTo>
                    <a:pt x="77053" y="94993"/>
                  </a:lnTo>
                  <a:lnTo>
                    <a:pt x="118943" y="40029"/>
                  </a:lnTo>
                  <a:lnTo>
                    <a:pt x="150554" y="2888"/>
                  </a:lnTo>
                  <a:lnTo>
                    <a:pt x="160283" y="0"/>
                  </a:lnTo>
                  <a:lnTo>
                    <a:pt x="169816" y="2645"/>
                  </a:lnTo>
                  <a:lnTo>
                    <a:pt x="179218" y="8979"/>
                  </a:lnTo>
                  <a:lnTo>
                    <a:pt x="183962" y="19297"/>
                  </a:lnTo>
                  <a:lnTo>
                    <a:pt x="183361" y="65978"/>
                  </a:lnTo>
                  <a:lnTo>
                    <a:pt x="177287" y="111431"/>
                  </a:lnTo>
                  <a:lnTo>
                    <a:pt x="165302" y="173852"/>
                  </a:lnTo>
                  <a:lnTo>
                    <a:pt x="143177" y="2273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7637139" y="11857892"/>
              <a:ext cx="150825" cy="178247"/>
            </a:xfrm>
            <a:custGeom>
              <a:avLst/>
              <a:gdLst/>
              <a:ahLst/>
              <a:cxnLst/>
              <a:rect l="0" t="0" r="0" b="0"/>
              <a:pathLst>
                <a:path w="150825" h="178247">
                  <a:moveTo>
                    <a:pt x="0" y="178246"/>
                  </a:moveTo>
                  <a:lnTo>
                    <a:pt x="31315" y="165776"/>
                  </a:lnTo>
                  <a:lnTo>
                    <a:pt x="77608" y="126931"/>
                  </a:lnTo>
                  <a:lnTo>
                    <a:pt x="105093" y="92962"/>
                  </a:lnTo>
                  <a:lnTo>
                    <a:pt x="130731" y="34163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7687390" y="11885315"/>
              <a:ext cx="114284" cy="191958"/>
            </a:xfrm>
            <a:custGeom>
              <a:avLst/>
              <a:gdLst/>
              <a:ahLst/>
              <a:cxnLst/>
              <a:rect l="0" t="0" r="0" b="0"/>
              <a:pathLst>
                <a:path w="114284" h="191958">
                  <a:moveTo>
                    <a:pt x="59439" y="0"/>
                  </a:moveTo>
                  <a:lnTo>
                    <a:pt x="37546" y="24939"/>
                  </a:lnTo>
                  <a:lnTo>
                    <a:pt x="7943" y="81325"/>
                  </a:lnTo>
                  <a:lnTo>
                    <a:pt x="2256" y="95350"/>
                  </a:lnTo>
                  <a:lnTo>
                    <a:pt x="0" y="127183"/>
                  </a:lnTo>
                  <a:lnTo>
                    <a:pt x="1531" y="144203"/>
                  </a:lnTo>
                  <a:lnTo>
                    <a:pt x="7123" y="157075"/>
                  </a:lnTo>
                  <a:lnTo>
                    <a:pt x="25523" y="175438"/>
                  </a:lnTo>
                  <a:lnTo>
                    <a:pt x="52998" y="184616"/>
                  </a:lnTo>
                  <a:lnTo>
                    <a:pt x="114283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8103320" y="11707069"/>
              <a:ext cx="54846" cy="274225"/>
            </a:xfrm>
            <a:custGeom>
              <a:avLst/>
              <a:gdLst/>
              <a:ahLst/>
              <a:cxnLst/>
              <a:rect l="0" t="0" r="0" b="0"/>
              <a:pathLst>
                <a:path w="54846" h="274225">
                  <a:moveTo>
                    <a:pt x="54845" y="0"/>
                  </a:moveTo>
                  <a:lnTo>
                    <a:pt x="39929" y="59660"/>
                  </a:lnTo>
                  <a:lnTo>
                    <a:pt x="27065" y="111116"/>
                  </a:lnTo>
                  <a:lnTo>
                    <a:pt x="13605" y="164958"/>
                  </a:lnTo>
                  <a:lnTo>
                    <a:pt x="4032" y="219505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7979919" y="11860698"/>
              <a:ext cx="219381" cy="52040"/>
            </a:xfrm>
            <a:custGeom>
              <a:avLst/>
              <a:gdLst/>
              <a:ahLst/>
              <a:cxnLst/>
              <a:rect l="0" t="0" r="0" b="0"/>
              <a:pathLst>
                <a:path w="219381" h="52040">
                  <a:moveTo>
                    <a:pt x="0" y="52039"/>
                  </a:moveTo>
                  <a:lnTo>
                    <a:pt x="55597" y="26272"/>
                  </a:lnTo>
                  <a:lnTo>
                    <a:pt x="117118" y="6662"/>
                  </a:lnTo>
                  <a:lnTo>
                    <a:pt x="169952" y="0"/>
                  </a:lnTo>
                  <a:lnTo>
                    <a:pt x="193857" y="2503"/>
                  </a:lnTo>
                  <a:lnTo>
                    <a:pt x="219380" y="109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8418678" y="11940160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0"/>
                  </a:moveTo>
                  <a:lnTo>
                    <a:pt x="0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9" name="Freeform 488"/>
          <p:cNvSpPr/>
          <p:nvPr/>
        </p:nvSpPr>
        <p:spPr>
          <a:xfrm>
            <a:off x="1435411" y="8251847"/>
            <a:ext cx="209934" cy="630716"/>
          </a:xfrm>
          <a:custGeom>
            <a:avLst/>
            <a:gdLst/>
            <a:ahLst/>
            <a:cxnLst/>
            <a:rect l="0" t="0" r="0" b="0"/>
            <a:pathLst>
              <a:path w="209934" h="630716">
                <a:moveTo>
                  <a:pt x="209933" y="0"/>
                </a:moveTo>
                <a:lnTo>
                  <a:pt x="152213" y="56196"/>
                </a:lnTo>
                <a:lnTo>
                  <a:pt x="113103" y="90454"/>
                </a:lnTo>
                <a:lnTo>
                  <a:pt x="74092" y="143769"/>
                </a:lnTo>
                <a:lnTo>
                  <a:pt x="36904" y="204274"/>
                </a:lnTo>
                <a:lnTo>
                  <a:pt x="14436" y="260237"/>
                </a:lnTo>
                <a:lnTo>
                  <a:pt x="0" y="316122"/>
                </a:lnTo>
                <a:lnTo>
                  <a:pt x="632" y="373645"/>
                </a:lnTo>
                <a:lnTo>
                  <a:pt x="17746" y="429284"/>
                </a:lnTo>
                <a:lnTo>
                  <a:pt x="42114" y="477085"/>
                </a:lnTo>
                <a:lnTo>
                  <a:pt x="75911" y="527471"/>
                </a:lnTo>
                <a:lnTo>
                  <a:pt x="107591" y="580997"/>
                </a:lnTo>
                <a:lnTo>
                  <a:pt x="141377" y="6307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3" name="Group 492"/>
          <p:cNvGrpSpPr/>
          <p:nvPr/>
        </p:nvGrpSpPr>
        <p:grpSpPr>
          <a:xfrm>
            <a:off x="3427800" y="8279269"/>
            <a:ext cx="754117" cy="699272"/>
            <a:chOff x="3427800" y="8279269"/>
            <a:chExt cx="754117" cy="699272"/>
          </a:xfrm>
        </p:grpSpPr>
        <p:sp>
          <p:nvSpPr>
            <p:cNvPr id="490" name="Freeform 489"/>
            <p:cNvSpPr/>
            <p:nvPr/>
          </p:nvSpPr>
          <p:spPr>
            <a:xfrm>
              <a:off x="3427800" y="8279269"/>
              <a:ext cx="256761" cy="699272"/>
            </a:xfrm>
            <a:custGeom>
              <a:avLst/>
              <a:gdLst/>
              <a:ahLst/>
              <a:cxnLst/>
              <a:rect l="0" t="0" r="0" b="0"/>
              <a:pathLst>
                <a:path w="256761" h="699272">
                  <a:moveTo>
                    <a:pt x="0" y="0"/>
                  </a:moveTo>
                  <a:lnTo>
                    <a:pt x="60005" y="45447"/>
                  </a:lnTo>
                  <a:lnTo>
                    <a:pt x="110765" y="87407"/>
                  </a:lnTo>
                  <a:lnTo>
                    <a:pt x="150133" y="138127"/>
                  </a:lnTo>
                  <a:lnTo>
                    <a:pt x="187250" y="192157"/>
                  </a:lnTo>
                  <a:lnTo>
                    <a:pt x="214500" y="246841"/>
                  </a:lnTo>
                  <a:lnTo>
                    <a:pt x="243581" y="301655"/>
                  </a:lnTo>
                  <a:lnTo>
                    <a:pt x="252988" y="332119"/>
                  </a:lnTo>
                  <a:lnTo>
                    <a:pt x="256760" y="389049"/>
                  </a:lnTo>
                  <a:lnTo>
                    <a:pt x="248906" y="439265"/>
                  </a:lnTo>
                  <a:lnTo>
                    <a:pt x="235407" y="499508"/>
                  </a:lnTo>
                  <a:lnTo>
                    <a:pt x="214311" y="556630"/>
                  </a:lnTo>
                  <a:lnTo>
                    <a:pt x="196211" y="609102"/>
                  </a:lnTo>
                  <a:lnTo>
                    <a:pt x="163570" y="659737"/>
                  </a:lnTo>
                  <a:lnTo>
                    <a:pt x="137112" y="6992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3798003" y="8663183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3935115" y="8457515"/>
              <a:ext cx="246802" cy="383914"/>
            </a:xfrm>
            <a:custGeom>
              <a:avLst/>
              <a:gdLst/>
              <a:ahLst/>
              <a:cxnLst/>
              <a:rect l="0" t="0" r="0" b="0"/>
              <a:pathLst>
                <a:path w="246802" h="383914">
                  <a:moveTo>
                    <a:pt x="0" y="0"/>
                  </a:moveTo>
                  <a:lnTo>
                    <a:pt x="55597" y="18977"/>
                  </a:lnTo>
                  <a:lnTo>
                    <a:pt x="109838" y="51314"/>
                  </a:lnTo>
                  <a:lnTo>
                    <a:pt x="129053" y="73081"/>
                  </a:lnTo>
                  <a:lnTo>
                    <a:pt x="166802" y="132854"/>
                  </a:lnTo>
                  <a:lnTo>
                    <a:pt x="173332" y="195773"/>
                  </a:lnTo>
                  <a:lnTo>
                    <a:pt x="164771" y="252841"/>
                  </a:lnTo>
                  <a:lnTo>
                    <a:pt x="143614" y="297849"/>
                  </a:lnTo>
                  <a:lnTo>
                    <a:pt x="126798" y="320779"/>
                  </a:lnTo>
                  <a:lnTo>
                    <a:pt x="92922" y="343539"/>
                  </a:lnTo>
                  <a:lnTo>
                    <a:pt x="63135" y="346672"/>
                  </a:lnTo>
                  <a:lnTo>
                    <a:pt x="46660" y="345374"/>
                  </a:lnTo>
                  <a:lnTo>
                    <a:pt x="34154" y="339939"/>
                  </a:lnTo>
                  <a:lnTo>
                    <a:pt x="16195" y="321712"/>
                  </a:lnTo>
                  <a:lnTo>
                    <a:pt x="12320" y="310453"/>
                  </a:lnTo>
                  <a:lnTo>
                    <a:pt x="12077" y="285755"/>
                  </a:lnTo>
                  <a:lnTo>
                    <a:pt x="18716" y="275818"/>
                  </a:lnTo>
                  <a:lnTo>
                    <a:pt x="42342" y="260713"/>
                  </a:lnTo>
                  <a:lnTo>
                    <a:pt x="77218" y="257047"/>
                  </a:lnTo>
                  <a:lnTo>
                    <a:pt x="135616" y="263549"/>
                  </a:lnTo>
                  <a:lnTo>
                    <a:pt x="169963" y="272526"/>
                  </a:lnTo>
                  <a:lnTo>
                    <a:pt x="216840" y="303116"/>
                  </a:lnTo>
                  <a:lnTo>
                    <a:pt x="226827" y="311767"/>
                  </a:lnTo>
                  <a:lnTo>
                    <a:pt x="237924" y="337629"/>
                  </a:lnTo>
                  <a:lnTo>
                    <a:pt x="246801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5201352" y="12432469"/>
            <a:ext cx="310552" cy="426342"/>
            <a:chOff x="5201352" y="12432469"/>
            <a:chExt cx="310552" cy="426342"/>
          </a:xfrm>
        </p:grpSpPr>
        <p:sp>
          <p:nvSpPr>
            <p:cNvPr id="494" name="Freeform 493"/>
            <p:cNvSpPr/>
            <p:nvPr/>
          </p:nvSpPr>
          <p:spPr>
            <a:xfrm>
              <a:off x="5201352" y="12432469"/>
              <a:ext cx="221706" cy="426342"/>
            </a:xfrm>
            <a:custGeom>
              <a:avLst/>
              <a:gdLst/>
              <a:ahLst/>
              <a:cxnLst/>
              <a:rect l="0" t="0" r="0" b="0"/>
              <a:pathLst>
                <a:path w="221706" h="426342">
                  <a:moveTo>
                    <a:pt x="104883" y="56138"/>
                  </a:moveTo>
                  <a:lnTo>
                    <a:pt x="112162" y="27024"/>
                  </a:lnTo>
                  <a:lnTo>
                    <a:pt x="120400" y="16924"/>
                  </a:lnTo>
                  <a:lnTo>
                    <a:pt x="145803" y="1639"/>
                  </a:lnTo>
                  <a:lnTo>
                    <a:pt x="158062" y="0"/>
                  </a:lnTo>
                  <a:lnTo>
                    <a:pt x="179808" y="6306"/>
                  </a:lnTo>
                  <a:lnTo>
                    <a:pt x="209181" y="26984"/>
                  </a:lnTo>
                  <a:lnTo>
                    <a:pt x="219793" y="55876"/>
                  </a:lnTo>
                  <a:lnTo>
                    <a:pt x="221705" y="119031"/>
                  </a:lnTo>
                  <a:lnTo>
                    <a:pt x="214696" y="167881"/>
                  </a:lnTo>
                  <a:lnTo>
                    <a:pt x="201424" y="214984"/>
                  </a:lnTo>
                  <a:lnTo>
                    <a:pt x="176822" y="269770"/>
                  </a:lnTo>
                  <a:lnTo>
                    <a:pt x="150235" y="322228"/>
                  </a:lnTo>
                  <a:lnTo>
                    <a:pt x="123061" y="361807"/>
                  </a:lnTo>
                  <a:lnTo>
                    <a:pt x="88432" y="392831"/>
                  </a:lnTo>
                  <a:lnTo>
                    <a:pt x="58469" y="403831"/>
                  </a:lnTo>
                  <a:lnTo>
                    <a:pt x="41948" y="406764"/>
                  </a:lnTo>
                  <a:lnTo>
                    <a:pt x="29410" y="404149"/>
                  </a:lnTo>
                  <a:lnTo>
                    <a:pt x="19528" y="397835"/>
                  </a:lnTo>
                  <a:lnTo>
                    <a:pt x="11416" y="389056"/>
                  </a:lnTo>
                  <a:lnTo>
                    <a:pt x="2403" y="363051"/>
                  </a:lnTo>
                  <a:lnTo>
                    <a:pt x="0" y="347585"/>
                  </a:lnTo>
                  <a:lnTo>
                    <a:pt x="5455" y="318212"/>
                  </a:lnTo>
                  <a:lnTo>
                    <a:pt x="19559" y="291447"/>
                  </a:lnTo>
                  <a:lnTo>
                    <a:pt x="41062" y="269394"/>
                  </a:lnTo>
                  <a:lnTo>
                    <a:pt x="56242" y="263818"/>
                  </a:lnTo>
                  <a:lnTo>
                    <a:pt x="93421" y="261684"/>
                  </a:lnTo>
                  <a:lnTo>
                    <a:pt x="109430" y="266295"/>
                  </a:lnTo>
                  <a:lnTo>
                    <a:pt x="135342" y="283608"/>
                  </a:lnTo>
                  <a:lnTo>
                    <a:pt x="148890" y="314661"/>
                  </a:lnTo>
                  <a:lnTo>
                    <a:pt x="156517" y="370908"/>
                  </a:lnTo>
                  <a:lnTo>
                    <a:pt x="159728" y="426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5498192" y="12721698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5849090" y="12392630"/>
            <a:ext cx="979090" cy="479892"/>
            <a:chOff x="5849090" y="12392630"/>
            <a:chExt cx="979090" cy="479892"/>
          </a:xfrm>
        </p:grpSpPr>
        <p:sp>
          <p:nvSpPr>
            <p:cNvPr id="497" name="Freeform 496"/>
            <p:cNvSpPr/>
            <p:nvPr/>
          </p:nvSpPr>
          <p:spPr>
            <a:xfrm>
              <a:off x="5849090" y="12448876"/>
              <a:ext cx="341061" cy="398221"/>
            </a:xfrm>
            <a:custGeom>
              <a:avLst/>
              <a:gdLst/>
              <a:ahLst/>
              <a:cxnLst/>
              <a:rect l="0" t="0" r="0" b="0"/>
              <a:pathLst>
                <a:path w="341061" h="398221">
                  <a:moveTo>
                    <a:pt x="87860" y="80865"/>
                  </a:moveTo>
                  <a:lnTo>
                    <a:pt x="72945" y="136463"/>
                  </a:lnTo>
                  <a:lnTo>
                    <a:pt x="64144" y="181129"/>
                  </a:lnTo>
                  <a:lnTo>
                    <a:pt x="53891" y="243538"/>
                  </a:lnTo>
                  <a:lnTo>
                    <a:pt x="37195" y="302923"/>
                  </a:lnTo>
                  <a:lnTo>
                    <a:pt x="23759" y="360115"/>
                  </a:lnTo>
                  <a:lnTo>
                    <a:pt x="14682" y="392363"/>
                  </a:lnTo>
                  <a:lnTo>
                    <a:pt x="10129" y="398220"/>
                  </a:lnTo>
                  <a:lnTo>
                    <a:pt x="5570" y="397555"/>
                  </a:lnTo>
                  <a:lnTo>
                    <a:pt x="1007" y="392540"/>
                  </a:lnTo>
                  <a:lnTo>
                    <a:pt x="0" y="366656"/>
                  </a:lnTo>
                  <a:lnTo>
                    <a:pt x="7998" y="317383"/>
                  </a:lnTo>
                  <a:lnTo>
                    <a:pt x="20017" y="265713"/>
                  </a:lnTo>
                  <a:lnTo>
                    <a:pt x="33227" y="210285"/>
                  </a:lnTo>
                  <a:lnTo>
                    <a:pt x="50852" y="156790"/>
                  </a:lnTo>
                  <a:lnTo>
                    <a:pt x="75371" y="104885"/>
                  </a:lnTo>
                  <a:lnTo>
                    <a:pt x="118232" y="45492"/>
                  </a:lnTo>
                  <a:lnTo>
                    <a:pt x="148078" y="22994"/>
                  </a:lnTo>
                  <a:lnTo>
                    <a:pt x="164569" y="14862"/>
                  </a:lnTo>
                  <a:lnTo>
                    <a:pt x="180133" y="14011"/>
                  </a:lnTo>
                  <a:lnTo>
                    <a:pt x="209614" y="25253"/>
                  </a:lnTo>
                  <a:lnTo>
                    <a:pt x="219304" y="37697"/>
                  </a:lnTo>
                  <a:lnTo>
                    <a:pt x="230070" y="71836"/>
                  </a:lnTo>
                  <a:lnTo>
                    <a:pt x="228853" y="133881"/>
                  </a:lnTo>
                  <a:lnTo>
                    <a:pt x="218572" y="178062"/>
                  </a:lnTo>
                  <a:lnTo>
                    <a:pt x="199716" y="237636"/>
                  </a:lnTo>
                  <a:lnTo>
                    <a:pt x="194424" y="253935"/>
                  </a:lnTo>
                  <a:lnTo>
                    <a:pt x="190895" y="258707"/>
                  </a:lnTo>
                  <a:lnTo>
                    <a:pt x="188543" y="255796"/>
                  </a:lnTo>
                  <a:lnTo>
                    <a:pt x="186975" y="247760"/>
                  </a:lnTo>
                  <a:lnTo>
                    <a:pt x="192047" y="207335"/>
                  </a:lnTo>
                  <a:lnTo>
                    <a:pt x="210477" y="149484"/>
                  </a:lnTo>
                  <a:lnTo>
                    <a:pt x="235235" y="91379"/>
                  </a:lnTo>
                  <a:lnTo>
                    <a:pt x="270898" y="37520"/>
                  </a:lnTo>
                  <a:lnTo>
                    <a:pt x="289056" y="11326"/>
                  </a:lnTo>
                  <a:lnTo>
                    <a:pt x="299688" y="4037"/>
                  </a:lnTo>
                  <a:lnTo>
                    <a:pt x="323688" y="0"/>
                  </a:lnTo>
                  <a:lnTo>
                    <a:pt x="331916" y="8674"/>
                  </a:lnTo>
                  <a:lnTo>
                    <a:pt x="341059" y="42686"/>
                  </a:lnTo>
                  <a:lnTo>
                    <a:pt x="341060" y="92335"/>
                  </a:lnTo>
                  <a:lnTo>
                    <a:pt x="335982" y="143855"/>
                  </a:lnTo>
                  <a:lnTo>
                    <a:pt x="324558" y="198554"/>
                  </a:lnTo>
                  <a:lnTo>
                    <a:pt x="307049" y="257982"/>
                  </a:lnTo>
                  <a:lnTo>
                    <a:pt x="293472" y="308035"/>
                  </a:lnTo>
                  <a:lnTo>
                    <a:pt x="283863" y="354859"/>
                  </a:lnTo>
                  <a:lnTo>
                    <a:pt x="279817" y="3825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6254996" y="12529741"/>
              <a:ext cx="126238" cy="329070"/>
            </a:xfrm>
            <a:custGeom>
              <a:avLst/>
              <a:gdLst/>
              <a:ahLst/>
              <a:cxnLst/>
              <a:rect l="0" t="0" r="0" b="0"/>
              <a:pathLst>
                <a:path w="126238" h="329070">
                  <a:moveTo>
                    <a:pt x="52157" y="0"/>
                  </a:moveTo>
                  <a:lnTo>
                    <a:pt x="37242" y="55598"/>
                  </a:lnTo>
                  <a:lnTo>
                    <a:pt x="24377" y="104327"/>
                  </a:lnTo>
                  <a:lnTo>
                    <a:pt x="10918" y="158883"/>
                  </a:lnTo>
                  <a:lnTo>
                    <a:pt x="1343" y="208057"/>
                  </a:lnTo>
                  <a:lnTo>
                    <a:pt x="0" y="225542"/>
                  </a:lnTo>
                  <a:lnTo>
                    <a:pt x="5198" y="234153"/>
                  </a:lnTo>
                  <a:lnTo>
                    <a:pt x="14757" y="236846"/>
                  </a:lnTo>
                  <a:lnTo>
                    <a:pt x="27223" y="235594"/>
                  </a:lnTo>
                  <a:lnTo>
                    <a:pt x="38581" y="227142"/>
                  </a:lnTo>
                  <a:lnTo>
                    <a:pt x="69124" y="180377"/>
                  </a:lnTo>
                  <a:lnTo>
                    <a:pt x="95948" y="127249"/>
                  </a:lnTo>
                  <a:lnTo>
                    <a:pt x="114221" y="74436"/>
                  </a:lnTo>
                  <a:lnTo>
                    <a:pt x="126237" y="38306"/>
                  </a:lnTo>
                  <a:lnTo>
                    <a:pt x="114463" y="88159"/>
                  </a:lnTo>
                  <a:lnTo>
                    <a:pt x="97529" y="149279"/>
                  </a:lnTo>
                  <a:lnTo>
                    <a:pt x="85575" y="194547"/>
                  </a:lnTo>
                  <a:lnTo>
                    <a:pt x="81355" y="253325"/>
                  </a:lnTo>
                  <a:lnTo>
                    <a:pt x="81629" y="303918"/>
                  </a:lnTo>
                  <a:lnTo>
                    <a:pt x="83993" y="312301"/>
                  </a:lnTo>
                  <a:lnTo>
                    <a:pt x="9329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6444265" y="12433763"/>
              <a:ext cx="82268" cy="438759"/>
            </a:xfrm>
            <a:custGeom>
              <a:avLst/>
              <a:gdLst/>
              <a:ahLst/>
              <a:cxnLst/>
              <a:rect l="0" t="0" r="0" b="0"/>
              <a:pathLst>
                <a:path w="82268" h="438759">
                  <a:moveTo>
                    <a:pt x="82267" y="0"/>
                  </a:moveTo>
                  <a:lnTo>
                    <a:pt x="63182" y="57251"/>
                  </a:lnTo>
                  <a:lnTo>
                    <a:pt x="54487" y="99587"/>
                  </a:lnTo>
                  <a:lnTo>
                    <a:pt x="45545" y="147857"/>
                  </a:lnTo>
                  <a:lnTo>
                    <a:pt x="33469" y="202250"/>
                  </a:lnTo>
                  <a:lnTo>
                    <a:pt x="27690" y="254760"/>
                  </a:lnTo>
                  <a:lnTo>
                    <a:pt x="18530" y="304513"/>
                  </a:lnTo>
                  <a:lnTo>
                    <a:pt x="15853" y="350147"/>
                  </a:lnTo>
                  <a:lnTo>
                    <a:pt x="7067" y="405394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6595088" y="12392630"/>
              <a:ext cx="82268" cy="411337"/>
            </a:xfrm>
            <a:custGeom>
              <a:avLst/>
              <a:gdLst/>
              <a:ahLst/>
              <a:cxnLst/>
              <a:rect l="0" t="0" r="0" b="0"/>
              <a:pathLst>
                <a:path w="82268" h="411337">
                  <a:moveTo>
                    <a:pt x="82267" y="0"/>
                  </a:moveTo>
                  <a:lnTo>
                    <a:pt x="71321" y="45308"/>
                  </a:lnTo>
                  <a:lnTo>
                    <a:pt x="58880" y="101446"/>
                  </a:lnTo>
                  <a:lnTo>
                    <a:pt x="41028" y="162906"/>
                  </a:lnTo>
                  <a:lnTo>
                    <a:pt x="27391" y="221436"/>
                  </a:lnTo>
                  <a:lnTo>
                    <a:pt x="18267" y="273614"/>
                  </a:lnTo>
                  <a:lnTo>
                    <a:pt x="9134" y="322195"/>
                  </a:lnTo>
                  <a:lnTo>
                    <a:pt x="4060" y="361053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6540243" y="12666853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57253" y="22050"/>
                  </a:lnTo>
                  <a:lnTo>
                    <a:pt x="111530" y="395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6732200" y="12680564"/>
              <a:ext cx="54846" cy="137114"/>
            </a:xfrm>
            <a:custGeom>
              <a:avLst/>
              <a:gdLst/>
              <a:ahLst/>
              <a:cxnLst/>
              <a:rect l="0" t="0" r="0" b="0"/>
              <a:pathLst>
                <a:path w="54846" h="137114">
                  <a:moveTo>
                    <a:pt x="54845" y="0"/>
                  </a:moveTo>
                  <a:lnTo>
                    <a:pt x="29077" y="59661"/>
                  </a:lnTo>
                  <a:lnTo>
                    <a:pt x="14201" y="102992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6814467" y="12529741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0" y="0"/>
                  </a:moveTo>
                  <a:lnTo>
                    <a:pt x="137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Group 527"/>
          <p:cNvGrpSpPr/>
          <p:nvPr/>
        </p:nvGrpSpPr>
        <p:grpSpPr>
          <a:xfrm>
            <a:off x="6800756" y="12282940"/>
            <a:ext cx="3359245" cy="945557"/>
            <a:chOff x="6800756" y="12282940"/>
            <a:chExt cx="3359245" cy="945557"/>
          </a:xfrm>
        </p:grpSpPr>
        <p:sp>
          <p:nvSpPr>
            <p:cNvPr id="505" name="Freeform 504"/>
            <p:cNvSpPr/>
            <p:nvPr/>
          </p:nvSpPr>
          <p:spPr>
            <a:xfrm>
              <a:off x="6800756" y="12694276"/>
              <a:ext cx="109691" cy="452470"/>
            </a:xfrm>
            <a:custGeom>
              <a:avLst/>
              <a:gdLst/>
              <a:ahLst/>
              <a:cxnLst/>
              <a:rect l="0" t="0" r="0" b="0"/>
              <a:pathLst>
                <a:path w="109691" h="452470">
                  <a:moveTo>
                    <a:pt x="109690" y="0"/>
                  </a:moveTo>
                  <a:lnTo>
                    <a:pt x="98743" y="46833"/>
                  </a:lnTo>
                  <a:lnTo>
                    <a:pt x="90606" y="90894"/>
                  </a:lnTo>
                  <a:lnTo>
                    <a:pt x="77459" y="145253"/>
                  </a:lnTo>
                  <a:lnTo>
                    <a:pt x="71194" y="197584"/>
                  </a:lnTo>
                  <a:lnTo>
                    <a:pt x="58131" y="260439"/>
                  </a:lnTo>
                  <a:lnTo>
                    <a:pt x="45323" y="313642"/>
                  </a:lnTo>
                  <a:lnTo>
                    <a:pt x="31880" y="373926"/>
                  </a:lnTo>
                  <a:lnTo>
                    <a:pt x="13689" y="428661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6800756" y="12680845"/>
              <a:ext cx="168103" cy="273944"/>
            </a:xfrm>
            <a:custGeom>
              <a:avLst/>
              <a:gdLst/>
              <a:ahLst/>
              <a:cxnLst/>
              <a:rect l="0" t="0" r="0" b="0"/>
              <a:pathLst>
                <a:path w="168103" h="273944">
                  <a:moveTo>
                    <a:pt x="27423" y="273943"/>
                  </a:moveTo>
                  <a:lnTo>
                    <a:pt x="38368" y="217688"/>
                  </a:lnTo>
                  <a:lnTo>
                    <a:pt x="46507" y="171245"/>
                  </a:lnTo>
                  <a:lnTo>
                    <a:pt x="55201" y="124196"/>
                  </a:lnTo>
                  <a:lnTo>
                    <a:pt x="72724" y="63008"/>
                  </a:lnTo>
                  <a:lnTo>
                    <a:pt x="105942" y="8666"/>
                  </a:lnTo>
                  <a:lnTo>
                    <a:pt x="116332" y="2637"/>
                  </a:lnTo>
                  <a:lnTo>
                    <a:pt x="140065" y="0"/>
                  </a:lnTo>
                  <a:lnTo>
                    <a:pt x="149745" y="4477"/>
                  </a:lnTo>
                  <a:lnTo>
                    <a:pt x="164563" y="21639"/>
                  </a:lnTo>
                  <a:lnTo>
                    <a:pt x="168102" y="48564"/>
                  </a:lnTo>
                  <a:lnTo>
                    <a:pt x="157960" y="108224"/>
                  </a:lnTo>
                  <a:lnTo>
                    <a:pt x="130340" y="162497"/>
                  </a:lnTo>
                  <a:lnTo>
                    <a:pt x="113281" y="184293"/>
                  </a:lnTo>
                  <a:lnTo>
                    <a:pt x="79269" y="206416"/>
                  </a:lnTo>
                  <a:lnTo>
                    <a:pt x="68081" y="207597"/>
                  </a:lnTo>
                  <a:lnTo>
                    <a:pt x="47524" y="200783"/>
                  </a:lnTo>
                  <a:lnTo>
                    <a:pt x="0" y="1779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7047557" y="12447474"/>
              <a:ext cx="109691" cy="356493"/>
            </a:xfrm>
            <a:custGeom>
              <a:avLst/>
              <a:gdLst/>
              <a:ahLst/>
              <a:cxnLst/>
              <a:rect l="0" t="0" r="0" b="0"/>
              <a:pathLst>
                <a:path w="109691" h="356493">
                  <a:moveTo>
                    <a:pt x="109690" y="0"/>
                  </a:moveTo>
                  <a:lnTo>
                    <a:pt x="94775" y="48808"/>
                  </a:lnTo>
                  <a:lnTo>
                    <a:pt x="77459" y="108498"/>
                  </a:lnTo>
                  <a:lnTo>
                    <a:pt x="59369" y="167346"/>
                  </a:lnTo>
                  <a:lnTo>
                    <a:pt x="45691" y="224444"/>
                  </a:lnTo>
                  <a:lnTo>
                    <a:pt x="31989" y="273186"/>
                  </a:lnTo>
                  <a:lnTo>
                    <a:pt x="13711" y="33129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7077912" y="12635879"/>
              <a:ext cx="216448" cy="480624"/>
            </a:xfrm>
            <a:custGeom>
              <a:avLst/>
              <a:gdLst/>
              <a:ahLst/>
              <a:cxnLst/>
              <a:rect l="0" t="0" r="0" b="0"/>
              <a:pathLst>
                <a:path w="216448" h="480624">
                  <a:moveTo>
                    <a:pt x="65624" y="3552"/>
                  </a:moveTo>
                  <a:lnTo>
                    <a:pt x="50709" y="52360"/>
                  </a:lnTo>
                  <a:lnTo>
                    <a:pt x="41907" y="101805"/>
                  </a:lnTo>
                  <a:lnTo>
                    <a:pt x="40672" y="119328"/>
                  </a:lnTo>
                  <a:lnTo>
                    <a:pt x="44418" y="127964"/>
                  </a:lnTo>
                  <a:lnTo>
                    <a:pt x="51487" y="130674"/>
                  </a:lnTo>
                  <a:lnTo>
                    <a:pt x="60769" y="129433"/>
                  </a:lnTo>
                  <a:lnTo>
                    <a:pt x="79209" y="115867"/>
                  </a:lnTo>
                  <a:lnTo>
                    <a:pt x="123499" y="66360"/>
                  </a:lnTo>
                  <a:lnTo>
                    <a:pt x="146684" y="16128"/>
                  </a:lnTo>
                  <a:lnTo>
                    <a:pt x="151657" y="2795"/>
                  </a:lnTo>
                  <a:lnTo>
                    <a:pt x="156495" y="0"/>
                  </a:lnTo>
                  <a:lnTo>
                    <a:pt x="161245" y="4232"/>
                  </a:lnTo>
                  <a:lnTo>
                    <a:pt x="165934" y="13146"/>
                  </a:lnTo>
                  <a:lnTo>
                    <a:pt x="165256" y="62086"/>
                  </a:lnTo>
                  <a:lnTo>
                    <a:pt x="155406" y="117552"/>
                  </a:lnTo>
                  <a:lnTo>
                    <a:pt x="147169" y="166447"/>
                  </a:lnTo>
                  <a:lnTo>
                    <a:pt x="138429" y="217632"/>
                  </a:lnTo>
                  <a:lnTo>
                    <a:pt x="124944" y="273666"/>
                  </a:lnTo>
                  <a:lnTo>
                    <a:pt x="109776" y="326663"/>
                  </a:lnTo>
                  <a:lnTo>
                    <a:pt x="82188" y="386289"/>
                  </a:lnTo>
                  <a:lnTo>
                    <a:pt x="54338" y="449356"/>
                  </a:lnTo>
                  <a:lnTo>
                    <a:pt x="33186" y="472357"/>
                  </a:lnTo>
                  <a:lnTo>
                    <a:pt x="21146" y="480623"/>
                  </a:lnTo>
                  <a:lnTo>
                    <a:pt x="13120" y="480040"/>
                  </a:lnTo>
                  <a:lnTo>
                    <a:pt x="7769" y="473556"/>
                  </a:lnTo>
                  <a:lnTo>
                    <a:pt x="1824" y="447057"/>
                  </a:lnTo>
                  <a:lnTo>
                    <a:pt x="0" y="385317"/>
                  </a:lnTo>
                  <a:lnTo>
                    <a:pt x="8432" y="334523"/>
                  </a:lnTo>
                  <a:lnTo>
                    <a:pt x="20579" y="283079"/>
                  </a:lnTo>
                  <a:lnTo>
                    <a:pt x="35350" y="239737"/>
                  </a:lnTo>
                  <a:lnTo>
                    <a:pt x="75593" y="180099"/>
                  </a:lnTo>
                  <a:lnTo>
                    <a:pt x="109711" y="147439"/>
                  </a:lnTo>
                  <a:lnTo>
                    <a:pt x="156046" y="125745"/>
                  </a:lnTo>
                  <a:lnTo>
                    <a:pt x="170085" y="124624"/>
                  </a:lnTo>
                  <a:lnTo>
                    <a:pt x="216447" y="1406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7513738" y="12406340"/>
              <a:ext cx="137113" cy="466182"/>
            </a:xfrm>
            <a:custGeom>
              <a:avLst/>
              <a:gdLst/>
              <a:ahLst/>
              <a:cxnLst/>
              <a:rect l="0" t="0" r="0" b="0"/>
              <a:pathLst>
                <a:path w="137113" h="466182">
                  <a:moveTo>
                    <a:pt x="137112" y="0"/>
                  </a:moveTo>
                  <a:lnTo>
                    <a:pt x="122197" y="59660"/>
                  </a:lnTo>
                  <a:lnTo>
                    <a:pt x="104882" y="121643"/>
                  </a:lnTo>
                  <a:lnTo>
                    <a:pt x="86791" y="179423"/>
                  </a:lnTo>
                  <a:lnTo>
                    <a:pt x="73113" y="230224"/>
                  </a:lnTo>
                  <a:lnTo>
                    <a:pt x="59411" y="282347"/>
                  </a:lnTo>
                  <a:lnTo>
                    <a:pt x="41133" y="341678"/>
                  </a:lnTo>
                  <a:lnTo>
                    <a:pt x="22852" y="404687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7472605" y="12625719"/>
              <a:ext cx="178246" cy="44602"/>
            </a:xfrm>
            <a:custGeom>
              <a:avLst/>
              <a:gdLst/>
              <a:ahLst/>
              <a:cxnLst/>
              <a:rect l="0" t="0" r="0" b="0"/>
              <a:pathLst>
                <a:path w="178246" h="44602">
                  <a:moveTo>
                    <a:pt x="0" y="13712"/>
                  </a:moveTo>
                  <a:lnTo>
                    <a:pt x="23416" y="34081"/>
                  </a:lnTo>
                  <a:lnTo>
                    <a:pt x="45447" y="44601"/>
                  </a:lnTo>
                  <a:lnTo>
                    <a:pt x="98103" y="44531"/>
                  </a:lnTo>
                  <a:lnTo>
                    <a:pt x="127900" y="3451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7686391" y="12420051"/>
              <a:ext cx="164001" cy="384156"/>
            </a:xfrm>
            <a:custGeom>
              <a:avLst/>
              <a:gdLst/>
              <a:ahLst/>
              <a:cxnLst/>
              <a:rect l="0" t="0" r="0" b="0"/>
              <a:pathLst>
                <a:path w="164001" h="384156">
                  <a:moveTo>
                    <a:pt x="101572" y="0"/>
                  </a:moveTo>
                  <a:lnTo>
                    <a:pt x="90625" y="46833"/>
                  </a:lnTo>
                  <a:lnTo>
                    <a:pt x="82488" y="90894"/>
                  </a:lnTo>
                  <a:lnTo>
                    <a:pt x="69341" y="145255"/>
                  </a:lnTo>
                  <a:lnTo>
                    <a:pt x="63076" y="197587"/>
                  </a:lnTo>
                  <a:lnTo>
                    <a:pt x="50013" y="258917"/>
                  </a:lnTo>
                  <a:lnTo>
                    <a:pt x="32762" y="315044"/>
                  </a:lnTo>
                  <a:lnTo>
                    <a:pt x="14684" y="377420"/>
                  </a:lnTo>
                  <a:lnTo>
                    <a:pt x="10130" y="384155"/>
                  </a:lnTo>
                  <a:lnTo>
                    <a:pt x="5570" y="384075"/>
                  </a:lnTo>
                  <a:lnTo>
                    <a:pt x="1008" y="379451"/>
                  </a:lnTo>
                  <a:lnTo>
                    <a:pt x="0" y="358063"/>
                  </a:lnTo>
                  <a:lnTo>
                    <a:pt x="11767" y="301957"/>
                  </a:lnTo>
                  <a:lnTo>
                    <a:pt x="30285" y="243817"/>
                  </a:lnTo>
                  <a:lnTo>
                    <a:pt x="54719" y="186842"/>
                  </a:lnTo>
                  <a:lnTo>
                    <a:pt x="90229" y="142707"/>
                  </a:lnTo>
                  <a:lnTo>
                    <a:pt x="116335" y="125380"/>
                  </a:lnTo>
                  <a:lnTo>
                    <a:pt x="128172" y="123197"/>
                  </a:lnTo>
                  <a:lnTo>
                    <a:pt x="139110" y="124789"/>
                  </a:lnTo>
                  <a:lnTo>
                    <a:pt x="149449" y="128897"/>
                  </a:lnTo>
                  <a:lnTo>
                    <a:pt x="156342" y="139253"/>
                  </a:lnTo>
                  <a:lnTo>
                    <a:pt x="164000" y="171073"/>
                  </a:lnTo>
                  <a:lnTo>
                    <a:pt x="161033" y="217254"/>
                  </a:lnTo>
                  <a:lnTo>
                    <a:pt x="146382" y="273805"/>
                  </a:lnTo>
                  <a:lnTo>
                    <a:pt x="128818" y="328988"/>
                  </a:lnTo>
                  <a:lnTo>
                    <a:pt x="115282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7868684" y="12593851"/>
              <a:ext cx="101267" cy="237537"/>
            </a:xfrm>
            <a:custGeom>
              <a:avLst/>
              <a:gdLst/>
              <a:ahLst/>
              <a:cxnLst/>
              <a:rect l="0" t="0" r="0" b="0"/>
              <a:pathLst>
                <a:path w="101267" h="237537">
                  <a:moveTo>
                    <a:pt x="15256" y="141558"/>
                  </a:moveTo>
                  <a:lnTo>
                    <a:pt x="37093" y="127001"/>
                  </a:lnTo>
                  <a:lnTo>
                    <a:pt x="65230" y="88833"/>
                  </a:lnTo>
                  <a:lnTo>
                    <a:pt x="91089" y="32287"/>
                  </a:lnTo>
                  <a:lnTo>
                    <a:pt x="101266" y="4633"/>
                  </a:lnTo>
                  <a:lnTo>
                    <a:pt x="98495" y="0"/>
                  </a:lnTo>
                  <a:lnTo>
                    <a:pt x="90554" y="1482"/>
                  </a:lnTo>
                  <a:lnTo>
                    <a:pt x="58388" y="21342"/>
                  </a:lnTo>
                  <a:lnTo>
                    <a:pt x="40520" y="39378"/>
                  </a:lnTo>
                  <a:lnTo>
                    <a:pt x="12573" y="96322"/>
                  </a:lnTo>
                  <a:lnTo>
                    <a:pt x="353" y="135165"/>
                  </a:lnTo>
                  <a:lnTo>
                    <a:pt x="0" y="172742"/>
                  </a:lnTo>
                  <a:lnTo>
                    <a:pt x="8984" y="201629"/>
                  </a:lnTo>
                  <a:lnTo>
                    <a:pt x="28968" y="237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8064657" y="12612008"/>
              <a:ext cx="258043" cy="230927"/>
            </a:xfrm>
            <a:custGeom>
              <a:avLst/>
              <a:gdLst/>
              <a:ahLst/>
              <a:cxnLst/>
              <a:rect l="0" t="0" r="0" b="0"/>
              <a:pathLst>
                <a:path w="258043" h="230927">
                  <a:moveTo>
                    <a:pt x="24952" y="0"/>
                  </a:moveTo>
                  <a:lnTo>
                    <a:pt x="14006" y="54732"/>
                  </a:lnTo>
                  <a:lnTo>
                    <a:pt x="3089" y="115413"/>
                  </a:lnTo>
                  <a:lnTo>
                    <a:pt x="0" y="153876"/>
                  </a:lnTo>
                  <a:lnTo>
                    <a:pt x="6753" y="183158"/>
                  </a:lnTo>
                  <a:lnTo>
                    <a:pt x="12819" y="195232"/>
                  </a:lnTo>
                  <a:lnTo>
                    <a:pt x="18387" y="198711"/>
                  </a:lnTo>
                  <a:lnTo>
                    <a:pt x="23621" y="196460"/>
                  </a:lnTo>
                  <a:lnTo>
                    <a:pt x="58575" y="138383"/>
                  </a:lnTo>
                  <a:lnTo>
                    <a:pt x="75951" y="110255"/>
                  </a:lnTo>
                  <a:lnTo>
                    <a:pt x="81803" y="108543"/>
                  </a:lnTo>
                  <a:lnTo>
                    <a:pt x="85704" y="115020"/>
                  </a:lnTo>
                  <a:lnTo>
                    <a:pt x="99245" y="172867"/>
                  </a:lnTo>
                  <a:lnTo>
                    <a:pt x="112135" y="217786"/>
                  </a:lnTo>
                  <a:lnTo>
                    <a:pt x="119637" y="225935"/>
                  </a:lnTo>
                  <a:lnTo>
                    <a:pt x="129209" y="229843"/>
                  </a:lnTo>
                  <a:lnTo>
                    <a:pt x="140161" y="230926"/>
                  </a:lnTo>
                  <a:lnTo>
                    <a:pt x="150509" y="227077"/>
                  </a:lnTo>
                  <a:lnTo>
                    <a:pt x="170132" y="210613"/>
                  </a:lnTo>
                  <a:lnTo>
                    <a:pt x="207556" y="151857"/>
                  </a:lnTo>
                  <a:lnTo>
                    <a:pt x="233604" y="99501"/>
                  </a:lnTo>
                  <a:lnTo>
                    <a:pt x="252763" y="43466"/>
                  </a:lnTo>
                  <a:lnTo>
                    <a:pt x="25804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8325225" y="12420051"/>
              <a:ext cx="129032" cy="438760"/>
            </a:xfrm>
            <a:custGeom>
              <a:avLst/>
              <a:gdLst/>
              <a:ahLst/>
              <a:cxnLst/>
              <a:rect l="0" t="0" r="0" b="0"/>
              <a:pathLst>
                <a:path w="129032" h="438760">
                  <a:moveTo>
                    <a:pt x="66030" y="0"/>
                  </a:moveTo>
                  <a:lnTo>
                    <a:pt x="51115" y="56933"/>
                  </a:lnTo>
                  <a:lnTo>
                    <a:pt x="44166" y="103001"/>
                  </a:lnTo>
                  <a:lnTo>
                    <a:pt x="41078" y="153944"/>
                  </a:lnTo>
                  <a:lnTo>
                    <a:pt x="35643" y="198930"/>
                  </a:lnTo>
                  <a:lnTo>
                    <a:pt x="29673" y="242284"/>
                  </a:lnTo>
                  <a:lnTo>
                    <a:pt x="27019" y="292021"/>
                  </a:lnTo>
                  <a:lnTo>
                    <a:pt x="21777" y="336470"/>
                  </a:lnTo>
                  <a:lnTo>
                    <a:pt x="10261" y="391693"/>
                  </a:lnTo>
                  <a:lnTo>
                    <a:pt x="5998" y="407382"/>
                  </a:lnTo>
                  <a:lnTo>
                    <a:pt x="3157" y="410224"/>
                  </a:lnTo>
                  <a:lnTo>
                    <a:pt x="0" y="393069"/>
                  </a:lnTo>
                  <a:lnTo>
                    <a:pt x="5501" y="333305"/>
                  </a:lnTo>
                  <a:lnTo>
                    <a:pt x="16784" y="287787"/>
                  </a:lnTo>
                  <a:lnTo>
                    <a:pt x="33479" y="243689"/>
                  </a:lnTo>
                  <a:lnTo>
                    <a:pt x="67050" y="187650"/>
                  </a:lnTo>
                  <a:lnTo>
                    <a:pt x="87304" y="161605"/>
                  </a:lnTo>
                  <a:lnTo>
                    <a:pt x="96971" y="158011"/>
                  </a:lnTo>
                  <a:lnTo>
                    <a:pt x="106463" y="160187"/>
                  </a:lnTo>
                  <a:lnTo>
                    <a:pt x="115837" y="166206"/>
                  </a:lnTo>
                  <a:lnTo>
                    <a:pt x="122087" y="176314"/>
                  </a:lnTo>
                  <a:lnTo>
                    <a:pt x="129031" y="203795"/>
                  </a:lnTo>
                  <a:lnTo>
                    <a:pt x="122542" y="263190"/>
                  </a:lnTo>
                  <a:lnTo>
                    <a:pt x="110874" y="323430"/>
                  </a:lnTo>
                  <a:lnTo>
                    <a:pt x="99292" y="384952"/>
                  </a:lnTo>
                  <a:lnTo>
                    <a:pt x="93453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8517858" y="12568079"/>
              <a:ext cx="123918" cy="266104"/>
            </a:xfrm>
            <a:custGeom>
              <a:avLst/>
              <a:gdLst/>
              <a:ahLst/>
              <a:cxnLst/>
              <a:rect l="0" t="0" r="0" b="0"/>
              <a:pathLst>
                <a:path w="123918" h="266104">
                  <a:moveTo>
                    <a:pt x="51643" y="43929"/>
                  </a:moveTo>
                  <a:lnTo>
                    <a:pt x="39172" y="89238"/>
                  </a:lnTo>
                  <a:lnTo>
                    <a:pt x="18833" y="146901"/>
                  </a:lnTo>
                  <a:lnTo>
                    <a:pt x="4004" y="203257"/>
                  </a:lnTo>
                  <a:lnTo>
                    <a:pt x="0" y="240174"/>
                  </a:lnTo>
                  <a:lnTo>
                    <a:pt x="5027" y="252456"/>
                  </a:lnTo>
                  <a:lnTo>
                    <a:pt x="14472" y="260643"/>
                  </a:lnTo>
                  <a:lnTo>
                    <a:pt x="26862" y="266103"/>
                  </a:lnTo>
                  <a:lnTo>
                    <a:pt x="38169" y="265171"/>
                  </a:lnTo>
                  <a:lnTo>
                    <a:pt x="58858" y="251949"/>
                  </a:lnTo>
                  <a:lnTo>
                    <a:pt x="87635" y="211531"/>
                  </a:lnTo>
                  <a:lnTo>
                    <a:pt x="108181" y="160961"/>
                  </a:lnTo>
                  <a:lnTo>
                    <a:pt x="123917" y="107382"/>
                  </a:lnTo>
                  <a:lnTo>
                    <a:pt x="123670" y="52913"/>
                  </a:lnTo>
                  <a:lnTo>
                    <a:pt x="106671" y="5458"/>
                  </a:lnTo>
                  <a:lnTo>
                    <a:pt x="97469" y="0"/>
                  </a:lnTo>
                  <a:lnTo>
                    <a:pt x="86763" y="933"/>
                  </a:lnTo>
                  <a:lnTo>
                    <a:pt x="75056" y="6125"/>
                  </a:lnTo>
                  <a:lnTo>
                    <a:pt x="53924" y="32206"/>
                  </a:lnTo>
                  <a:lnTo>
                    <a:pt x="28959" y="81589"/>
                  </a:lnTo>
                  <a:lnTo>
                    <a:pt x="18709" y="113989"/>
                  </a:lnTo>
                  <a:lnTo>
                    <a:pt x="14462" y="172008"/>
                  </a:lnTo>
                  <a:lnTo>
                    <a:pt x="22175" y="216452"/>
                  </a:lnTo>
                  <a:lnTo>
                    <a:pt x="37931" y="249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8665480" y="12378918"/>
              <a:ext cx="109690" cy="466182"/>
            </a:xfrm>
            <a:custGeom>
              <a:avLst/>
              <a:gdLst/>
              <a:ahLst/>
              <a:cxnLst/>
              <a:rect l="0" t="0" r="0" b="0"/>
              <a:pathLst>
                <a:path w="109690" h="466182">
                  <a:moveTo>
                    <a:pt x="109689" y="0"/>
                  </a:moveTo>
                  <a:lnTo>
                    <a:pt x="95132" y="14557"/>
                  </a:lnTo>
                  <a:lnTo>
                    <a:pt x="78799" y="67284"/>
                  </a:lnTo>
                  <a:lnTo>
                    <a:pt x="64312" y="118962"/>
                  </a:lnTo>
                  <a:lnTo>
                    <a:pt x="50371" y="170498"/>
                  </a:lnTo>
                  <a:lnTo>
                    <a:pt x="36591" y="224362"/>
                  </a:lnTo>
                  <a:lnTo>
                    <a:pt x="30139" y="278917"/>
                  </a:lnTo>
                  <a:lnTo>
                    <a:pt x="20948" y="326397"/>
                  </a:lnTo>
                  <a:lnTo>
                    <a:pt x="8576" y="383969"/>
                  </a:lnTo>
                  <a:lnTo>
                    <a:pt x="3811" y="418978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8761457" y="12580176"/>
              <a:ext cx="100403" cy="264924"/>
            </a:xfrm>
            <a:custGeom>
              <a:avLst/>
              <a:gdLst/>
              <a:ahLst/>
              <a:cxnLst/>
              <a:rect l="0" t="0" r="0" b="0"/>
              <a:pathLst>
                <a:path w="100403" h="264924">
                  <a:moveTo>
                    <a:pt x="0" y="127811"/>
                  </a:moveTo>
                  <a:lnTo>
                    <a:pt x="7279" y="149648"/>
                  </a:lnTo>
                  <a:lnTo>
                    <a:pt x="12470" y="153033"/>
                  </a:lnTo>
                  <a:lnTo>
                    <a:pt x="18978" y="152244"/>
                  </a:lnTo>
                  <a:lnTo>
                    <a:pt x="42695" y="136574"/>
                  </a:lnTo>
                  <a:lnTo>
                    <a:pt x="60109" y="117995"/>
                  </a:lnTo>
                  <a:lnTo>
                    <a:pt x="92054" y="60476"/>
                  </a:lnTo>
                  <a:lnTo>
                    <a:pt x="97933" y="46358"/>
                  </a:lnTo>
                  <a:lnTo>
                    <a:pt x="100402" y="18483"/>
                  </a:lnTo>
                  <a:lnTo>
                    <a:pt x="98928" y="4651"/>
                  </a:lnTo>
                  <a:lnTo>
                    <a:pt x="93375" y="0"/>
                  </a:lnTo>
                  <a:lnTo>
                    <a:pt x="85101" y="1472"/>
                  </a:lnTo>
                  <a:lnTo>
                    <a:pt x="75016" y="7022"/>
                  </a:lnTo>
                  <a:lnTo>
                    <a:pt x="46264" y="51226"/>
                  </a:lnTo>
                  <a:lnTo>
                    <a:pt x="25727" y="98010"/>
                  </a:lnTo>
                  <a:lnTo>
                    <a:pt x="17271" y="155375"/>
                  </a:lnTo>
                  <a:lnTo>
                    <a:pt x="22045" y="206057"/>
                  </a:lnTo>
                  <a:lnTo>
                    <a:pt x="33158" y="231651"/>
                  </a:lnTo>
                  <a:lnTo>
                    <a:pt x="54845" y="2649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8953415" y="12654158"/>
              <a:ext cx="84668" cy="204653"/>
            </a:xfrm>
            <a:custGeom>
              <a:avLst/>
              <a:gdLst/>
              <a:ahLst/>
              <a:cxnLst/>
              <a:rect l="0" t="0" r="0" b="0"/>
              <a:pathLst>
                <a:path w="84668" h="204653">
                  <a:moveTo>
                    <a:pt x="0" y="122385"/>
                  </a:moveTo>
                  <a:lnTo>
                    <a:pt x="21836" y="107828"/>
                  </a:lnTo>
                  <a:lnTo>
                    <a:pt x="36619" y="88494"/>
                  </a:lnTo>
                  <a:lnTo>
                    <a:pt x="72814" y="34978"/>
                  </a:lnTo>
                  <a:lnTo>
                    <a:pt x="84667" y="10410"/>
                  </a:lnTo>
                  <a:lnTo>
                    <a:pt x="83867" y="3555"/>
                  </a:lnTo>
                  <a:lnTo>
                    <a:pt x="78762" y="508"/>
                  </a:lnTo>
                  <a:lnTo>
                    <a:pt x="70790" y="0"/>
                  </a:lnTo>
                  <a:lnTo>
                    <a:pt x="63951" y="5755"/>
                  </a:lnTo>
                  <a:lnTo>
                    <a:pt x="37160" y="68131"/>
                  </a:lnTo>
                  <a:lnTo>
                    <a:pt x="23029" y="116128"/>
                  </a:lnTo>
                  <a:lnTo>
                    <a:pt x="21915" y="147027"/>
                  </a:lnTo>
                  <a:lnTo>
                    <a:pt x="26497" y="172947"/>
                  </a:lnTo>
                  <a:lnTo>
                    <a:pt x="41133" y="2046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9117685" y="12602021"/>
              <a:ext cx="148872" cy="626476"/>
            </a:xfrm>
            <a:custGeom>
              <a:avLst/>
              <a:gdLst/>
              <a:ahLst/>
              <a:cxnLst/>
              <a:rect l="0" t="0" r="0" b="0"/>
              <a:pathLst>
                <a:path w="148872" h="626476">
                  <a:moveTo>
                    <a:pt x="82531" y="23698"/>
                  </a:moveTo>
                  <a:lnTo>
                    <a:pt x="75252" y="1862"/>
                  </a:lnTo>
                  <a:lnTo>
                    <a:pt x="70061" y="0"/>
                  </a:lnTo>
                  <a:lnTo>
                    <a:pt x="63554" y="3330"/>
                  </a:lnTo>
                  <a:lnTo>
                    <a:pt x="23938" y="48791"/>
                  </a:lnTo>
                  <a:lnTo>
                    <a:pt x="0" y="98843"/>
                  </a:lnTo>
                  <a:lnTo>
                    <a:pt x="88" y="108835"/>
                  </a:lnTo>
                  <a:lnTo>
                    <a:pt x="4717" y="113973"/>
                  </a:lnTo>
                  <a:lnTo>
                    <a:pt x="12373" y="115874"/>
                  </a:lnTo>
                  <a:lnTo>
                    <a:pt x="20525" y="112571"/>
                  </a:lnTo>
                  <a:lnTo>
                    <a:pt x="37707" y="96714"/>
                  </a:lnTo>
                  <a:lnTo>
                    <a:pt x="57231" y="62090"/>
                  </a:lnTo>
                  <a:lnTo>
                    <a:pt x="59570" y="59958"/>
                  </a:lnTo>
                  <a:lnTo>
                    <a:pt x="55997" y="115914"/>
                  </a:lnTo>
                  <a:lnTo>
                    <a:pt x="48093" y="166975"/>
                  </a:lnTo>
                  <a:lnTo>
                    <a:pt x="36103" y="227977"/>
                  </a:lnTo>
                  <a:lnTo>
                    <a:pt x="27365" y="271913"/>
                  </a:lnTo>
                  <a:lnTo>
                    <a:pt x="18402" y="316832"/>
                  </a:lnTo>
                  <a:lnTo>
                    <a:pt x="9341" y="362188"/>
                  </a:lnTo>
                  <a:lnTo>
                    <a:pt x="4298" y="407735"/>
                  </a:lnTo>
                  <a:lnTo>
                    <a:pt x="2057" y="451847"/>
                  </a:lnTo>
                  <a:lnTo>
                    <a:pt x="2319" y="509419"/>
                  </a:lnTo>
                  <a:lnTo>
                    <a:pt x="11368" y="557624"/>
                  </a:lnTo>
                  <a:lnTo>
                    <a:pt x="19418" y="592099"/>
                  </a:lnTo>
                  <a:lnTo>
                    <a:pt x="26744" y="605253"/>
                  </a:lnTo>
                  <a:lnTo>
                    <a:pt x="47073" y="623931"/>
                  </a:lnTo>
                  <a:lnTo>
                    <a:pt x="57369" y="626475"/>
                  </a:lnTo>
                  <a:lnTo>
                    <a:pt x="67279" y="625124"/>
                  </a:lnTo>
                  <a:lnTo>
                    <a:pt x="76934" y="621177"/>
                  </a:lnTo>
                  <a:lnTo>
                    <a:pt x="95786" y="600539"/>
                  </a:lnTo>
                  <a:lnTo>
                    <a:pt x="112798" y="568006"/>
                  </a:lnTo>
                  <a:lnTo>
                    <a:pt x="125437" y="523079"/>
                  </a:lnTo>
                  <a:lnTo>
                    <a:pt x="133839" y="460952"/>
                  </a:lnTo>
                  <a:lnTo>
                    <a:pt x="143607" y="411230"/>
                  </a:lnTo>
                  <a:lnTo>
                    <a:pt x="148871" y="360271"/>
                  </a:lnTo>
                  <a:lnTo>
                    <a:pt x="146039" y="316492"/>
                  </a:lnTo>
                  <a:lnTo>
                    <a:pt x="139703" y="269613"/>
                  </a:lnTo>
                  <a:lnTo>
                    <a:pt x="126048" y="212008"/>
                  </a:lnTo>
                  <a:lnTo>
                    <a:pt x="98970" y="167764"/>
                  </a:lnTo>
                  <a:lnTo>
                    <a:pt x="82531" y="147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9296195" y="12529741"/>
              <a:ext cx="108775" cy="274226"/>
            </a:xfrm>
            <a:custGeom>
              <a:avLst/>
              <a:gdLst/>
              <a:ahLst/>
              <a:cxnLst/>
              <a:rect l="0" t="0" r="0" b="0"/>
              <a:pathLst>
                <a:path w="108775" h="274226">
                  <a:moveTo>
                    <a:pt x="0" y="0"/>
                  </a:moveTo>
                  <a:lnTo>
                    <a:pt x="0" y="56256"/>
                  </a:lnTo>
                  <a:lnTo>
                    <a:pt x="0" y="102700"/>
                  </a:lnTo>
                  <a:lnTo>
                    <a:pt x="4062" y="149749"/>
                  </a:lnTo>
                  <a:lnTo>
                    <a:pt x="12469" y="191479"/>
                  </a:lnTo>
                  <a:lnTo>
                    <a:pt x="26362" y="220183"/>
                  </a:lnTo>
                  <a:lnTo>
                    <a:pt x="35856" y="226009"/>
                  </a:lnTo>
                  <a:lnTo>
                    <a:pt x="46756" y="226847"/>
                  </a:lnTo>
                  <a:lnTo>
                    <a:pt x="58593" y="224358"/>
                  </a:lnTo>
                  <a:lnTo>
                    <a:pt x="68008" y="216605"/>
                  </a:lnTo>
                  <a:lnTo>
                    <a:pt x="82531" y="191740"/>
                  </a:lnTo>
                  <a:lnTo>
                    <a:pt x="99272" y="136201"/>
                  </a:lnTo>
                  <a:lnTo>
                    <a:pt x="106602" y="78781"/>
                  </a:lnTo>
                  <a:lnTo>
                    <a:pt x="108774" y="23173"/>
                  </a:lnTo>
                  <a:lnTo>
                    <a:pt x="106032" y="16972"/>
                  </a:lnTo>
                  <a:lnTo>
                    <a:pt x="101157" y="18933"/>
                  </a:lnTo>
                  <a:lnTo>
                    <a:pt x="94860" y="26333"/>
                  </a:lnTo>
                  <a:lnTo>
                    <a:pt x="78720" y="87700"/>
                  </a:lnTo>
                  <a:lnTo>
                    <a:pt x="73073" y="139528"/>
                  </a:lnTo>
                  <a:lnTo>
                    <a:pt x="72087" y="189984"/>
                  </a:lnTo>
                  <a:lnTo>
                    <a:pt x="78573" y="246557"/>
                  </a:lnTo>
                  <a:lnTo>
                    <a:pt x="82267" y="274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9465533" y="12502319"/>
              <a:ext cx="173442" cy="238386"/>
            </a:xfrm>
            <a:custGeom>
              <a:avLst/>
              <a:gdLst/>
              <a:ahLst/>
              <a:cxnLst/>
              <a:rect l="0" t="0" r="0" b="0"/>
              <a:pathLst>
                <a:path w="173442" h="238386">
                  <a:moveTo>
                    <a:pt x="50040" y="0"/>
                  </a:moveTo>
                  <a:lnTo>
                    <a:pt x="31063" y="52870"/>
                  </a:lnTo>
                  <a:lnTo>
                    <a:pt x="11409" y="105042"/>
                  </a:lnTo>
                  <a:lnTo>
                    <a:pt x="0" y="157572"/>
                  </a:lnTo>
                  <a:lnTo>
                    <a:pt x="682" y="213254"/>
                  </a:lnTo>
                  <a:lnTo>
                    <a:pt x="3424" y="229007"/>
                  </a:lnTo>
                  <a:lnTo>
                    <a:pt x="8299" y="236462"/>
                  </a:lnTo>
                  <a:lnTo>
                    <a:pt x="14595" y="238385"/>
                  </a:lnTo>
                  <a:lnTo>
                    <a:pt x="21840" y="236620"/>
                  </a:lnTo>
                  <a:lnTo>
                    <a:pt x="38015" y="222472"/>
                  </a:lnTo>
                  <a:lnTo>
                    <a:pt x="46594" y="212300"/>
                  </a:lnTo>
                  <a:lnTo>
                    <a:pt x="56126" y="184748"/>
                  </a:lnTo>
                  <a:lnTo>
                    <a:pt x="69525" y="124685"/>
                  </a:lnTo>
                  <a:lnTo>
                    <a:pt x="75110" y="75370"/>
                  </a:lnTo>
                  <a:lnTo>
                    <a:pt x="84898" y="25722"/>
                  </a:lnTo>
                  <a:lnTo>
                    <a:pt x="79383" y="71662"/>
                  </a:lnTo>
                  <a:lnTo>
                    <a:pt x="78316" y="115640"/>
                  </a:lnTo>
                  <a:lnTo>
                    <a:pt x="77842" y="160578"/>
                  </a:lnTo>
                  <a:lnTo>
                    <a:pt x="85757" y="197816"/>
                  </a:lnTo>
                  <a:lnTo>
                    <a:pt x="92133" y="214145"/>
                  </a:lnTo>
                  <a:lnTo>
                    <a:pt x="99430" y="221983"/>
                  </a:lnTo>
                  <a:lnTo>
                    <a:pt x="107343" y="224163"/>
                  </a:lnTo>
                  <a:lnTo>
                    <a:pt x="115664" y="222569"/>
                  </a:lnTo>
                  <a:lnTo>
                    <a:pt x="133036" y="208609"/>
                  </a:lnTo>
                  <a:lnTo>
                    <a:pt x="149390" y="187170"/>
                  </a:lnTo>
                  <a:lnTo>
                    <a:pt x="173441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9639241" y="12282940"/>
              <a:ext cx="40868" cy="452470"/>
            </a:xfrm>
            <a:custGeom>
              <a:avLst/>
              <a:gdLst/>
              <a:ahLst/>
              <a:cxnLst/>
              <a:rect l="0" t="0" r="0" b="0"/>
              <a:pathLst>
                <a:path w="40868" h="452470">
                  <a:moveTo>
                    <a:pt x="40867" y="0"/>
                  </a:moveTo>
                  <a:lnTo>
                    <a:pt x="26310" y="21836"/>
                  </a:lnTo>
                  <a:lnTo>
                    <a:pt x="9978" y="79088"/>
                  </a:lnTo>
                  <a:lnTo>
                    <a:pt x="2769" y="139385"/>
                  </a:lnTo>
                  <a:lnTo>
                    <a:pt x="1083" y="189412"/>
                  </a:lnTo>
                  <a:lnTo>
                    <a:pt x="333" y="242623"/>
                  </a:lnTo>
                  <a:lnTo>
                    <a:pt x="0" y="286586"/>
                  </a:lnTo>
                  <a:lnTo>
                    <a:pt x="3915" y="330500"/>
                  </a:lnTo>
                  <a:lnTo>
                    <a:pt x="14684" y="393986"/>
                  </a:lnTo>
                  <a:lnTo>
                    <a:pt x="27156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9584130" y="12529741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51685" y="30188"/>
                  </a:lnTo>
                  <a:lnTo>
                    <a:pt x="100940" y="1335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9789798" y="12543453"/>
              <a:ext cx="13712" cy="123401"/>
            </a:xfrm>
            <a:custGeom>
              <a:avLst/>
              <a:gdLst/>
              <a:ahLst/>
              <a:cxnLst/>
              <a:rect l="0" t="0" r="0" b="0"/>
              <a:pathLst>
                <a:path w="13712" h="123401">
                  <a:moveTo>
                    <a:pt x="13711" y="0"/>
                  </a:moveTo>
                  <a:lnTo>
                    <a:pt x="4288" y="53208"/>
                  </a:lnTo>
                  <a:lnTo>
                    <a:pt x="846" y="107728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9844643" y="12433763"/>
              <a:ext cx="119750" cy="191800"/>
            </a:xfrm>
            <a:custGeom>
              <a:avLst/>
              <a:gdLst/>
              <a:ahLst/>
              <a:cxnLst/>
              <a:rect l="0" t="0" r="0" b="0"/>
              <a:pathLst>
                <a:path w="119750" h="191800">
                  <a:moveTo>
                    <a:pt x="0" y="0"/>
                  </a:moveTo>
                  <a:lnTo>
                    <a:pt x="0" y="54732"/>
                  </a:lnTo>
                  <a:lnTo>
                    <a:pt x="1523" y="113887"/>
                  </a:lnTo>
                  <a:lnTo>
                    <a:pt x="12470" y="160192"/>
                  </a:lnTo>
                  <a:lnTo>
                    <a:pt x="26363" y="183426"/>
                  </a:lnTo>
                  <a:lnTo>
                    <a:pt x="35857" y="189316"/>
                  </a:lnTo>
                  <a:lnTo>
                    <a:pt x="58594" y="191799"/>
                  </a:lnTo>
                  <a:lnTo>
                    <a:pt x="69532" y="187281"/>
                  </a:lnTo>
                  <a:lnTo>
                    <a:pt x="89810" y="170074"/>
                  </a:lnTo>
                  <a:lnTo>
                    <a:pt x="111077" y="127412"/>
                  </a:lnTo>
                  <a:lnTo>
                    <a:pt x="119749" y="76177"/>
                  </a:lnTo>
                  <a:lnTo>
                    <a:pt x="113652" y="48583"/>
                  </a:lnTo>
                  <a:lnTo>
                    <a:pt x="102310" y="29210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9964320" y="12392630"/>
              <a:ext cx="195681" cy="140581"/>
            </a:xfrm>
            <a:custGeom>
              <a:avLst/>
              <a:gdLst/>
              <a:ahLst/>
              <a:cxnLst/>
              <a:rect l="0" t="0" r="0" b="0"/>
              <a:pathLst>
                <a:path w="195681" h="140581">
                  <a:moveTo>
                    <a:pt x="3723" y="0"/>
                  </a:moveTo>
                  <a:lnTo>
                    <a:pt x="14576" y="59660"/>
                  </a:lnTo>
                  <a:lnTo>
                    <a:pt x="16587" y="111115"/>
                  </a:lnTo>
                  <a:lnTo>
                    <a:pt x="16870" y="128921"/>
                  </a:lnTo>
                  <a:lnTo>
                    <a:pt x="14011" y="137745"/>
                  </a:lnTo>
                  <a:lnTo>
                    <a:pt x="9059" y="140580"/>
                  </a:lnTo>
                  <a:lnTo>
                    <a:pt x="2710" y="139424"/>
                  </a:lnTo>
                  <a:lnTo>
                    <a:pt x="0" y="132560"/>
                  </a:lnTo>
                  <a:lnTo>
                    <a:pt x="6599" y="77756"/>
                  </a:lnTo>
                  <a:lnTo>
                    <a:pt x="10211" y="60978"/>
                  </a:lnTo>
                  <a:lnTo>
                    <a:pt x="18713" y="51316"/>
                  </a:lnTo>
                  <a:lnTo>
                    <a:pt x="30475" y="46398"/>
                  </a:lnTo>
                  <a:lnTo>
                    <a:pt x="44409" y="44643"/>
                  </a:lnTo>
                  <a:lnTo>
                    <a:pt x="55223" y="48043"/>
                  </a:lnTo>
                  <a:lnTo>
                    <a:pt x="63955" y="54880"/>
                  </a:lnTo>
                  <a:lnTo>
                    <a:pt x="96195" y="91414"/>
                  </a:lnTo>
                  <a:lnTo>
                    <a:pt x="122012" y="101567"/>
                  </a:lnTo>
                  <a:lnTo>
                    <a:pt x="137427" y="104275"/>
                  </a:lnTo>
                  <a:lnTo>
                    <a:pt x="162680" y="99156"/>
                  </a:lnTo>
                  <a:lnTo>
                    <a:pt x="181013" y="88249"/>
                  </a:lnTo>
                  <a:lnTo>
                    <a:pt x="195680" y="68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9803509" y="12282940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2" name="Group 531"/>
          <p:cNvGrpSpPr/>
          <p:nvPr/>
        </p:nvGrpSpPr>
        <p:grpSpPr>
          <a:xfrm>
            <a:off x="1727611" y="8046262"/>
            <a:ext cx="2358328" cy="562076"/>
            <a:chOff x="1727611" y="8046262"/>
            <a:chExt cx="2358328" cy="562076"/>
          </a:xfrm>
        </p:grpSpPr>
        <p:sp>
          <p:nvSpPr>
            <p:cNvPr id="529" name="Freeform 528"/>
            <p:cNvSpPr/>
            <p:nvPr/>
          </p:nvSpPr>
          <p:spPr>
            <a:xfrm>
              <a:off x="1727611" y="8046262"/>
              <a:ext cx="2276061" cy="562076"/>
            </a:xfrm>
            <a:custGeom>
              <a:avLst/>
              <a:gdLst/>
              <a:ahLst/>
              <a:cxnLst/>
              <a:rect l="0" t="0" r="0" b="0"/>
              <a:pathLst>
                <a:path w="2276061" h="562076">
                  <a:moveTo>
                    <a:pt x="2276060" y="424964"/>
                  </a:moveTo>
                  <a:lnTo>
                    <a:pt x="2216439" y="369406"/>
                  </a:lnTo>
                  <a:lnTo>
                    <a:pt x="2165427" y="333415"/>
                  </a:lnTo>
                  <a:lnTo>
                    <a:pt x="2111339" y="307911"/>
                  </a:lnTo>
                  <a:lnTo>
                    <a:pt x="2056643" y="284140"/>
                  </a:lnTo>
                  <a:lnTo>
                    <a:pt x="2001828" y="250556"/>
                  </a:lnTo>
                  <a:lnTo>
                    <a:pt x="1953421" y="230927"/>
                  </a:lnTo>
                  <a:lnTo>
                    <a:pt x="1900484" y="208185"/>
                  </a:lnTo>
                  <a:lnTo>
                    <a:pt x="1846204" y="182148"/>
                  </a:lnTo>
                  <a:lnTo>
                    <a:pt x="1784248" y="155137"/>
                  </a:lnTo>
                  <a:lnTo>
                    <a:pt x="1740088" y="136951"/>
                  </a:lnTo>
                  <a:lnTo>
                    <a:pt x="1680526" y="113646"/>
                  </a:lnTo>
                  <a:lnTo>
                    <a:pt x="1619455" y="92122"/>
                  </a:lnTo>
                  <a:lnTo>
                    <a:pt x="1558810" y="73201"/>
                  </a:lnTo>
                  <a:lnTo>
                    <a:pt x="1513953" y="63972"/>
                  </a:lnTo>
                  <a:lnTo>
                    <a:pt x="1459145" y="50212"/>
                  </a:lnTo>
                  <a:lnTo>
                    <a:pt x="1406681" y="43765"/>
                  </a:lnTo>
                  <a:lnTo>
                    <a:pt x="1345306" y="30640"/>
                  </a:lnTo>
                  <a:lnTo>
                    <a:pt x="1285108" y="17439"/>
                  </a:lnTo>
                  <a:lnTo>
                    <a:pt x="1222266" y="7101"/>
                  </a:lnTo>
                  <a:lnTo>
                    <a:pt x="1172468" y="2046"/>
                  </a:lnTo>
                  <a:lnTo>
                    <a:pt x="1124898" y="863"/>
                  </a:lnTo>
                  <a:lnTo>
                    <a:pt x="1072778" y="338"/>
                  </a:lnTo>
                  <a:lnTo>
                    <a:pt x="1029301" y="104"/>
                  </a:lnTo>
                  <a:lnTo>
                    <a:pt x="977477" y="0"/>
                  </a:lnTo>
                  <a:lnTo>
                    <a:pt x="924991" y="1477"/>
                  </a:lnTo>
                  <a:lnTo>
                    <a:pt x="863653" y="10874"/>
                  </a:lnTo>
                  <a:lnTo>
                    <a:pt x="809909" y="19006"/>
                  </a:lnTo>
                  <a:lnTo>
                    <a:pt x="762663" y="27698"/>
                  </a:lnTo>
                  <a:lnTo>
                    <a:pt x="705866" y="41157"/>
                  </a:lnTo>
                  <a:lnTo>
                    <a:pt x="656029" y="54793"/>
                  </a:lnTo>
                  <a:lnTo>
                    <a:pt x="606731" y="68482"/>
                  </a:lnTo>
                  <a:lnTo>
                    <a:pt x="549127" y="86756"/>
                  </a:lnTo>
                  <a:lnTo>
                    <a:pt x="493738" y="114458"/>
                  </a:lnTo>
                  <a:lnTo>
                    <a:pt x="438785" y="136181"/>
                  </a:lnTo>
                  <a:lnTo>
                    <a:pt x="383919" y="162421"/>
                  </a:lnTo>
                  <a:lnTo>
                    <a:pt x="328224" y="195334"/>
                  </a:lnTo>
                  <a:lnTo>
                    <a:pt x="270758" y="234033"/>
                  </a:lnTo>
                  <a:lnTo>
                    <a:pt x="215592" y="278631"/>
                  </a:lnTo>
                  <a:lnTo>
                    <a:pt x="157298" y="325810"/>
                  </a:lnTo>
                  <a:lnTo>
                    <a:pt x="115539" y="372200"/>
                  </a:lnTo>
                  <a:lnTo>
                    <a:pt x="77950" y="433274"/>
                  </a:lnTo>
                  <a:lnTo>
                    <a:pt x="32027" y="494915"/>
                  </a:lnTo>
                  <a:lnTo>
                    <a:pt x="5271" y="550071"/>
                  </a:lnTo>
                  <a:lnTo>
                    <a:pt x="0" y="5620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2440594" y="8226570"/>
              <a:ext cx="1576789" cy="340635"/>
            </a:xfrm>
            <a:custGeom>
              <a:avLst/>
              <a:gdLst/>
              <a:ahLst/>
              <a:cxnLst/>
              <a:rect l="0" t="0" r="0" b="0"/>
              <a:pathLst>
                <a:path w="1576789" h="340635">
                  <a:moveTo>
                    <a:pt x="1576788" y="299500"/>
                  </a:moveTo>
                  <a:lnTo>
                    <a:pt x="1519536" y="261332"/>
                  </a:lnTo>
                  <a:lnTo>
                    <a:pt x="1466623" y="226057"/>
                  </a:lnTo>
                  <a:lnTo>
                    <a:pt x="1408097" y="189748"/>
                  </a:lnTo>
                  <a:lnTo>
                    <a:pt x="1356177" y="162370"/>
                  </a:lnTo>
                  <a:lnTo>
                    <a:pt x="1306261" y="139023"/>
                  </a:lnTo>
                  <a:lnTo>
                    <a:pt x="1254401" y="118394"/>
                  </a:lnTo>
                  <a:lnTo>
                    <a:pt x="1212602" y="101702"/>
                  </a:lnTo>
                  <a:lnTo>
                    <a:pt x="1168634" y="84127"/>
                  </a:lnTo>
                  <a:lnTo>
                    <a:pt x="1123701" y="70222"/>
                  </a:lnTo>
                  <a:lnTo>
                    <a:pt x="1078340" y="58964"/>
                  </a:lnTo>
                  <a:lnTo>
                    <a:pt x="1032789" y="48881"/>
                  </a:lnTo>
                  <a:lnTo>
                    <a:pt x="978876" y="34640"/>
                  </a:lnTo>
                  <a:lnTo>
                    <a:pt x="919398" y="20772"/>
                  </a:lnTo>
                  <a:lnTo>
                    <a:pt x="871755" y="15657"/>
                  </a:lnTo>
                  <a:lnTo>
                    <a:pt x="824681" y="11860"/>
                  </a:lnTo>
                  <a:lnTo>
                    <a:pt x="769438" y="2681"/>
                  </a:lnTo>
                  <a:lnTo>
                    <a:pt x="727917" y="0"/>
                  </a:lnTo>
                  <a:lnTo>
                    <a:pt x="680010" y="2870"/>
                  </a:lnTo>
                  <a:lnTo>
                    <a:pt x="628248" y="9224"/>
                  </a:lnTo>
                  <a:lnTo>
                    <a:pt x="574774" y="17127"/>
                  </a:lnTo>
                  <a:lnTo>
                    <a:pt x="524601" y="25717"/>
                  </a:lnTo>
                  <a:lnTo>
                    <a:pt x="476910" y="36137"/>
                  </a:lnTo>
                  <a:lnTo>
                    <a:pt x="430324" y="50924"/>
                  </a:lnTo>
                  <a:lnTo>
                    <a:pt x="375828" y="76379"/>
                  </a:lnTo>
                  <a:lnTo>
                    <a:pt x="316178" y="103218"/>
                  </a:lnTo>
                  <a:lnTo>
                    <a:pt x="272557" y="121364"/>
                  </a:lnTo>
                  <a:lnTo>
                    <a:pt x="217362" y="148709"/>
                  </a:lnTo>
                  <a:lnTo>
                    <a:pt x="156857" y="185246"/>
                  </a:lnTo>
                  <a:lnTo>
                    <a:pt x="98694" y="231227"/>
                  </a:lnTo>
                  <a:lnTo>
                    <a:pt x="37203" y="291507"/>
                  </a:lnTo>
                  <a:lnTo>
                    <a:pt x="0" y="340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3331822" y="8389782"/>
              <a:ext cx="754117" cy="218556"/>
            </a:xfrm>
            <a:custGeom>
              <a:avLst/>
              <a:gdLst/>
              <a:ahLst/>
              <a:cxnLst/>
              <a:rect l="0" t="0" r="0" b="0"/>
              <a:pathLst>
                <a:path w="754117" h="218556">
                  <a:moveTo>
                    <a:pt x="754116" y="177422"/>
                  </a:moveTo>
                  <a:lnTo>
                    <a:pt x="694495" y="121864"/>
                  </a:lnTo>
                  <a:lnTo>
                    <a:pt x="639509" y="76780"/>
                  </a:lnTo>
                  <a:lnTo>
                    <a:pt x="588610" y="44354"/>
                  </a:lnTo>
                  <a:lnTo>
                    <a:pt x="527266" y="22827"/>
                  </a:lnTo>
                  <a:lnTo>
                    <a:pt x="474462" y="8554"/>
                  </a:lnTo>
                  <a:lnTo>
                    <a:pt x="420222" y="1955"/>
                  </a:lnTo>
                  <a:lnTo>
                    <a:pt x="358278" y="0"/>
                  </a:lnTo>
                  <a:lnTo>
                    <a:pt x="298959" y="6699"/>
                  </a:lnTo>
                  <a:lnTo>
                    <a:pt x="235511" y="18333"/>
                  </a:lnTo>
                  <a:lnTo>
                    <a:pt x="183025" y="31428"/>
                  </a:lnTo>
                  <a:lnTo>
                    <a:pt x="124345" y="60449"/>
                  </a:lnTo>
                  <a:lnTo>
                    <a:pt x="84070" y="88088"/>
                  </a:lnTo>
                  <a:lnTo>
                    <a:pt x="32832" y="150875"/>
                  </a:lnTo>
                  <a:lnTo>
                    <a:pt x="5377" y="206483"/>
                  </a:lnTo>
                  <a:lnTo>
                    <a:pt x="0" y="21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1241272" y="9317709"/>
            <a:ext cx="2252011" cy="702883"/>
            <a:chOff x="1241272" y="9317709"/>
            <a:chExt cx="2252011" cy="702883"/>
          </a:xfrm>
        </p:grpSpPr>
        <p:sp>
          <p:nvSpPr>
            <p:cNvPr id="533" name="Freeform 532"/>
            <p:cNvSpPr/>
            <p:nvPr/>
          </p:nvSpPr>
          <p:spPr>
            <a:xfrm>
              <a:off x="1241272" y="9317709"/>
              <a:ext cx="280672" cy="373814"/>
            </a:xfrm>
            <a:custGeom>
              <a:avLst/>
              <a:gdLst/>
              <a:ahLst/>
              <a:cxnLst/>
              <a:rect l="0" t="0" r="0" b="0"/>
              <a:pathLst>
                <a:path w="280672" h="373814">
                  <a:moveTo>
                    <a:pt x="6447" y="17323"/>
                  </a:moveTo>
                  <a:lnTo>
                    <a:pt x="21005" y="2765"/>
                  </a:lnTo>
                  <a:lnTo>
                    <a:pt x="31387" y="0"/>
                  </a:lnTo>
                  <a:lnTo>
                    <a:pt x="59173" y="991"/>
                  </a:lnTo>
                  <a:lnTo>
                    <a:pt x="83710" y="10572"/>
                  </a:lnTo>
                  <a:lnTo>
                    <a:pt x="104772" y="26510"/>
                  </a:lnTo>
                  <a:lnTo>
                    <a:pt x="152407" y="87088"/>
                  </a:lnTo>
                  <a:lnTo>
                    <a:pt x="172757" y="134649"/>
                  </a:lnTo>
                  <a:lnTo>
                    <a:pt x="181156" y="194615"/>
                  </a:lnTo>
                  <a:lnTo>
                    <a:pt x="169088" y="253346"/>
                  </a:lnTo>
                  <a:lnTo>
                    <a:pt x="146214" y="309343"/>
                  </a:lnTo>
                  <a:lnTo>
                    <a:pt x="112861" y="349971"/>
                  </a:lnTo>
                  <a:lnTo>
                    <a:pt x="79133" y="363216"/>
                  </a:lnTo>
                  <a:lnTo>
                    <a:pt x="43323" y="366057"/>
                  </a:lnTo>
                  <a:lnTo>
                    <a:pt x="17250" y="357162"/>
                  </a:lnTo>
                  <a:lnTo>
                    <a:pt x="9079" y="345955"/>
                  </a:lnTo>
                  <a:lnTo>
                    <a:pt x="0" y="313189"/>
                  </a:lnTo>
                  <a:lnTo>
                    <a:pt x="4090" y="285423"/>
                  </a:lnTo>
                  <a:lnTo>
                    <a:pt x="17587" y="262926"/>
                  </a:lnTo>
                  <a:lnTo>
                    <a:pt x="38821" y="242771"/>
                  </a:lnTo>
                  <a:lnTo>
                    <a:pt x="67555" y="231782"/>
                  </a:lnTo>
                  <a:lnTo>
                    <a:pt x="100639" y="228421"/>
                  </a:lnTo>
                  <a:lnTo>
                    <a:pt x="135656" y="232006"/>
                  </a:lnTo>
                  <a:lnTo>
                    <a:pt x="163406" y="242740"/>
                  </a:lnTo>
                  <a:lnTo>
                    <a:pt x="213327" y="281736"/>
                  </a:lnTo>
                  <a:lnTo>
                    <a:pt x="261853" y="342842"/>
                  </a:lnTo>
                  <a:lnTo>
                    <a:pt x="280671" y="373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1576788" y="9431010"/>
              <a:ext cx="150824" cy="233091"/>
            </a:xfrm>
            <a:custGeom>
              <a:avLst/>
              <a:gdLst/>
              <a:ahLst/>
              <a:cxnLst/>
              <a:rect l="0" t="0" r="0" b="0"/>
              <a:pathLst>
                <a:path w="150824" h="233091">
                  <a:moveTo>
                    <a:pt x="0" y="0"/>
                  </a:moveTo>
                  <a:lnTo>
                    <a:pt x="40682" y="48807"/>
                  </a:lnTo>
                  <a:lnTo>
                    <a:pt x="68422" y="98253"/>
                  </a:lnTo>
                  <a:lnTo>
                    <a:pt x="91876" y="147434"/>
                  </a:lnTo>
                  <a:lnTo>
                    <a:pt x="112537" y="186890"/>
                  </a:lnTo>
                  <a:lnTo>
                    <a:pt x="150823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1576788" y="9403587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123401" y="0"/>
                  </a:moveTo>
                  <a:lnTo>
                    <a:pt x="108486" y="48807"/>
                  </a:lnTo>
                  <a:lnTo>
                    <a:pt x="91559" y="98252"/>
                  </a:lnTo>
                  <a:lnTo>
                    <a:pt x="67247" y="147435"/>
                  </a:lnTo>
                  <a:lnTo>
                    <a:pt x="31734" y="20499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1933279" y="9362453"/>
              <a:ext cx="13713" cy="301648"/>
            </a:xfrm>
            <a:custGeom>
              <a:avLst/>
              <a:gdLst/>
              <a:ahLst/>
              <a:cxnLst/>
              <a:rect l="0" t="0" r="0" b="0"/>
              <a:pathLst>
                <a:path w="13713" h="301648">
                  <a:moveTo>
                    <a:pt x="13712" y="0"/>
                  </a:moveTo>
                  <a:lnTo>
                    <a:pt x="13712" y="54733"/>
                  </a:lnTo>
                  <a:lnTo>
                    <a:pt x="13712" y="115412"/>
                  </a:lnTo>
                  <a:lnTo>
                    <a:pt x="13712" y="172663"/>
                  </a:lnTo>
                  <a:lnTo>
                    <a:pt x="12188" y="226697"/>
                  </a:lnTo>
                  <a:lnTo>
                    <a:pt x="2859" y="278548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1851012" y="9488713"/>
              <a:ext cx="219380" cy="10854"/>
            </a:xfrm>
            <a:custGeom>
              <a:avLst/>
              <a:gdLst/>
              <a:ahLst/>
              <a:cxnLst/>
              <a:rect l="0" t="0" r="0" b="0"/>
              <a:pathLst>
                <a:path w="219380" h="10854">
                  <a:moveTo>
                    <a:pt x="0" y="10853"/>
                  </a:moveTo>
                  <a:lnTo>
                    <a:pt x="59660" y="0"/>
                  </a:lnTo>
                  <a:lnTo>
                    <a:pt x="111116" y="2051"/>
                  </a:lnTo>
                  <a:lnTo>
                    <a:pt x="164957" y="8245"/>
                  </a:lnTo>
                  <a:lnTo>
                    <a:pt x="219379" y="10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2193792" y="9348743"/>
              <a:ext cx="133565" cy="370203"/>
            </a:xfrm>
            <a:custGeom>
              <a:avLst/>
              <a:gdLst/>
              <a:ahLst/>
              <a:cxnLst/>
              <a:rect l="0" t="0" r="0" b="0"/>
              <a:pathLst>
                <a:path w="133565" h="370203">
                  <a:moveTo>
                    <a:pt x="0" y="0"/>
                  </a:moveTo>
                  <a:lnTo>
                    <a:pt x="0" y="54732"/>
                  </a:lnTo>
                  <a:lnTo>
                    <a:pt x="0" y="95420"/>
                  </a:lnTo>
                  <a:lnTo>
                    <a:pt x="0" y="142957"/>
                  </a:lnTo>
                  <a:lnTo>
                    <a:pt x="0" y="193031"/>
                  </a:lnTo>
                  <a:lnTo>
                    <a:pt x="0" y="240677"/>
                  </a:lnTo>
                  <a:lnTo>
                    <a:pt x="14558" y="295769"/>
                  </a:lnTo>
                  <a:lnTo>
                    <a:pt x="33893" y="318331"/>
                  </a:lnTo>
                  <a:lnTo>
                    <a:pt x="45447" y="326480"/>
                  </a:lnTo>
                  <a:lnTo>
                    <a:pt x="56197" y="328866"/>
                  </a:lnTo>
                  <a:lnTo>
                    <a:pt x="66411" y="327411"/>
                  </a:lnTo>
                  <a:lnTo>
                    <a:pt x="76267" y="323393"/>
                  </a:lnTo>
                  <a:lnTo>
                    <a:pt x="104696" y="295902"/>
                  </a:lnTo>
                  <a:lnTo>
                    <a:pt x="125138" y="258810"/>
                  </a:lnTo>
                  <a:lnTo>
                    <a:pt x="133564" y="211596"/>
                  </a:lnTo>
                  <a:lnTo>
                    <a:pt x="130176" y="203526"/>
                  </a:lnTo>
                  <a:lnTo>
                    <a:pt x="123348" y="201193"/>
                  </a:lnTo>
                  <a:lnTo>
                    <a:pt x="114224" y="202685"/>
                  </a:lnTo>
                  <a:lnTo>
                    <a:pt x="95963" y="220592"/>
                  </a:lnTo>
                  <a:lnTo>
                    <a:pt x="72614" y="264935"/>
                  </a:lnTo>
                  <a:lnTo>
                    <a:pt x="64266" y="299041"/>
                  </a:lnTo>
                  <a:lnTo>
                    <a:pt x="67257" y="354340"/>
                  </a:lnTo>
                  <a:lnTo>
                    <a:pt x="68556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2385749" y="9526988"/>
              <a:ext cx="95979" cy="178247"/>
            </a:xfrm>
            <a:custGeom>
              <a:avLst/>
              <a:gdLst/>
              <a:ahLst/>
              <a:cxnLst/>
              <a:rect l="0" t="0" r="0" b="0"/>
              <a:pathLst>
                <a:path w="95979" h="178247">
                  <a:moveTo>
                    <a:pt x="0" y="0"/>
                  </a:moveTo>
                  <a:lnTo>
                    <a:pt x="14915" y="48807"/>
                  </a:lnTo>
                  <a:lnTo>
                    <a:pt x="24911" y="78061"/>
                  </a:lnTo>
                  <a:lnTo>
                    <a:pt x="64859" y="138665"/>
                  </a:lnTo>
                  <a:lnTo>
                    <a:pt x="95978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2413172" y="9513277"/>
              <a:ext cx="95979" cy="507315"/>
            </a:xfrm>
            <a:custGeom>
              <a:avLst/>
              <a:gdLst/>
              <a:ahLst/>
              <a:cxnLst/>
              <a:rect l="0" t="0" r="0" b="0"/>
              <a:pathLst>
                <a:path w="95979" h="507315">
                  <a:moveTo>
                    <a:pt x="95978" y="0"/>
                  </a:moveTo>
                  <a:lnTo>
                    <a:pt x="86555" y="46832"/>
                  </a:lnTo>
                  <a:lnTo>
                    <a:pt x="84172" y="90894"/>
                  </a:lnTo>
                  <a:lnTo>
                    <a:pt x="79051" y="140946"/>
                  </a:lnTo>
                  <a:lnTo>
                    <a:pt x="71697" y="189090"/>
                  </a:lnTo>
                  <a:lnTo>
                    <a:pt x="60515" y="243414"/>
                  </a:lnTo>
                  <a:lnTo>
                    <a:pt x="55001" y="295903"/>
                  </a:lnTo>
                  <a:lnTo>
                    <a:pt x="42872" y="344125"/>
                  </a:lnTo>
                  <a:lnTo>
                    <a:pt x="22182" y="406826"/>
                  </a:lnTo>
                  <a:lnTo>
                    <a:pt x="10874" y="456559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2797085" y="9458432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2755952" y="9514124"/>
              <a:ext cx="178246" cy="12865"/>
            </a:xfrm>
            <a:custGeom>
              <a:avLst/>
              <a:gdLst/>
              <a:ahLst/>
              <a:cxnLst/>
              <a:rect l="0" t="0" r="0" b="0"/>
              <a:pathLst>
                <a:path w="178246" h="12865">
                  <a:moveTo>
                    <a:pt x="0" y="12864"/>
                  </a:moveTo>
                  <a:lnTo>
                    <a:pt x="48807" y="2011"/>
                  </a:lnTo>
                  <a:lnTo>
                    <a:pt x="98251" y="0"/>
                  </a:lnTo>
                  <a:lnTo>
                    <a:pt x="143371" y="3466"/>
                  </a:lnTo>
                  <a:lnTo>
                    <a:pt x="178245" y="128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3098732" y="9362453"/>
              <a:ext cx="41134" cy="329070"/>
            </a:xfrm>
            <a:custGeom>
              <a:avLst/>
              <a:gdLst/>
              <a:ahLst/>
              <a:cxnLst/>
              <a:rect l="0" t="0" r="0" b="0"/>
              <a:pathLst>
                <a:path w="41134" h="329070">
                  <a:moveTo>
                    <a:pt x="0" y="0"/>
                  </a:moveTo>
                  <a:lnTo>
                    <a:pt x="14915" y="48808"/>
                  </a:lnTo>
                  <a:lnTo>
                    <a:pt x="23716" y="102315"/>
                  </a:lnTo>
                  <a:lnTo>
                    <a:pt x="26324" y="162350"/>
                  </a:lnTo>
                  <a:lnTo>
                    <a:pt x="27097" y="218733"/>
                  </a:lnTo>
                  <a:lnTo>
                    <a:pt x="27326" y="274032"/>
                  </a:lnTo>
                  <a:lnTo>
                    <a:pt x="28903" y="304608"/>
                  </a:lnTo>
                  <a:lnTo>
                    <a:pt x="31456" y="312762"/>
                  </a:lnTo>
                  <a:lnTo>
                    <a:pt x="41133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3263266" y="9331955"/>
              <a:ext cx="230017" cy="326821"/>
            </a:xfrm>
            <a:custGeom>
              <a:avLst/>
              <a:gdLst/>
              <a:ahLst/>
              <a:cxnLst/>
              <a:rect l="0" t="0" r="0" b="0"/>
              <a:pathLst>
                <a:path w="230017" h="326821">
                  <a:moveTo>
                    <a:pt x="27422" y="16788"/>
                  </a:moveTo>
                  <a:lnTo>
                    <a:pt x="27422" y="76447"/>
                  </a:lnTo>
                  <a:lnTo>
                    <a:pt x="27422" y="131967"/>
                  </a:lnTo>
                  <a:lnTo>
                    <a:pt x="27422" y="174621"/>
                  </a:lnTo>
                  <a:lnTo>
                    <a:pt x="27422" y="218970"/>
                  </a:lnTo>
                  <a:lnTo>
                    <a:pt x="41980" y="279484"/>
                  </a:lnTo>
                  <a:lnTo>
                    <a:pt x="61314" y="305185"/>
                  </a:lnTo>
                  <a:lnTo>
                    <a:pt x="72869" y="314172"/>
                  </a:lnTo>
                  <a:lnTo>
                    <a:pt x="101958" y="324157"/>
                  </a:lnTo>
                  <a:lnTo>
                    <a:pt x="118246" y="326820"/>
                  </a:lnTo>
                  <a:lnTo>
                    <a:pt x="152595" y="317590"/>
                  </a:lnTo>
                  <a:lnTo>
                    <a:pt x="185127" y="298253"/>
                  </a:lnTo>
                  <a:lnTo>
                    <a:pt x="209742" y="274425"/>
                  </a:lnTo>
                  <a:lnTo>
                    <a:pt x="222713" y="244537"/>
                  </a:lnTo>
                  <a:lnTo>
                    <a:pt x="230016" y="193451"/>
                  </a:lnTo>
                  <a:lnTo>
                    <a:pt x="228677" y="157767"/>
                  </a:lnTo>
                  <a:lnTo>
                    <a:pt x="210793" y="104940"/>
                  </a:lnTo>
                  <a:lnTo>
                    <a:pt x="173390" y="45373"/>
                  </a:lnTo>
                  <a:lnTo>
                    <a:pt x="148665" y="20352"/>
                  </a:lnTo>
                  <a:lnTo>
                    <a:pt x="122441" y="4153"/>
                  </a:lnTo>
                  <a:lnTo>
                    <a:pt x="91489" y="0"/>
                  </a:lnTo>
                  <a:lnTo>
                    <a:pt x="74704" y="1026"/>
                  </a:lnTo>
                  <a:lnTo>
                    <a:pt x="47929" y="14353"/>
                  </a:lnTo>
                  <a:lnTo>
                    <a:pt x="27396" y="35510"/>
                  </a:lnTo>
                  <a:lnTo>
                    <a:pt x="13191" y="60148"/>
                  </a:lnTo>
                  <a:lnTo>
                    <a:pt x="3909" y="114272"/>
                  </a:lnTo>
                  <a:lnTo>
                    <a:pt x="1737" y="144412"/>
                  </a:lnTo>
                  <a:lnTo>
                    <a:pt x="0" y="181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767827" y="9335032"/>
            <a:ext cx="3249556" cy="479892"/>
            <a:chOff x="767827" y="9335032"/>
            <a:chExt cx="3249556" cy="479892"/>
          </a:xfrm>
        </p:grpSpPr>
        <p:sp>
          <p:nvSpPr>
            <p:cNvPr id="546" name="Freeform 545"/>
            <p:cNvSpPr/>
            <p:nvPr/>
          </p:nvSpPr>
          <p:spPr>
            <a:xfrm>
              <a:off x="863806" y="9335032"/>
              <a:ext cx="41134" cy="205668"/>
            </a:xfrm>
            <a:custGeom>
              <a:avLst/>
              <a:gdLst/>
              <a:ahLst/>
              <a:cxnLst/>
              <a:rect l="0" t="0" r="0" b="0"/>
              <a:pathLst>
                <a:path w="41134" h="205668">
                  <a:moveTo>
                    <a:pt x="0" y="0"/>
                  </a:moveTo>
                  <a:lnTo>
                    <a:pt x="1523" y="45309"/>
                  </a:lnTo>
                  <a:lnTo>
                    <a:pt x="10946" y="101446"/>
                  </a:lnTo>
                  <a:lnTo>
                    <a:pt x="27779" y="162905"/>
                  </a:lnTo>
                  <a:lnTo>
                    <a:pt x="41133" y="2056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767827" y="941729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4288"/>
                  </a:lnTo>
                  <a:lnTo>
                    <a:pt x="102971" y="1270"/>
                  </a:lnTo>
                  <a:lnTo>
                    <a:pt x="161571" y="25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767827" y="9746618"/>
              <a:ext cx="3249556" cy="68306"/>
            </a:xfrm>
            <a:custGeom>
              <a:avLst/>
              <a:gdLst/>
              <a:ahLst/>
              <a:cxnLst/>
              <a:rect l="0" t="0" r="0" b="0"/>
              <a:pathLst>
                <a:path w="3249556" h="68306">
                  <a:moveTo>
                    <a:pt x="0" y="13461"/>
                  </a:moveTo>
                  <a:lnTo>
                    <a:pt x="59660" y="2608"/>
                  </a:lnTo>
                  <a:lnTo>
                    <a:pt x="111117" y="596"/>
                  </a:lnTo>
                  <a:lnTo>
                    <a:pt x="164957" y="0"/>
                  </a:lnTo>
                  <a:lnTo>
                    <a:pt x="219505" y="3886"/>
                  </a:lnTo>
                  <a:lnTo>
                    <a:pt x="274261" y="10624"/>
                  </a:lnTo>
                  <a:lnTo>
                    <a:pt x="325018" y="16683"/>
                  </a:lnTo>
                  <a:lnTo>
                    <a:pt x="377128" y="24063"/>
                  </a:lnTo>
                  <a:lnTo>
                    <a:pt x="418984" y="25790"/>
                  </a:lnTo>
                  <a:lnTo>
                    <a:pt x="462979" y="26558"/>
                  </a:lnTo>
                  <a:lnTo>
                    <a:pt x="511985" y="26899"/>
                  </a:lnTo>
                  <a:lnTo>
                    <a:pt x="561188" y="28574"/>
                  </a:lnTo>
                  <a:lnTo>
                    <a:pt x="603369" y="34397"/>
                  </a:lnTo>
                  <a:lnTo>
                    <a:pt x="650554" y="38000"/>
                  </a:lnTo>
                  <a:lnTo>
                    <a:pt x="698948" y="39602"/>
                  </a:lnTo>
                  <a:lnTo>
                    <a:pt x="760453" y="40503"/>
                  </a:lnTo>
                  <a:lnTo>
                    <a:pt x="817271" y="40771"/>
                  </a:lnTo>
                  <a:lnTo>
                    <a:pt x="872701" y="40850"/>
                  </a:lnTo>
                  <a:lnTo>
                    <a:pt x="927719" y="40873"/>
                  </a:lnTo>
                  <a:lnTo>
                    <a:pt x="982615" y="42404"/>
                  </a:lnTo>
                  <a:lnTo>
                    <a:pt x="1037475" y="50306"/>
                  </a:lnTo>
                  <a:lnTo>
                    <a:pt x="1092324" y="53323"/>
                  </a:lnTo>
                  <a:lnTo>
                    <a:pt x="1147170" y="54218"/>
                  </a:lnTo>
                  <a:lnTo>
                    <a:pt x="1203539" y="54483"/>
                  </a:lnTo>
                  <a:lnTo>
                    <a:pt x="1245858" y="54545"/>
                  </a:lnTo>
                  <a:lnTo>
                    <a:pt x="1290057" y="54573"/>
                  </a:lnTo>
                  <a:lnTo>
                    <a:pt x="1333569" y="54585"/>
                  </a:lnTo>
                  <a:lnTo>
                    <a:pt x="1393849" y="53068"/>
                  </a:lnTo>
                  <a:lnTo>
                    <a:pt x="1437082" y="47314"/>
                  </a:lnTo>
                  <a:lnTo>
                    <a:pt x="1481688" y="43741"/>
                  </a:lnTo>
                  <a:lnTo>
                    <a:pt x="1526904" y="42153"/>
                  </a:lnTo>
                  <a:lnTo>
                    <a:pt x="1572392" y="41447"/>
                  </a:lnTo>
                  <a:lnTo>
                    <a:pt x="1617999" y="41134"/>
                  </a:lnTo>
                  <a:lnTo>
                    <a:pt x="1663660" y="40995"/>
                  </a:lnTo>
                  <a:lnTo>
                    <a:pt x="1709345" y="40933"/>
                  </a:lnTo>
                  <a:lnTo>
                    <a:pt x="1755041" y="40906"/>
                  </a:lnTo>
                  <a:lnTo>
                    <a:pt x="1800741" y="40893"/>
                  </a:lnTo>
                  <a:lnTo>
                    <a:pt x="1846443" y="40887"/>
                  </a:lnTo>
                  <a:lnTo>
                    <a:pt x="1892147" y="40885"/>
                  </a:lnTo>
                  <a:lnTo>
                    <a:pt x="1939374" y="40884"/>
                  </a:lnTo>
                  <a:lnTo>
                    <a:pt x="1990833" y="40884"/>
                  </a:lnTo>
                  <a:lnTo>
                    <a:pt x="2040111" y="40883"/>
                  </a:lnTo>
                  <a:lnTo>
                    <a:pt x="2087403" y="40883"/>
                  </a:lnTo>
                  <a:lnTo>
                    <a:pt x="2133813" y="40883"/>
                  </a:lnTo>
                  <a:lnTo>
                    <a:pt x="2183893" y="40883"/>
                  </a:lnTo>
                  <a:lnTo>
                    <a:pt x="2235097" y="40883"/>
                  </a:lnTo>
                  <a:lnTo>
                    <a:pt x="2283245" y="40883"/>
                  </a:lnTo>
                  <a:lnTo>
                    <a:pt x="2334098" y="40883"/>
                  </a:lnTo>
                  <a:lnTo>
                    <a:pt x="2385645" y="42407"/>
                  </a:lnTo>
                  <a:lnTo>
                    <a:pt x="2433946" y="48162"/>
                  </a:lnTo>
                  <a:lnTo>
                    <a:pt x="2480804" y="51736"/>
                  </a:lnTo>
                  <a:lnTo>
                    <a:pt x="2528545" y="53324"/>
                  </a:lnTo>
                  <a:lnTo>
                    <a:pt x="2580232" y="54030"/>
                  </a:lnTo>
                  <a:lnTo>
                    <a:pt x="2629611" y="54343"/>
                  </a:lnTo>
                  <a:lnTo>
                    <a:pt x="2676948" y="54483"/>
                  </a:lnTo>
                  <a:lnTo>
                    <a:pt x="2723378" y="54545"/>
                  </a:lnTo>
                  <a:lnTo>
                    <a:pt x="2769405" y="54573"/>
                  </a:lnTo>
                  <a:lnTo>
                    <a:pt x="2813729" y="56108"/>
                  </a:lnTo>
                  <a:lnTo>
                    <a:pt x="2874466" y="64014"/>
                  </a:lnTo>
                  <a:lnTo>
                    <a:pt x="2917807" y="66399"/>
                  </a:lnTo>
                  <a:lnTo>
                    <a:pt x="2977753" y="67740"/>
                  </a:lnTo>
                  <a:lnTo>
                    <a:pt x="3034110" y="68138"/>
                  </a:lnTo>
                  <a:lnTo>
                    <a:pt x="3089402" y="68256"/>
                  </a:lnTo>
                  <a:lnTo>
                    <a:pt x="3134196" y="68284"/>
                  </a:lnTo>
                  <a:lnTo>
                    <a:pt x="3180003" y="68295"/>
                  </a:lnTo>
                  <a:lnTo>
                    <a:pt x="3198616" y="68299"/>
                  </a:lnTo>
                  <a:lnTo>
                    <a:pt x="3249555" y="683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0" name="Freeform 549"/>
          <p:cNvSpPr/>
          <p:nvPr/>
        </p:nvSpPr>
        <p:spPr>
          <a:xfrm>
            <a:off x="1179163" y="8937406"/>
            <a:ext cx="658139" cy="808962"/>
          </a:xfrm>
          <a:custGeom>
            <a:avLst/>
            <a:gdLst/>
            <a:ahLst/>
            <a:cxnLst/>
            <a:rect l="0" t="0" r="0" b="0"/>
            <a:pathLst>
              <a:path w="658139" h="808962">
                <a:moveTo>
                  <a:pt x="658138" y="0"/>
                </a:moveTo>
                <a:lnTo>
                  <a:pt x="636245" y="24940"/>
                </a:lnTo>
                <a:lnTo>
                  <a:pt x="602580" y="81326"/>
                </a:lnTo>
                <a:lnTo>
                  <a:pt x="555972" y="142800"/>
                </a:lnTo>
                <a:lnTo>
                  <a:pt x="506092" y="203633"/>
                </a:lnTo>
                <a:lnTo>
                  <a:pt x="465819" y="250261"/>
                </a:lnTo>
                <a:lnTo>
                  <a:pt x="411265" y="313332"/>
                </a:lnTo>
                <a:lnTo>
                  <a:pt x="362903" y="363170"/>
                </a:lnTo>
                <a:lnTo>
                  <a:pt x="317258" y="416532"/>
                </a:lnTo>
                <a:lnTo>
                  <a:pt x="260888" y="479734"/>
                </a:lnTo>
                <a:lnTo>
                  <a:pt x="221014" y="529950"/>
                </a:lnTo>
                <a:lnTo>
                  <a:pt x="175409" y="592700"/>
                </a:lnTo>
                <a:lnTo>
                  <a:pt x="122841" y="656046"/>
                </a:lnTo>
                <a:lnTo>
                  <a:pt x="79392" y="711045"/>
                </a:lnTo>
                <a:lnTo>
                  <a:pt x="24525" y="771827"/>
                </a:lnTo>
                <a:lnTo>
                  <a:pt x="0" y="80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6" name="Group 555"/>
          <p:cNvGrpSpPr/>
          <p:nvPr/>
        </p:nvGrpSpPr>
        <p:grpSpPr>
          <a:xfrm>
            <a:off x="1747463" y="9945948"/>
            <a:ext cx="843955" cy="581959"/>
            <a:chOff x="1747463" y="9945948"/>
            <a:chExt cx="843955" cy="581959"/>
          </a:xfrm>
        </p:grpSpPr>
        <p:sp>
          <p:nvSpPr>
            <p:cNvPr id="551" name="Freeform 550"/>
            <p:cNvSpPr/>
            <p:nvPr/>
          </p:nvSpPr>
          <p:spPr>
            <a:xfrm>
              <a:off x="1747463" y="9945948"/>
              <a:ext cx="221027" cy="389680"/>
            </a:xfrm>
            <a:custGeom>
              <a:avLst/>
              <a:gdLst/>
              <a:ahLst/>
              <a:cxnLst/>
              <a:rect l="0" t="0" r="0" b="0"/>
              <a:pathLst>
                <a:path w="221027" h="389680">
                  <a:moveTo>
                    <a:pt x="62416" y="47221"/>
                  </a:moveTo>
                  <a:lnTo>
                    <a:pt x="69694" y="18106"/>
                  </a:lnTo>
                  <a:lnTo>
                    <a:pt x="77932" y="9530"/>
                  </a:lnTo>
                  <a:lnTo>
                    <a:pt x="103336" y="0"/>
                  </a:lnTo>
                  <a:lnTo>
                    <a:pt x="117118" y="2029"/>
                  </a:lnTo>
                  <a:lnTo>
                    <a:pt x="144620" y="16472"/>
                  </a:lnTo>
                  <a:lnTo>
                    <a:pt x="185798" y="57576"/>
                  </a:lnTo>
                  <a:lnTo>
                    <a:pt x="212387" y="115629"/>
                  </a:lnTo>
                  <a:lnTo>
                    <a:pt x="220478" y="158876"/>
                  </a:lnTo>
                  <a:lnTo>
                    <a:pt x="221026" y="203488"/>
                  </a:lnTo>
                  <a:lnTo>
                    <a:pt x="204205" y="266859"/>
                  </a:lnTo>
                  <a:lnTo>
                    <a:pt x="167161" y="326010"/>
                  </a:lnTo>
                  <a:lnTo>
                    <a:pt x="140962" y="356991"/>
                  </a:lnTo>
                  <a:lnTo>
                    <a:pt x="109005" y="380916"/>
                  </a:lnTo>
                  <a:lnTo>
                    <a:pt x="74489" y="389518"/>
                  </a:lnTo>
                  <a:lnTo>
                    <a:pt x="56753" y="389679"/>
                  </a:lnTo>
                  <a:lnTo>
                    <a:pt x="41883" y="385216"/>
                  </a:lnTo>
                  <a:lnTo>
                    <a:pt x="17235" y="368069"/>
                  </a:lnTo>
                  <a:lnTo>
                    <a:pt x="4248" y="341150"/>
                  </a:lnTo>
                  <a:lnTo>
                    <a:pt x="0" y="310398"/>
                  </a:lnTo>
                  <a:lnTo>
                    <a:pt x="3191" y="281495"/>
                  </a:lnTo>
                  <a:lnTo>
                    <a:pt x="13749" y="257478"/>
                  </a:lnTo>
                  <a:lnTo>
                    <a:pt x="20830" y="246807"/>
                  </a:lnTo>
                  <a:lnTo>
                    <a:pt x="30122" y="241218"/>
                  </a:lnTo>
                  <a:lnTo>
                    <a:pt x="52633" y="239069"/>
                  </a:lnTo>
                  <a:lnTo>
                    <a:pt x="91002" y="253703"/>
                  </a:lnTo>
                  <a:lnTo>
                    <a:pt x="143389" y="287468"/>
                  </a:lnTo>
                  <a:lnTo>
                    <a:pt x="200536" y="350737"/>
                  </a:lnTo>
                  <a:lnTo>
                    <a:pt x="213239" y="376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2056680" y="10130281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0" y="0"/>
                  </a:moveTo>
                  <a:lnTo>
                    <a:pt x="26363" y="57252"/>
                  </a:lnTo>
                  <a:lnTo>
                    <a:pt x="61632" y="110165"/>
                  </a:lnTo>
                  <a:lnTo>
                    <a:pt x="106968" y="164629"/>
                  </a:lnTo>
                  <a:lnTo>
                    <a:pt x="137112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2145296" y="10075436"/>
              <a:ext cx="89631" cy="452471"/>
            </a:xfrm>
            <a:custGeom>
              <a:avLst/>
              <a:gdLst/>
              <a:ahLst/>
              <a:cxnLst/>
              <a:rect l="0" t="0" r="0" b="0"/>
              <a:pathLst>
                <a:path w="89631" h="452471">
                  <a:moveTo>
                    <a:pt x="89630" y="0"/>
                  </a:moveTo>
                  <a:lnTo>
                    <a:pt x="69260" y="56256"/>
                  </a:lnTo>
                  <a:lnTo>
                    <a:pt x="58740" y="102699"/>
                  </a:lnTo>
                  <a:lnTo>
                    <a:pt x="48987" y="153810"/>
                  </a:lnTo>
                  <a:lnTo>
                    <a:pt x="39573" y="205472"/>
                  </a:lnTo>
                  <a:lnTo>
                    <a:pt x="30312" y="253824"/>
                  </a:lnTo>
                  <a:lnTo>
                    <a:pt x="16532" y="309314"/>
                  </a:lnTo>
                  <a:lnTo>
                    <a:pt x="10080" y="361980"/>
                  </a:lnTo>
                  <a:lnTo>
                    <a:pt x="0" y="420376"/>
                  </a:lnTo>
                  <a:lnTo>
                    <a:pt x="7363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2413172" y="10064519"/>
              <a:ext cx="137112" cy="10918"/>
            </a:xfrm>
            <a:custGeom>
              <a:avLst/>
              <a:gdLst/>
              <a:ahLst/>
              <a:cxnLst/>
              <a:rect l="0" t="0" r="0" b="0"/>
              <a:pathLst>
                <a:path w="137112" h="10918">
                  <a:moveTo>
                    <a:pt x="0" y="10917"/>
                  </a:moveTo>
                  <a:lnTo>
                    <a:pt x="59659" y="65"/>
                  </a:lnTo>
                  <a:lnTo>
                    <a:pt x="90501" y="0"/>
                  </a:lnTo>
                  <a:lnTo>
                    <a:pt x="137111" y="109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2426883" y="10130281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48807" y="12508"/>
                  </a:lnTo>
                  <a:lnTo>
                    <a:pt x="98252" y="3707"/>
                  </a:lnTo>
                  <a:lnTo>
                    <a:pt x="139309" y="109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1727611" y="9904649"/>
            <a:ext cx="1223747" cy="787792"/>
            <a:chOff x="1727611" y="9904649"/>
            <a:chExt cx="1223747" cy="787792"/>
          </a:xfrm>
        </p:grpSpPr>
        <p:sp>
          <p:nvSpPr>
            <p:cNvPr id="557" name="Freeform 556"/>
            <p:cNvSpPr/>
            <p:nvPr/>
          </p:nvSpPr>
          <p:spPr>
            <a:xfrm>
              <a:off x="2682197" y="9904649"/>
              <a:ext cx="269161" cy="384476"/>
            </a:xfrm>
            <a:custGeom>
              <a:avLst/>
              <a:gdLst/>
              <a:ahLst/>
              <a:cxnLst/>
              <a:rect l="0" t="0" r="0" b="0"/>
              <a:pathLst>
                <a:path w="269161" h="384476">
                  <a:moveTo>
                    <a:pt x="238289" y="33675"/>
                  </a:moveTo>
                  <a:lnTo>
                    <a:pt x="181037" y="14591"/>
                  </a:lnTo>
                  <a:lnTo>
                    <a:pt x="128124" y="0"/>
                  </a:lnTo>
                  <a:lnTo>
                    <a:pt x="100966" y="2458"/>
                  </a:lnTo>
                  <a:lnTo>
                    <a:pt x="77723" y="12691"/>
                  </a:lnTo>
                  <a:lnTo>
                    <a:pt x="37975" y="44089"/>
                  </a:lnTo>
                  <a:lnTo>
                    <a:pt x="17280" y="85173"/>
                  </a:lnTo>
                  <a:lnTo>
                    <a:pt x="1499" y="128662"/>
                  </a:lnTo>
                  <a:lnTo>
                    <a:pt x="0" y="156635"/>
                  </a:lnTo>
                  <a:lnTo>
                    <a:pt x="1733" y="170493"/>
                  </a:lnTo>
                  <a:lnTo>
                    <a:pt x="2888" y="173638"/>
                  </a:lnTo>
                  <a:lnTo>
                    <a:pt x="4172" y="160882"/>
                  </a:lnTo>
                  <a:lnTo>
                    <a:pt x="16930" y="143025"/>
                  </a:lnTo>
                  <a:lnTo>
                    <a:pt x="26730" y="133997"/>
                  </a:lnTo>
                  <a:lnTo>
                    <a:pt x="53871" y="123967"/>
                  </a:lnTo>
                  <a:lnTo>
                    <a:pt x="86246" y="121032"/>
                  </a:lnTo>
                  <a:lnTo>
                    <a:pt x="120948" y="124806"/>
                  </a:lnTo>
                  <a:lnTo>
                    <a:pt x="148558" y="135624"/>
                  </a:lnTo>
                  <a:lnTo>
                    <a:pt x="205668" y="174675"/>
                  </a:lnTo>
                  <a:lnTo>
                    <a:pt x="243181" y="205794"/>
                  </a:lnTo>
                  <a:lnTo>
                    <a:pt x="259761" y="233066"/>
                  </a:lnTo>
                  <a:lnTo>
                    <a:pt x="269160" y="263975"/>
                  </a:lnTo>
                  <a:lnTo>
                    <a:pt x="265887" y="307073"/>
                  </a:lnTo>
                  <a:lnTo>
                    <a:pt x="259188" y="334955"/>
                  </a:lnTo>
                  <a:lnTo>
                    <a:pt x="243007" y="358518"/>
                  </a:lnTo>
                  <a:lnTo>
                    <a:pt x="232293" y="369067"/>
                  </a:lnTo>
                  <a:lnTo>
                    <a:pt x="204139" y="380789"/>
                  </a:lnTo>
                  <a:lnTo>
                    <a:pt x="172837" y="384475"/>
                  </a:lnTo>
                  <a:lnTo>
                    <a:pt x="143690" y="381036"/>
                  </a:lnTo>
                  <a:lnTo>
                    <a:pt x="119564" y="370366"/>
                  </a:lnTo>
                  <a:lnTo>
                    <a:pt x="108864" y="363254"/>
                  </a:lnTo>
                  <a:lnTo>
                    <a:pt x="100208" y="360038"/>
                  </a:lnTo>
                  <a:lnTo>
                    <a:pt x="92914" y="359416"/>
                  </a:lnTo>
                  <a:lnTo>
                    <a:pt x="73755" y="362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1727611" y="10377083"/>
              <a:ext cx="589583" cy="27423"/>
            </a:xfrm>
            <a:custGeom>
              <a:avLst/>
              <a:gdLst/>
              <a:ahLst/>
              <a:cxnLst/>
              <a:rect l="0" t="0" r="0" b="0"/>
              <a:pathLst>
                <a:path w="589583" h="27423">
                  <a:moveTo>
                    <a:pt x="0" y="27422"/>
                  </a:moveTo>
                  <a:lnTo>
                    <a:pt x="43673" y="27422"/>
                  </a:lnTo>
                  <a:lnTo>
                    <a:pt x="89490" y="27422"/>
                  </a:lnTo>
                  <a:lnTo>
                    <a:pt x="135752" y="25899"/>
                  </a:lnTo>
                  <a:lnTo>
                    <a:pt x="189015" y="18000"/>
                  </a:lnTo>
                  <a:lnTo>
                    <a:pt x="242714" y="14981"/>
                  </a:lnTo>
                  <a:lnTo>
                    <a:pt x="297219" y="12563"/>
                  </a:lnTo>
                  <a:lnTo>
                    <a:pt x="351964" y="4400"/>
                  </a:lnTo>
                  <a:lnTo>
                    <a:pt x="409825" y="1304"/>
                  </a:lnTo>
                  <a:lnTo>
                    <a:pt x="457892" y="579"/>
                  </a:lnTo>
                  <a:lnTo>
                    <a:pt x="505662" y="258"/>
                  </a:lnTo>
                  <a:lnTo>
                    <a:pt x="559131" y="77"/>
                  </a:lnTo>
                  <a:lnTo>
                    <a:pt x="5895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1939448" y="10465783"/>
              <a:ext cx="213212" cy="226658"/>
            </a:xfrm>
            <a:custGeom>
              <a:avLst/>
              <a:gdLst/>
              <a:ahLst/>
              <a:cxnLst/>
              <a:rect l="0" t="0" r="0" b="0"/>
              <a:pathLst>
                <a:path w="213212" h="226658">
                  <a:moveTo>
                    <a:pt x="34965" y="7279"/>
                  </a:moveTo>
                  <a:lnTo>
                    <a:pt x="56801" y="0"/>
                  </a:lnTo>
                  <a:lnTo>
                    <a:pt x="79710" y="489"/>
                  </a:lnTo>
                  <a:lnTo>
                    <a:pt x="122365" y="13391"/>
                  </a:lnTo>
                  <a:lnTo>
                    <a:pt x="184094" y="45048"/>
                  </a:lnTo>
                  <a:lnTo>
                    <a:pt x="192276" y="56834"/>
                  </a:lnTo>
                  <a:lnTo>
                    <a:pt x="197305" y="86179"/>
                  </a:lnTo>
                  <a:lnTo>
                    <a:pt x="186336" y="119534"/>
                  </a:lnTo>
                  <a:lnTo>
                    <a:pt x="164703" y="151625"/>
                  </a:lnTo>
                  <a:lnTo>
                    <a:pt x="118264" y="186821"/>
                  </a:lnTo>
                  <a:lnTo>
                    <a:pt x="83666" y="206921"/>
                  </a:lnTo>
                  <a:lnTo>
                    <a:pt x="43914" y="213822"/>
                  </a:lnTo>
                  <a:lnTo>
                    <a:pt x="22650" y="213530"/>
                  </a:lnTo>
                  <a:lnTo>
                    <a:pt x="9997" y="207241"/>
                  </a:lnTo>
                  <a:lnTo>
                    <a:pt x="3085" y="196955"/>
                  </a:lnTo>
                  <a:lnTo>
                    <a:pt x="0" y="184004"/>
                  </a:lnTo>
                  <a:lnTo>
                    <a:pt x="4038" y="172323"/>
                  </a:lnTo>
                  <a:lnTo>
                    <a:pt x="24774" y="151219"/>
                  </a:lnTo>
                  <a:lnTo>
                    <a:pt x="38836" y="145896"/>
                  </a:lnTo>
                  <a:lnTo>
                    <a:pt x="70709" y="144044"/>
                  </a:lnTo>
                  <a:lnTo>
                    <a:pt x="115635" y="151566"/>
                  </a:lnTo>
                  <a:lnTo>
                    <a:pt x="157893" y="170722"/>
                  </a:lnTo>
                  <a:lnTo>
                    <a:pt x="213211" y="2266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2577706" y="10336514"/>
              <a:ext cx="329070" cy="13148"/>
            </a:xfrm>
            <a:custGeom>
              <a:avLst/>
              <a:gdLst/>
              <a:ahLst/>
              <a:cxnLst/>
              <a:rect l="0" t="0" r="0" b="0"/>
              <a:pathLst>
                <a:path w="329070" h="13148">
                  <a:moveTo>
                    <a:pt x="0" y="13147"/>
                  </a:moveTo>
                  <a:lnTo>
                    <a:pt x="51685" y="11623"/>
                  </a:lnTo>
                  <a:lnTo>
                    <a:pt x="98089" y="3724"/>
                  </a:lnTo>
                  <a:lnTo>
                    <a:pt x="158727" y="706"/>
                  </a:lnTo>
                  <a:lnTo>
                    <a:pt x="202579" y="0"/>
                  </a:lnTo>
                  <a:lnTo>
                    <a:pt x="262814" y="6881"/>
                  </a:lnTo>
                  <a:lnTo>
                    <a:pt x="292513" y="10362"/>
                  </a:lnTo>
                  <a:lnTo>
                    <a:pt x="329069" y="131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2707914" y="10404505"/>
              <a:ext cx="226284" cy="167979"/>
            </a:xfrm>
            <a:custGeom>
              <a:avLst/>
              <a:gdLst/>
              <a:ahLst/>
              <a:cxnLst/>
              <a:rect l="0" t="0" r="0" b="0"/>
              <a:pathLst>
                <a:path w="226284" h="167979">
                  <a:moveTo>
                    <a:pt x="61749" y="0"/>
                  </a:moveTo>
                  <a:lnTo>
                    <a:pt x="119001" y="38168"/>
                  </a:lnTo>
                  <a:lnTo>
                    <a:pt x="136961" y="63684"/>
                  </a:lnTo>
                  <a:lnTo>
                    <a:pt x="143883" y="79019"/>
                  </a:lnTo>
                  <a:lnTo>
                    <a:pt x="145451" y="93812"/>
                  </a:lnTo>
                  <a:lnTo>
                    <a:pt x="139067" y="122438"/>
                  </a:lnTo>
                  <a:lnTo>
                    <a:pt x="130053" y="133423"/>
                  </a:lnTo>
                  <a:lnTo>
                    <a:pt x="103786" y="149692"/>
                  </a:lnTo>
                  <a:lnTo>
                    <a:pt x="54738" y="167416"/>
                  </a:lnTo>
                  <a:lnTo>
                    <a:pt x="40317" y="167978"/>
                  </a:lnTo>
                  <a:lnTo>
                    <a:pt x="16168" y="160479"/>
                  </a:lnTo>
                  <a:lnTo>
                    <a:pt x="8509" y="151166"/>
                  </a:lnTo>
                  <a:lnTo>
                    <a:pt x="0" y="124569"/>
                  </a:lnTo>
                  <a:lnTo>
                    <a:pt x="3825" y="113515"/>
                  </a:lnTo>
                  <a:lnTo>
                    <a:pt x="12468" y="104623"/>
                  </a:lnTo>
                  <a:lnTo>
                    <a:pt x="38323" y="92203"/>
                  </a:lnTo>
                  <a:lnTo>
                    <a:pt x="85615" y="86734"/>
                  </a:lnTo>
                  <a:lnTo>
                    <a:pt x="143314" y="97763"/>
                  </a:lnTo>
                  <a:lnTo>
                    <a:pt x="198722" y="114613"/>
                  </a:lnTo>
                  <a:lnTo>
                    <a:pt x="214034" y="123558"/>
                  </a:lnTo>
                  <a:lnTo>
                    <a:pt x="226283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0" name="Group 569"/>
          <p:cNvGrpSpPr/>
          <p:nvPr/>
        </p:nvGrpSpPr>
        <p:grpSpPr>
          <a:xfrm>
            <a:off x="1864723" y="10692440"/>
            <a:ext cx="973497" cy="767829"/>
            <a:chOff x="1864723" y="10692440"/>
            <a:chExt cx="973497" cy="767829"/>
          </a:xfrm>
        </p:grpSpPr>
        <p:sp>
          <p:nvSpPr>
            <p:cNvPr id="563" name="Freeform 562"/>
            <p:cNvSpPr/>
            <p:nvPr/>
          </p:nvSpPr>
          <p:spPr>
            <a:xfrm>
              <a:off x="1864723" y="10994087"/>
              <a:ext cx="191958" cy="178246"/>
            </a:xfrm>
            <a:custGeom>
              <a:avLst/>
              <a:gdLst/>
              <a:ahLst/>
              <a:cxnLst/>
              <a:rect l="0" t="0" r="0" b="0"/>
              <a:pathLst>
                <a:path w="191958" h="178246">
                  <a:moveTo>
                    <a:pt x="0" y="0"/>
                  </a:moveTo>
                  <a:lnTo>
                    <a:pt x="55558" y="55558"/>
                  </a:lnTo>
                  <a:lnTo>
                    <a:pt x="118873" y="118872"/>
                  </a:lnTo>
                  <a:lnTo>
                    <a:pt x="171330" y="160477"/>
                  </a:lnTo>
                  <a:lnTo>
                    <a:pt x="191957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1919568" y="10939242"/>
              <a:ext cx="95980" cy="521027"/>
            </a:xfrm>
            <a:custGeom>
              <a:avLst/>
              <a:gdLst/>
              <a:ahLst/>
              <a:cxnLst/>
              <a:rect l="0" t="0" r="0" b="0"/>
              <a:pathLst>
                <a:path w="95980" h="521027">
                  <a:moveTo>
                    <a:pt x="95979" y="0"/>
                  </a:moveTo>
                  <a:lnTo>
                    <a:pt x="95979" y="54732"/>
                  </a:lnTo>
                  <a:lnTo>
                    <a:pt x="95979" y="95420"/>
                  </a:lnTo>
                  <a:lnTo>
                    <a:pt x="91916" y="142958"/>
                  </a:lnTo>
                  <a:lnTo>
                    <a:pt x="85032" y="194555"/>
                  </a:lnTo>
                  <a:lnTo>
                    <a:pt x="76894" y="247957"/>
                  </a:lnTo>
                  <a:lnTo>
                    <a:pt x="64137" y="298097"/>
                  </a:lnTo>
                  <a:lnTo>
                    <a:pt x="43887" y="361026"/>
                  </a:lnTo>
                  <a:lnTo>
                    <a:pt x="28238" y="412680"/>
                  </a:lnTo>
                  <a:lnTo>
                    <a:pt x="13953" y="462516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2152659" y="10980376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9659" y="2858"/>
                  </a:lnTo>
                  <a:lnTo>
                    <a:pt x="111116" y="8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2193792" y="11000652"/>
              <a:ext cx="178247" cy="34569"/>
            </a:xfrm>
            <a:custGeom>
              <a:avLst/>
              <a:gdLst/>
              <a:ahLst/>
              <a:cxnLst/>
              <a:rect l="0" t="0" r="0" b="0"/>
              <a:pathLst>
                <a:path w="178247" h="34569">
                  <a:moveTo>
                    <a:pt x="0" y="34568"/>
                  </a:moveTo>
                  <a:lnTo>
                    <a:pt x="21837" y="20011"/>
                  </a:lnTo>
                  <a:lnTo>
                    <a:pt x="79584" y="8164"/>
                  </a:lnTo>
                  <a:lnTo>
                    <a:pt x="122606" y="0"/>
                  </a:lnTo>
                  <a:lnTo>
                    <a:pt x="178246" y="71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2575070" y="10692440"/>
              <a:ext cx="189129" cy="223348"/>
            </a:xfrm>
            <a:custGeom>
              <a:avLst/>
              <a:gdLst/>
              <a:ahLst/>
              <a:cxnLst/>
              <a:rect l="0" t="0" r="0" b="0"/>
              <a:pathLst>
                <a:path w="189129" h="223348">
                  <a:moveTo>
                    <a:pt x="112325" y="0"/>
                  </a:moveTo>
                  <a:lnTo>
                    <a:pt x="71587" y="12470"/>
                  </a:lnTo>
                  <a:lnTo>
                    <a:pt x="40670" y="35857"/>
                  </a:lnTo>
                  <a:lnTo>
                    <a:pt x="13736" y="71056"/>
                  </a:lnTo>
                  <a:lnTo>
                    <a:pt x="968" y="97090"/>
                  </a:lnTo>
                  <a:lnTo>
                    <a:pt x="0" y="102813"/>
                  </a:lnTo>
                  <a:lnTo>
                    <a:pt x="2402" y="103582"/>
                  </a:lnTo>
                  <a:lnTo>
                    <a:pt x="7050" y="101048"/>
                  </a:lnTo>
                  <a:lnTo>
                    <a:pt x="53699" y="46450"/>
                  </a:lnTo>
                  <a:lnTo>
                    <a:pt x="83730" y="35880"/>
                  </a:lnTo>
                  <a:lnTo>
                    <a:pt x="102403" y="33060"/>
                  </a:lnTo>
                  <a:lnTo>
                    <a:pt x="131275" y="38053"/>
                  </a:lnTo>
                  <a:lnTo>
                    <a:pt x="154264" y="51953"/>
                  </a:lnTo>
                  <a:lnTo>
                    <a:pt x="174638" y="73365"/>
                  </a:lnTo>
                  <a:lnTo>
                    <a:pt x="185724" y="102179"/>
                  </a:lnTo>
                  <a:lnTo>
                    <a:pt x="189128" y="133774"/>
                  </a:lnTo>
                  <a:lnTo>
                    <a:pt x="185562" y="163051"/>
                  </a:lnTo>
                  <a:lnTo>
                    <a:pt x="174837" y="187235"/>
                  </a:lnTo>
                  <a:lnTo>
                    <a:pt x="167711" y="197950"/>
                  </a:lnTo>
                  <a:lnTo>
                    <a:pt x="143543" y="213918"/>
                  </a:lnTo>
                  <a:lnTo>
                    <a:pt x="128567" y="220309"/>
                  </a:lnTo>
                  <a:lnTo>
                    <a:pt x="95676" y="223347"/>
                  </a:lnTo>
                  <a:lnTo>
                    <a:pt x="46961" y="220554"/>
                  </a:lnTo>
                  <a:lnTo>
                    <a:pt x="2636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2454305" y="10966664"/>
              <a:ext cx="383915" cy="1"/>
            </a:xfrm>
            <a:custGeom>
              <a:avLst/>
              <a:gdLst/>
              <a:ahLst/>
              <a:cxnLst/>
              <a:rect l="0" t="0" r="0" b="0"/>
              <a:pathLst>
                <a:path w="383915" h="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61745" y="0"/>
                  </a:lnTo>
                  <a:lnTo>
                    <a:pt x="224308" y="0"/>
                  </a:lnTo>
                  <a:lnTo>
                    <a:pt x="283640" y="0"/>
                  </a:lnTo>
                  <a:lnTo>
                    <a:pt x="342692" y="0"/>
                  </a:lnTo>
                  <a:lnTo>
                    <a:pt x="3839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2564611" y="10994087"/>
              <a:ext cx="205053" cy="274225"/>
            </a:xfrm>
            <a:custGeom>
              <a:avLst/>
              <a:gdLst/>
              <a:ahLst/>
              <a:cxnLst/>
              <a:rect l="0" t="0" r="0" b="0"/>
              <a:pathLst>
                <a:path w="205053" h="274225">
                  <a:moveTo>
                    <a:pt x="95362" y="0"/>
                  </a:moveTo>
                  <a:lnTo>
                    <a:pt x="152614" y="19083"/>
                  </a:lnTo>
                  <a:lnTo>
                    <a:pt x="170574" y="35903"/>
                  </a:lnTo>
                  <a:lnTo>
                    <a:pt x="177496" y="46788"/>
                  </a:lnTo>
                  <a:lnTo>
                    <a:pt x="181125" y="79194"/>
                  </a:lnTo>
                  <a:lnTo>
                    <a:pt x="176136" y="115941"/>
                  </a:lnTo>
                  <a:lnTo>
                    <a:pt x="154673" y="162323"/>
                  </a:lnTo>
                  <a:lnTo>
                    <a:pt x="132387" y="190974"/>
                  </a:lnTo>
                  <a:lnTo>
                    <a:pt x="103184" y="210817"/>
                  </a:lnTo>
                  <a:lnTo>
                    <a:pt x="69893" y="223191"/>
                  </a:lnTo>
                  <a:lnTo>
                    <a:pt x="34784" y="228690"/>
                  </a:lnTo>
                  <a:lnTo>
                    <a:pt x="21460" y="225586"/>
                  </a:lnTo>
                  <a:lnTo>
                    <a:pt x="11054" y="218947"/>
                  </a:lnTo>
                  <a:lnTo>
                    <a:pt x="2594" y="209950"/>
                  </a:lnTo>
                  <a:lnTo>
                    <a:pt x="0" y="199382"/>
                  </a:lnTo>
                  <a:lnTo>
                    <a:pt x="5244" y="175451"/>
                  </a:lnTo>
                  <a:lnTo>
                    <a:pt x="12431" y="165719"/>
                  </a:lnTo>
                  <a:lnTo>
                    <a:pt x="32605" y="150841"/>
                  </a:lnTo>
                  <a:lnTo>
                    <a:pt x="76937" y="141180"/>
                  </a:lnTo>
                  <a:lnTo>
                    <a:pt x="121388" y="145596"/>
                  </a:lnTo>
                  <a:lnTo>
                    <a:pt x="145524" y="156625"/>
                  </a:lnTo>
                  <a:lnTo>
                    <a:pt x="166407" y="173207"/>
                  </a:lnTo>
                  <a:lnTo>
                    <a:pt x="185845" y="195811"/>
                  </a:lnTo>
                  <a:lnTo>
                    <a:pt x="196516" y="225155"/>
                  </a:lnTo>
                  <a:lnTo>
                    <a:pt x="205052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8" name="Group 577"/>
          <p:cNvGrpSpPr/>
          <p:nvPr/>
        </p:nvGrpSpPr>
        <p:grpSpPr>
          <a:xfrm>
            <a:off x="5251390" y="13145855"/>
            <a:ext cx="1398544" cy="613168"/>
            <a:chOff x="5251390" y="13145855"/>
            <a:chExt cx="1398544" cy="613168"/>
          </a:xfrm>
        </p:grpSpPr>
        <p:sp>
          <p:nvSpPr>
            <p:cNvPr id="571" name="Freeform 570"/>
            <p:cNvSpPr/>
            <p:nvPr/>
          </p:nvSpPr>
          <p:spPr>
            <a:xfrm>
              <a:off x="5251390" y="13226355"/>
              <a:ext cx="209670" cy="532668"/>
            </a:xfrm>
            <a:custGeom>
              <a:avLst/>
              <a:gdLst/>
              <a:ahLst/>
              <a:cxnLst/>
              <a:rect l="0" t="0" r="0" b="0"/>
              <a:pathLst>
                <a:path w="209670" h="532668">
                  <a:moveTo>
                    <a:pt x="95979" y="97745"/>
                  </a:moveTo>
                  <a:lnTo>
                    <a:pt x="88700" y="75909"/>
                  </a:lnTo>
                  <a:lnTo>
                    <a:pt x="91452" y="33214"/>
                  </a:lnTo>
                  <a:lnTo>
                    <a:pt x="97532" y="21207"/>
                  </a:lnTo>
                  <a:lnTo>
                    <a:pt x="116474" y="3806"/>
                  </a:lnTo>
                  <a:lnTo>
                    <a:pt x="127924" y="80"/>
                  </a:lnTo>
                  <a:lnTo>
                    <a:pt x="152833" y="0"/>
                  </a:lnTo>
                  <a:lnTo>
                    <a:pt x="175076" y="9107"/>
                  </a:lnTo>
                  <a:lnTo>
                    <a:pt x="185274" y="15801"/>
                  </a:lnTo>
                  <a:lnTo>
                    <a:pt x="200666" y="39490"/>
                  </a:lnTo>
                  <a:lnTo>
                    <a:pt x="209539" y="68807"/>
                  </a:lnTo>
                  <a:lnTo>
                    <a:pt x="208404" y="97072"/>
                  </a:lnTo>
                  <a:lnTo>
                    <a:pt x="191921" y="153238"/>
                  </a:lnTo>
                  <a:lnTo>
                    <a:pt x="157531" y="210665"/>
                  </a:lnTo>
                  <a:lnTo>
                    <a:pt x="121326" y="255450"/>
                  </a:lnTo>
                  <a:lnTo>
                    <a:pt x="95056" y="273461"/>
                  </a:lnTo>
                  <a:lnTo>
                    <a:pt x="83176" y="275829"/>
                  </a:lnTo>
                  <a:lnTo>
                    <a:pt x="72209" y="274359"/>
                  </a:lnTo>
                  <a:lnTo>
                    <a:pt x="61850" y="270333"/>
                  </a:lnTo>
                  <a:lnTo>
                    <a:pt x="56469" y="263077"/>
                  </a:lnTo>
                  <a:lnTo>
                    <a:pt x="54404" y="253672"/>
                  </a:lnTo>
                  <a:lnTo>
                    <a:pt x="54551" y="242829"/>
                  </a:lnTo>
                  <a:lnTo>
                    <a:pt x="62840" y="222657"/>
                  </a:lnTo>
                  <a:lnTo>
                    <a:pt x="69315" y="213012"/>
                  </a:lnTo>
                  <a:lnTo>
                    <a:pt x="79727" y="206583"/>
                  </a:lnTo>
                  <a:lnTo>
                    <a:pt x="107545" y="199439"/>
                  </a:lnTo>
                  <a:lnTo>
                    <a:pt x="136159" y="204388"/>
                  </a:lnTo>
                  <a:lnTo>
                    <a:pt x="162587" y="218268"/>
                  </a:lnTo>
                  <a:lnTo>
                    <a:pt x="184490" y="239671"/>
                  </a:lnTo>
                  <a:lnTo>
                    <a:pt x="206672" y="291975"/>
                  </a:lnTo>
                  <a:lnTo>
                    <a:pt x="209669" y="333878"/>
                  </a:lnTo>
                  <a:lnTo>
                    <a:pt x="198728" y="396231"/>
                  </a:lnTo>
                  <a:lnTo>
                    <a:pt x="176190" y="449237"/>
                  </a:lnTo>
                  <a:lnTo>
                    <a:pt x="157527" y="477912"/>
                  </a:lnTo>
                  <a:lnTo>
                    <a:pt x="121325" y="509664"/>
                  </a:lnTo>
                  <a:lnTo>
                    <a:pt x="95056" y="523559"/>
                  </a:lnTo>
                  <a:lnTo>
                    <a:pt x="47293" y="532667"/>
                  </a:lnTo>
                  <a:lnTo>
                    <a:pt x="24574" y="530736"/>
                  </a:lnTo>
                  <a:lnTo>
                    <a:pt x="0" y="5227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5470769" y="136394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5703860" y="13231932"/>
              <a:ext cx="274225" cy="404142"/>
            </a:xfrm>
            <a:custGeom>
              <a:avLst/>
              <a:gdLst/>
              <a:ahLst/>
              <a:cxnLst/>
              <a:rect l="0" t="0" r="0" b="0"/>
              <a:pathLst>
                <a:path w="274225" h="404142">
                  <a:moveTo>
                    <a:pt x="274224" y="23612"/>
                  </a:moveTo>
                  <a:lnTo>
                    <a:pt x="252387" y="9054"/>
                  </a:lnTo>
                  <a:lnTo>
                    <a:pt x="209693" y="0"/>
                  </a:lnTo>
                  <a:lnTo>
                    <a:pt x="165727" y="4596"/>
                  </a:lnTo>
                  <a:lnTo>
                    <a:pt x="141704" y="15669"/>
                  </a:lnTo>
                  <a:lnTo>
                    <a:pt x="131033" y="22887"/>
                  </a:lnTo>
                  <a:lnTo>
                    <a:pt x="125442" y="32269"/>
                  </a:lnTo>
                  <a:lnTo>
                    <a:pt x="123292" y="54882"/>
                  </a:lnTo>
                  <a:lnTo>
                    <a:pt x="137926" y="93307"/>
                  </a:lnTo>
                  <a:lnTo>
                    <a:pt x="179591" y="148761"/>
                  </a:lnTo>
                  <a:lnTo>
                    <a:pt x="207759" y="200682"/>
                  </a:lnTo>
                  <a:lnTo>
                    <a:pt x="223384" y="260586"/>
                  </a:lnTo>
                  <a:lnTo>
                    <a:pt x="222175" y="293469"/>
                  </a:lnTo>
                  <a:lnTo>
                    <a:pt x="205649" y="344954"/>
                  </a:lnTo>
                  <a:lnTo>
                    <a:pt x="185855" y="368543"/>
                  </a:lnTo>
                  <a:lnTo>
                    <a:pt x="135906" y="396101"/>
                  </a:lnTo>
                  <a:lnTo>
                    <a:pt x="88342" y="404141"/>
                  </a:lnTo>
                  <a:lnTo>
                    <a:pt x="31669" y="397435"/>
                  </a:lnTo>
                  <a:lnTo>
                    <a:pt x="0" y="3938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6019217" y="13363882"/>
              <a:ext cx="142658" cy="253012"/>
            </a:xfrm>
            <a:custGeom>
              <a:avLst/>
              <a:gdLst/>
              <a:ahLst/>
              <a:cxnLst/>
              <a:rect l="0" t="0" r="0" b="0"/>
              <a:pathLst>
                <a:path w="142658" h="253012">
                  <a:moveTo>
                    <a:pt x="13712" y="28773"/>
                  </a:moveTo>
                  <a:lnTo>
                    <a:pt x="21611" y="83505"/>
                  </a:lnTo>
                  <a:lnTo>
                    <a:pt x="16729" y="145709"/>
                  </a:lnTo>
                  <a:lnTo>
                    <a:pt x="15053" y="189926"/>
                  </a:lnTo>
                  <a:lnTo>
                    <a:pt x="21388" y="243087"/>
                  </a:lnTo>
                  <a:lnTo>
                    <a:pt x="27970" y="250870"/>
                  </a:lnTo>
                  <a:lnTo>
                    <a:pt x="36928" y="253011"/>
                  </a:lnTo>
                  <a:lnTo>
                    <a:pt x="47471" y="251391"/>
                  </a:lnTo>
                  <a:lnTo>
                    <a:pt x="67310" y="233342"/>
                  </a:lnTo>
                  <a:lnTo>
                    <a:pt x="112573" y="173641"/>
                  </a:lnTo>
                  <a:lnTo>
                    <a:pt x="130688" y="126203"/>
                  </a:lnTo>
                  <a:lnTo>
                    <a:pt x="142657" y="73554"/>
                  </a:lnTo>
                  <a:lnTo>
                    <a:pt x="140592" y="37505"/>
                  </a:lnTo>
                  <a:lnTo>
                    <a:pt x="134862" y="23930"/>
                  </a:lnTo>
                  <a:lnTo>
                    <a:pt x="116307" y="4786"/>
                  </a:lnTo>
                  <a:lnTo>
                    <a:pt x="104961" y="594"/>
                  </a:lnTo>
                  <a:lnTo>
                    <a:pt x="80166" y="0"/>
                  </a:lnTo>
                  <a:lnTo>
                    <a:pt x="40511" y="15509"/>
                  </a:lnTo>
                  <a:lnTo>
                    <a:pt x="21560" y="35066"/>
                  </a:lnTo>
                  <a:lnTo>
                    <a:pt x="9583" y="58992"/>
                  </a:lnTo>
                  <a:lnTo>
                    <a:pt x="0" y="111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6224886" y="13145855"/>
              <a:ext cx="54845" cy="425048"/>
            </a:xfrm>
            <a:custGeom>
              <a:avLst/>
              <a:gdLst/>
              <a:ahLst/>
              <a:cxnLst/>
              <a:rect l="0" t="0" r="0" b="0"/>
              <a:pathLst>
                <a:path w="54845" h="425048">
                  <a:moveTo>
                    <a:pt x="54844" y="0"/>
                  </a:moveTo>
                  <a:lnTo>
                    <a:pt x="39929" y="55595"/>
                  </a:lnTo>
                  <a:lnTo>
                    <a:pt x="31127" y="108387"/>
                  </a:lnTo>
                  <a:lnTo>
                    <a:pt x="24457" y="169734"/>
                  </a:lnTo>
                  <a:lnTo>
                    <a:pt x="16895" y="224982"/>
                  </a:lnTo>
                  <a:lnTo>
                    <a:pt x="13602" y="269097"/>
                  </a:lnTo>
                  <a:lnTo>
                    <a:pt x="7061" y="319171"/>
                  </a:lnTo>
                  <a:lnTo>
                    <a:pt x="3138" y="363772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6320864" y="13310388"/>
              <a:ext cx="137113" cy="249592"/>
            </a:xfrm>
            <a:custGeom>
              <a:avLst/>
              <a:gdLst/>
              <a:ahLst/>
              <a:cxnLst/>
              <a:rect l="0" t="0" r="0" b="0"/>
              <a:pathLst>
                <a:path w="137113" h="249592">
                  <a:moveTo>
                    <a:pt x="0" y="0"/>
                  </a:moveTo>
                  <a:lnTo>
                    <a:pt x="0" y="53209"/>
                  </a:lnTo>
                  <a:lnTo>
                    <a:pt x="1524" y="105988"/>
                  </a:lnTo>
                  <a:lnTo>
                    <a:pt x="9423" y="160222"/>
                  </a:lnTo>
                  <a:lnTo>
                    <a:pt x="13964" y="213362"/>
                  </a:lnTo>
                  <a:lnTo>
                    <a:pt x="20425" y="244127"/>
                  </a:lnTo>
                  <a:lnTo>
                    <a:pt x="24281" y="249591"/>
                  </a:lnTo>
                  <a:lnTo>
                    <a:pt x="28375" y="248660"/>
                  </a:lnTo>
                  <a:lnTo>
                    <a:pt x="53171" y="207052"/>
                  </a:lnTo>
                  <a:lnTo>
                    <a:pt x="77987" y="152621"/>
                  </a:lnTo>
                  <a:lnTo>
                    <a:pt x="129271" y="90766"/>
                  </a:lnTo>
                  <a:lnTo>
                    <a:pt x="137112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6516297" y="13289251"/>
              <a:ext cx="133637" cy="295363"/>
            </a:xfrm>
            <a:custGeom>
              <a:avLst/>
              <a:gdLst/>
              <a:ahLst/>
              <a:cxnLst/>
              <a:rect l="0" t="0" r="0" b="0"/>
              <a:pathLst>
                <a:path w="133637" h="295363">
                  <a:moveTo>
                    <a:pt x="23946" y="103404"/>
                  </a:moveTo>
                  <a:lnTo>
                    <a:pt x="53062" y="103404"/>
                  </a:lnTo>
                  <a:lnTo>
                    <a:pt x="63162" y="98834"/>
                  </a:lnTo>
                  <a:lnTo>
                    <a:pt x="78446" y="81569"/>
                  </a:lnTo>
                  <a:lnTo>
                    <a:pt x="95616" y="46152"/>
                  </a:lnTo>
                  <a:lnTo>
                    <a:pt x="97441" y="20068"/>
                  </a:lnTo>
                  <a:lnTo>
                    <a:pt x="95795" y="6713"/>
                  </a:lnTo>
                  <a:lnTo>
                    <a:pt x="91650" y="857"/>
                  </a:lnTo>
                  <a:lnTo>
                    <a:pt x="85840" y="0"/>
                  </a:lnTo>
                  <a:lnTo>
                    <a:pt x="78921" y="2476"/>
                  </a:lnTo>
                  <a:lnTo>
                    <a:pt x="54623" y="35075"/>
                  </a:lnTo>
                  <a:lnTo>
                    <a:pt x="28127" y="83327"/>
                  </a:lnTo>
                  <a:lnTo>
                    <a:pt x="4346" y="144803"/>
                  </a:lnTo>
                  <a:lnTo>
                    <a:pt x="0" y="178680"/>
                  </a:lnTo>
                  <a:lnTo>
                    <a:pt x="6194" y="209987"/>
                  </a:lnTo>
                  <a:lnTo>
                    <a:pt x="20627" y="237612"/>
                  </a:lnTo>
                  <a:lnTo>
                    <a:pt x="42276" y="260048"/>
                  </a:lnTo>
                  <a:lnTo>
                    <a:pt x="87438" y="282528"/>
                  </a:lnTo>
                  <a:lnTo>
                    <a:pt x="133636" y="2953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9" name="Freeform 578"/>
          <p:cNvSpPr/>
          <p:nvPr/>
        </p:nvSpPr>
        <p:spPr>
          <a:xfrm>
            <a:off x="6828179" y="13474923"/>
            <a:ext cx="13711" cy="13712"/>
          </a:xfrm>
          <a:custGeom>
            <a:avLst/>
            <a:gdLst/>
            <a:ahLst/>
            <a:cxnLst/>
            <a:rect l="0" t="0" r="0" b="0"/>
            <a:pathLst>
              <a:path w="13711" h="13712">
                <a:moveTo>
                  <a:pt x="13710" y="0"/>
                </a:moveTo>
                <a:lnTo>
                  <a:pt x="0" y="137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4" name="Group 593"/>
          <p:cNvGrpSpPr/>
          <p:nvPr/>
        </p:nvGrpSpPr>
        <p:grpSpPr>
          <a:xfrm>
            <a:off x="5338830" y="13762858"/>
            <a:ext cx="1789132" cy="671850"/>
            <a:chOff x="5338830" y="13762858"/>
            <a:chExt cx="1789132" cy="671850"/>
          </a:xfrm>
        </p:grpSpPr>
        <p:sp>
          <p:nvSpPr>
            <p:cNvPr id="580" name="Freeform 579"/>
            <p:cNvSpPr/>
            <p:nvPr/>
          </p:nvSpPr>
          <p:spPr>
            <a:xfrm>
              <a:off x="5338830" y="14023370"/>
              <a:ext cx="173074" cy="233093"/>
            </a:xfrm>
            <a:custGeom>
              <a:avLst/>
              <a:gdLst/>
              <a:ahLst/>
              <a:cxnLst/>
              <a:rect l="0" t="0" r="0" b="0"/>
              <a:pathLst>
                <a:path w="173074" h="233093">
                  <a:moveTo>
                    <a:pt x="90806" y="0"/>
                  </a:moveTo>
                  <a:lnTo>
                    <a:pt x="75891" y="48807"/>
                  </a:lnTo>
                  <a:lnTo>
                    <a:pt x="63027" y="102315"/>
                  </a:lnTo>
                  <a:lnTo>
                    <a:pt x="45504" y="162350"/>
                  </a:lnTo>
                  <a:lnTo>
                    <a:pt x="21015" y="214671"/>
                  </a:lnTo>
                  <a:lnTo>
                    <a:pt x="12286" y="229952"/>
                  </a:lnTo>
                  <a:lnTo>
                    <a:pt x="6466" y="232523"/>
                  </a:lnTo>
                  <a:lnTo>
                    <a:pt x="2587" y="226619"/>
                  </a:lnTo>
                  <a:lnTo>
                    <a:pt x="0" y="215065"/>
                  </a:lnTo>
                  <a:lnTo>
                    <a:pt x="2846" y="202793"/>
                  </a:lnTo>
                  <a:lnTo>
                    <a:pt x="18197" y="176968"/>
                  </a:lnTo>
                  <a:lnTo>
                    <a:pt x="40253" y="158381"/>
                  </a:lnTo>
                  <a:lnTo>
                    <a:pt x="52534" y="151292"/>
                  </a:lnTo>
                  <a:lnTo>
                    <a:pt x="65291" y="149613"/>
                  </a:lnTo>
                  <a:lnTo>
                    <a:pt x="91654" y="155871"/>
                  </a:lnTo>
                  <a:lnTo>
                    <a:pt x="114543" y="172872"/>
                  </a:lnTo>
                  <a:lnTo>
                    <a:pt x="173073" y="2330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5470769" y="13954815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67033" y="45309"/>
                  </a:lnTo>
                  <a:lnTo>
                    <a:pt x="57610" y="101448"/>
                  </a:lnTo>
                  <a:lnTo>
                    <a:pt x="45170" y="154476"/>
                  </a:lnTo>
                  <a:lnTo>
                    <a:pt x="36326" y="206276"/>
                  </a:lnTo>
                  <a:lnTo>
                    <a:pt x="22782" y="266278"/>
                  </a:lnTo>
                  <a:lnTo>
                    <a:pt x="16399" y="320283"/>
                  </a:lnTo>
                  <a:lnTo>
                    <a:pt x="7229" y="374878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5539325" y="14420996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5758705" y="13988670"/>
              <a:ext cx="219380" cy="419438"/>
            </a:xfrm>
            <a:custGeom>
              <a:avLst/>
              <a:gdLst/>
              <a:ahLst/>
              <a:cxnLst/>
              <a:rect l="0" t="0" r="0" b="0"/>
              <a:pathLst>
                <a:path w="219380" h="419438">
                  <a:moveTo>
                    <a:pt x="219379" y="7279"/>
                  </a:moveTo>
                  <a:lnTo>
                    <a:pt x="197542" y="0"/>
                  </a:lnTo>
                  <a:lnTo>
                    <a:pt x="174634" y="489"/>
                  </a:lnTo>
                  <a:lnTo>
                    <a:pt x="149218" y="7308"/>
                  </a:lnTo>
                  <a:lnTo>
                    <a:pt x="99723" y="36513"/>
                  </a:lnTo>
                  <a:lnTo>
                    <a:pt x="60155" y="71622"/>
                  </a:lnTo>
                  <a:lnTo>
                    <a:pt x="56861" y="80645"/>
                  </a:lnTo>
                  <a:lnTo>
                    <a:pt x="57712" y="89706"/>
                  </a:lnTo>
                  <a:lnTo>
                    <a:pt x="61327" y="98793"/>
                  </a:lnTo>
                  <a:lnTo>
                    <a:pt x="77531" y="112953"/>
                  </a:lnTo>
                  <a:lnTo>
                    <a:pt x="138294" y="140815"/>
                  </a:lnTo>
                  <a:lnTo>
                    <a:pt x="165060" y="156005"/>
                  </a:lnTo>
                  <a:lnTo>
                    <a:pt x="184065" y="176974"/>
                  </a:lnTo>
                  <a:lnTo>
                    <a:pt x="196066" y="203053"/>
                  </a:lnTo>
                  <a:lnTo>
                    <a:pt x="201400" y="234956"/>
                  </a:lnTo>
                  <a:lnTo>
                    <a:pt x="189845" y="287178"/>
                  </a:lnTo>
                  <a:lnTo>
                    <a:pt x="167125" y="341246"/>
                  </a:lnTo>
                  <a:lnTo>
                    <a:pt x="133817" y="381302"/>
                  </a:lnTo>
                  <a:lnTo>
                    <a:pt x="87723" y="412468"/>
                  </a:lnTo>
                  <a:lnTo>
                    <a:pt x="53207" y="419437"/>
                  </a:lnTo>
                  <a:lnTo>
                    <a:pt x="23647" y="417457"/>
                  </a:lnTo>
                  <a:lnTo>
                    <a:pt x="15765" y="414797"/>
                  </a:lnTo>
                  <a:lnTo>
                    <a:pt x="0" y="404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6041832" y="14105638"/>
              <a:ext cx="141921" cy="287937"/>
            </a:xfrm>
            <a:custGeom>
              <a:avLst/>
              <a:gdLst/>
              <a:ahLst/>
              <a:cxnLst/>
              <a:rect l="0" t="0" r="0" b="0"/>
              <a:pathLst>
                <a:path w="141921" h="287937">
                  <a:moveTo>
                    <a:pt x="32230" y="0"/>
                  </a:moveTo>
                  <a:lnTo>
                    <a:pt x="21284" y="45309"/>
                  </a:lnTo>
                  <a:lnTo>
                    <a:pt x="8843" y="104495"/>
                  </a:lnTo>
                  <a:lnTo>
                    <a:pt x="0" y="148007"/>
                  </a:lnTo>
                  <a:lnTo>
                    <a:pt x="1013" y="208050"/>
                  </a:lnTo>
                  <a:lnTo>
                    <a:pt x="6849" y="219444"/>
                  </a:lnTo>
                  <a:lnTo>
                    <a:pt x="15310" y="225515"/>
                  </a:lnTo>
                  <a:lnTo>
                    <a:pt x="25520" y="228041"/>
                  </a:lnTo>
                  <a:lnTo>
                    <a:pt x="33851" y="225152"/>
                  </a:lnTo>
                  <a:lnTo>
                    <a:pt x="47170" y="209758"/>
                  </a:lnTo>
                  <a:lnTo>
                    <a:pt x="68133" y="161111"/>
                  </a:lnTo>
                  <a:lnTo>
                    <a:pt x="86945" y="98462"/>
                  </a:lnTo>
                  <a:lnTo>
                    <a:pt x="93111" y="78800"/>
                  </a:lnTo>
                  <a:lnTo>
                    <a:pt x="80892" y="129208"/>
                  </a:lnTo>
                  <a:lnTo>
                    <a:pt x="75595" y="190460"/>
                  </a:lnTo>
                  <a:lnTo>
                    <a:pt x="81304" y="242296"/>
                  </a:lnTo>
                  <a:lnTo>
                    <a:pt x="92635" y="268159"/>
                  </a:lnTo>
                  <a:lnTo>
                    <a:pt x="99923" y="279321"/>
                  </a:lnTo>
                  <a:lnTo>
                    <a:pt x="107828" y="285240"/>
                  </a:lnTo>
                  <a:lnTo>
                    <a:pt x="116144" y="287662"/>
                  </a:lnTo>
                  <a:lnTo>
                    <a:pt x="14192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6183752" y="13954815"/>
              <a:ext cx="160106" cy="452471"/>
            </a:xfrm>
            <a:custGeom>
              <a:avLst/>
              <a:gdLst/>
              <a:ahLst/>
              <a:cxnLst/>
              <a:rect l="0" t="0" r="0" b="0"/>
              <a:pathLst>
                <a:path w="160106" h="452471">
                  <a:moveTo>
                    <a:pt x="82267" y="0"/>
                  </a:moveTo>
                  <a:lnTo>
                    <a:pt x="78205" y="55598"/>
                  </a:lnTo>
                  <a:lnTo>
                    <a:pt x="71415" y="108389"/>
                  </a:lnTo>
                  <a:lnTo>
                    <a:pt x="69827" y="156339"/>
                  </a:lnTo>
                  <a:lnTo>
                    <a:pt x="69121" y="208119"/>
                  </a:lnTo>
                  <a:lnTo>
                    <a:pt x="68807" y="261603"/>
                  </a:lnTo>
                  <a:lnTo>
                    <a:pt x="67144" y="312795"/>
                  </a:lnTo>
                  <a:lnTo>
                    <a:pt x="59166" y="363688"/>
                  </a:lnTo>
                  <a:lnTo>
                    <a:pt x="57726" y="362813"/>
                  </a:lnTo>
                  <a:lnTo>
                    <a:pt x="55414" y="303065"/>
                  </a:lnTo>
                  <a:lnTo>
                    <a:pt x="69571" y="244007"/>
                  </a:lnTo>
                  <a:lnTo>
                    <a:pt x="85784" y="195191"/>
                  </a:lnTo>
                  <a:lnTo>
                    <a:pt x="95276" y="186495"/>
                  </a:lnTo>
                  <a:lnTo>
                    <a:pt x="107698" y="182223"/>
                  </a:lnTo>
                  <a:lnTo>
                    <a:pt x="122073" y="180897"/>
                  </a:lnTo>
                  <a:lnTo>
                    <a:pt x="133180" y="186106"/>
                  </a:lnTo>
                  <a:lnTo>
                    <a:pt x="149583" y="208147"/>
                  </a:lnTo>
                  <a:lnTo>
                    <a:pt x="160105" y="254815"/>
                  </a:lnTo>
                  <a:lnTo>
                    <a:pt x="148664" y="307237"/>
                  </a:lnTo>
                  <a:lnTo>
                    <a:pt x="125977" y="361364"/>
                  </a:lnTo>
                  <a:lnTo>
                    <a:pt x="99958" y="408718"/>
                  </a:lnTo>
                  <a:lnTo>
                    <a:pt x="77942" y="429470"/>
                  </a:lnTo>
                  <a:lnTo>
                    <a:pt x="52922" y="442247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6389420" y="14064504"/>
              <a:ext cx="109691" cy="356493"/>
            </a:xfrm>
            <a:custGeom>
              <a:avLst/>
              <a:gdLst/>
              <a:ahLst/>
              <a:cxnLst/>
              <a:rect l="0" t="0" r="0" b="0"/>
              <a:pathLst>
                <a:path w="109691" h="356493">
                  <a:moveTo>
                    <a:pt x="109690" y="0"/>
                  </a:moveTo>
                  <a:lnTo>
                    <a:pt x="78374" y="12471"/>
                  </a:lnTo>
                  <a:lnTo>
                    <a:pt x="32082" y="51315"/>
                  </a:lnTo>
                  <a:lnTo>
                    <a:pt x="27482" y="61632"/>
                  </a:lnTo>
                  <a:lnTo>
                    <a:pt x="26433" y="85285"/>
                  </a:lnTo>
                  <a:lnTo>
                    <a:pt x="31333" y="96467"/>
                  </a:lnTo>
                  <a:lnTo>
                    <a:pt x="70030" y="152994"/>
                  </a:lnTo>
                  <a:lnTo>
                    <a:pt x="85920" y="192599"/>
                  </a:lnTo>
                  <a:lnTo>
                    <a:pt x="85719" y="240559"/>
                  </a:lnTo>
                  <a:lnTo>
                    <a:pt x="76011" y="286085"/>
                  </a:lnTo>
                  <a:lnTo>
                    <a:pt x="56208" y="321241"/>
                  </a:lnTo>
                  <a:lnTo>
                    <a:pt x="35645" y="33727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6595088" y="13872549"/>
              <a:ext cx="68557" cy="479892"/>
            </a:xfrm>
            <a:custGeom>
              <a:avLst/>
              <a:gdLst/>
              <a:ahLst/>
              <a:cxnLst/>
              <a:rect l="0" t="0" r="0" b="0"/>
              <a:pathLst>
                <a:path w="68557" h="479892">
                  <a:moveTo>
                    <a:pt x="68556" y="0"/>
                  </a:moveTo>
                  <a:lnTo>
                    <a:pt x="57610" y="56254"/>
                  </a:lnTo>
                  <a:lnTo>
                    <a:pt x="49472" y="102697"/>
                  </a:lnTo>
                  <a:lnTo>
                    <a:pt x="40777" y="153809"/>
                  </a:lnTo>
                  <a:lnTo>
                    <a:pt x="31835" y="203947"/>
                  </a:lnTo>
                  <a:lnTo>
                    <a:pt x="22782" y="246544"/>
                  </a:lnTo>
                  <a:lnTo>
                    <a:pt x="17742" y="289852"/>
                  </a:lnTo>
                  <a:lnTo>
                    <a:pt x="10844" y="348932"/>
                  </a:lnTo>
                  <a:lnTo>
                    <a:pt x="3213" y="399447"/>
                  </a:lnTo>
                  <a:lnTo>
                    <a:pt x="953" y="444884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6526532" y="14187906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48808" y="16570"/>
                  </a:lnTo>
                  <a:lnTo>
                    <a:pt x="108497" y="699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6732200" y="14146772"/>
              <a:ext cx="27423" cy="164535"/>
            </a:xfrm>
            <a:custGeom>
              <a:avLst/>
              <a:gdLst/>
              <a:ahLst/>
              <a:cxnLst/>
              <a:rect l="0" t="0" r="0" b="0"/>
              <a:pathLst>
                <a:path w="27423" h="164535">
                  <a:moveTo>
                    <a:pt x="27422" y="0"/>
                  </a:moveTo>
                  <a:lnTo>
                    <a:pt x="23360" y="55597"/>
                  </a:lnTo>
                  <a:lnTo>
                    <a:pt x="15616" y="117117"/>
                  </a:lnTo>
                  <a:lnTo>
                    <a:pt x="10495" y="139905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6732200" y="13995949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6896734" y="13762858"/>
              <a:ext cx="68557" cy="493605"/>
            </a:xfrm>
            <a:custGeom>
              <a:avLst/>
              <a:gdLst/>
              <a:ahLst/>
              <a:cxnLst/>
              <a:rect l="0" t="0" r="0" b="0"/>
              <a:pathLst>
                <a:path w="68557" h="493605">
                  <a:moveTo>
                    <a:pt x="68556" y="0"/>
                  </a:moveTo>
                  <a:lnTo>
                    <a:pt x="67033" y="51685"/>
                  </a:lnTo>
                  <a:lnTo>
                    <a:pt x="57610" y="99614"/>
                  </a:lnTo>
                  <a:lnTo>
                    <a:pt x="49472" y="144822"/>
                  </a:lnTo>
                  <a:lnTo>
                    <a:pt x="40777" y="195383"/>
                  </a:lnTo>
                  <a:lnTo>
                    <a:pt x="31835" y="243755"/>
                  </a:lnTo>
                  <a:lnTo>
                    <a:pt x="19759" y="298205"/>
                  </a:lnTo>
                  <a:lnTo>
                    <a:pt x="13980" y="353780"/>
                  </a:lnTo>
                  <a:lnTo>
                    <a:pt x="4819" y="416287"/>
                  </a:lnTo>
                  <a:lnTo>
                    <a:pt x="952" y="476526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6828179" y="14091927"/>
              <a:ext cx="123401" cy="41134"/>
            </a:xfrm>
            <a:custGeom>
              <a:avLst/>
              <a:gdLst/>
              <a:ahLst/>
              <a:cxnLst/>
              <a:rect l="0" t="0" r="0" b="0"/>
              <a:pathLst>
                <a:path w="123401" h="41134">
                  <a:moveTo>
                    <a:pt x="0" y="41133"/>
                  </a:moveTo>
                  <a:lnTo>
                    <a:pt x="57251" y="22050"/>
                  </a:lnTo>
                  <a:lnTo>
                    <a:pt x="111529" y="3957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7062539" y="13954815"/>
              <a:ext cx="65423" cy="255331"/>
            </a:xfrm>
            <a:custGeom>
              <a:avLst/>
              <a:gdLst/>
              <a:ahLst/>
              <a:cxnLst/>
              <a:rect l="0" t="0" r="0" b="0"/>
              <a:pathLst>
                <a:path w="65423" h="255331">
                  <a:moveTo>
                    <a:pt x="12441" y="0"/>
                  </a:moveTo>
                  <a:lnTo>
                    <a:pt x="10918" y="53207"/>
                  </a:lnTo>
                  <a:lnTo>
                    <a:pt x="3018" y="107513"/>
                  </a:lnTo>
                  <a:lnTo>
                    <a:pt x="0" y="169645"/>
                  </a:lnTo>
                  <a:lnTo>
                    <a:pt x="2153" y="224279"/>
                  </a:lnTo>
                  <a:lnTo>
                    <a:pt x="13455" y="249994"/>
                  </a:lnTo>
                  <a:lnTo>
                    <a:pt x="20734" y="255023"/>
                  </a:lnTo>
                  <a:lnTo>
                    <a:pt x="28634" y="255330"/>
                  </a:lnTo>
                  <a:lnTo>
                    <a:pt x="36948" y="252487"/>
                  </a:lnTo>
                  <a:lnTo>
                    <a:pt x="54310" y="233077"/>
                  </a:lnTo>
                  <a:lnTo>
                    <a:pt x="65422" y="2110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7075826" y="13447500"/>
            <a:ext cx="2619830" cy="850097"/>
            <a:chOff x="7075826" y="13447500"/>
            <a:chExt cx="2619830" cy="850097"/>
          </a:xfrm>
        </p:grpSpPr>
        <p:sp>
          <p:nvSpPr>
            <p:cNvPr id="595" name="Freeform 594"/>
            <p:cNvSpPr/>
            <p:nvPr/>
          </p:nvSpPr>
          <p:spPr>
            <a:xfrm>
              <a:off x="7075826" y="13968526"/>
              <a:ext cx="114795" cy="301647"/>
            </a:xfrm>
            <a:custGeom>
              <a:avLst/>
              <a:gdLst/>
              <a:ahLst/>
              <a:cxnLst/>
              <a:rect l="0" t="0" r="0" b="0"/>
              <a:pathLst>
                <a:path w="114795" h="301647">
                  <a:moveTo>
                    <a:pt x="12865" y="0"/>
                  </a:moveTo>
                  <a:lnTo>
                    <a:pt x="3442" y="37410"/>
                  </a:lnTo>
                  <a:lnTo>
                    <a:pt x="1060" y="79089"/>
                  </a:lnTo>
                  <a:lnTo>
                    <a:pt x="0" y="124020"/>
                  </a:lnTo>
                  <a:lnTo>
                    <a:pt x="1054" y="169380"/>
                  </a:lnTo>
                  <a:lnTo>
                    <a:pt x="6600" y="214931"/>
                  </a:lnTo>
                  <a:lnTo>
                    <a:pt x="18287" y="268844"/>
                  </a:lnTo>
                  <a:lnTo>
                    <a:pt x="24097" y="276732"/>
                  </a:lnTo>
                  <a:lnTo>
                    <a:pt x="31018" y="278942"/>
                  </a:lnTo>
                  <a:lnTo>
                    <a:pt x="38678" y="277369"/>
                  </a:lnTo>
                  <a:lnTo>
                    <a:pt x="55314" y="259373"/>
                  </a:lnTo>
                  <a:lnTo>
                    <a:pt x="77748" y="214979"/>
                  </a:lnTo>
                  <a:lnTo>
                    <a:pt x="94044" y="163232"/>
                  </a:lnTo>
                  <a:lnTo>
                    <a:pt x="108521" y="113366"/>
                  </a:lnTo>
                  <a:lnTo>
                    <a:pt x="114794" y="94566"/>
                  </a:lnTo>
                  <a:lnTo>
                    <a:pt x="100144" y="155953"/>
                  </a:lnTo>
                  <a:lnTo>
                    <a:pt x="98141" y="211419"/>
                  </a:lnTo>
                  <a:lnTo>
                    <a:pt x="106278" y="268589"/>
                  </a:lnTo>
                  <a:lnTo>
                    <a:pt x="108843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7308070" y="13776570"/>
              <a:ext cx="54846" cy="493603"/>
            </a:xfrm>
            <a:custGeom>
              <a:avLst/>
              <a:gdLst/>
              <a:ahLst/>
              <a:cxnLst/>
              <a:rect l="0" t="0" r="0" b="0"/>
              <a:pathLst>
                <a:path w="54846" h="493603">
                  <a:moveTo>
                    <a:pt x="54845" y="0"/>
                  </a:moveTo>
                  <a:lnTo>
                    <a:pt x="45422" y="37409"/>
                  </a:lnTo>
                  <a:lnTo>
                    <a:pt x="43040" y="79088"/>
                  </a:lnTo>
                  <a:lnTo>
                    <a:pt x="37919" y="132144"/>
                  </a:lnTo>
                  <a:lnTo>
                    <a:pt x="32087" y="186702"/>
                  </a:lnTo>
                  <a:lnTo>
                    <a:pt x="29496" y="231262"/>
                  </a:lnTo>
                  <a:lnTo>
                    <a:pt x="24281" y="283567"/>
                  </a:lnTo>
                  <a:lnTo>
                    <a:pt x="18409" y="340838"/>
                  </a:lnTo>
                  <a:lnTo>
                    <a:pt x="15799" y="396762"/>
                  </a:lnTo>
                  <a:lnTo>
                    <a:pt x="7051" y="457800"/>
                  </a:lnTo>
                  <a:lnTo>
                    <a:pt x="0" y="4936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7266937" y="14064504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48806" y="38728"/>
                  </a:lnTo>
                  <a:lnTo>
                    <a:pt x="108497" y="11375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7445182" y="14038497"/>
              <a:ext cx="123402" cy="210813"/>
            </a:xfrm>
            <a:custGeom>
              <a:avLst/>
              <a:gdLst/>
              <a:ahLst/>
              <a:cxnLst/>
              <a:rect l="0" t="0" r="0" b="0"/>
              <a:pathLst>
                <a:path w="123402" h="210813">
                  <a:moveTo>
                    <a:pt x="0" y="121986"/>
                  </a:moveTo>
                  <a:lnTo>
                    <a:pt x="49974" y="83818"/>
                  </a:lnTo>
                  <a:lnTo>
                    <a:pt x="70329" y="50246"/>
                  </a:lnTo>
                  <a:lnTo>
                    <a:pt x="86009" y="11352"/>
                  </a:lnTo>
                  <a:lnTo>
                    <a:pt x="84761" y="4049"/>
                  </a:lnTo>
                  <a:lnTo>
                    <a:pt x="79360" y="705"/>
                  </a:lnTo>
                  <a:lnTo>
                    <a:pt x="71189" y="0"/>
                  </a:lnTo>
                  <a:lnTo>
                    <a:pt x="62694" y="7145"/>
                  </a:lnTo>
                  <a:lnTo>
                    <a:pt x="36181" y="53596"/>
                  </a:lnTo>
                  <a:lnTo>
                    <a:pt x="13598" y="114079"/>
                  </a:lnTo>
                  <a:lnTo>
                    <a:pt x="12646" y="152496"/>
                  </a:lnTo>
                  <a:lnTo>
                    <a:pt x="21363" y="181757"/>
                  </a:lnTo>
                  <a:lnTo>
                    <a:pt x="27953" y="193827"/>
                  </a:lnTo>
                  <a:lnTo>
                    <a:pt x="38441" y="201873"/>
                  </a:lnTo>
                  <a:lnTo>
                    <a:pt x="66344" y="210812"/>
                  </a:lnTo>
                  <a:lnTo>
                    <a:pt x="90932" y="210723"/>
                  </a:lnTo>
                  <a:lnTo>
                    <a:pt x="123401" y="2042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7733118" y="13886259"/>
              <a:ext cx="131141" cy="411338"/>
            </a:xfrm>
            <a:custGeom>
              <a:avLst/>
              <a:gdLst/>
              <a:ahLst/>
              <a:cxnLst/>
              <a:rect l="0" t="0" r="0" b="0"/>
              <a:pathLst>
                <a:path w="131141" h="411338">
                  <a:moveTo>
                    <a:pt x="95978" y="0"/>
                  </a:moveTo>
                  <a:lnTo>
                    <a:pt x="75608" y="23416"/>
                  </a:lnTo>
                  <a:lnTo>
                    <a:pt x="43322" y="83546"/>
                  </a:lnTo>
                  <a:lnTo>
                    <a:pt x="32134" y="131057"/>
                  </a:lnTo>
                  <a:lnTo>
                    <a:pt x="35133" y="143740"/>
                  </a:lnTo>
                  <a:lnTo>
                    <a:pt x="41704" y="153718"/>
                  </a:lnTo>
                  <a:lnTo>
                    <a:pt x="96336" y="198432"/>
                  </a:lnTo>
                  <a:lnTo>
                    <a:pt x="116958" y="222257"/>
                  </a:lnTo>
                  <a:lnTo>
                    <a:pt x="128154" y="252143"/>
                  </a:lnTo>
                  <a:lnTo>
                    <a:pt x="131140" y="268644"/>
                  </a:lnTo>
                  <a:lnTo>
                    <a:pt x="126333" y="303230"/>
                  </a:lnTo>
                  <a:lnTo>
                    <a:pt x="106496" y="348835"/>
                  </a:lnTo>
                  <a:lnTo>
                    <a:pt x="72495" y="391542"/>
                  </a:lnTo>
                  <a:lnTo>
                    <a:pt x="46440" y="402539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7870230" y="13968526"/>
              <a:ext cx="130027" cy="231903"/>
            </a:xfrm>
            <a:custGeom>
              <a:avLst/>
              <a:gdLst/>
              <a:ahLst/>
              <a:cxnLst/>
              <a:rect l="0" t="0" r="0" b="0"/>
              <a:pathLst>
                <a:path w="130027" h="231903">
                  <a:moveTo>
                    <a:pt x="0" y="0"/>
                  </a:moveTo>
                  <a:lnTo>
                    <a:pt x="9422" y="54733"/>
                  </a:lnTo>
                  <a:lnTo>
                    <a:pt x="12440" y="115411"/>
                  </a:lnTo>
                  <a:lnTo>
                    <a:pt x="14858" y="171138"/>
                  </a:lnTo>
                  <a:lnTo>
                    <a:pt x="20822" y="202510"/>
                  </a:lnTo>
                  <a:lnTo>
                    <a:pt x="27593" y="214227"/>
                  </a:lnTo>
                  <a:lnTo>
                    <a:pt x="47303" y="231308"/>
                  </a:lnTo>
                  <a:lnTo>
                    <a:pt x="58957" y="231902"/>
                  </a:lnTo>
                  <a:lnTo>
                    <a:pt x="84095" y="220375"/>
                  </a:lnTo>
                  <a:lnTo>
                    <a:pt x="116663" y="188190"/>
                  </a:lnTo>
                  <a:lnTo>
                    <a:pt x="128024" y="154736"/>
                  </a:lnTo>
                  <a:lnTo>
                    <a:pt x="130026" y="117523"/>
                  </a:lnTo>
                  <a:lnTo>
                    <a:pt x="120758" y="85748"/>
                  </a:lnTo>
                  <a:lnTo>
                    <a:pt x="102421" y="64517"/>
                  </a:lnTo>
                  <a:lnTo>
                    <a:pt x="91133" y="56722"/>
                  </a:lnTo>
                  <a:lnTo>
                    <a:pt x="28119" y="43188"/>
                  </a:lnTo>
                  <a:lnTo>
                    <a:pt x="13710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8034764" y="13762858"/>
              <a:ext cx="27423" cy="479892"/>
            </a:xfrm>
            <a:custGeom>
              <a:avLst/>
              <a:gdLst/>
              <a:ahLst/>
              <a:cxnLst/>
              <a:rect l="0" t="0" r="0" b="0"/>
              <a:pathLst>
                <a:path w="27423" h="479892">
                  <a:moveTo>
                    <a:pt x="0" y="0"/>
                  </a:moveTo>
                  <a:lnTo>
                    <a:pt x="0" y="43673"/>
                  </a:lnTo>
                  <a:lnTo>
                    <a:pt x="0" y="85427"/>
                  </a:lnTo>
                  <a:lnTo>
                    <a:pt x="0" y="132423"/>
                  </a:lnTo>
                  <a:lnTo>
                    <a:pt x="0" y="188858"/>
                  </a:lnTo>
                  <a:lnTo>
                    <a:pt x="7278" y="251470"/>
                  </a:lnTo>
                  <a:lnTo>
                    <a:pt x="11805" y="313525"/>
                  </a:lnTo>
                  <a:lnTo>
                    <a:pt x="20426" y="365597"/>
                  </a:lnTo>
                  <a:lnTo>
                    <a:pt x="25349" y="417252"/>
                  </a:lnTo>
                  <a:lnTo>
                    <a:pt x="27422" y="47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133536" y="13924902"/>
              <a:ext cx="189164" cy="226572"/>
            </a:xfrm>
            <a:custGeom>
              <a:avLst/>
              <a:gdLst/>
              <a:ahLst/>
              <a:cxnLst/>
              <a:rect l="0" t="0" r="0" b="0"/>
              <a:pathLst>
                <a:path w="189164" h="226572">
                  <a:moveTo>
                    <a:pt x="10917" y="16202"/>
                  </a:moveTo>
                  <a:lnTo>
                    <a:pt x="1495" y="61511"/>
                  </a:lnTo>
                  <a:lnTo>
                    <a:pt x="0" y="119173"/>
                  </a:lnTo>
                  <a:lnTo>
                    <a:pt x="8529" y="174006"/>
                  </a:lnTo>
                  <a:lnTo>
                    <a:pt x="16457" y="205167"/>
                  </a:lnTo>
                  <a:lnTo>
                    <a:pt x="25275" y="215305"/>
                  </a:lnTo>
                  <a:lnTo>
                    <a:pt x="51323" y="226571"/>
                  </a:lnTo>
                  <a:lnTo>
                    <a:pt x="63754" y="225003"/>
                  </a:lnTo>
                  <a:lnTo>
                    <a:pt x="85690" y="211074"/>
                  </a:lnTo>
                  <a:lnTo>
                    <a:pt x="101534" y="185586"/>
                  </a:lnTo>
                  <a:lnTo>
                    <a:pt x="119018" y="132914"/>
                  </a:lnTo>
                  <a:lnTo>
                    <a:pt x="129785" y="73127"/>
                  </a:lnTo>
                  <a:lnTo>
                    <a:pt x="128913" y="20882"/>
                  </a:lnTo>
                  <a:lnTo>
                    <a:pt x="126144" y="5610"/>
                  </a:lnTo>
                  <a:lnTo>
                    <a:pt x="122776" y="0"/>
                  </a:lnTo>
                  <a:lnTo>
                    <a:pt x="119005" y="831"/>
                  </a:lnTo>
                  <a:lnTo>
                    <a:pt x="114969" y="5955"/>
                  </a:lnTo>
                  <a:lnTo>
                    <a:pt x="102009" y="42281"/>
                  </a:lnTo>
                  <a:lnTo>
                    <a:pt x="97107" y="82637"/>
                  </a:lnTo>
                  <a:lnTo>
                    <a:pt x="96452" y="127997"/>
                  </a:lnTo>
                  <a:lnTo>
                    <a:pt x="106171" y="184745"/>
                  </a:lnTo>
                  <a:lnTo>
                    <a:pt x="119777" y="210956"/>
                  </a:lnTo>
                  <a:lnTo>
                    <a:pt x="129195" y="217641"/>
                  </a:lnTo>
                  <a:lnTo>
                    <a:pt x="140043" y="220574"/>
                  </a:lnTo>
                  <a:lnTo>
                    <a:pt x="161238" y="219771"/>
                  </a:lnTo>
                  <a:lnTo>
                    <a:pt x="189163" y="2081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8391270" y="13639457"/>
              <a:ext cx="27409" cy="521027"/>
            </a:xfrm>
            <a:custGeom>
              <a:avLst/>
              <a:gdLst/>
              <a:ahLst/>
              <a:cxnLst/>
              <a:rect l="0" t="0" r="0" b="0"/>
              <a:pathLst>
                <a:path w="27409" h="521027">
                  <a:moveTo>
                    <a:pt x="13697" y="0"/>
                  </a:moveTo>
                  <a:lnTo>
                    <a:pt x="4273" y="46832"/>
                  </a:lnTo>
                  <a:lnTo>
                    <a:pt x="1891" y="90894"/>
                  </a:lnTo>
                  <a:lnTo>
                    <a:pt x="550" y="152534"/>
                  </a:lnTo>
                  <a:lnTo>
                    <a:pt x="152" y="209391"/>
                  </a:lnTo>
                  <a:lnTo>
                    <a:pt x="35" y="264834"/>
                  </a:lnTo>
                  <a:lnTo>
                    <a:pt x="0" y="319854"/>
                  </a:lnTo>
                  <a:lnTo>
                    <a:pt x="7269" y="367473"/>
                  </a:lnTo>
                  <a:lnTo>
                    <a:pt x="11792" y="425085"/>
                  </a:lnTo>
                  <a:lnTo>
                    <a:pt x="20411" y="483120"/>
                  </a:lnTo>
                  <a:lnTo>
                    <a:pt x="27408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8322699" y="13941104"/>
              <a:ext cx="178247" cy="95980"/>
            </a:xfrm>
            <a:custGeom>
              <a:avLst/>
              <a:gdLst/>
              <a:ahLst/>
              <a:cxnLst/>
              <a:rect l="0" t="0" r="0" b="0"/>
              <a:pathLst>
                <a:path w="178247" h="95980">
                  <a:moveTo>
                    <a:pt x="0" y="95979"/>
                  </a:moveTo>
                  <a:lnTo>
                    <a:pt x="55597" y="66148"/>
                  </a:lnTo>
                  <a:lnTo>
                    <a:pt x="109838" y="38796"/>
                  </a:lnTo>
                  <a:lnTo>
                    <a:pt x="159288" y="7215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8596923" y="13982238"/>
              <a:ext cx="1" cy="123401"/>
            </a:xfrm>
            <a:custGeom>
              <a:avLst/>
              <a:gdLst/>
              <a:ahLst/>
              <a:cxnLst/>
              <a:rect l="0" t="0" r="0" b="0"/>
              <a:pathLst>
                <a:path w="1" h="123401">
                  <a:moveTo>
                    <a:pt x="0" y="0"/>
                  </a:moveTo>
                  <a:lnTo>
                    <a:pt x="0" y="53208"/>
                  </a:lnTo>
                  <a:lnTo>
                    <a:pt x="0" y="107728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8583212" y="13845125"/>
              <a:ext cx="174186" cy="244332"/>
            </a:xfrm>
            <a:custGeom>
              <a:avLst/>
              <a:gdLst/>
              <a:ahLst/>
              <a:cxnLst/>
              <a:rect l="0" t="0" r="0" b="0"/>
              <a:pathLst>
                <a:path w="174186" h="244332">
                  <a:moveTo>
                    <a:pt x="0" y="0"/>
                  </a:moveTo>
                  <a:lnTo>
                    <a:pt x="29830" y="59660"/>
                  </a:lnTo>
                  <a:lnTo>
                    <a:pt x="51496" y="111116"/>
                  </a:lnTo>
                  <a:lnTo>
                    <a:pt x="71626" y="164958"/>
                  </a:lnTo>
                  <a:lnTo>
                    <a:pt x="96888" y="215443"/>
                  </a:lnTo>
                  <a:lnTo>
                    <a:pt x="105726" y="230465"/>
                  </a:lnTo>
                  <a:lnTo>
                    <a:pt x="116188" y="238958"/>
                  </a:lnTo>
                  <a:lnTo>
                    <a:pt x="127732" y="243096"/>
                  </a:lnTo>
                  <a:lnTo>
                    <a:pt x="140000" y="244331"/>
                  </a:lnTo>
                  <a:lnTo>
                    <a:pt x="149701" y="239062"/>
                  </a:lnTo>
                  <a:lnTo>
                    <a:pt x="164543" y="216956"/>
                  </a:lnTo>
                  <a:lnTo>
                    <a:pt x="174185" y="170249"/>
                  </a:lnTo>
                  <a:lnTo>
                    <a:pt x="168316" y="143716"/>
                  </a:lnTo>
                  <a:lnTo>
                    <a:pt x="139721" y="101853"/>
                  </a:lnTo>
                  <a:lnTo>
                    <a:pt x="106400" y="80791"/>
                  </a:lnTo>
                  <a:lnTo>
                    <a:pt x="80806" y="73994"/>
                  </a:lnTo>
                  <a:lnTo>
                    <a:pt x="41134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8788880" y="13845125"/>
              <a:ext cx="219380" cy="204530"/>
            </a:xfrm>
            <a:custGeom>
              <a:avLst/>
              <a:gdLst/>
              <a:ahLst/>
              <a:cxnLst/>
              <a:rect l="0" t="0" r="0" b="0"/>
              <a:pathLst>
                <a:path w="219380" h="204530">
                  <a:moveTo>
                    <a:pt x="0" y="0"/>
                  </a:moveTo>
                  <a:lnTo>
                    <a:pt x="1523" y="45309"/>
                  </a:lnTo>
                  <a:lnTo>
                    <a:pt x="9422" y="102971"/>
                  </a:lnTo>
                  <a:lnTo>
                    <a:pt x="12440" y="159327"/>
                  </a:lnTo>
                  <a:lnTo>
                    <a:pt x="14858" y="203957"/>
                  </a:lnTo>
                  <a:lnTo>
                    <a:pt x="17523" y="204529"/>
                  </a:lnTo>
                  <a:lnTo>
                    <a:pt x="20823" y="200339"/>
                  </a:lnTo>
                  <a:lnTo>
                    <a:pt x="26119" y="149829"/>
                  </a:lnTo>
                  <a:lnTo>
                    <a:pt x="30083" y="101946"/>
                  </a:lnTo>
                  <a:lnTo>
                    <a:pt x="41809" y="77810"/>
                  </a:lnTo>
                  <a:lnTo>
                    <a:pt x="52248" y="71678"/>
                  </a:lnTo>
                  <a:lnTo>
                    <a:pt x="80097" y="68928"/>
                  </a:lnTo>
                  <a:lnTo>
                    <a:pt x="104663" y="76847"/>
                  </a:lnTo>
                  <a:lnTo>
                    <a:pt x="168155" y="120066"/>
                  </a:lnTo>
                  <a:lnTo>
                    <a:pt x="180659" y="125748"/>
                  </a:lnTo>
                  <a:lnTo>
                    <a:pt x="190519" y="126489"/>
                  </a:lnTo>
                  <a:lnTo>
                    <a:pt x="198616" y="123937"/>
                  </a:lnTo>
                  <a:lnTo>
                    <a:pt x="219379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8542079" y="13762858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9145371" y="13762858"/>
              <a:ext cx="13713" cy="260513"/>
            </a:xfrm>
            <a:custGeom>
              <a:avLst/>
              <a:gdLst/>
              <a:ahLst/>
              <a:cxnLst/>
              <a:rect l="0" t="0" r="0" b="0"/>
              <a:pathLst>
                <a:path w="13713" h="260513">
                  <a:moveTo>
                    <a:pt x="13712" y="0"/>
                  </a:moveTo>
                  <a:lnTo>
                    <a:pt x="2859" y="59660"/>
                  </a:lnTo>
                  <a:lnTo>
                    <a:pt x="847" y="111117"/>
                  </a:lnTo>
                  <a:lnTo>
                    <a:pt x="251" y="164957"/>
                  </a:lnTo>
                  <a:lnTo>
                    <a:pt x="75" y="215442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9131660" y="13735436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9241350" y="13776392"/>
              <a:ext cx="178247" cy="151077"/>
            </a:xfrm>
            <a:custGeom>
              <a:avLst/>
              <a:gdLst/>
              <a:ahLst/>
              <a:cxnLst/>
              <a:rect l="0" t="0" r="0" b="0"/>
              <a:pathLst>
                <a:path w="178247" h="151077">
                  <a:moveTo>
                    <a:pt x="0" y="41310"/>
                  </a:moveTo>
                  <a:lnTo>
                    <a:pt x="14914" y="100970"/>
                  </a:lnTo>
                  <a:lnTo>
                    <a:pt x="19084" y="117647"/>
                  </a:lnTo>
                  <a:lnTo>
                    <a:pt x="23387" y="119623"/>
                  </a:lnTo>
                  <a:lnTo>
                    <a:pt x="32230" y="97445"/>
                  </a:lnTo>
                  <a:lnTo>
                    <a:pt x="38495" y="48125"/>
                  </a:lnTo>
                  <a:lnTo>
                    <a:pt x="54909" y="2196"/>
                  </a:lnTo>
                  <a:lnTo>
                    <a:pt x="60981" y="0"/>
                  </a:lnTo>
                  <a:lnTo>
                    <a:pt x="66553" y="6153"/>
                  </a:lnTo>
                  <a:lnTo>
                    <a:pt x="75283" y="31779"/>
                  </a:lnTo>
                  <a:lnTo>
                    <a:pt x="84950" y="93822"/>
                  </a:lnTo>
                  <a:lnTo>
                    <a:pt x="94124" y="121017"/>
                  </a:lnTo>
                  <a:lnTo>
                    <a:pt x="108358" y="143261"/>
                  </a:lnTo>
                  <a:lnTo>
                    <a:pt x="117942" y="148887"/>
                  </a:lnTo>
                  <a:lnTo>
                    <a:pt x="140780" y="151076"/>
                  </a:lnTo>
                  <a:lnTo>
                    <a:pt x="158039" y="146971"/>
                  </a:lnTo>
                  <a:lnTo>
                    <a:pt x="178246" y="137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9447771" y="13447500"/>
              <a:ext cx="40381" cy="425050"/>
            </a:xfrm>
            <a:custGeom>
              <a:avLst/>
              <a:gdLst/>
              <a:ahLst/>
              <a:cxnLst/>
              <a:rect l="0" t="0" r="0" b="0"/>
              <a:pathLst>
                <a:path w="40381" h="425050">
                  <a:moveTo>
                    <a:pt x="40380" y="0"/>
                  </a:moveTo>
                  <a:lnTo>
                    <a:pt x="18544" y="14557"/>
                  </a:lnTo>
                  <a:lnTo>
                    <a:pt x="12112" y="24940"/>
                  </a:lnTo>
                  <a:lnTo>
                    <a:pt x="3059" y="71714"/>
                  </a:lnTo>
                  <a:lnTo>
                    <a:pt x="941" y="117187"/>
                  </a:lnTo>
                  <a:lnTo>
                    <a:pt x="0" y="167866"/>
                  </a:lnTo>
                  <a:lnTo>
                    <a:pt x="1105" y="219337"/>
                  </a:lnTo>
                  <a:lnTo>
                    <a:pt x="6674" y="267602"/>
                  </a:lnTo>
                  <a:lnTo>
                    <a:pt x="10166" y="314446"/>
                  </a:lnTo>
                  <a:lnTo>
                    <a:pt x="16193" y="375520"/>
                  </a:lnTo>
                  <a:lnTo>
                    <a:pt x="26669" y="4250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9351039" y="13666881"/>
              <a:ext cx="178247" cy="95978"/>
            </a:xfrm>
            <a:custGeom>
              <a:avLst/>
              <a:gdLst/>
              <a:ahLst/>
              <a:cxnLst/>
              <a:rect l="0" t="0" r="0" b="0"/>
              <a:pathLst>
                <a:path w="178247" h="95978">
                  <a:moveTo>
                    <a:pt x="0" y="95977"/>
                  </a:moveTo>
                  <a:lnTo>
                    <a:pt x="48807" y="55294"/>
                  </a:lnTo>
                  <a:lnTo>
                    <a:pt x="108498" y="25648"/>
                  </a:lnTo>
                  <a:lnTo>
                    <a:pt x="165902" y="443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9542996" y="13634321"/>
              <a:ext cx="152660" cy="154769"/>
            </a:xfrm>
            <a:custGeom>
              <a:avLst/>
              <a:gdLst/>
              <a:ahLst/>
              <a:cxnLst/>
              <a:rect l="0" t="0" r="0" b="0"/>
              <a:pathLst>
                <a:path w="152660" h="154769">
                  <a:moveTo>
                    <a:pt x="54845" y="114826"/>
                  </a:moveTo>
                  <a:lnTo>
                    <a:pt x="54845" y="143940"/>
                  </a:lnTo>
                  <a:lnTo>
                    <a:pt x="59416" y="150994"/>
                  </a:lnTo>
                  <a:lnTo>
                    <a:pt x="67033" y="154172"/>
                  </a:lnTo>
                  <a:lnTo>
                    <a:pt x="76682" y="154768"/>
                  </a:lnTo>
                  <a:lnTo>
                    <a:pt x="95527" y="147304"/>
                  </a:lnTo>
                  <a:lnTo>
                    <a:pt x="114060" y="132307"/>
                  </a:lnTo>
                  <a:lnTo>
                    <a:pt x="140100" y="96646"/>
                  </a:lnTo>
                  <a:lnTo>
                    <a:pt x="152659" y="65105"/>
                  </a:lnTo>
                  <a:lnTo>
                    <a:pt x="151132" y="34837"/>
                  </a:lnTo>
                  <a:lnTo>
                    <a:pt x="146459" y="20366"/>
                  </a:lnTo>
                  <a:lnTo>
                    <a:pt x="137250" y="10719"/>
                  </a:lnTo>
                  <a:lnTo>
                    <a:pt x="110767" y="0"/>
                  </a:lnTo>
                  <a:lnTo>
                    <a:pt x="82746" y="3363"/>
                  </a:lnTo>
                  <a:lnTo>
                    <a:pt x="27517" y="23069"/>
                  </a:lnTo>
                  <a:lnTo>
                    <a:pt x="0" y="32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5993049" y="14393574"/>
            <a:ext cx="1959449" cy="589582"/>
            <a:chOff x="5993049" y="14393574"/>
            <a:chExt cx="1959449" cy="589582"/>
          </a:xfrm>
        </p:grpSpPr>
        <p:sp>
          <p:nvSpPr>
            <p:cNvPr id="616" name="Freeform 615"/>
            <p:cNvSpPr/>
            <p:nvPr/>
          </p:nvSpPr>
          <p:spPr>
            <a:xfrm>
              <a:off x="5993049" y="14702162"/>
              <a:ext cx="127879" cy="280994"/>
            </a:xfrm>
            <a:custGeom>
              <a:avLst/>
              <a:gdLst/>
              <a:ahLst/>
              <a:cxnLst/>
              <a:rect l="0" t="0" r="0" b="0"/>
              <a:pathLst>
                <a:path w="127879" h="280994">
                  <a:moveTo>
                    <a:pt x="26168" y="34191"/>
                  </a:moveTo>
                  <a:lnTo>
                    <a:pt x="11253" y="89788"/>
                  </a:lnTo>
                  <a:lnTo>
                    <a:pt x="2452" y="142582"/>
                  </a:lnTo>
                  <a:lnTo>
                    <a:pt x="3907" y="203927"/>
                  </a:lnTo>
                  <a:lnTo>
                    <a:pt x="11704" y="234554"/>
                  </a:lnTo>
                  <a:lnTo>
                    <a:pt x="25326" y="258322"/>
                  </a:lnTo>
                  <a:lnTo>
                    <a:pt x="36271" y="264355"/>
                  </a:lnTo>
                  <a:lnTo>
                    <a:pt x="64682" y="266997"/>
                  </a:lnTo>
                  <a:lnTo>
                    <a:pt x="76220" y="262521"/>
                  </a:lnTo>
                  <a:lnTo>
                    <a:pt x="93102" y="245360"/>
                  </a:lnTo>
                  <a:lnTo>
                    <a:pt x="116353" y="186157"/>
                  </a:lnTo>
                  <a:lnTo>
                    <a:pt x="127878" y="133725"/>
                  </a:lnTo>
                  <a:lnTo>
                    <a:pt x="122999" y="81119"/>
                  </a:lnTo>
                  <a:lnTo>
                    <a:pt x="110381" y="35909"/>
                  </a:lnTo>
                  <a:lnTo>
                    <a:pt x="96097" y="7532"/>
                  </a:lnTo>
                  <a:lnTo>
                    <a:pt x="86499" y="1184"/>
                  </a:lnTo>
                  <a:lnTo>
                    <a:pt x="75529" y="0"/>
                  </a:lnTo>
                  <a:lnTo>
                    <a:pt x="63646" y="2257"/>
                  </a:lnTo>
                  <a:lnTo>
                    <a:pt x="54200" y="9855"/>
                  </a:lnTo>
                  <a:lnTo>
                    <a:pt x="33628" y="48141"/>
                  </a:lnTo>
                  <a:lnTo>
                    <a:pt x="13028" y="106858"/>
                  </a:lnTo>
                  <a:lnTo>
                    <a:pt x="2978" y="158810"/>
                  </a:lnTo>
                  <a:lnTo>
                    <a:pt x="0" y="216861"/>
                  </a:lnTo>
                  <a:lnTo>
                    <a:pt x="2350" y="252491"/>
                  </a:lnTo>
                  <a:lnTo>
                    <a:pt x="7243" y="261991"/>
                  </a:lnTo>
                  <a:lnTo>
                    <a:pt x="26168" y="2809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6183752" y="14668553"/>
              <a:ext cx="109690" cy="261504"/>
            </a:xfrm>
            <a:custGeom>
              <a:avLst/>
              <a:gdLst/>
              <a:ahLst/>
              <a:cxnLst/>
              <a:rect l="0" t="0" r="0" b="0"/>
              <a:pathLst>
                <a:path w="109690" h="261504">
                  <a:moveTo>
                    <a:pt x="0" y="12956"/>
                  </a:moveTo>
                  <a:lnTo>
                    <a:pt x="1523" y="59788"/>
                  </a:lnTo>
                  <a:lnTo>
                    <a:pt x="7278" y="103849"/>
                  </a:lnTo>
                  <a:lnTo>
                    <a:pt x="10852" y="153903"/>
                  </a:lnTo>
                  <a:lnTo>
                    <a:pt x="12440" y="205094"/>
                  </a:lnTo>
                  <a:lnTo>
                    <a:pt x="13334" y="261503"/>
                  </a:lnTo>
                  <a:lnTo>
                    <a:pt x="17699" y="215979"/>
                  </a:lnTo>
                  <a:lnTo>
                    <a:pt x="24624" y="170220"/>
                  </a:lnTo>
                  <a:lnTo>
                    <a:pt x="32781" y="119414"/>
                  </a:lnTo>
                  <a:lnTo>
                    <a:pt x="45938" y="61256"/>
                  </a:lnTo>
                  <a:lnTo>
                    <a:pt x="59484" y="7799"/>
                  </a:lnTo>
                  <a:lnTo>
                    <a:pt x="65555" y="378"/>
                  </a:lnTo>
                  <a:lnTo>
                    <a:pt x="72649" y="0"/>
                  </a:lnTo>
                  <a:lnTo>
                    <a:pt x="80426" y="4319"/>
                  </a:lnTo>
                  <a:lnTo>
                    <a:pt x="93128" y="33492"/>
                  </a:lnTo>
                  <a:lnTo>
                    <a:pt x="104783" y="93182"/>
                  </a:lnTo>
                  <a:lnTo>
                    <a:pt x="107509" y="133926"/>
                  </a:lnTo>
                  <a:lnTo>
                    <a:pt x="108720" y="182505"/>
                  </a:lnTo>
                  <a:lnTo>
                    <a:pt x="109258" y="214252"/>
                  </a:lnTo>
                  <a:lnTo>
                    <a:pt x="109689" y="246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6389420" y="14629101"/>
              <a:ext cx="95979" cy="271789"/>
            </a:xfrm>
            <a:custGeom>
              <a:avLst/>
              <a:gdLst/>
              <a:ahLst/>
              <a:cxnLst/>
              <a:rect l="0" t="0" r="0" b="0"/>
              <a:pathLst>
                <a:path w="95979" h="271789">
                  <a:moveTo>
                    <a:pt x="0" y="189520"/>
                  </a:moveTo>
                  <a:lnTo>
                    <a:pt x="21836" y="174963"/>
                  </a:lnTo>
                  <a:lnTo>
                    <a:pt x="36620" y="155628"/>
                  </a:lnTo>
                  <a:lnTo>
                    <a:pt x="65802" y="105973"/>
                  </a:lnTo>
                  <a:lnTo>
                    <a:pt x="77389" y="58461"/>
                  </a:lnTo>
                  <a:lnTo>
                    <a:pt x="80821" y="5790"/>
                  </a:lnTo>
                  <a:lnTo>
                    <a:pt x="76733" y="0"/>
                  </a:lnTo>
                  <a:lnTo>
                    <a:pt x="69437" y="2235"/>
                  </a:lnTo>
                  <a:lnTo>
                    <a:pt x="60003" y="9818"/>
                  </a:lnTo>
                  <a:lnTo>
                    <a:pt x="32167" y="64163"/>
                  </a:lnTo>
                  <a:lnTo>
                    <a:pt x="11900" y="123600"/>
                  </a:lnTo>
                  <a:lnTo>
                    <a:pt x="3525" y="187085"/>
                  </a:lnTo>
                  <a:lnTo>
                    <a:pt x="8323" y="239581"/>
                  </a:lnTo>
                  <a:lnTo>
                    <a:pt x="16213" y="250316"/>
                  </a:lnTo>
                  <a:lnTo>
                    <a:pt x="27567" y="257474"/>
                  </a:lnTo>
                  <a:lnTo>
                    <a:pt x="64536" y="267546"/>
                  </a:lnTo>
                  <a:lnTo>
                    <a:pt x="95978" y="2717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6618229" y="14704363"/>
              <a:ext cx="69803" cy="196527"/>
            </a:xfrm>
            <a:custGeom>
              <a:avLst/>
              <a:gdLst/>
              <a:ahLst/>
              <a:cxnLst/>
              <a:rect l="0" t="0" r="0" b="0"/>
              <a:pathLst>
                <a:path w="69803" h="196527">
                  <a:moveTo>
                    <a:pt x="31704" y="114258"/>
                  </a:moveTo>
                  <a:lnTo>
                    <a:pt x="62593" y="57006"/>
                  </a:lnTo>
                  <a:lnTo>
                    <a:pt x="69802" y="10288"/>
                  </a:lnTo>
                  <a:lnTo>
                    <a:pt x="66243" y="2287"/>
                  </a:lnTo>
                  <a:lnTo>
                    <a:pt x="59301" y="0"/>
                  </a:lnTo>
                  <a:lnTo>
                    <a:pt x="50101" y="1524"/>
                  </a:lnTo>
                  <a:lnTo>
                    <a:pt x="31756" y="23527"/>
                  </a:lnTo>
                  <a:lnTo>
                    <a:pt x="8359" y="82804"/>
                  </a:lnTo>
                  <a:lnTo>
                    <a:pt x="0" y="127701"/>
                  </a:lnTo>
                  <a:lnTo>
                    <a:pt x="1363" y="162891"/>
                  </a:lnTo>
                  <a:lnTo>
                    <a:pt x="5383" y="174102"/>
                  </a:lnTo>
                  <a:lnTo>
                    <a:pt x="11110" y="181578"/>
                  </a:lnTo>
                  <a:lnTo>
                    <a:pt x="31704" y="1965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6743095" y="14671522"/>
              <a:ext cx="238121" cy="301377"/>
            </a:xfrm>
            <a:custGeom>
              <a:avLst/>
              <a:gdLst/>
              <a:ahLst/>
              <a:cxnLst/>
              <a:rect l="0" t="0" r="0" b="0"/>
              <a:pathLst>
                <a:path w="238121" h="301377">
                  <a:moveTo>
                    <a:pt x="57661" y="23697"/>
                  </a:moveTo>
                  <a:lnTo>
                    <a:pt x="64940" y="1861"/>
                  </a:lnTo>
                  <a:lnTo>
                    <a:pt x="62514" y="0"/>
                  </a:lnTo>
                  <a:lnTo>
                    <a:pt x="47630" y="10118"/>
                  </a:lnTo>
                  <a:lnTo>
                    <a:pt x="13304" y="72701"/>
                  </a:lnTo>
                  <a:lnTo>
                    <a:pt x="876" y="103370"/>
                  </a:lnTo>
                  <a:lnTo>
                    <a:pt x="0" y="108805"/>
                  </a:lnTo>
                  <a:lnTo>
                    <a:pt x="2462" y="107860"/>
                  </a:lnTo>
                  <a:lnTo>
                    <a:pt x="11800" y="94620"/>
                  </a:lnTo>
                  <a:lnTo>
                    <a:pt x="21029" y="73500"/>
                  </a:lnTo>
                  <a:lnTo>
                    <a:pt x="28669" y="72135"/>
                  </a:lnTo>
                  <a:lnTo>
                    <a:pt x="49346" y="86867"/>
                  </a:lnTo>
                  <a:lnTo>
                    <a:pt x="65646" y="121853"/>
                  </a:lnTo>
                  <a:lnTo>
                    <a:pt x="77968" y="167871"/>
                  </a:lnTo>
                  <a:lnTo>
                    <a:pt x="88522" y="218792"/>
                  </a:lnTo>
                  <a:lnTo>
                    <a:pt x="110308" y="277015"/>
                  </a:lnTo>
                  <a:lnTo>
                    <a:pt x="121705" y="288556"/>
                  </a:lnTo>
                  <a:lnTo>
                    <a:pt x="150618" y="301376"/>
                  </a:lnTo>
                  <a:lnTo>
                    <a:pt x="183781" y="298950"/>
                  </a:lnTo>
                  <a:lnTo>
                    <a:pt x="201156" y="294037"/>
                  </a:lnTo>
                  <a:lnTo>
                    <a:pt x="214263" y="283145"/>
                  </a:lnTo>
                  <a:lnTo>
                    <a:pt x="232889" y="250728"/>
                  </a:lnTo>
                  <a:lnTo>
                    <a:pt x="238120" y="214993"/>
                  </a:lnTo>
                  <a:lnTo>
                    <a:pt x="233843" y="181844"/>
                  </a:lnTo>
                  <a:lnTo>
                    <a:pt x="221785" y="156956"/>
                  </a:lnTo>
                  <a:lnTo>
                    <a:pt x="202208" y="139799"/>
                  </a:lnTo>
                  <a:lnTo>
                    <a:pt x="190589" y="133092"/>
                  </a:lnTo>
                  <a:lnTo>
                    <a:pt x="165491" y="129702"/>
                  </a:lnTo>
                  <a:lnTo>
                    <a:pt x="139101" y="134796"/>
                  </a:lnTo>
                  <a:lnTo>
                    <a:pt x="85084" y="160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6855601" y="14602710"/>
              <a:ext cx="205669" cy="196935"/>
            </a:xfrm>
            <a:custGeom>
              <a:avLst/>
              <a:gdLst/>
              <a:ahLst/>
              <a:cxnLst/>
              <a:rect l="0" t="0" r="0" b="0"/>
              <a:pathLst>
                <a:path w="205669" h="196935">
                  <a:moveTo>
                    <a:pt x="0" y="10243"/>
                  </a:moveTo>
                  <a:lnTo>
                    <a:pt x="14557" y="24800"/>
                  </a:lnTo>
                  <a:lnTo>
                    <a:pt x="37350" y="78909"/>
                  </a:lnTo>
                  <a:lnTo>
                    <a:pt x="59479" y="128935"/>
                  </a:lnTo>
                  <a:lnTo>
                    <a:pt x="85440" y="183494"/>
                  </a:lnTo>
                  <a:lnTo>
                    <a:pt x="93523" y="194300"/>
                  </a:lnTo>
                  <a:lnTo>
                    <a:pt x="101959" y="196934"/>
                  </a:lnTo>
                  <a:lnTo>
                    <a:pt x="110630" y="194119"/>
                  </a:lnTo>
                  <a:lnTo>
                    <a:pt x="119457" y="187671"/>
                  </a:lnTo>
                  <a:lnTo>
                    <a:pt x="133327" y="168320"/>
                  </a:lnTo>
                  <a:lnTo>
                    <a:pt x="154646" y="118657"/>
                  </a:lnTo>
                  <a:lnTo>
                    <a:pt x="161605" y="71142"/>
                  </a:lnTo>
                  <a:lnTo>
                    <a:pt x="156387" y="11190"/>
                  </a:lnTo>
                  <a:lnTo>
                    <a:pt x="153009" y="1733"/>
                  </a:lnTo>
                  <a:lnTo>
                    <a:pt x="149233" y="0"/>
                  </a:lnTo>
                  <a:lnTo>
                    <a:pt x="145193" y="3414"/>
                  </a:lnTo>
                  <a:lnTo>
                    <a:pt x="139506" y="44613"/>
                  </a:lnTo>
                  <a:lnTo>
                    <a:pt x="145100" y="90506"/>
                  </a:lnTo>
                  <a:lnTo>
                    <a:pt x="156405" y="114979"/>
                  </a:lnTo>
                  <a:lnTo>
                    <a:pt x="171586" y="134488"/>
                  </a:lnTo>
                  <a:lnTo>
                    <a:pt x="205668" y="1610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7144807" y="14503264"/>
              <a:ext cx="108419" cy="250405"/>
            </a:xfrm>
            <a:custGeom>
              <a:avLst/>
              <a:gdLst/>
              <a:ahLst/>
              <a:cxnLst/>
              <a:rect l="0" t="0" r="0" b="0"/>
              <a:pathLst>
                <a:path w="108419" h="250405">
                  <a:moveTo>
                    <a:pt x="12440" y="0"/>
                  </a:moveTo>
                  <a:lnTo>
                    <a:pt x="3017" y="45308"/>
                  </a:lnTo>
                  <a:lnTo>
                    <a:pt x="0" y="104494"/>
                  </a:lnTo>
                  <a:lnTo>
                    <a:pt x="629" y="167225"/>
                  </a:lnTo>
                  <a:lnTo>
                    <a:pt x="9787" y="216114"/>
                  </a:lnTo>
                  <a:lnTo>
                    <a:pt x="17863" y="245350"/>
                  </a:lnTo>
                  <a:lnTo>
                    <a:pt x="22149" y="250404"/>
                  </a:lnTo>
                  <a:lnTo>
                    <a:pt x="26530" y="249203"/>
                  </a:lnTo>
                  <a:lnTo>
                    <a:pt x="35460" y="235680"/>
                  </a:lnTo>
                  <a:lnTo>
                    <a:pt x="44508" y="214435"/>
                  </a:lnTo>
                  <a:lnTo>
                    <a:pt x="43609" y="162222"/>
                  </a:lnTo>
                  <a:lnTo>
                    <a:pt x="40973" y="105788"/>
                  </a:lnTo>
                  <a:lnTo>
                    <a:pt x="39079" y="99471"/>
                  </a:lnTo>
                  <a:lnTo>
                    <a:pt x="36293" y="101355"/>
                  </a:lnTo>
                  <a:lnTo>
                    <a:pt x="32913" y="108703"/>
                  </a:lnTo>
                  <a:lnTo>
                    <a:pt x="28155" y="148160"/>
                  </a:lnTo>
                  <a:lnTo>
                    <a:pt x="35167" y="177062"/>
                  </a:lnTo>
                  <a:lnTo>
                    <a:pt x="41302" y="191168"/>
                  </a:lnTo>
                  <a:lnTo>
                    <a:pt x="51487" y="200572"/>
                  </a:lnTo>
                  <a:lnTo>
                    <a:pt x="108418" y="2193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7290429" y="14393574"/>
              <a:ext cx="58776" cy="383914"/>
            </a:xfrm>
            <a:custGeom>
              <a:avLst/>
              <a:gdLst/>
              <a:ahLst/>
              <a:cxnLst/>
              <a:rect l="0" t="0" r="0" b="0"/>
              <a:pathLst>
                <a:path w="58776" h="383914">
                  <a:moveTo>
                    <a:pt x="17641" y="0"/>
                  </a:moveTo>
                  <a:lnTo>
                    <a:pt x="3084" y="21836"/>
                  </a:lnTo>
                  <a:lnTo>
                    <a:pt x="0" y="52868"/>
                  </a:lnTo>
                  <a:lnTo>
                    <a:pt x="2183" y="93577"/>
                  </a:lnTo>
                  <a:lnTo>
                    <a:pt x="3154" y="142137"/>
                  </a:lnTo>
                  <a:lnTo>
                    <a:pt x="10979" y="199031"/>
                  </a:lnTo>
                  <a:lnTo>
                    <a:pt x="27272" y="262249"/>
                  </a:lnTo>
                  <a:lnTo>
                    <a:pt x="40638" y="320103"/>
                  </a:lnTo>
                  <a:lnTo>
                    <a:pt x="54741" y="369956"/>
                  </a:lnTo>
                  <a:lnTo>
                    <a:pt x="58775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7280648" y="14544396"/>
              <a:ext cx="95979" cy="82269"/>
            </a:xfrm>
            <a:custGeom>
              <a:avLst/>
              <a:gdLst/>
              <a:ahLst/>
              <a:cxnLst/>
              <a:rect l="0" t="0" r="0" b="0"/>
              <a:pathLst>
                <a:path w="95979" h="82269">
                  <a:moveTo>
                    <a:pt x="0" y="82268"/>
                  </a:moveTo>
                  <a:lnTo>
                    <a:pt x="59215" y="3549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7486316" y="14571819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0" y="0"/>
                  </a:moveTo>
                  <a:lnTo>
                    <a:pt x="0" y="59660"/>
                  </a:lnTo>
                  <a:lnTo>
                    <a:pt x="7279" y="121644"/>
                  </a:lnTo>
                  <a:lnTo>
                    <a:pt x="14915" y="137855"/>
                  </a:lnTo>
                  <a:lnTo>
                    <a:pt x="27422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7445182" y="145306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7568583" y="14530685"/>
              <a:ext cx="100720" cy="117227"/>
            </a:xfrm>
            <a:custGeom>
              <a:avLst/>
              <a:gdLst/>
              <a:ahLst/>
              <a:cxnLst/>
              <a:rect l="0" t="0" r="0" b="0"/>
              <a:pathLst>
                <a:path w="100720" h="117227">
                  <a:moveTo>
                    <a:pt x="0" y="0"/>
                  </a:moveTo>
                  <a:lnTo>
                    <a:pt x="14915" y="55597"/>
                  </a:lnTo>
                  <a:lnTo>
                    <a:pt x="24911" y="81079"/>
                  </a:lnTo>
                  <a:lnTo>
                    <a:pt x="39510" y="102560"/>
                  </a:lnTo>
                  <a:lnTo>
                    <a:pt x="50715" y="109507"/>
                  </a:lnTo>
                  <a:lnTo>
                    <a:pt x="79416" y="117226"/>
                  </a:lnTo>
                  <a:lnTo>
                    <a:pt x="89507" y="113190"/>
                  </a:lnTo>
                  <a:lnTo>
                    <a:pt x="96235" y="104406"/>
                  </a:lnTo>
                  <a:lnTo>
                    <a:pt x="100719" y="92457"/>
                  </a:lnTo>
                  <a:lnTo>
                    <a:pt x="100663" y="79919"/>
                  </a:lnTo>
                  <a:lnTo>
                    <a:pt x="92474" y="53802"/>
                  </a:lnTo>
                  <a:lnTo>
                    <a:pt x="74616" y="35083"/>
                  </a:lnTo>
                  <a:lnTo>
                    <a:pt x="63456" y="27960"/>
                  </a:lnTo>
                  <a:lnTo>
                    <a:pt x="38867" y="24106"/>
                  </a:ln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7637139" y="14462130"/>
              <a:ext cx="315359" cy="116866"/>
            </a:xfrm>
            <a:custGeom>
              <a:avLst/>
              <a:gdLst/>
              <a:ahLst/>
              <a:cxnLst/>
              <a:rect l="0" t="0" r="0" b="0"/>
              <a:pathLst>
                <a:path w="315359" h="116866">
                  <a:moveTo>
                    <a:pt x="0" y="0"/>
                  </a:moveTo>
                  <a:lnTo>
                    <a:pt x="25768" y="55596"/>
                  </a:lnTo>
                  <a:lnTo>
                    <a:pt x="45377" y="109838"/>
                  </a:lnTo>
                  <a:lnTo>
                    <a:pt x="51580" y="115883"/>
                  </a:lnTo>
                  <a:lnTo>
                    <a:pt x="58762" y="116865"/>
                  </a:lnTo>
                  <a:lnTo>
                    <a:pt x="66597" y="114473"/>
                  </a:lnTo>
                  <a:lnTo>
                    <a:pt x="79365" y="99628"/>
                  </a:lnTo>
                  <a:lnTo>
                    <a:pt x="107255" y="52855"/>
                  </a:lnTo>
                  <a:lnTo>
                    <a:pt x="117207" y="45901"/>
                  </a:lnTo>
                  <a:lnTo>
                    <a:pt x="128413" y="42789"/>
                  </a:lnTo>
                  <a:lnTo>
                    <a:pt x="186514" y="34181"/>
                  </a:lnTo>
                  <a:lnTo>
                    <a:pt x="238756" y="29424"/>
                  </a:lnTo>
                  <a:lnTo>
                    <a:pt x="270648" y="28311"/>
                  </a:lnTo>
                  <a:lnTo>
                    <a:pt x="315358" y="274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" name="Group 642"/>
          <p:cNvGrpSpPr/>
          <p:nvPr/>
        </p:nvGrpSpPr>
        <p:grpSpPr>
          <a:xfrm>
            <a:off x="1398543" y="11349687"/>
            <a:ext cx="2340186" cy="904940"/>
            <a:chOff x="1398543" y="11349687"/>
            <a:chExt cx="2340186" cy="904940"/>
          </a:xfrm>
        </p:grpSpPr>
        <p:sp>
          <p:nvSpPr>
            <p:cNvPr id="630" name="Freeform 629"/>
            <p:cNvSpPr/>
            <p:nvPr/>
          </p:nvSpPr>
          <p:spPr>
            <a:xfrm>
              <a:off x="1398543" y="11829579"/>
              <a:ext cx="233091" cy="356492"/>
            </a:xfrm>
            <a:custGeom>
              <a:avLst/>
              <a:gdLst/>
              <a:ahLst/>
              <a:cxnLst/>
              <a:rect l="0" t="0" r="0" b="0"/>
              <a:pathLst>
                <a:path w="233091" h="356492">
                  <a:moveTo>
                    <a:pt x="0" y="0"/>
                  </a:moveTo>
                  <a:lnTo>
                    <a:pt x="13993" y="43785"/>
                  </a:lnTo>
                  <a:lnTo>
                    <a:pt x="45279" y="95071"/>
                  </a:lnTo>
                  <a:lnTo>
                    <a:pt x="81972" y="153262"/>
                  </a:lnTo>
                  <a:lnTo>
                    <a:pt x="131900" y="212722"/>
                  </a:lnTo>
                  <a:lnTo>
                    <a:pt x="178161" y="271090"/>
                  </a:lnTo>
                  <a:lnTo>
                    <a:pt x="194966" y="292636"/>
                  </a:lnTo>
                  <a:lnTo>
                    <a:pt x="218168" y="335584"/>
                  </a:lnTo>
                  <a:lnTo>
                    <a:pt x="23309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1439676" y="11788445"/>
              <a:ext cx="123402" cy="466182"/>
            </a:xfrm>
            <a:custGeom>
              <a:avLst/>
              <a:gdLst/>
              <a:ahLst/>
              <a:cxnLst/>
              <a:rect l="0" t="0" r="0" b="0"/>
              <a:pathLst>
                <a:path w="123402" h="466182">
                  <a:moveTo>
                    <a:pt x="123401" y="0"/>
                  </a:moveTo>
                  <a:lnTo>
                    <a:pt x="104555" y="56256"/>
                  </a:lnTo>
                  <a:lnTo>
                    <a:pt x="99790" y="102699"/>
                  </a:lnTo>
                  <a:lnTo>
                    <a:pt x="89829" y="158401"/>
                  </a:lnTo>
                  <a:lnTo>
                    <a:pt x="81566" y="201419"/>
                  </a:lnTo>
                  <a:lnTo>
                    <a:pt x="68348" y="264840"/>
                  </a:lnTo>
                  <a:lnTo>
                    <a:pt x="50721" y="320703"/>
                  </a:lnTo>
                  <a:lnTo>
                    <a:pt x="30263" y="381435"/>
                  </a:lnTo>
                  <a:lnTo>
                    <a:pt x="14553" y="429899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1796167" y="11774734"/>
              <a:ext cx="27424" cy="301648"/>
            </a:xfrm>
            <a:custGeom>
              <a:avLst/>
              <a:gdLst/>
              <a:ahLst/>
              <a:cxnLst/>
              <a:rect l="0" t="0" r="0" b="0"/>
              <a:pathLst>
                <a:path w="27424" h="301648">
                  <a:moveTo>
                    <a:pt x="0" y="0"/>
                  </a:moveTo>
                  <a:lnTo>
                    <a:pt x="1524" y="45309"/>
                  </a:lnTo>
                  <a:lnTo>
                    <a:pt x="9423" y="104494"/>
                  </a:lnTo>
                  <a:lnTo>
                    <a:pt x="13965" y="167227"/>
                  </a:lnTo>
                  <a:lnTo>
                    <a:pt x="22758" y="217637"/>
                  </a:lnTo>
                  <a:lnTo>
                    <a:pt x="26501" y="276306"/>
                  </a:lnTo>
                  <a:lnTo>
                    <a:pt x="27423" y="301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1686478" y="11942303"/>
              <a:ext cx="150824" cy="38100"/>
            </a:xfrm>
            <a:custGeom>
              <a:avLst/>
              <a:gdLst/>
              <a:ahLst/>
              <a:cxnLst/>
              <a:rect l="0" t="0" r="0" b="0"/>
              <a:pathLst>
                <a:path w="150824" h="38100">
                  <a:moveTo>
                    <a:pt x="0" y="38099"/>
                  </a:moveTo>
                  <a:lnTo>
                    <a:pt x="14557" y="23542"/>
                  </a:lnTo>
                  <a:lnTo>
                    <a:pt x="52726" y="7209"/>
                  </a:lnTo>
                  <a:lnTo>
                    <a:pt x="102629" y="0"/>
                  </a:lnTo>
                  <a:lnTo>
                    <a:pt x="125849" y="2376"/>
                  </a:lnTo>
                  <a:lnTo>
                    <a:pt x="150823" y="10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1960702" y="11719889"/>
              <a:ext cx="277398" cy="408305"/>
            </a:xfrm>
            <a:custGeom>
              <a:avLst/>
              <a:gdLst/>
              <a:ahLst/>
              <a:cxnLst/>
              <a:rect l="0" t="0" r="0" b="0"/>
              <a:pathLst>
                <a:path w="277398" h="408305">
                  <a:moveTo>
                    <a:pt x="137112" y="0"/>
                  </a:moveTo>
                  <a:lnTo>
                    <a:pt x="166227" y="7279"/>
                  </a:lnTo>
                  <a:lnTo>
                    <a:pt x="188646" y="23040"/>
                  </a:lnTo>
                  <a:lnTo>
                    <a:pt x="198891" y="33642"/>
                  </a:lnTo>
                  <a:lnTo>
                    <a:pt x="210273" y="61672"/>
                  </a:lnTo>
                  <a:lnTo>
                    <a:pt x="213309" y="77678"/>
                  </a:lnTo>
                  <a:lnTo>
                    <a:pt x="208556" y="111713"/>
                  </a:lnTo>
                  <a:lnTo>
                    <a:pt x="194764" y="144105"/>
                  </a:lnTo>
                  <a:lnTo>
                    <a:pt x="173399" y="168658"/>
                  </a:lnTo>
                  <a:lnTo>
                    <a:pt x="168921" y="171854"/>
                  </a:lnTo>
                  <a:lnTo>
                    <a:pt x="168982" y="169414"/>
                  </a:lnTo>
                  <a:lnTo>
                    <a:pt x="172070" y="163217"/>
                  </a:lnTo>
                  <a:lnTo>
                    <a:pt x="180222" y="160610"/>
                  </a:lnTo>
                  <a:lnTo>
                    <a:pt x="205531" y="161774"/>
                  </a:lnTo>
                  <a:lnTo>
                    <a:pt x="246761" y="178274"/>
                  </a:lnTo>
                  <a:lnTo>
                    <a:pt x="266081" y="198063"/>
                  </a:lnTo>
                  <a:lnTo>
                    <a:pt x="273365" y="209739"/>
                  </a:lnTo>
                  <a:lnTo>
                    <a:pt x="277397" y="238962"/>
                  </a:lnTo>
                  <a:lnTo>
                    <a:pt x="272587" y="270740"/>
                  </a:lnTo>
                  <a:lnTo>
                    <a:pt x="240610" y="332443"/>
                  </a:lnTo>
                  <a:lnTo>
                    <a:pt x="203833" y="376788"/>
                  </a:lnTo>
                  <a:lnTo>
                    <a:pt x="190734" y="388304"/>
                  </a:lnTo>
                  <a:lnTo>
                    <a:pt x="159928" y="401101"/>
                  </a:lnTo>
                  <a:lnTo>
                    <a:pt x="108325" y="408304"/>
                  </a:lnTo>
                  <a:lnTo>
                    <a:pt x="75567" y="406942"/>
                  </a:lnTo>
                  <a:lnTo>
                    <a:pt x="50851" y="39618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2236258" y="11486799"/>
              <a:ext cx="217247" cy="697796"/>
            </a:xfrm>
            <a:custGeom>
              <a:avLst/>
              <a:gdLst/>
              <a:ahLst/>
              <a:cxnLst/>
              <a:rect l="0" t="0" r="0" b="0"/>
              <a:pathLst>
                <a:path w="217247" h="697796">
                  <a:moveTo>
                    <a:pt x="135780" y="0"/>
                  </a:moveTo>
                  <a:lnTo>
                    <a:pt x="113944" y="7278"/>
                  </a:lnTo>
                  <a:lnTo>
                    <a:pt x="78528" y="40920"/>
                  </a:lnTo>
                  <a:lnTo>
                    <a:pt x="46367" y="96761"/>
                  </a:lnTo>
                  <a:lnTo>
                    <a:pt x="24819" y="146993"/>
                  </a:lnTo>
                  <a:lnTo>
                    <a:pt x="8786" y="198101"/>
                  </a:lnTo>
                  <a:lnTo>
                    <a:pt x="1666" y="251839"/>
                  </a:lnTo>
                  <a:lnTo>
                    <a:pt x="0" y="300330"/>
                  </a:lnTo>
                  <a:lnTo>
                    <a:pt x="783" y="351337"/>
                  </a:lnTo>
                  <a:lnTo>
                    <a:pt x="9790" y="405746"/>
                  </a:lnTo>
                  <a:lnTo>
                    <a:pt x="30544" y="465076"/>
                  </a:lnTo>
                  <a:lnTo>
                    <a:pt x="70812" y="528085"/>
                  </a:lnTo>
                  <a:lnTo>
                    <a:pt x="121337" y="591565"/>
                  </a:lnTo>
                  <a:lnTo>
                    <a:pt x="153337" y="627240"/>
                  </a:lnTo>
                  <a:lnTo>
                    <a:pt x="204560" y="674438"/>
                  </a:lnTo>
                  <a:lnTo>
                    <a:pt x="217246" y="6977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2457877" y="11441830"/>
              <a:ext cx="225045" cy="300098"/>
            </a:xfrm>
            <a:custGeom>
              <a:avLst/>
              <a:gdLst/>
              <a:ahLst/>
              <a:cxnLst/>
              <a:rect l="0" t="0" r="0" b="0"/>
              <a:pathLst>
                <a:path w="225045" h="300098">
                  <a:moveTo>
                    <a:pt x="174674" y="31257"/>
                  </a:moveTo>
                  <a:lnTo>
                    <a:pt x="151257" y="10888"/>
                  </a:lnTo>
                  <a:lnTo>
                    <a:pt x="129227" y="368"/>
                  </a:lnTo>
                  <a:lnTo>
                    <a:pt x="116953" y="0"/>
                  </a:lnTo>
                  <a:lnTo>
                    <a:pt x="91128" y="7717"/>
                  </a:lnTo>
                  <a:lnTo>
                    <a:pt x="58173" y="29192"/>
                  </a:lnTo>
                  <a:lnTo>
                    <a:pt x="29111" y="69409"/>
                  </a:lnTo>
                  <a:lnTo>
                    <a:pt x="8482" y="112641"/>
                  </a:lnTo>
                  <a:lnTo>
                    <a:pt x="0" y="161674"/>
                  </a:lnTo>
                  <a:lnTo>
                    <a:pt x="3379" y="168476"/>
                  </a:lnTo>
                  <a:lnTo>
                    <a:pt x="10203" y="168441"/>
                  </a:lnTo>
                  <a:lnTo>
                    <a:pt x="66798" y="136104"/>
                  </a:lnTo>
                  <a:lnTo>
                    <a:pt x="93213" y="124576"/>
                  </a:lnTo>
                  <a:lnTo>
                    <a:pt x="124250" y="122498"/>
                  </a:lnTo>
                  <a:lnTo>
                    <a:pt x="156834" y="128177"/>
                  </a:lnTo>
                  <a:lnTo>
                    <a:pt x="186550" y="140857"/>
                  </a:lnTo>
                  <a:lnTo>
                    <a:pt x="206867" y="160711"/>
                  </a:lnTo>
                  <a:lnTo>
                    <a:pt x="214417" y="172404"/>
                  </a:lnTo>
                  <a:lnTo>
                    <a:pt x="225044" y="217977"/>
                  </a:lnTo>
                  <a:lnTo>
                    <a:pt x="219405" y="244247"/>
                  </a:lnTo>
                  <a:lnTo>
                    <a:pt x="205218" y="266079"/>
                  </a:lnTo>
                  <a:lnTo>
                    <a:pt x="183679" y="285938"/>
                  </a:lnTo>
                  <a:lnTo>
                    <a:pt x="150746" y="296795"/>
                  </a:lnTo>
                  <a:lnTo>
                    <a:pt x="113764" y="300097"/>
                  </a:lnTo>
                  <a:lnTo>
                    <a:pt x="82094" y="296486"/>
                  </a:lnTo>
                  <a:lnTo>
                    <a:pt x="60908" y="285741"/>
                  </a:lnTo>
                  <a:lnTo>
                    <a:pt x="37562" y="264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2372038" y="11761072"/>
              <a:ext cx="397626" cy="13663"/>
            </a:xfrm>
            <a:custGeom>
              <a:avLst/>
              <a:gdLst/>
              <a:ahLst/>
              <a:cxnLst/>
              <a:rect l="0" t="0" r="0" b="0"/>
              <a:pathLst>
                <a:path w="397626" h="13663">
                  <a:moveTo>
                    <a:pt x="0" y="13662"/>
                  </a:moveTo>
                  <a:lnTo>
                    <a:pt x="43672" y="6383"/>
                  </a:lnTo>
                  <a:lnTo>
                    <a:pt x="85427" y="2810"/>
                  </a:lnTo>
                  <a:lnTo>
                    <a:pt x="129375" y="1222"/>
                  </a:lnTo>
                  <a:lnTo>
                    <a:pt x="174299" y="516"/>
                  </a:lnTo>
                  <a:lnTo>
                    <a:pt x="235137" y="118"/>
                  </a:lnTo>
                  <a:lnTo>
                    <a:pt x="291758" y="0"/>
                  </a:lnTo>
                  <a:lnTo>
                    <a:pt x="347129" y="7245"/>
                  </a:lnTo>
                  <a:lnTo>
                    <a:pt x="397625" y="13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2470241" y="11788445"/>
              <a:ext cx="258289" cy="227459"/>
            </a:xfrm>
            <a:custGeom>
              <a:avLst/>
              <a:gdLst/>
              <a:ahLst/>
              <a:cxnLst/>
              <a:rect l="0" t="0" r="0" b="0"/>
              <a:pathLst>
                <a:path w="258289" h="227459">
                  <a:moveTo>
                    <a:pt x="80042" y="0"/>
                  </a:moveTo>
                  <a:lnTo>
                    <a:pt x="111358" y="12470"/>
                  </a:lnTo>
                  <a:lnTo>
                    <a:pt x="166821" y="60109"/>
                  </a:lnTo>
                  <a:lnTo>
                    <a:pt x="185135" y="78005"/>
                  </a:lnTo>
                  <a:lnTo>
                    <a:pt x="189714" y="88566"/>
                  </a:lnTo>
                  <a:lnTo>
                    <a:pt x="190740" y="112490"/>
                  </a:lnTo>
                  <a:lnTo>
                    <a:pt x="175473" y="151653"/>
                  </a:lnTo>
                  <a:lnTo>
                    <a:pt x="144374" y="184923"/>
                  </a:lnTo>
                  <a:lnTo>
                    <a:pt x="106213" y="214079"/>
                  </a:lnTo>
                  <a:lnTo>
                    <a:pt x="75423" y="224642"/>
                  </a:lnTo>
                  <a:lnTo>
                    <a:pt x="58681" y="227458"/>
                  </a:lnTo>
                  <a:lnTo>
                    <a:pt x="27892" y="222463"/>
                  </a:lnTo>
                  <a:lnTo>
                    <a:pt x="13282" y="216864"/>
                  </a:lnTo>
                  <a:lnTo>
                    <a:pt x="5066" y="208561"/>
                  </a:lnTo>
                  <a:lnTo>
                    <a:pt x="1113" y="198456"/>
                  </a:lnTo>
                  <a:lnTo>
                    <a:pt x="0" y="187149"/>
                  </a:lnTo>
                  <a:lnTo>
                    <a:pt x="6889" y="162397"/>
                  </a:lnTo>
                  <a:lnTo>
                    <a:pt x="27898" y="126830"/>
                  </a:lnTo>
                  <a:lnTo>
                    <a:pt x="46203" y="108167"/>
                  </a:lnTo>
                  <a:lnTo>
                    <a:pt x="69573" y="94795"/>
                  </a:lnTo>
                  <a:lnTo>
                    <a:pt x="115704" y="85980"/>
                  </a:lnTo>
                  <a:lnTo>
                    <a:pt x="160688" y="90646"/>
                  </a:lnTo>
                  <a:lnTo>
                    <a:pt x="184949" y="101735"/>
                  </a:lnTo>
                  <a:lnTo>
                    <a:pt x="205888" y="118342"/>
                  </a:lnTo>
                  <a:lnTo>
                    <a:pt x="233283" y="153387"/>
                  </a:lnTo>
                  <a:lnTo>
                    <a:pt x="252897" y="198048"/>
                  </a:lnTo>
                  <a:lnTo>
                    <a:pt x="258288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2701107" y="11349687"/>
              <a:ext cx="232407" cy="781539"/>
            </a:xfrm>
            <a:custGeom>
              <a:avLst/>
              <a:gdLst/>
              <a:ahLst/>
              <a:cxnLst/>
              <a:rect l="0" t="0" r="0" b="0"/>
              <a:pathLst>
                <a:path w="232407" h="781539">
                  <a:moveTo>
                    <a:pt x="0" y="0"/>
                  </a:moveTo>
                  <a:lnTo>
                    <a:pt x="55558" y="55558"/>
                  </a:lnTo>
                  <a:lnTo>
                    <a:pt x="110065" y="102166"/>
                  </a:lnTo>
                  <a:lnTo>
                    <a:pt x="138916" y="138945"/>
                  </a:lnTo>
                  <a:lnTo>
                    <a:pt x="167147" y="196381"/>
                  </a:lnTo>
                  <a:lnTo>
                    <a:pt x="201613" y="258677"/>
                  </a:lnTo>
                  <a:lnTo>
                    <a:pt x="221394" y="301103"/>
                  </a:lnTo>
                  <a:lnTo>
                    <a:pt x="229625" y="349897"/>
                  </a:lnTo>
                  <a:lnTo>
                    <a:pt x="231550" y="393171"/>
                  </a:lnTo>
                  <a:lnTo>
                    <a:pt x="232406" y="439825"/>
                  </a:lnTo>
                  <a:lnTo>
                    <a:pt x="231364" y="498829"/>
                  </a:lnTo>
                  <a:lnTo>
                    <a:pt x="220560" y="548981"/>
                  </a:lnTo>
                  <a:lnTo>
                    <a:pt x="200262" y="607682"/>
                  </a:lnTo>
                  <a:lnTo>
                    <a:pt x="182399" y="656900"/>
                  </a:lnTo>
                  <a:lnTo>
                    <a:pt x="158486" y="707876"/>
                  </a:lnTo>
                  <a:lnTo>
                    <a:pt x="127171" y="758693"/>
                  </a:lnTo>
                  <a:lnTo>
                    <a:pt x="109689" y="781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3057598" y="11610200"/>
              <a:ext cx="205669" cy="27422"/>
            </a:xfrm>
            <a:custGeom>
              <a:avLst/>
              <a:gdLst/>
              <a:ahLst/>
              <a:cxnLst/>
              <a:rect l="0" t="0" r="0" b="0"/>
              <a:pathLst>
                <a:path w="205669" h="27422">
                  <a:moveTo>
                    <a:pt x="0" y="27421"/>
                  </a:moveTo>
                  <a:lnTo>
                    <a:pt x="48807" y="12508"/>
                  </a:lnTo>
                  <a:lnTo>
                    <a:pt x="102315" y="3706"/>
                  </a:lnTo>
                  <a:lnTo>
                    <a:pt x="158287" y="109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3098732" y="11707307"/>
              <a:ext cx="178246" cy="26294"/>
            </a:xfrm>
            <a:custGeom>
              <a:avLst/>
              <a:gdLst/>
              <a:ahLst/>
              <a:cxnLst/>
              <a:rect l="0" t="0" r="0" b="0"/>
              <a:pathLst>
                <a:path w="178246" h="26294">
                  <a:moveTo>
                    <a:pt x="0" y="26293"/>
                  </a:moveTo>
                  <a:lnTo>
                    <a:pt x="21836" y="11736"/>
                  </a:lnTo>
                  <a:lnTo>
                    <a:pt x="71809" y="2683"/>
                  </a:lnTo>
                  <a:lnTo>
                    <a:pt x="127581" y="0"/>
                  </a:lnTo>
                  <a:lnTo>
                    <a:pt x="152173" y="3436"/>
                  </a:lnTo>
                  <a:lnTo>
                    <a:pt x="178245" y="12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3492955" y="11404532"/>
              <a:ext cx="245774" cy="411337"/>
            </a:xfrm>
            <a:custGeom>
              <a:avLst/>
              <a:gdLst/>
              <a:ahLst/>
              <a:cxnLst/>
              <a:rect l="0" t="0" r="0" b="0"/>
              <a:pathLst>
                <a:path w="245774" h="411337">
                  <a:moveTo>
                    <a:pt x="154225" y="0"/>
                  </a:moveTo>
                  <a:lnTo>
                    <a:pt x="102539" y="10946"/>
                  </a:lnTo>
                  <a:lnTo>
                    <a:pt x="60706" y="24910"/>
                  </a:lnTo>
                  <a:lnTo>
                    <a:pt x="8898" y="64858"/>
                  </a:lnTo>
                  <a:lnTo>
                    <a:pt x="4019" y="76755"/>
                  </a:lnTo>
                  <a:lnTo>
                    <a:pt x="2660" y="106224"/>
                  </a:lnTo>
                  <a:lnTo>
                    <a:pt x="9631" y="162326"/>
                  </a:lnTo>
                  <a:lnTo>
                    <a:pt x="0" y="188425"/>
                  </a:lnTo>
                  <a:lnTo>
                    <a:pt x="2657" y="188078"/>
                  </a:lnTo>
                  <a:lnTo>
                    <a:pt x="60588" y="153342"/>
                  </a:lnTo>
                  <a:lnTo>
                    <a:pt x="73519" y="147932"/>
                  </a:lnTo>
                  <a:lnTo>
                    <a:pt x="104136" y="145984"/>
                  </a:lnTo>
                  <a:lnTo>
                    <a:pt x="166167" y="157146"/>
                  </a:lnTo>
                  <a:lnTo>
                    <a:pt x="208545" y="176902"/>
                  </a:lnTo>
                  <a:lnTo>
                    <a:pt x="228134" y="197453"/>
                  </a:lnTo>
                  <a:lnTo>
                    <a:pt x="240394" y="223344"/>
                  </a:lnTo>
                  <a:lnTo>
                    <a:pt x="245773" y="272182"/>
                  </a:lnTo>
                  <a:lnTo>
                    <a:pt x="236872" y="322200"/>
                  </a:lnTo>
                  <a:lnTo>
                    <a:pt x="215614" y="357672"/>
                  </a:lnTo>
                  <a:lnTo>
                    <a:pt x="188495" y="385955"/>
                  </a:lnTo>
                  <a:lnTo>
                    <a:pt x="164886" y="399040"/>
                  </a:lnTo>
                  <a:lnTo>
                    <a:pt x="111341" y="407692"/>
                  </a:lnTo>
                  <a:lnTo>
                    <a:pt x="81336" y="409716"/>
                  </a:lnTo>
                  <a:lnTo>
                    <a:pt x="44535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1686478" y="12510381"/>
            <a:ext cx="197357" cy="388673"/>
            <a:chOff x="1686478" y="12510381"/>
            <a:chExt cx="197357" cy="388673"/>
          </a:xfrm>
        </p:grpSpPr>
        <p:sp>
          <p:nvSpPr>
            <p:cNvPr id="644" name="Freeform 643"/>
            <p:cNvSpPr/>
            <p:nvPr/>
          </p:nvSpPr>
          <p:spPr>
            <a:xfrm>
              <a:off x="1700189" y="12528850"/>
              <a:ext cx="150824" cy="370204"/>
            </a:xfrm>
            <a:custGeom>
              <a:avLst/>
              <a:gdLst/>
              <a:ahLst/>
              <a:cxnLst/>
              <a:rect l="0" t="0" r="0" b="0"/>
              <a:pathLst>
                <a:path w="150824" h="370204">
                  <a:moveTo>
                    <a:pt x="0" y="0"/>
                  </a:moveTo>
                  <a:lnTo>
                    <a:pt x="12470" y="40739"/>
                  </a:lnTo>
                  <a:lnTo>
                    <a:pt x="44036" y="98033"/>
                  </a:lnTo>
                  <a:lnTo>
                    <a:pt x="79189" y="153953"/>
                  </a:lnTo>
                  <a:lnTo>
                    <a:pt x="99941" y="206287"/>
                  </a:lnTo>
                  <a:lnTo>
                    <a:pt x="121359" y="254264"/>
                  </a:lnTo>
                  <a:lnTo>
                    <a:pt x="139723" y="307073"/>
                  </a:lnTo>
                  <a:lnTo>
                    <a:pt x="150823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1686478" y="12510381"/>
              <a:ext cx="197357" cy="374961"/>
            </a:xfrm>
            <a:custGeom>
              <a:avLst/>
              <a:gdLst/>
              <a:ahLst/>
              <a:cxnLst/>
              <a:rect l="0" t="0" r="0" b="0"/>
              <a:pathLst>
                <a:path w="197357" h="374961">
                  <a:moveTo>
                    <a:pt x="197356" y="0"/>
                  </a:moveTo>
                  <a:lnTo>
                    <a:pt x="172199" y="47179"/>
                  </a:lnTo>
                  <a:lnTo>
                    <a:pt x="145815" y="96378"/>
                  </a:lnTo>
                  <a:lnTo>
                    <a:pt x="109603" y="158783"/>
                  </a:lnTo>
                  <a:lnTo>
                    <a:pt x="82241" y="211374"/>
                  </a:lnTo>
                  <a:lnTo>
                    <a:pt x="54837" y="261489"/>
                  </a:lnTo>
                  <a:lnTo>
                    <a:pt x="25559" y="319368"/>
                  </a:lnTo>
                  <a:lnTo>
                    <a:pt x="0" y="37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2125236" y="12460294"/>
            <a:ext cx="219380" cy="438760"/>
            <a:chOff x="2125236" y="12460294"/>
            <a:chExt cx="219380" cy="438760"/>
          </a:xfrm>
        </p:grpSpPr>
        <p:sp>
          <p:nvSpPr>
            <p:cNvPr id="647" name="Freeform 646"/>
            <p:cNvSpPr/>
            <p:nvPr/>
          </p:nvSpPr>
          <p:spPr>
            <a:xfrm>
              <a:off x="2166370" y="12460294"/>
              <a:ext cx="27423" cy="438760"/>
            </a:xfrm>
            <a:custGeom>
              <a:avLst/>
              <a:gdLst/>
              <a:ahLst/>
              <a:cxnLst/>
              <a:rect l="0" t="0" r="0" b="0"/>
              <a:pathLst>
                <a:path w="27423" h="438760">
                  <a:moveTo>
                    <a:pt x="0" y="0"/>
                  </a:moveTo>
                  <a:lnTo>
                    <a:pt x="4063" y="59660"/>
                  </a:lnTo>
                  <a:lnTo>
                    <a:pt x="10852" y="119242"/>
                  </a:lnTo>
                  <a:lnTo>
                    <a:pt x="12440" y="168780"/>
                  </a:lnTo>
                  <a:lnTo>
                    <a:pt x="13146" y="221267"/>
                  </a:lnTo>
                  <a:lnTo>
                    <a:pt x="13460" y="271000"/>
                  </a:lnTo>
                  <a:lnTo>
                    <a:pt x="17699" y="333699"/>
                  </a:lnTo>
                  <a:lnTo>
                    <a:pt x="24541" y="385286"/>
                  </a:lnTo>
                  <a:lnTo>
                    <a:pt x="27422" y="43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2125236" y="12652251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54845"/>
                  </a:moveTo>
                  <a:lnTo>
                    <a:pt x="34363" y="34475"/>
                  </a:lnTo>
                  <a:lnTo>
                    <a:pt x="81108" y="20541"/>
                  </a:lnTo>
                  <a:lnTo>
                    <a:pt x="132029" y="14212"/>
                  </a:lnTo>
                  <a:lnTo>
                    <a:pt x="186890" y="325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2" name="Group 651"/>
          <p:cNvGrpSpPr/>
          <p:nvPr/>
        </p:nvGrpSpPr>
        <p:grpSpPr>
          <a:xfrm>
            <a:off x="1892146" y="12144936"/>
            <a:ext cx="370203" cy="260514"/>
            <a:chOff x="1892146" y="12144936"/>
            <a:chExt cx="370203" cy="260514"/>
          </a:xfrm>
        </p:grpSpPr>
        <p:sp>
          <p:nvSpPr>
            <p:cNvPr id="650" name="Freeform 649"/>
            <p:cNvSpPr/>
            <p:nvPr/>
          </p:nvSpPr>
          <p:spPr>
            <a:xfrm>
              <a:off x="1892146" y="12144936"/>
              <a:ext cx="370203" cy="13713"/>
            </a:xfrm>
            <a:custGeom>
              <a:avLst/>
              <a:gdLst/>
              <a:ahLst/>
              <a:cxnLst/>
              <a:rect l="0" t="0" r="0" b="0"/>
              <a:pathLst>
                <a:path w="370203" h="13713">
                  <a:moveTo>
                    <a:pt x="0" y="13712"/>
                  </a:moveTo>
                  <a:lnTo>
                    <a:pt x="59660" y="9649"/>
                  </a:lnTo>
                  <a:lnTo>
                    <a:pt x="111116" y="2859"/>
                  </a:lnTo>
                  <a:lnTo>
                    <a:pt x="169019" y="847"/>
                  </a:lnTo>
                  <a:lnTo>
                    <a:pt x="212232" y="376"/>
                  </a:lnTo>
                  <a:lnTo>
                    <a:pt x="256828" y="167"/>
                  </a:lnTo>
                  <a:lnTo>
                    <a:pt x="317482" y="50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2111525" y="12186070"/>
              <a:ext cx="41135" cy="219380"/>
            </a:xfrm>
            <a:custGeom>
              <a:avLst/>
              <a:gdLst/>
              <a:ahLst/>
              <a:cxnLst/>
              <a:rect l="0" t="0" r="0" b="0"/>
              <a:pathLst>
                <a:path w="41135" h="219380">
                  <a:moveTo>
                    <a:pt x="41134" y="0"/>
                  </a:moveTo>
                  <a:lnTo>
                    <a:pt x="30281" y="48808"/>
                  </a:lnTo>
                  <a:lnTo>
                    <a:pt x="20708" y="108498"/>
                  </a:lnTo>
                  <a:lnTo>
                    <a:pt x="8506" y="157749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0" name="Group 659"/>
          <p:cNvGrpSpPr/>
          <p:nvPr/>
        </p:nvGrpSpPr>
        <p:grpSpPr>
          <a:xfrm>
            <a:off x="2481727" y="12233636"/>
            <a:ext cx="1306758" cy="761396"/>
            <a:chOff x="2481727" y="12233636"/>
            <a:chExt cx="1306758" cy="761396"/>
          </a:xfrm>
        </p:grpSpPr>
        <p:sp>
          <p:nvSpPr>
            <p:cNvPr id="653" name="Freeform 652"/>
            <p:cNvSpPr/>
            <p:nvPr/>
          </p:nvSpPr>
          <p:spPr>
            <a:xfrm>
              <a:off x="2605128" y="12268337"/>
              <a:ext cx="41135" cy="315359"/>
            </a:xfrm>
            <a:custGeom>
              <a:avLst/>
              <a:gdLst/>
              <a:ahLst/>
              <a:cxnLst/>
              <a:rect l="0" t="0" r="0" b="0"/>
              <a:pathLst>
                <a:path w="41135" h="315359">
                  <a:moveTo>
                    <a:pt x="41134" y="0"/>
                  </a:moveTo>
                  <a:lnTo>
                    <a:pt x="30281" y="48808"/>
                  </a:lnTo>
                  <a:lnTo>
                    <a:pt x="28270" y="102316"/>
                  </a:lnTo>
                  <a:lnTo>
                    <a:pt x="27674" y="162350"/>
                  </a:lnTo>
                  <a:lnTo>
                    <a:pt x="23435" y="214670"/>
                  </a:lnTo>
                  <a:lnTo>
                    <a:pt x="8353" y="27329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2728529" y="12250792"/>
              <a:ext cx="187952" cy="272299"/>
            </a:xfrm>
            <a:custGeom>
              <a:avLst/>
              <a:gdLst/>
              <a:ahLst/>
              <a:cxnLst/>
              <a:rect l="0" t="0" r="0" b="0"/>
              <a:pathLst>
                <a:path w="187952" h="272299">
                  <a:moveTo>
                    <a:pt x="150823" y="31257"/>
                  </a:moveTo>
                  <a:lnTo>
                    <a:pt x="127407" y="10887"/>
                  </a:lnTo>
                  <a:lnTo>
                    <a:pt x="105376" y="367"/>
                  </a:lnTo>
                  <a:lnTo>
                    <a:pt x="93103" y="0"/>
                  </a:lnTo>
                  <a:lnTo>
                    <a:pt x="67278" y="7716"/>
                  </a:lnTo>
                  <a:lnTo>
                    <a:pt x="44628" y="29427"/>
                  </a:lnTo>
                  <a:lnTo>
                    <a:pt x="12540" y="85740"/>
                  </a:lnTo>
                  <a:lnTo>
                    <a:pt x="9636" y="113363"/>
                  </a:lnTo>
                  <a:lnTo>
                    <a:pt x="10994" y="127128"/>
                  </a:lnTo>
                  <a:lnTo>
                    <a:pt x="14947" y="133258"/>
                  </a:lnTo>
                  <a:lnTo>
                    <a:pt x="20629" y="134296"/>
                  </a:lnTo>
                  <a:lnTo>
                    <a:pt x="27464" y="131942"/>
                  </a:lnTo>
                  <a:lnTo>
                    <a:pt x="85381" y="84953"/>
                  </a:lnTo>
                  <a:lnTo>
                    <a:pt x="111073" y="82037"/>
                  </a:lnTo>
                  <a:lnTo>
                    <a:pt x="136204" y="87342"/>
                  </a:lnTo>
                  <a:lnTo>
                    <a:pt x="157529" y="99856"/>
                  </a:lnTo>
                  <a:lnTo>
                    <a:pt x="173101" y="119637"/>
                  </a:lnTo>
                  <a:lnTo>
                    <a:pt x="183577" y="145185"/>
                  </a:lnTo>
                  <a:lnTo>
                    <a:pt x="187951" y="192307"/>
                  </a:lnTo>
                  <a:lnTo>
                    <a:pt x="183575" y="221665"/>
                  </a:lnTo>
                  <a:lnTo>
                    <a:pt x="168426" y="245886"/>
                  </a:lnTo>
                  <a:lnTo>
                    <a:pt x="157988" y="256610"/>
                  </a:lnTo>
                  <a:lnTo>
                    <a:pt x="130140" y="268525"/>
                  </a:lnTo>
                  <a:lnTo>
                    <a:pt x="98974" y="272298"/>
                  </a:lnTo>
                  <a:lnTo>
                    <a:pt x="41725" y="266369"/>
                  </a:lnTo>
                  <a:lnTo>
                    <a:pt x="0" y="264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2481727" y="12611117"/>
              <a:ext cx="452471" cy="68557"/>
            </a:xfrm>
            <a:custGeom>
              <a:avLst/>
              <a:gdLst/>
              <a:ahLst/>
              <a:cxnLst/>
              <a:rect l="0" t="0" r="0" b="0"/>
              <a:pathLst>
                <a:path w="452471" h="68557">
                  <a:moveTo>
                    <a:pt x="0" y="68556"/>
                  </a:moveTo>
                  <a:lnTo>
                    <a:pt x="52870" y="53643"/>
                  </a:lnTo>
                  <a:lnTo>
                    <a:pt x="113168" y="40777"/>
                  </a:lnTo>
                  <a:lnTo>
                    <a:pt x="158463" y="31835"/>
                  </a:lnTo>
                  <a:lnTo>
                    <a:pt x="209064" y="22782"/>
                  </a:lnTo>
                  <a:lnTo>
                    <a:pt x="257960" y="17742"/>
                  </a:lnTo>
                  <a:lnTo>
                    <a:pt x="320187" y="10844"/>
                  </a:lnTo>
                  <a:lnTo>
                    <a:pt x="371634" y="3213"/>
                  </a:lnTo>
                  <a:lnTo>
                    <a:pt x="417347" y="952"/>
                  </a:lnTo>
                  <a:lnTo>
                    <a:pt x="4524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2658990" y="12693385"/>
              <a:ext cx="234075" cy="301647"/>
            </a:xfrm>
            <a:custGeom>
              <a:avLst/>
              <a:gdLst/>
              <a:ahLst/>
              <a:cxnLst/>
              <a:rect l="0" t="0" r="0" b="0"/>
              <a:pathLst>
                <a:path w="234075" h="301647">
                  <a:moveTo>
                    <a:pt x="69539" y="0"/>
                  </a:moveTo>
                  <a:lnTo>
                    <a:pt x="121224" y="12470"/>
                  </a:lnTo>
                  <a:lnTo>
                    <a:pt x="150402" y="26363"/>
                  </a:lnTo>
                  <a:lnTo>
                    <a:pt x="170479" y="50819"/>
                  </a:lnTo>
                  <a:lnTo>
                    <a:pt x="182957" y="82001"/>
                  </a:lnTo>
                  <a:lnTo>
                    <a:pt x="188503" y="116172"/>
                  </a:lnTo>
                  <a:lnTo>
                    <a:pt x="177068" y="169672"/>
                  </a:lnTo>
                  <a:lnTo>
                    <a:pt x="147103" y="224118"/>
                  </a:lnTo>
                  <a:lnTo>
                    <a:pt x="122294" y="248400"/>
                  </a:lnTo>
                  <a:lnTo>
                    <a:pt x="69126" y="276402"/>
                  </a:lnTo>
                  <a:lnTo>
                    <a:pt x="41933" y="278746"/>
                  </a:lnTo>
                  <a:lnTo>
                    <a:pt x="28283" y="277238"/>
                  </a:lnTo>
                  <a:lnTo>
                    <a:pt x="17660" y="270139"/>
                  </a:lnTo>
                  <a:lnTo>
                    <a:pt x="1793" y="246001"/>
                  </a:lnTo>
                  <a:lnTo>
                    <a:pt x="0" y="234080"/>
                  </a:lnTo>
                  <a:lnTo>
                    <a:pt x="1851" y="223086"/>
                  </a:lnTo>
                  <a:lnTo>
                    <a:pt x="12033" y="202745"/>
                  </a:lnTo>
                  <a:lnTo>
                    <a:pt x="36419" y="174163"/>
                  </a:lnTo>
                  <a:lnTo>
                    <a:pt x="59390" y="155610"/>
                  </a:lnTo>
                  <a:lnTo>
                    <a:pt x="92958" y="149395"/>
                  </a:lnTo>
                  <a:lnTo>
                    <a:pt x="130222" y="153235"/>
                  </a:lnTo>
                  <a:lnTo>
                    <a:pt x="162018" y="165098"/>
                  </a:lnTo>
                  <a:lnTo>
                    <a:pt x="198336" y="196186"/>
                  </a:lnTo>
                  <a:lnTo>
                    <a:pt x="221115" y="241622"/>
                  </a:lnTo>
                  <a:lnTo>
                    <a:pt x="234074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3139865" y="12488565"/>
              <a:ext cx="178247" cy="12864"/>
            </a:xfrm>
            <a:custGeom>
              <a:avLst/>
              <a:gdLst/>
              <a:ahLst/>
              <a:cxnLst/>
              <a:rect l="0" t="0" r="0" b="0"/>
              <a:pathLst>
                <a:path w="178247" h="12864">
                  <a:moveTo>
                    <a:pt x="0" y="12863"/>
                  </a:moveTo>
                  <a:lnTo>
                    <a:pt x="59660" y="2011"/>
                  </a:lnTo>
                  <a:lnTo>
                    <a:pt x="111116" y="0"/>
                  </a:lnTo>
                  <a:lnTo>
                    <a:pt x="142316" y="1052"/>
                  </a:lnTo>
                  <a:lnTo>
                    <a:pt x="178246" y="12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3167287" y="12577066"/>
              <a:ext cx="178247" cy="20341"/>
            </a:xfrm>
            <a:custGeom>
              <a:avLst/>
              <a:gdLst/>
              <a:ahLst/>
              <a:cxnLst/>
              <a:rect l="0" t="0" r="0" b="0"/>
              <a:pathLst>
                <a:path w="178247" h="20341">
                  <a:moveTo>
                    <a:pt x="0" y="20340"/>
                  </a:moveTo>
                  <a:lnTo>
                    <a:pt x="52870" y="5426"/>
                  </a:lnTo>
                  <a:lnTo>
                    <a:pt x="90531" y="0"/>
                  </a:lnTo>
                  <a:lnTo>
                    <a:pt x="152174" y="4868"/>
                  </a:lnTo>
                  <a:lnTo>
                    <a:pt x="178246" y="6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3523779" y="12233636"/>
              <a:ext cx="264706" cy="432327"/>
            </a:xfrm>
            <a:custGeom>
              <a:avLst/>
              <a:gdLst/>
              <a:ahLst/>
              <a:cxnLst/>
              <a:rect l="0" t="0" r="0" b="0"/>
              <a:pathLst>
                <a:path w="264706" h="432327">
                  <a:moveTo>
                    <a:pt x="191957" y="7279"/>
                  </a:moveTo>
                  <a:lnTo>
                    <a:pt x="170120" y="0"/>
                  </a:lnTo>
                  <a:lnTo>
                    <a:pt x="127426" y="2753"/>
                  </a:lnTo>
                  <a:lnTo>
                    <a:pt x="101830" y="17456"/>
                  </a:lnTo>
                  <a:lnTo>
                    <a:pt x="60571" y="64134"/>
                  </a:lnTo>
                  <a:lnTo>
                    <a:pt x="39614" y="103853"/>
                  </a:lnTo>
                  <a:lnTo>
                    <a:pt x="36903" y="135007"/>
                  </a:lnTo>
                  <a:lnTo>
                    <a:pt x="47576" y="197381"/>
                  </a:lnTo>
                  <a:lnTo>
                    <a:pt x="51523" y="202569"/>
                  </a:lnTo>
                  <a:lnTo>
                    <a:pt x="55677" y="201458"/>
                  </a:lnTo>
                  <a:lnTo>
                    <a:pt x="80569" y="166836"/>
                  </a:lnTo>
                  <a:lnTo>
                    <a:pt x="91800" y="160877"/>
                  </a:lnTo>
                  <a:lnTo>
                    <a:pt x="120528" y="158320"/>
                  </a:lnTo>
                  <a:lnTo>
                    <a:pt x="170962" y="165445"/>
                  </a:lnTo>
                  <a:lnTo>
                    <a:pt x="198368" y="177108"/>
                  </a:lnTo>
                  <a:lnTo>
                    <a:pt x="220705" y="193972"/>
                  </a:lnTo>
                  <a:lnTo>
                    <a:pt x="248887" y="229161"/>
                  </a:lnTo>
                  <a:lnTo>
                    <a:pt x="261947" y="255193"/>
                  </a:lnTo>
                  <a:lnTo>
                    <a:pt x="264705" y="286060"/>
                  </a:lnTo>
                  <a:lnTo>
                    <a:pt x="263307" y="302823"/>
                  </a:lnTo>
                  <a:lnTo>
                    <a:pt x="239504" y="355530"/>
                  </a:lnTo>
                  <a:lnTo>
                    <a:pt x="212073" y="379404"/>
                  </a:lnTo>
                  <a:lnTo>
                    <a:pt x="162370" y="401410"/>
                  </a:lnTo>
                  <a:lnTo>
                    <a:pt x="104985" y="413518"/>
                  </a:lnTo>
                  <a:lnTo>
                    <a:pt x="47865" y="421167"/>
                  </a:lnTo>
                  <a:lnTo>
                    <a:pt x="0" y="432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3976248" y="11852815"/>
            <a:ext cx="1124320" cy="834793"/>
            <a:chOff x="3976248" y="11852815"/>
            <a:chExt cx="1124320" cy="834793"/>
          </a:xfrm>
        </p:grpSpPr>
        <p:sp>
          <p:nvSpPr>
            <p:cNvPr id="661" name="Freeform 660"/>
            <p:cNvSpPr/>
            <p:nvPr/>
          </p:nvSpPr>
          <p:spPr>
            <a:xfrm>
              <a:off x="3976248" y="1236431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4073866" y="12131225"/>
              <a:ext cx="176607" cy="222493"/>
            </a:xfrm>
            <a:custGeom>
              <a:avLst/>
              <a:gdLst/>
              <a:ahLst/>
              <a:cxnLst/>
              <a:rect l="0" t="0" r="0" b="0"/>
              <a:pathLst>
                <a:path w="176607" h="222493">
                  <a:moveTo>
                    <a:pt x="39495" y="0"/>
                  </a:moveTo>
                  <a:lnTo>
                    <a:pt x="68609" y="0"/>
                  </a:lnTo>
                  <a:lnTo>
                    <a:pt x="80233" y="4571"/>
                  </a:lnTo>
                  <a:lnTo>
                    <a:pt x="101273" y="21837"/>
                  </a:lnTo>
                  <a:lnTo>
                    <a:pt x="130248" y="57252"/>
                  </a:lnTo>
                  <a:lnTo>
                    <a:pt x="140768" y="87400"/>
                  </a:lnTo>
                  <a:lnTo>
                    <a:pt x="143573" y="103971"/>
                  </a:lnTo>
                  <a:lnTo>
                    <a:pt x="138565" y="134570"/>
                  </a:lnTo>
                  <a:lnTo>
                    <a:pt x="110523" y="191455"/>
                  </a:lnTo>
                  <a:lnTo>
                    <a:pt x="89345" y="211031"/>
                  </a:lnTo>
                  <a:lnTo>
                    <a:pt x="77298" y="218384"/>
                  </a:lnTo>
                  <a:lnTo>
                    <a:pt x="47663" y="222492"/>
                  </a:lnTo>
                  <a:lnTo>
                    <a:pt x="31229" y="221454"/>
                  </a:lnTo>
                  <a:lnTo>
                    <a:pt x="18749" y="216192"/>
                  </a:lnTo>
                  <a:lnTo>
                    <a:pt x="821" y="198157"/>
                  </a:lnTo>
                  <a:lnTo>
                    <a:pt x="0" y="189997"/>
                  </a:lnTo>
                  <a:lnTo>
                    <a:pt x="4024" y="183033"/>
                  </a:lnTo>
                  <a:lnTo>
                    <a:pt x="11277" y="176867"/>
                  </a:lnTo>
                  <a:lnTo>
                    <a:pt x="57879" y="168188"/>
                  </a:lnTo>
                  <a:lnTo>
                    <a:pt x="112651" y="172896"/>
                  </a:lnTo>
                  <a:lnTo>
                    <a:pt x="141072" y="179931"/>
                  </a:lnTo>
                  <a:lnTo>
                    <a:pt x="176606" y="191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4099649" y="12419161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51685" y="25899"/>
                  </a:lnTo>
                  <a:lnTo>
                    <a:pt x="113128" y="12507"/>
                  </a:lnTo>
                  <a:lnTo>
                    <a:pt x="161491" y="370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4113422" y="12515138"/>
              <a:ext cx="150763" cy="172470"/>
            </a:xfrm>
            <a:custGeom>
              <a:avLst/>
              <a:gdLst/>
              <a:ahLst/>
              <a:cxnLst/>
              <a:rect l="0" t="0" r="0" b="0"/>
              <a:pathLst>
                <a:path w="150763" h="172470">
                  <a:moveTo>
                    <a:pt x="27361" y="0"/>
                  </a:moveTo>
                  <a:lnTo>
                    <a:pt x="84613" y="19085"/>
                  </a:lnTo>
                  <a:lnTo>
                    <a:pt x="106635" y="35906"/>
                  </a:lnTo>
                  <a:lnTo>
                    <a:pt x="116774" y="46790"/>
                  </a:lnTo>
                  <a:lnTo>
                    <a:pt x="122009" y="60139"/>
                  </a:lnTo>
                  <a:lnTo>
                    <a:pt x="123764" y="91223"/>
                  </a:lnTo>
                  <a:lnTo>
                    <a:pt x="115403" y="117225"/>
                  </a:lnTo>
                  <a:lnTo>
                    <a:pt x="100007" y="138938"/>
                  </a:lnTo>
                  <a:lnTo>
                    <a:pt x="77930" y="158746"/>
                  </a:lnTo>
                  <a:lnTo>
                    <a:pt x="48820" y="169579"/>
                  </a:lnTo>
                  <a:lnTo>
                    <a:pt x="32526" y="172469"/>
                  </a:lnTo>
                  <a:lnTo>
                    <a:pt x="20140" y="169824"/>
                  </a:lnTo>
                  <a:lnTo>
                    <a:pt x="10360" y="163491"/>
                  </a:lnTo>
                  <a:lnTo>
                    <a:pt x="2316" y="154699"/>
                  </a:lnTo>
                  <a:lnTo>
                    <a:pt x="0" y="145790"/>
                  </a:lnTo>
                  <a:lnTo>
                    <a:pt x="1503" y="136803"/>
                  </a:lnTo>
                  <a:lnTo>
                    <a:pt x="5552" y="127765"/>
                  </a:lnTo>
                  <a:lnTo>
                    <a:pt x="22238" y="113660"/>
                  </a:lnTo>
                  <a:lnTo>
                    <a:pt x="70191" y="92193"/>
                  </a:lnTo>
                  <a:lnTo>
                    <a:pt x="96671" y="90742"/>
                  </a:lnTo>
                  <a:lnTo>
                    <a:pt x="110131" y="92488"/>
                  </a:lnTo>
                  <a:lnTo>
                    <a:pt x="129148" y="102552"/>
                  </a:lnTo>
                  <a:lnTo>
                    <a:pt x="150762" y="123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4428718" y="12213492"/>
              <a:ext cx="41135" cy="41135"/>
            </a:xfrm>
            <a:custGeom>
              <a:avLst/>
              <a:gdLst/>
              <a:ahLst/>
              <a:cxnLst/>
              <a:rect l="0" t="0" r="0" b="0"/>
              <a:pathLst>
                <a:path w="41135" h="41135">
                  <a:moveTo>
                    <a:pt x="0" y="41134"/>
                  </a:move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4469852" y="12227204"/>
              <a:ext cx="54845" cy="41134"/>
            </a:xfrm>
            <a:custGeom>
              <a:avLst/>
              <a:gdLst/>
              <a:ahLst/>
              <a:cxnLst/>
              <a:rect l="0" t="0" r="0" b="0"/>
              <a:pathLst>
                <a:path w="54845" h="41134">
                  <a:moveTo>
                    <a:pt x="0" y="41133"/>
                  </a:move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4661808" y="11966691"/>
              <a:ext cx="109691" cy="246802"/>
            </a:xfrm>
            <a:custGeom>
              <a:avLst/>
              <a:gdLst/>
              <a:ahLst/>
              <a:cxnLst/>
              <a:rect l="0" t="0" r="0" b="0"/>
              <a:pathLst>
                <a:path w="109691" h="246802">
                  <a:moveTo>
                    <a:pt x="0" y="0"/>
                  </a:moveTo>
                  <a:lnTo>
                    <a:pt x="12470" y="53208"/>
                  </a:lnTo>
                  <a:lnTo>
                    <a:pt x="34334" y="104464"/>
                  </a:lnTo>
                  <a:lnTo>
                    <a:pt x="64956" y="163503"/>
                  </a:lnTo>
                  <a:lnTo>
                    <a:pt x="93406" y="219175"/>
                  </a:lnTo>
                  <a:lnTo>
                    <a:pt x="109690" y="246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4771498" y="11852815"/>
              <a:ext cx="172528" cy="224179"/>
            </a:xfrm>
            <a:custGeom>
              <a:avLst/>
              <a:gdLst/>
              <a:ahLst/>
              <a:cxnLst/>
              <a:rect l="0" t="0" r="0" b="0"/>
              <a:pathLst>
                <a:path w="172528" h="224179">
                  <a:moveTo>
                    <a:pt x="0" y="72742"/>
                  </a:moveTo>
                  <a:lnTo>
                    <a:pt x="14915" y="132402"/>
                  </a:lnTo>
                  <a:lnTo>
                    <a:pt x="31842" y="179796"/>
                  </a:lnTo>
                  <a:lnTo>
                    <a:pt x="39510" y="194386"/>
                  </a:lnTo>
                  <a:lnTo>
                    <a:pt x="64280" y="214660"/>
                  </a:lnTo>
                  <a:lnTo>
                    <a:pt x="79416" y="222199"/>
                  </a:lnTo>
                  <a:lnTo>
                    <a:pt x="94078" y="224178"/>
                  </a:lnTo>
                  <a:lnTo>
                    <a:pt x="122556" y="218251"/>
                  </a:lnTo>
                  <a:lnTo>
                    <a:pt x="146386" y="201399"/>
                  </a:lnTo>
                  <a:lnTo>
                    <a:pt x="157005" y="190506"/>
                  </a:lnTo>
                  <a:lnTo>
                    <a:pt x="168806" y="162152"/>
                  </a:lnTo>
                  <a:lnTo>
                    <a:pt x="172527" y="129238"/>
                  </a:lnTo>
                  <a:lnTo>
                    <a:pt x="169102" y="94297"/>
                  </a:lnTo>
                  <a:lnTo>
                    <a:pt x="158439" y="66580"/>
                  </a:lnTo>
                  <a:lnTo>
                    <a:pt x="126767" y="23959"/>
                  </a:lnTo>
                  <a:lnTo>
                    <a:pt x="92914" y="2766"/>
                  </a:lnTo>
                  <a:lnTo>
                    <a:pt x="63131" y="0"/>
                  </a:lnTo>
                  <a:lnTo>
                    <a:pt x="46658" y="1396"/>
                  </a:lnTo>
                  <a:lnTo>
                    <a:pt x="34152" y="8420"/>
                  </a:lnTo>
                  <a:lnTo>
                    <a:pt x="16194" y="32474"/>
                  </a:lnTo>
                  <a:lnTo>
                    <a:pt x="4798" y="87556"/>
                  </a:lnTo>
                  <a:lnTo>
                    <a:pt x="8701" y="144841"/>
                  </a:lnTo>
                  <a:lnTo>
                    <a:pt x="27423" y="1961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4689231" y="12007824"/>
              <a:ext cx="411337" cy="315359"/>
            </a:xfrm>
            <a:custGeom>
              <a:avLst/>
              <a:gdLst/>
              <a:ahLst/>
              <a:cxnLst/>
              <a:rect l="0" t="0" r="0" b="0"/>
              <a:pathLst>
                <a:path w="411337" h="315359">
                  <a:moveTo>
                    <a:pt x="0" y="315358"/>
                  </a:moveTo>
                  <a:lnTo>
                    <a:pt x="55558" y="259800"/>
                  </a:lnTo>
                  <a:lnTo>
                    <a:pt x="118872" y="196486"/>
                  </a:lnTo>
                  <a:lnTo>
                    <a:pt x="175392" y="161670"/>
                  </a:lnTo>
                  <a:lnTo>
                    <a:pt x="236902" y="109438"/>
                  </a:lnTo>
                  <a:lnTo>
                    <a:pt x="295967" y="65798"/>
                  </a:lnTo>
                  <a:lnTo>
                    <a:pt x="355369" y="25637"/>
                  </a:lnTo>
                  <a:lnTo>
                    <a:pt x="4113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4890477" y="12160554"/>
              <a:ext cx="141535" cy="190051"/>
            </a:xfrm>
            <a:custGeom>
              <a:avLst/>
              <a:gdLst/>
              <a:ahLst/>
              <a:cxnLst/>
              <a:rect l="0" t="0" r="0" b="0"/>
              <a:pathLst>
                <a:path w="141535" h="190051">
                  <a:moveTo>
                    <a:pt x="4422" y="11805"/>
                  </a:moveTo>
                  <a:lnTo>
                    <a:pt x="49731" y="2382"/>
                  </a:lnTo>
                  <a:lnTo>
                    <a:pt x="88037" y="0"/>
                  </a:lnTo>
                  <a:lnTo>
                    <a:pt x="118265" y="7066"/>
                  </a:lnTo>
                  <a:lnTo>
                    <a:pt x="130592" y="13216"/>
                  </a:lnTo>
                  <a:lnTo>
                    <a:pt x="137286" y="24933"/>
                  </a:lnTo>
                  <a:lnTo>
                    <a:pt x="140662" y="58265"/>
                  </a:lnTo>
                  <a:lnTo>
                    <a:pt x="133021" y="90346"/>
                  </a:lnTo>
                  <a:lnTo>
                    <a:pt x="117945" y="119838"/>
                  </a:lnTo>
                  <a:lnTo>
                    <a:pt x="83762" y="159091"/>
                  </a:lnTo>
                  <a:lnTo>
                    <a:pt x="57966" y="175274"/>
                  </a:lnTo>
                  <a:lnTo>
                    <a:pt x="10469" y="185672"/>
                  </a:lnTo>
                  <a:lnTo>
                    <a:pt x="2359" y="182562"/>
                  </a:lnTo>
                  <a:lnTo>
                    <a:pt x="0" y="175917"/>
                  </a:lnTo>
                  <a:lnTo>
                    <a:pt x="1474" y="166917"/>
                  </a:lnTo>
                  <a:lnTo>
                    <a:pt x="8550" y="160917"/>
                  </a:lnTo>
                  <a:lnTo>
                    <a:pt x="32664" y="154250"/>
                  </a:lnTo>
                  <a:lnTo>
                    <a:pt x="80499" y="150497"/>
                  </a:lnTo>
                  <a:lnTo>
                    <a:pt x="107298" y="157744"/>
                  </a:lnTo>
                  <a:lnTo>
                    <a:pt x="126318" y="169599"/>
                  </a:lnTo>
                  <a:lnTo>
                    <a:pt x="141534" y="19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7" name="Group 676"/>
          <p:cNvGrpSpPr/>
          <p:nvPr/>
        </p:nvGrpSpPr>
        <p:grpSpPr>
          <a:xfrm>
            <a:off x="2070391" y="13059976"/>
            <a:ext cx="767829" cy="663899"/>
            <a:chOff x="2070391" y="13059976"/>
            <a:chExt cx="767829" cy="663899"/>
          </a:xfrm>
        </p:grpSpPr>
        <p:sp>
          <p:nvSpPr>
            <p:cNvPr id="672" name="Freeform 671"/>
            <p:cNvSpPr/>
            <p:nvPr/>
          </p:nvSpPr>
          <p:spPr>
            <a:xfrm>
              <a:off x="2070391" y="13365234"/>
              <a:ext cx="205670" cy="27422"/>
            </a:xfrm>
            <a:custGeom>
              <a:avLst/>
              <a:gdLst/>
              <a:ahLst/>
              <a:cxnLst/>
              <a:rect l="0" t="0" r="0" b="0"/>
              <a:pathLst>
                <a:path w="205670" h="27422">
                  <a:moveTo>
                    <a:pt x="0" y="0"/>
                  </a:moveTo>
                  <a:lnTo>
                    <a:pt x="59660" y="0"/>
                  </a:lnTo>
                  <a:lnTo>
                    <a:pt x="121644" y="7278"/>
                  </a:lnTo>
                  <a:lnTo>
                    <a:pt x="182752" y="21864"/>
                  </a:lnTo>
                  <a:lnTo>
                    <a:pt x="205669" y="27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2454305" y="13063587"/>
              <a:ext cx="54846" cy="246802"/>
            </a:xfrm>
            <a:custGeom>
              <a:avLst/>
              <a:gdLst/>
              <a:ahLst/>
              <a:cxnLst/>
              <a:rect l="0" t="0" r="0" b="0"/>
              <a:pathLst>
                <a:path w="54846" h="246802">
                  <a:moveTo>
                    <a:pt x="54845" y="0"/>
                  </a:moveTo>
                  <a:lnTo>
                    <a:pt x="50782" y="59660"/>
                  </a:lnTo>
                  <a:lnTo>
                    <a:pt x="35867" y="111116"/>
                  </a:lnTo>
                  <a:lnTo>
                    <a:pt x="16213" y="164957"/>
                  </a:lnTo>
                  <a:lnTo>
                    <a:pt x="4804" y="211379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2563995" y="13059976"/>
              <a:ext cx="156106" cy="209280"/>
            </a:xfrm>
            <a:custGeom>
              <a:avLst/>
              <a:gdLst/>
              <a:ahLst/>
              <a:cxnLst/>
              <a:rect l="0" t="0" r="0" b="0"/>
              <a:pathLst>
                <a:path w="156106" h="209280">
                  <a:moveTo>
                    <a:pt x="137112" y="17322"/>
                  </a:moveTo>
                  <a:lnTo>
                    <a:pt x="122554" y="2765"/>
                  </a:lnTo>
                  <a:lnTo>
                    <a:pt x="112172" y="0"/>
                  </a:lnTo>
                  <a:lnTo>
                    <a:pt x="84386" y="990"/>
                  </a:lnTo>
                  <a:lnTo>
                    <a:pt x="59849" y="10572"/>
                  </a:lnTo>
                  <a:lnTo>
                    <a:pt x="49040" y="17392"/>
                  </a:lnTo>
                  <a:lnTo>
                    <a:pt x="41834" y="28033"/>
                  </a:lnTo>
                  <a:lnTo>
                    <a:pt x="33827" y="56107"/>
                  </a:lnTo>
                  <a:lnTo>
                    <a:pt x="36263" y="64507"/>
                  </a:lnTo>
                  <a:lnTo>
                    <a:pt x="42457" y="68584"/>
                  </a:lnTo>
                  <a:lnTo>
                    <a:pt x="92516" y="78738"/>
                  </a:lnTo>
                  <a:lnTo>
                    <a:pt x="136086" y="91041"/>
                  </a:lnTo>
                  <a:lnTo>
                    <a:pt x="145568" y="99985"/>
                  </a:lnTo>
                  <a:lnTo>
                    <a:pt x="156105" y="126173"/>
                  </a:lnTo>
                  <a:lnTo>
                    <a:pt x="155868" y="138640"/>
                  </a:lnTo>
                  <a:lnTo>
                    <a:pt x="147479" y="160619"/>
                  </a:lnTo>
                  <a:lnTo>
                    <a:pt x="129531" y="176481"/>
                  </a:lnTo>
                  <a:lnTo>
                    <a:pt x="80769" y="199077"/>
                  </a:lnTo>
                  <a:lnTo>
                    <a:pt x="22274" y="207264"/>
                  </a:lnTo>
                  <a:lnTo>
                    <a:pt x="0" y="2092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2276060" y="13337811"/>
              <a:ext cx="562160" cy="95979"/>
            </a:xfrm>
            <a:custGeom>
              <a:avLst/>
              <a:gdLst/>
              <a:ahLst/>
              <a:cxnLst/>
              <a:rect l="0" t="0" r="0" b="0"/>
              <a:pathLst>
                <a:path w="562160" h="95979">
                  <a:moveTo>
                    <a:pt x="0" y="95978"/>
                  </a:moveTo>
                  <a:lnTo>
                    <a:pt x="57252" y="76894"/>
                  </a:lnTo>
                  <a:lnTo>
                    <a:pt x="110165" y="59257"/>
                  </a:lnTo>
                  <a:lnTo>
                    <a:pt x="172753" y="41101"/>
                  </a:lnTo>
                  <a:lnTo>
                    <a:pt x="227400" y="27414"/>
                  </a:lnTo>
                  <a:lnTo>
                    <a:pt x="276600" y="17771"/>
                  </a:lnTo>
                  <a:lnTo>
                    <a:pt x="337898" y="10852"/>
                  </a:lnTo>
                  <a:lnTo>
                    <a:pt x="386314" y="4823"/>
                  </a:lnTo>
                  <a:lnTo>
                    <a:pt x="433223" y="2144"/>
                  </a:lnTo>
                  <a:lnTo>
                    <a:pt x="495179" y="635"/>
                  </a:lnTo>
                  <a:lnTo>
                    <a:pt x="525280" y="283"/>
                  </a:lnTo>
                  <a:lnTo>
                    <a:pt x="5621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2454047" y="13420079"/>
              <a:ext cx="205927" cy="303796"/>
            </a:xfrm>
            <a:custGeom>
              <a:avLst/>
              <a:gdLst/>
              <a:ahLst/>
              <a:cxnLst/>
              <a:rect l="0" t="0" r="0" b="0"/>
              <a:pathLst>
                <a:path w="205927" h="303796">
                  <a:moveTo>
                    <a:pt x="109948" y="0"/>
                  </a:moveTo>
                  <a:lnTo>
                    <a:pt x="148116" y="38168"/>
                  </a:lnTo>
                  <a:lnTo>
                    <a:pt x="157380" y="67746"/>
                  </a:lnTo>
                  <a:lnTo>
                    <a:pt x="158534" y="127223"/>
                  </a:lnTo>
                  <a:lnTo>
                    <a:pt x="149227" y="184963"/>
                  </a:lnTo>
                  <a:lnTo>
                    <a:pt x="138069" y="216270"/>
                  </a:lnTo>
                  <a:lnTo>
                    <a:pt x="106092" y="258067"/>
                  </a:lnTo>
                  <a:lnTo>
                    <a:pt x="67672" y="288903"/>
                  </a:lnTo>
                  <a:lnTo>
                    <a:pt x="40884" y="302584"/>
                  </a:lnTo>
                  <a:lnTo>
                    <a:pt x="28865" y="303795"/>
                  </a:lnTo>
                  <a:lnTo>
                    <a:pt x="7386" y="297014"/>
                  </a:lnTo>
                  <a:lnTo>
                    <a:pt x="1963" y="287894"/>
                  </a:lnTo>
                  <a:lnTo>
                    <a:pt x="0" y="261509"/>
                  </a:lnTo>
                  <a:lnTo>
                    <a:pt x="14739" y="219673"/>
                  </a:lnTo>
                  <a:lnTo>
                    <a:pt x="34117" y="200212"/>
                  </a:lnTo>
                  <a:lnTo>
                    <a:pt x="45682" y="192890"/>
                  </a:lnTo>
                  <a:lnTo>
                    <a:pt x="91075" y="182584"/>
                  </a:lnTo>
                  <a:lnTo>
                    <a:pt x="121365" y="188300"/>
                  </a:lnTo>
                  <a:lnTo>
                    <a:pt x="135841" y="194088"/>
                  </a:lnTo>
                  <a:lnTo>
                    <a:pt x="155988" y="212709"/>
                  </a:lnTo>
                  <a:lnTo>
                    <a:pt x="194384" y="272104"/>
                  </a:lnTo>
                  <a:lnTo>
                    <a:pt x="205926" y="301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Group 682"/>
          <p:cNvGrpSpPr/>
          <p:nvPr/>
        </p:nvGrpSpPr>
        <p:grpSpPr>
          <a:xfrm>
            <a:off x="4209339" y="12634929"/>
            <a:ext cx="599013" cy="661749"/>
            <a:chOff x="4209339" y="12634929"/>
            <a:chExt cx="599013" cy="661749"/>
          </a:xfrm>
        </p:grpSpPr>
        <p:sp>
          <p:nvSpPr>
            <p:cNvPr id="678" name="Freeform 677"/>
            <p:cNvSpPr/>
            <p:nvPr/>
          </p:nvSpPr>
          <p:spPr>
            <a:xfrm>
              <a:off x="4209339" y="12912764"/>
              <a:ext cx="246802" cy="82268"/>
            </a:xfrm>
            <a:custGeom>
              <a:avLst/>
              <a:gdLst/>
              <a:ahLst/>
              <a:cxnLst/>
              <a:rect l="0" t="0" r="0" b="0"/>
              <a:pathLst>
                <a:path w="246802" h="82268">
                  <a:moveTo>
                    <a:pt x="0" y="82267"/>
                  </a:moveTo>
                  <a:lnTo>
                    <a:pt x="57252" y="44099"/>
                  </a:lnTo>
                  <a:lnTo>
                    <a:pt x="103970" y="25084"/>
                  </a:lnTo>
                  <a:lnTo>
                    <a:pt x="156407" y="9802"/>
                  </a:lnTo>
                  <a:lnTo>
                    <a:pt x="210539" y="2903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4524696" y="12707096"/>
              <a:ext cx="41135" cy="301647"/>
            </a:xfrm>
            <a:custGeom>
              <a:avLst/>
              <a:gdLst/>
              <a:ahLst/>
              <a:cxnLst/>
              <a:rect l="0" t="0" r="0" b="0"/>
              <a:pathLst>
                <a:path w="41135" h="301647">
                  <a:moveTo>
                    <a:pt x="41134" y="0"/>
                  </a:moveTo>
                  <a:lnTo>
                    <a:pt x="41134" y="53208"/>
                  </a:lnTo>
                  <a:lnTo>
                    <a:pt x="39611" y="104464"/>
                  </a:lnTo>
                  <a:lnTo>
                    <a:pt x="26219" y="167563"/>
                  </a:lnTo>
                  <a:lnTo>
                    <a:pt x="8904" y="230980"/>
                  </a:lnTo>
                  <a:lnTo>
                    <a:pt x="3957" y="259575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4647505" y="12634929"/>
              <a:ext cx="160847" cy="250413"/>
            </a:xfrm>
            <a:custGeom>
              <a:avLst/>
              <a:gdLst/>
              <a:ahLst/>
              <a:cxnLst/>
              <a:rect l="0" t="0" r="0" b="0"/>
              <a:pathLst>
                <a:path w="160847" h="250413">
                  <a:moveTo>
                    <a:pt x="82859" y="17322"/>
                  </a:moveTo>
                  <a:lnTo>
                    <a:pt x="68302" y="2765"/>
                  </a:lnTo>
                  <a:lnTo>
                    <a:pt x="59443" y="0"/>
                  </a:lnTo>
                  <a:lnTo>
                    <a:pt x="37413" y="990"/>
                  </a:lnTo>
                  <a:lnTo>
                    <a:pt x="16449" y="14634"/>
                  </a:lnTo>
                  <a:lnTo>
                    <a:pt x="6593" y="24670"/>
                  </a:lnTo>
                  <a:lnTo>
                    <a:pt x="1546" y="35932"/>
                  </a:lnTo>
                  <a:lnTo>
                    <a:pt x="0" y="60633"/>
                  </a:lnTo>
                  <a:lnTo>
                    <a:pt x="3245" y="66001"/>
                  </a:lnTo>
                  <a:lnTo>
                    <a:pt x="8454" y="66533"/>
                  </a:lnTo>
                  <a:lnTo>
                    <a:pt x="58278" y="42197"/>
                  </a:lnTo>
                  <a:lnTo>
                    <a:pt x="84122" y="42597"/>
                  </a:lnTo>
                  <a:lnTo>
                    <a:pt x="124367" y="58665"/>
                  </a:lnTo>
                  <a:lnTo>
                    <a:pt x="143457" y="78354"/>
                  </a:lnTo>
                  <a:lnTo>
                    <a:pt x="155496" y="103862"/>
                  </a:lnTo>
                  <a:lnTo>
                    <a:pt x="160846" y="135512"/>
                  </a:lnTo>
                  <a:lnTo>
                    <a:pt x="155099" y="161767"/>
                  </a:lnTo>
                  <a:lnTo>
                    <a:pt x="126583" y="203449"/>
                  </a:lnTo>
                  <a:lnTo>
                    <a:pt x="93275" y="224478"/>
                  </a:lnTo>
                  <a:lnTo>
                    <a:pt x="31643" y="245944"/>
                  </a:lnTo>
                  <a:lnTo>
                    <a:pt x="592" y="250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4319029" y="12967608"/>
              <a:ext cx="479893" cy="150825"/>
            </a:xfrm>
            <a:custGeom>
              <a:avLst/>
              <a:gdLst/>
              <a:ahLst/>
              <a:cxnLst/>
              <a:rect l="0" t="0" r="0" b="0"/>
              <a:pathLst>
                <a:path w="479893" h="150825">
                  <a:moveTo>
                    <a:pt x="0" y="150824"/>
                  </a:moveTo>
                  <a:lnTo>
                    <a:pt x="59659" y="120993"/>
                  </a:lnTo>
                  <a:lnTo>
                    <a:pt x="115178" y="95266"/>
                  </a:lnTo>
                  <a:lnTo>
                    <a:pt x="171747" y="72408"/>
                  </a:lnTo>
                  <a:lnTo>
                    <a:pt x="231806" y="51035"/>
                  </a:lnTo>
                  <a:lnTo>
                    <a:pt x="290728" y="32143"/>
                  </a:lnTo>
                  <a:lnTo>
                    <a:pt x="347839" y="18326"/>
                  </a:lnTo>
                  <a:lnTo>
                    <a:pt x="398108" y="6108"/>
                  </a:lnTo>
                  <a:lnTo>
                    <a:pt x="461480" y="1207"/>
                  </a:lnTo>
                  <a:lnTo>
                    <a:pt x="4798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4574401" y="13028885"/>
              <a:ext cx="183387" cy="267793"/>
            </a:xfrm>
            <a:custGeom>
              <a:avLst/>
              <a:gdLst/>
              <a:ahLst/>
              <a:cxnLst/>
              <a:rect l="0" t="0" r="0" b="0"/>
              <a:pathLst>
                <a:path w="183387" h="267793">
                  <a:moveTo>
                    <a:pt x="46274" y="7279"/>
                  </a:moveTo>
                  <a:lnTo>
                    <a:pt x="68110" y="0"/>
                  </a:lnTo>
                  <a:lnTo>
                    <a:pt x="91018" y="490"/>
                  </a:lnTo>
                  <a:lnTo>
                    <a:pt x="103526" y="2752"/>
                  </a:lnTo>
                  <a:lnTo>
                    <a:pt x="113388" y="8832"/>
                  </a:lnTo>
                  <a:lnTo>
                    <a:pt x="128408" y="27775"/>
                  </a:lnTo>
                  <a:lnTo>
                    <a:pt x="145429" y="64134"/>
                  </a:lnTo>
                  <a:lnTo>
                    <a:pt x="152842" y="111132"/>
                  </a:lnTo>
                  <a:lnTo>
                    <a:pt x="140481" y="163651"/>
                  </a:lnTo>
                  <a:lnTo>
                    <a:pt x="110243" y="210529"/>
                  </a:lnTo>
                  <a:lnTo>
                    <a:pt x="65058" y="246086"/>
                  </a:lnTo>
                  <a:lnTo>
                    <a:pt x="49656" y="250275"/>
                  </a:lnTo>
                  <a:lnTo>
                    <a:pt x="20355" y="246802"/>
                  </a:lnTo>
                  <a:lnTo>
                    <a:pt x="10713" y="238564"/>
                  </a:lnTo>
                  <a:lnTo>
                    <a:pt x="0" y="213161"/>
                  </a:lnTo>
                  <a:lnTo>
                    <a:pt x="190" y="200903"/>
                  </a:lnTo>
                  <a:lnTo>
                    <a:pt x="8526" y="179157"/>
                  </a:lnTo>
                  <a:lnTo>
                    <a:pt x="37629" y="149783"/>
                  </a:lnTo>
                  <a:lnTo>
                    <a:pt x="51175" y="144939"/>
                  </a:lnTo>
                  <a:lnTo>
                    <a:pt x="82476" y="143619"/>
                  </a:lnTo>
                  <a:lnTo>
                    <a:pt x="127080" y="158719"/>
                  </a:lnTo>
                  <a:lnTo>
                    <a:pt x="147189" y="178182"/>
                  </a:lnTo>
                  <a:lnTo>
                    <a:pt x="172512" y="227917"/>
                  </a:lnTo>
                  <a:lnTo>
                    <a:pt x="183386" y="267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4" name="Freeform 683"/>
          <p:cNvSpPr/>
          <p:nvPr/>
        </p:nvSpPr>
        <p:spPr>
          <a:xfrm>
            <a:off x="1042051" y="13762858"/>
            <a:ext cx="4209340" cy="109692"/>
          </a:xfrm>
          <a:custGeom>
            <a:avLst/>
            <a:gdLst/>
            <a:ahLst/>
            <a:cxnLst/>
            <a:rect l="0" t="0" r="0" b="0"/>
            <a:pathLst>
              <a:path w="4209340" h="109692">
                <a:moveTo>
                  <a:pt x="0" y="109691"/>
                </a:moveTo>
                <a:lnTo>
                  <a:pt x="55597" y="105627"/>
                </a:lnTo>
                <a:lnTo>
                  <a:pt x="84125" y="101790"/>
                </a:lnTo>
                <a:lnTo>
                  <a:pt x="134447" y="106672"/>
                </a:lnTo>
                <a:lnTo>
                  <a:pt x="190998" y="107272"/>
                </a:lnTo>
                <a:lnTo>
                  <a:pt x="238758" y="102014"/>
                </a:lnTo>
                <a:lnTo>
                  <a:pt x="286392" y="98660"/>
                </a:lnTo>
                <a:lnTo>
                  <a:pt x="334477" y="95646"/>
                </a:lnTo>
                <a:lnTo>
                  <a:pt x="386317" y="89228"/>
                </a:lnTo>
                <a:lnTo>
                  <a:pt x="431702" y="85360"/>
                </a:lnTo>
                <a:lnTo>
                  <a:pt x="475232" y="83643"/>
                </a:lnTo>
                <a:lnTo>
                  <a:pt x="525049" y="82878"/>
                </a:lnTo>
                <a:lnTo>
                  <a:pt x="569533" y="78475"/>
                </a:lnTo>
                <a:lnTo>
                  <a:pt x="614188" y="72966"/>
                </a:lnTo>
                <a:lnTo>
                  <a:pt x="669582" y="70516"/>
                </a:lnTo>
                <a:lnTo>
                  <a:pt x="717561" y="69428"/>
                </a:lnTo>
                <a:lnTo>
                  <a:pt x="778833" y="68814"/>
                </a:lnTo>
                <a:lnTo>
                  <a:pt x="831519" y="64571"/>
                </a:lnTo>
                <a:lnTo>
                  <a:pt x="884201" y="57725"/>
                </a:lnTo>
                <a:lnTo>
                  <a:pt x="943991" y="55699"/>
                </a:lnTo>
                <a:lnTo>
                  <a:pt x="1000301" y="55097"/>
                </a:lnTo>
                <a:lnTo>
                  <a:pt x="1055580" y="54920"/>
                </a:lnTo>
                <a:lnTo>
                  <a:pt x="1110553" y="54866"/>
                </a:lnTo>
                <a:lnTo>
                  <a:pt x="1169499" y="54851"/>
                </a:lnTo>
                <a:lnTo>
                  <a:pt x="1231145" y="54846"/>
                </a:lnTo>
                <a:lnTo>
                  <a:pt x="1288005" y="54844"/>
                </a:lnTo>
                <a:lnTo>
                  <a:pt x="1347509" y="50781"/>
                </a:lnTo>
                <a:lnTo>
                  <a:pt x="1409321" y="43992"/>
                </a:lnTo>
                <a:lnTo>
                  <a:pt x="1470292" y="41982"/>
                </a:lnTo>
                <a:lnTo>
                  <a:pt x="1514222" y="41510"/>
                </a:lnTo>
                <a:lnTo>
                  <a:pt x="1559138" y="41301"/>
                </a:lnTo>
                <a:lnTo>
                  <a:pt x="1604491" y="41208"/>
                </a:lnTo>
                <a:lnTo>
                  <a:pt x="1650039" y="39644"/>
                </a:lnTo>
                <a:lnTo>
                  <a:pt x="1695674" y="33870"/>
                </a:lnTo>
                <a:lnTo>
                  <a:pt x="1756912" y="29333"/>
                </a:lnTo>
                <a:lnTo>
                  <a:pt x="1799034" y="28271"/>
                </a:lnTo>
                <a:lnTo>
                  <a:pt x="1843146" y="27799"/>
                </a:lnTo>
                <a:lnTo>
                  <a:pt x="1888142" y="27590"/>
                </a:lnTo>
                <a:lnTo>
                  <a:pt x="1933531" y="27497"/>
                </a:lnTo>
                <a:lnTo>
                  <a:pt x="1979096" y="27455"/>
                </a:lnTo>
                <a:lnTo>
                  <a:pt x="2024738" y="27437"/>
                </a:lnTo>
                <a:lnTo>
                  <a:pt x="2070414" y="27429"/>
                </a:lnTo>
                <a:lnTo>
                  <a:pt x="2116105" y="27426"/>
                </a:lnTo>
                <a:lnTo>
                  <a:pt x="2161804" y="27423"/>
                </a:lnTo>
                <a:lnTo>
                  <a:pt x="2207506" y="27423"/>
                </a:lnTo>
                <a:lnTo>
                  <a:pt x="2253209" y="27423"/>
                </a:lnTo>
                <a:lnTo>
                  <a:pt x="2298912" y="27423"/>
                </a:lnTo>
                <a:lnTo>
                  <a:pt x="2344616" y="27423"/>
                </a:lnTo>
                <a:lnTo>
                  <a:pt x="2390320" y="25899"/>
                </a:lnTo>
                <a:lnTo>
                  <a:pt x="2436024" y="20144"/>
                </a:lnTo>
                <a:lnTo>
                  <a:pt x="2481728" y="16571"/>
                </a:lnTo>
                <a:lnTo>
                  <a:pt x="2527432" y="14983"/>
                </a:lnTo>
                <a:lnTo>
                  <a:pt x="2573136" y="14278"/>
                </a:lnTo>
                <a:lnTo>
                  <a:pt x="2618840" y="13963"/>
                </a:lnTo>
                <a:lnTo>
                  <a:pt x="2664544" y="13824"/>
                </a:lnTo>
                <a:lnTo>
                  <a:pt x="2710248" y="13762"/>
                </a:lnTo>
                <a:lnTo>
                  <a:pt x="2771525" y="13727"/>
                </a:lnTo>
                <a:lnTo>
                  <a:pt x="2813656" y="13720"/>
                </a:lnTo>
                <a:lnTo>
                  <a:pt x="2857771" y="13715"/>
                </a:lnTo>
                <a:lnTo>
                  <a:pt x="2902769" y="13713"/>
                </a:lnTo>
                <a:lnTo>
                  <a:pt x="2948160" y="13712"/>
                </a:lnTo>
                <a:lnTo>
                  <a:pt x="2992200" y="15236"/>
                </a:lnTo>
                <a:lnTo>
                  <a:pt x="3052779" y="23135"/>
                </a:lnTo>
                <a:lnTo>
                  <a:pt x="3096082" y="25517"/>
                </a:lnTo>
                <a:lnTo>
                  <a:pt x="3140719" y="26575"/>
                </a:lnTo>
                <a:lnTo>
                  <a:pt x="3185949" y="27046"/>
                </a:lnTo>
                <a:lnTo>
                  <a:pt x="3231442" y="27255"/>
                </a:lnTo>
                <a:lnTo>
                  <a:pt x="3292601" y="20095"/>
                </a:lnTo>
                <a:lnTo>
                  <a:pt x="3334704" y="16549"/>
                </a:lnTo>
                <a:lnTo>
                  <a:pt x="3397169" y="14552"/>
                </a:lnTo>
                <a:lnTo>
                  <a:pt x="3458335" y="13962"/>
                </a:lnTo>
                <a:lnTo>
                  <a:pt x="3520639" y="13786"/>
                </a:lnTo>
                <a:lnTo>
                  <a:pt x="3577693" y="13734"/>
                </a:lnTo>
                <a:lnTo>
                  <a:pt x="3637256" y="13720"/>
                </a:lnTo>
                <a:lnTo>
                  <a:pt x="3683902" y="12191"/>
                </a:lnTo>
                <a:lnTo>
                  <a:pt x="3740182" y="6433"/>
                </a:lnTo>
                <a:lnTo>
                  <a:pt x="3788555" y="2858"/>
                </a:lnTo>
                <a:lnTo>
                  <a:pt x="3850049" y="848"/>
                </a:lnTo>
                <a:lnTo>
                  <a:pt x="3891214" y="376"/>
                </a:lnTo>
                <a:lnTo>
                  <a:pt x="3939979" y="167"/>
                </a:lnTo>
                <a:lnTo>
                  <a:pt x="3983996" y="74"/>
                </a:lnTo>
                <a:lnTo>
                  <a:pt x="4047100" y="21"/>
                </a:lnTo>
                <a:lnTo>
                  <a:pt x="4109978" y="6"/>
                </a:lnTo>
                <a:lnTo>
                  <a:pt x="4163141" y="1"/>
                </a:lnTo>
                <a:lnTo>
                  <a:pt x="42093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3" name="Group 692"/>
          <p:cNvGrpSpPr/>
          <p:nvPr/>
        </p:nvGrpSpPr>
        <p:grpSpPr>
          <a:xfrm>
            <a:off x="2111525" y="13930821"/>
            <a:ext cx="1425966" cy="644427"/>
            <a:chOff x="2111525" y="13930821"/>
            <a:chExt cx="1425966" cy="644427"/>
          </a:xfrm>
        </p:grpSpPr>
        <p:sp>
          <p:nvSpPr>
            <p:cNvPr id="685" name="Freeform 684"/>
            <p:cNvSpPr/>
            <p:nvPr/>
          </p:nvSpPr>
          <p:spPr>
            <a:xfrm>
              <a:off x="2111525" y="14109066"/>
              <a:ext cx="150824" cy="356492"/>
            </a:xfrm>
            <a:custGeom>
              <a:avLst/>
              <a:gdLst/>
              <a:ahLst/>
              <a:cxnLst/>
              <a:rect l="0" t="0" r="0" b="0"/>
              <a:pathLst>
                <a:path w="150824" h="356492">
                  <a:moveTo>
                    <a:pt x="0" y="0"/>
                  </a:moveTo>
                  <a:lnTo>
                    <a:pt x="14915" y="48808"/>
                  </a:lnTo>
                  <a:lnTo>
                    <a:pt x="31842" y="102315"/>
                  </a:lnTo>
                  <a:lnTo>
                    <a:pt x="56154" y="154225"/>
                  </a:lnTo>
                  <a:lnTo>
                    <a:pt x="91667" y="213618"/>
                  </a:lnTo>
                  <a:lnTo>
                    <a:pt x="126499" y="273086"/>
                  </a:lnTo>
                  <a:lnTo>
                    <a:pt x="145567" y="324782"/>
                  </a:lnTo>
                  <a:lnTo>
                    <a:pt x="150823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2111525" y="14054221"/>
              <a:ext cx="191958" cy="411337"/>
            </a:xfrm>
            <a:custGeom>
              <a:avLst/>
              <a:gdLst/>
              <a:ahLst/>
              <a:cxnLst/>
              <a:rect l="0" t="0" r="0" b="0"/>
              <a:pathLst>
                <a:path w="191958" h="411337">
                  <a:moveTo>
                    <a:pt x="191957" y="0"/>
                  </a:moveTo>
                  <a:lnTo>
                    <a:pt x="162127" y="52870"/>
                  </a:lnTo>
                  <a:lnTo>
                    <a:pt x="136399" y="113169"/>
                  </a:lnTo>
                  <a:lnTo>
                    <a:pt x="116990" y="156939"/>
                  </a:lnTo>
                  <a:lnTo>
                    <a:pt x="93129" y="201785"/>
                  </a:lnTo>
                  <a:lnTo>
                    <a:pt x="61279" y="262578"/>
                  </a:lnTo>
                  <a:lnTo>
                    <a:pt x="32545" y="319185"/>
                  </a:lnTo>
                  <a:lnTo>
                    <a:pt x="8009" y="378915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2413172" y="14205045"/>
              <a:ext cx="178246" cy="13711"/>
            </a:xfrm>
            <a:custGeom>
              <a:avLst/>
              <a:gdLst/>
              <a:ahLst/>
              <a:cxnLst/>
              <a:rect l="0" t="0" r="0" b="0"/>
              <a:pathLst>
                <a:path w="178246" h="13711">
                  <a:moveTo>
                    <a:pt x="0" y="0"/>
                  </a:moveTo>
                  <a:lnTo>
                    <a:pt x="45309" y="0"/>
                  </a:lnTo>
                  <a:lnTo>
                    <a:pt x="101447" y="1524"/>
                  </a:lnTo>
                  <a:lnTo>
                    <a:pt x="154781" y="10852"/>
                  </a:lnTo>
                  <a:lnTo>
                    <a:pt x="178245" y="1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2468016" y="14273600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8" y="2859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2810796" y="14054221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0"/>
                  </a:moveTo>
                  <a:lnTo>
                    <a:pt x="53209" y="0"/>
                  </a:lnTo>
                  <a:lnTo>
                    <a:pt x="107512" y="0"/>
                  </a:lnTo>
                  <a:lnTo>
                    <a:pt x="168121" y="1524"/>
                  </a:lnTo>
                  <a:lnTo>
                    <a:pt x="222966" y="10852"/>
                  </a:lnTo>
                  <a:lnTo>
                    <a:pt x="246802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3176907" y="13930821"/>
              <a:ext cx="176547" cy="263028"/>
            </a:xfrm>
            <a:custGeom>
              <a:avLst/>
              <a:gdLst/>
              <a:ahLst/>
              <a:cxnLst/>
              <a:rect l="0" t="0" r="0" b="0"/>
              <a:pathLst>
                <a:path w="176547" h="263028">
                  <a:moveTo>
                    <a:pt x="86359" y="0"/>
                  </a:moveTo>
                  <a:lnTo>
                    <a:pt x="57244" y="0"/>
                  </a:lnTo>
                  <a:lnTo>
                    <a:pt x="34824" y="8125"/>
                  </a:lnTo>
                  <a:lnTo>
                    <a:pt x="24580" y="14557"/>
                  </a:lnTo>
                  <a:lnTo>
                    <a:pt x="9135" y="33891"/>
                  </a:lnTo>
                  <a:lnTo>
                    <a:pt x="2883" y="45447"/>
                  </a:lnTo>
                  <a:lnTo>
                    <a:pt x="0" y="70473"/>
                  </a:lnTo>
                  <a:lnTo>
                    <a:pt x="1364" y="83545"/>
                  </a:lnTo>
                  <a:lnTo>
                    <a:pt x="5320" y="89213"/>
                  </a:lnTo>
                  <a:lnTo>
                    <a:pt x="11004" y="89945"/>
                  </a:lnTo>
                  <a:lnTo>
                    <a:pt x="49299" y="76504"/>
                  </a:lnTo>
                  <a:lnTo>
                    <a:pt x="94845" y="78189"/>
                  </a:lnTo>
                  <a:lnTo>
                    <a:pt x="121107" y="88579"/>
                  </a:lnTo>
                  <a:lnTo>
                    <a:pt x="142936" y="104877"/>
                  </a:lnTo>
                  <a:lnTo>
                    <a:pt x="162794" y="127355"/>
                  </a:lnTo>
                  <a:lnTo>
                    <a:pt x="173651" y="156643"/>
                  </a:lnTo>
                  <a:lnTo>
                    <a:pt x="176546" y="172985"/>
                  </a:lnTo>
                  <a:lnTo>
                    <a:pt x="171638" y="199267"/>
                  </a:lnTo>
                  <a:lnTo>
                    <a:pt x="151745" y="231194"/>
                  </a:lnTo>
                  <a:lnTo>
                    <a:pt x="133701" y="249005"/>
                  </a:lnTo>
                  <a:lnTo>
                    <a:pt x="110447" y="262000"/>
                  </a:lnTo>
                  <a:lnTo>
                    <a:pt x="97847" y="263027"/>
                  </a:lnTo>
                  <a:lnTo>
                    <a:pt x="71660" y="256043"/>
                  </a:lnTo>
                  <a:lnTo>
                    <a:pt x="31514" y="233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2851930" y="14232640"/>
              <a:ext cx="685561" cy="27250"/>
            </a:xfrm>
            <a:custGeom>
              <a:avLst/>
              <a:gdLst/>
              <a:ahLst/>
              <a:cxnLst/>
              <a:rect l="0" t="0" r="0" b="0"/>
              <a:pathLst>
                <a:path w="685561" h="27250">
                  <a:moveTo>
                    <a:pt x="0" y="27249"/>
                  </a:moveTo>
                  <a:lnTo>
                    <a:pt x="46832" y="25727"/>
                  </a:lnTo>
                  <a:lnTo>
                    <a:pt x="90894" y="19971"/>
                  </a:lnTo>
                  <a:lnTo>
                    <a:pt x="140946" y="16397"/>
                  </a:lnTo>
                  <a:lnTo>
                    <a:pt x="190614" y="14810"/>
                  </a:lnTo>
                  <a:lnTo>
                    <a:pt x="252836" y="12391"/>
                  </a:lnTo>
                  <a:lnTo>
                    <a:pt x="314437" y="4227"/>
                  </a:lnTo>
                  <a:lnTo>
                    <a:pt x="368777" y="1783"/>
                  </a:lnTo>
                  <a:lnTo>
                    <a:pt x="424414" y="697"/>
                  </a:lnTo>
                  <a:lnTo>
                    <a:pt x="476563" y="215"/>
                  </a:lnTo>
                  <a:lnTo>
                    <a:pt x="520054" y="0"/>
                  </a:lnTo>
                  <a:lnTo>
                    <a:pt x="563759" y="3967"/>
                  </a:lnTo>
                  <a:lnTo>
                    <a:pt x="627127" y="14765"/>
                  </a:lnTo>
                  <a:lnTo>
                    <a:pt x="685560" y="27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3097723" y="14287311"/>
              <a:ext cx="220389" cy="287937"/>
            </a:xfrm>
            <a:custGeom>
              <a:avLst/>
              <a:gdLst/>
              <a:ahLst/>
              <a:cxnLst/>
              <a:rect l="0" t="0" r="0" b="0"/>
              <a:pathLst>
                <a:path w="220389" h="287937">
                  <a:moveTo>
                    <a:pt x="83276" y="0"/>
                  </a:moveTo>
                  <a:lnTo>
                    <a:pt x="112391" y="0"/>
                  </a:lnTo>
                  <a:lnTo>
                    <a:pt x="152333" y="14557"/>
                  </a:lnTo>
                  <a:lnTo>
                    <a:pt x="185835" y="38170"/>
                  </a:lnTo>
                  <a:lnTo>
                    <a:pt x="207780" y="71740"/>
                  </a:lnTo>
                  <a:lnTo>
                    <a:pt x="210722" y="101457"/>
                  </a:lnTo>
                  <a:lnTo>
                    <a:pt x="205427" y="134976"/>
                  </a:lnTo>
                  <a:lnTo>
                    <a:pt x="185317" y="185061"/>
                  </a:lnTo>
                  <a:lnTo>
                    <a:pt x="142285" y="240722"/>
                  </a:lnTo>
                  <a:lnTo>
                    <a:pt x="107870" y="261930"/>
                  </a:lnTo>
                  <a:lnTo>
                    <a:pt x="68726" y="277860"/>
                  </a:lnTo>
                  <a:lnTo>
                    <a:pt x="41770" y="279397"/>
                  </a:lnTo>
                  <a:lnTo>
                    <a:pt x="28183" y="277673"/>
                  </a:lnTo>
                  <a:lnTo>
                    <a:pt x="17601" y="271954"/>
                  </a:lnTo>
                  <a:lnTo>
                    <a:pt x="1781" y="253409"/>
                  </a:lnTo>
                  <a:lnTo>
                    <a:pt x="0" y="242067"/>
                  </a:lnTo>
                  <a:lnTo>
                    <a:pt x="6147" y="217275"/>
                  </a:lnTo>
                  <a:lnTo>
                    <a:pt x="23097" y="199147"/>
                  </a:lnTo>
                  <a:lnTo>
                    <a:pt x="34016" y="192180"/>
                  </a:lnTo>
                  <a:lnTo>
                    <a:pt x="85777" y="182375"/>
                  </a:lnTo>
                  <a:lnTo>
                    <a:pt x="115365" y="188207"/>
                  </a:lnTo>
                  <a:lnTo>
                    <a:pt x="166465" y="216777"/>
                  </a:lnTo>
                  <a:lnTo>
                    <a:pt x="185250" y="238029"/>
                  </a:lnTo>
                  <a:lnTo>
                    <a:pt x="220388" y="2879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4" name="Freeform 693"/>
          <p:cNvSpPr/>
          <p:nvPr/>
        </p:nvSpPr>
        <p:spPr>
          <a:xfrm>
            <a:off x="2745444" y="14899219"/>
            <a:ext cx="367000" cy="1005227"/>
          </a:xfrm>
          <a:custGeom>
            <a:avLst/>
            <a:gdLst/>
            <a:ahLst/>
            <a:cxnLst/>
            <a:rect l="0" t="0" r="0" b="0"/>
            <a:pathLst>
              <a:path w="367000" h="1005227">
                <a:moveTo>
                  <a:pt x="366999" y="32519"/>
                </a:moveTo>
                <a:lnTo>
                  <a:pt x="309746" y="1630"/>
                </a:lnTo>
                <a:lnTo>
                  <a:pt x="279599" y="0"/>
                </a:lnTo>
                <a:lnTo>
                  <a:pt x="217870" y="11369"/>
                </a:lnTo>
                <a:lnTo>
                  <a:pt x="193569" y="27690"/>
                </a:lnTo>
                <a:lnTo>
                  <a:pt x="174135" y="50179"/>
                </a:lnTo>
                <a:lnTo>
                  <a:pt x="160420" y="75407"/>
                </a:lnTo>
                <a:lnTo>
                  <a:pt x="159200" y="88533"/>
                </a:lnTo>
                <a:lnTo>
                  <a:pt x="165970" y="115305"/>
                </a:lnTo>
                <a:lnTo>
                  <a:pt x="183198" y="138378"/>
                </a:lnTo>
                <a:lnTo>
                  <a:pt x="244672" y="187407"/>
                </a:lnTo>
                <a:lnTo>
                  <a:pt x="294592" y="228437"/>
                </a:lnTo>
                <a:lnTo>
                  <a:pt x="305017" y="240829"/>
                </a:lnTo>
                <a:lnTo>
                  <a:pt x="316599" y="270846"/>
                </a:lnTo>
                <a:lnTo>
                  <a:pt x="320224" y="304499"/>
                </a:lnTo>
                <a:lnTo>
                  <a:pt x="316756" y="339770"/>
                </a:lnTo>
                <a:lnTo>
                  <a:pt x="302012" y="367634"/>
                </a:lnTo>
                <a:lnTo>
                  <a:pt x="280224" y="388649"/>
                </a:lnTo>
                <a:lnTo>
                  <a:pt x="255306" y="403069"/>
                </a:lnTo>
                <a:lnTo>
                  <a:pt x="249880" y="410571"/>
                </a:lnTo>
                <a:lnTo>
                  <a:pt x="249309" y="418618"/>
                </a:lnTo>
                <a:lnTo>
                  <a:pt x="251976" y="427030"/>
                </a:lnTo>
                <a:lnTo>
                  <a:pt x="259848" y="432639"/>
                </a:lnTo>
                <a:lnTo>
                  <a:pt x="308142" y="449765"/>
                </a:lnTo>
                <a:lnTo>
                  <a:pt x="318620" y="456935"/>
                </a:lnTo>
                <a:lnTo>
                  <a:pt x="334325" y="477091"/>
                </a:lnTo>
                <a:lnTo>
                  <a:pt x="340646" y="488863"/>
                </a:lnTo>
                <a:lnTo>
                  <a:pt x="343606" y="514133"/>
                </a:lnTo>
                <a:lnTo>
                  <a:pt x="338320" y="540598"/>
                </a:lnTo>
                <a:lnTo>
                  <a:pt x="325815" y="567597"/>
                </a:lnTo>
                <a:lnTo>
                  <a:pt x="306038" y="586704"/>
                </a:lnTo>
                <a:lnTo>
                  <a:pt x="265145" y="606027"/>
                </a:lnTo>
                <a:lnTo>
                  <a:pt x="214435" y="617338"/>
                </a:lnTo>
                <a:lnTo>
                  <a:pt x="160815" y="620689"/>
                </a:lnTo>
                <a:lnTo>
                  <a:pt x="126062" y="624520"/>
                </a:lnTo>
                <a:lnTo>
                  <a:pt x="95381" y="636380"/>
                </a:lnTo>
                <a:lnTo>
                  <a:pt x="52414" y="667465"/>
                </a:lnTo>
                <a:lnTo>
                  <a:pt x="25294" y="705621"/>
                </a:lnTo>
                <a:lnTo>
                  <a:pt x="7610" y="753153"/>
                </a:lnTo>
                <a:lnTo>
                  <a:pt x="0" y="813109"/>
                </a:lnTo>
                <a:lnTo>
                  <a:pt x="5025" y="871839"/>
                </a:lnTo>
                <a:lnTo>
                  <a:pt x="23440" y="927834"/>
                </a:lnTo>
                <a:lnTo>
                  <a:pt x="47741" y="956540"/>
                </a:lnTo>
                <a:lnTo>
                  <a:pt x="78853" y="977933"/>
                </a:lnTo>
                <a:lnTo>
                  <a:pt x="130630" y="997017"/>
                </a:lnTo>
                <a:lnTo>
                  <a:pt x="184565" y="1003350"/>
                </a:lnTo>
                <a:lnTo>
                  <a:pt x="239141" y="1005226"/>
                </a:lnTo>
                <a:lnTo>
                  <a:pt x="289336" y="1004258"/>
                </a:lnTo>
                <a:lnTo>
                  <a:pt x="325865" y="9923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9" name="Group 698"/>
          <p:cNvGrpSpPr/>
          <p:nvPr/>
        </p:nvGrpSpPr>
        <p:grpSpPr>
          <a:xfrm>
            <a:off x="3194069" y="14986583"/>
            <a:ext cx="576512" cy="534737"/>
            <a:chOff x="3194069" y="14986583"/>
            <a:chExt cx="576512" cy="534737"/>
          </a:xfrm>
        </p:grpSpPr>
        <p:sp>
          <p:nvSpPr>
            <p:cNvPr id="695" name="Freeform 694"/>
            <p:cNvSpPr/>
            <p:nvPr/>
          </p:nvSpPr>
          <p:spPr>
            <a:xfrm>
              <a:off x="3194069" y="15109983"/>
              <a:ext cx="220021" cy="411337"/>
            </a:xfrm>
            <a:custGeom>
              <a:avLst/>
              <a:gdLst/>
              <a:ahLst/>
              <a:cxnLst/>
              <a:rect l="0" t="0" r="0" b="0"/>
              <a:pathLst>
                <a:path w="220021" h="411337">
                  <a:moveTo>
                    <a:pt x="178886" y="0"/>
                  </a:moveTo>
                  <a:lnTo>
                    <a:pt x="204654" y="55598"/>
                  </a:lnTo>
                  <a:lnTo>
                    <a:pt x="213191" y="85649"/>
                  </a:lnTo>
                  <a:lnTo>
                    <a:pt x="216473" y="143870"/>
                  </a:lnTo>
                  <a:lnTo>
                    <a:pt x="206951" y="200393"/>
                  </a:lnTo>
                  <a:lnTo>
                    <a:pt x="187032" y="254211"/>
                  </a:lnTo>
                  <a:lnTo>
                    <a:pt x="161819" y="314113"/>
                  </a:lnTo>
                  <a:lnTo>
                    <a:pt x="143878" y="340703"/>
                  </a:lnTo>
                  <a:lnTo>
                    <a:pt x="120670" y="362679"/>
                  </a:lnTo>
                  <a:lnTo>
                    <a:pt x="74630" y="384901"/>
                  </a:lnTo>
                  <a:lnTo>
                    <a:pt x="44189" y="387907"/>
                  </a:lnTo>
                  <a:lnTo>
                    <a:pt x="29673" y="386577"/>
                  </a:lnTo>
                  <a:lnTo>
                    <a:pt x="18472" y="381120"/>
                  </a:lnTo>
                  <a:lnTo>
                    <a:pt x="1964" y="362866"/>
                  </a:lnTo>
                  <a:lnTo>
                    <a:pt x="0" y="351600"/>
                  </a:lnTo>
                  <a:lnTo>
                    <a:pt x="5942" y="326895"/>
                  </a:lnTo>
                  <a:lnTo>
                    <a:pt x="22802" y="304744"/>
                  </a:lnTo>
                  <a:lnTo>
                    <a:pt x="33696" y="294571"/>
                  </a:lnTo>
                  <a:lnTo>
                    <a:pt x="48577" y="289313"/>
                  </a:lnTo>
                  <a:lnTo>
                    <a:pt x="102867" y="289190"/>
                  </a:lnTo>
                  <a:lnTo>
                    <a:pt x="147729" y="300326"/>
                  </a:lnTo>
                  <a:lnTo>
                    <a:pt x="170625" y="314265"/>
                  </a:lnTo>
                  <a:lnTo>
                    <a:pt x="186895" y="334677"/>
                  </a:lnTo>
                  <a:lnTo>
                    <a:pt x="213175" y="393793"/>
                  </a:lnTo>
                  <a:lnTo>
                    <a:pt x="22002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3633469" y="14986583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27422" y="0"/>
                  </a:moveTo>
                  <a:lnTo>
                    <a:pt x="16569" y="48808"/>
                  </a:lnTo>
                  <a:lnTo>
                    <a:pt x="6996" y="108496"/>
                  </a:lnTo>
                  <a:lnTo>
                    <a:pt x="1382" y="170675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3510068" y="15192251"/>
              <a:ext cx="260513" cy="27423"/>
            </a:xfrm>
            <a:custGeom>
              <a:avLst/>
              <a:gdLst/>
              <a:ahLst/>
              <a:cxnLst/>
              <a:rect l="0" t="0" r="0" b="0"/>
              <a:pathLst>
                <a:path w="260513" h="27423">
                  <a:moveTo>
                    <a:pt x="0" y="27422"/>
                  </a:moveTo>
                  <a:lnTo>
                    <a:pt x="55597" y="12508"/>
                  </a:lnTo>
                  <a:lnTo>
                    <a:pt x="104326" y="3705"/>
                  </a:lnTo>
                  <a:lnTo>
                    <a:pt x="162945" y="1098"/>
                  </a:lnTo>
                  <a:lnTo>
                    <a:pt x="214845" y="326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3598461" y="15219673"/>
              <a:ext cx="158409" cy="248973"/>
            </a:xfrm>
            <a:custGeom>
              <a:avLst/>
              <a:gdLst/>
              <a:ahLst/>
              <a:cxnLst/>
              <a:rect l="0" t="0" r="0" b="0"/>
              <a:pathLst>
                <a:path w="158409" h="248973">
                  <a:moveTo>
                    <a:pt x="76141" y="0"/>
                  </a:moveTo>
                  <a:lnTo>
                    <a:pt x="96510" y="23417"/>
                  </a:lnTo>
                  <a:lnTo>
                    <a:pt x="107031" y="45448"/>
                  </a:lnTo>
                  <a:lnTo>
                    <a:pt x="114239" y="98104"/>
                  </a:lnTo>
                  <a:lnTo>
                    <a:pt x="109096" y="147391"/>
                  </a:lnTo>
                  <a:lnTo>
                    <a:pt x="92187" y="203468"/>
                  </a:lnTo>
                  <a:lnTo>
                    <a:pt x="77686" y="225511"/>
                  </a:lnTo>
                  <a:lnTo>
                    <a:pt x="57023" y="241402"/>
                  </a:lnTo>
                  <a:lnTo>
                    <a:pt x="45114" y="247772"/>
                  </a:lnTo>
                  <a:lnTo>
                    <a:pt x="32604" y="248972"/>
                  </a:lnTo>
                  <a:lnTo>
                    <a:pt x="6517" y="242180"/>
                  </a:lnTo>
                  <a:lnTo>
                    <a:pt x="779" y="234579"/>
                  </a:lnTo>
                  <a:lnTo>
                    <a:pt x="0" y="224942"/>
                  </a:lnTo>
                  <a:lnTo>
                    <a:pt x="2529" y="213946"/>
                  </a:lnTo>
                  <a:lnTo>
                    <a:pt x="10308" y="205094"/>
                  </a:lnTo>
                  <a:lnTo>
                    <a:pt x="35202" y="191194"/>
                  </a:lnTo>
                  <a:lnTo>
                    <a:pt x="83477" y="182083"/>
                  </a:lnTo>
                  <a:lnTo>
                    <a:pt x="110379" y="188075"/>
                  </a:lnTo>
                  <a:lnTo>
                    <a:pt x="121818" y="193940"/>
                  </a:lnTo>
                  <a:lnTo>
                    <a:pt x="138591" y="212644"/>
                  </a:lnTo>
                  <a:lnTo>
                    <a:pt x="158408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3176823" y="14632885"/>
            <a:ext cx="1793759" cy="1203793"/>
            <a:chOff x="3176823" y="14632885"/>
            <a:chExt cx="1793759" cy="1203793"/>
          </a:xfrm>
        </p:grpSpPr>
        <p:sp>
          <p:nvSpPr>
            <p:cNvPr id="700" name="Freeform 699"/>
            <p:cNvSpPr/>
            <p:nvPr/>
          </p:nvSpPr>
          <p:spPr>
            <a:xfrm>
              <a:off x="3176823" y="15205962"/>
              <a:ext cx="72733" cy="1"/>
            </a:xfrm>
            <a:custGeom>
              <a:avLst/>
              <a:gdLst/>
              <a:ahLst/>
              <a:cxnLst/>
              <a:rect l="0" t="0" r="0" b="0"/>
              <a:pathLst>
                <a:path w="72733" h="1">
                  <a:moveTo>
                    <a:pt x="31598" y="0"/>
                  </a:moveTo>
                  <a:lnTo>
                    <a:pt x="0" y="0"/>
                  </a:lnTo>
                  <a:lnTo>
                    <a:pt x="35738" y="0"/>
                  </a:lnTo>
                  <a:lnTo>
                    <a:pt x="727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3921404" y="15384208"/>
              <a:ext cx="72235" cy="370203"/>
            </a:xfrm>
            <a:custGeom>
              <a:avLst/>
              <a:gdLst/>
              <a:ahLst/>
              <a:cxnLst/>
              <a:rect l="0" t="0" r="0" b="0"/>
              <a:pathLst>
                <a:path w="72235" h="370203">
                  <a:moveTo>
                    <a:pt x="13711" y="0"/>
                  </a:moveTo>
                  <a:lnTo>
                    <a:pt x="35547" y="14558"/>
                  </a:lnTo>
                  <a:lnTo>
                    <a:pt x="50330" y="33893"/>
                  </a:lnTo>
                  <a:lnTo>
                    <a:pt x="72234" y="90823"/>
                  </a:lnTo>
                  <a:lnTo>
                    <a:pt x="72015" y="150141"/>
                  </a:lnTo>
                  <a:lnTo>
                    <a:pt x="62302" y="201403"/>
                  </a:lnTo>
                  <a:lnTo>
                    <a:pt x="35218" y="260096"/>
                  </a:lnTo>
                  <a:lnTo>
                    <a:pt x="12804" y="31117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4098087" y="15102705"/>
              <a:ext cx="244679" cy="371705"/>
            </a:xfrm>
            <a:custGeom>
              <a:avLst/>
              <a:gdLst/>
              <a:ahLst/>
              <a:cxnLst/>
              <a:rect l="0" t="0" r="0" b="0"/>
              <a:pathLst>
                <a:path w="244679" h="371705">
                  <a:moveTo>
                    <a:pt x="124963" y="7278"/>
                  </a:moveTo>
                  <a:lnTo>
                    <a:pt x="146799" y="0"/>
                  </a:lnTo>
                  <a:lnTo>
                    <a:pt x="169708" y="4551"/>
                  </a:lnTo>
                  <a:lnTo>
                    <a:pt x="204238" y="24243"/>
                  </a:lnTo>
                  <a:lnTo>
                    <a:pt x="222658" y="42240"/>
                  </a:lnTo>
                  <a:lnTo>
                    <a:pt x="235924" y="65475"/>
                  </a:lnTo>
                  <a:lnTo>
                    <a:pt x="244678" y="111529"/>
                  </a:lnTo>
                  <a:lnTo>
                    <a:pt x="232714" y="163769"/>
                  </a:lnTo>
                  <a:lnTo>
                    <a:pt x="210797" y="223546"/>
                  </a:lnTo>
                  <a:lnTo>
                    <a:pt x="174644" y="274398"/>
                  </a:lnTo>
                  <a:lnTo>
                    <a:pt x="137144" y="316469"/>
                  </a:lnTo>
                  <a:lnTo>
                    <a:pt x="83527" y="357981"/>
                  </a:lnTo>
                  <a:lnTo>
                    <a:pt x="52210" y="368816"/>
                  </a:lnTo>
                  <a:lnTo>
                    <a:pt x="35328" y="371704"/>
                  </a:lnTo>
                  <a:lnTo>
                    <a:pt x="22549" y="369059"/>
                  </a:lnTo>
                  <a:lnTo>
                    <a:pt x="12507" y="362726"/>
                  </a:lnTo>
                  <a:lnTo>
                    <a:pt x="4288" y="353933"/>
                  </a:lnTo>
                  <a:lnTo>
                    <a:pt x="333" y="341977"/>
                  </a:lnTo>
                  <a:lnTo>
                    <a:pt x="0" y="312444"/>
                  </a:lnTo>
                  <a:lnTo>
                    <a:pt x="15657" y="268834"/>
                  </a:lnTo>
                  <a:lnTo>
                    <a:pt x="39593" y="234246"/>
                  </a:lnTo>
                  <a:lnTo>
                    <a:pt x="73261" y="211979"/>
                  </a:lnTo>
                  <a:lnTo>
                    <a:pt x="103000" y="208962"/>
                  </a:lnTo>
                  <a:lnTo>
                    <a:pt x="135007" y="214222"/>
                  </a:lnTo>
                  <a:lnTo>
                    <a:pt x="164466" y="226717"/>
                  </a:lnTo>
                  <a:lnTo>
                    <a:pt x="184669" y="246490"/>
                  </a:lnTo>
                  <a:lnTo>
                    <a:pt x="220942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4552119" y="14876893"/>
              <a:ext cx="41135" cy="233091"/>
            </a:xfrm>
            <a:custGeom>
              <a:avLst/>
              <a:gdLst/>
              <a:ahLst/>
              <a:cxnLst/>
              <a:rect l="0" t="0" r="0" b="0"/>
              <a:pathLst>
                <a:path w="41135" h="233091">
                  <a:moveTo>
                    <a:pt x="41134" y="0"/>
                  </a:moveTo>
                  <a:lnTo>
                    <a:pt x="30281" y="48807"/>
                  </a:lnTo>
                  <a:lnTo>
                    <a:pt x="24207" y="98252"/>
                  </a:lnTo>
                  <a:lnTo>
                    <a:pt x="12758" y="147435"/>
                  </a:lnTo>
                  <a:lnTo>
                    <a:pt x="3780" y="190953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4428718" y="15123694"/>
              <a:ext cx="233091" cy="41136"/>
            </a:xfrm>
            <a:custGeom>
              <a:avLst/>
              <a:gdLst/>
              <a:ahLst/>
              <a:cxnLst/>
              <a:rect l="0" t="0" r="0" b="0"/>
              <a:pathLst>
                <a:path w="233091" h="41136">
                  <a:moveTo>
                    <a:pt x="0" y="41135"/>
                  </a:moveTo>
                  <a:lnTo>
                    <a:pt x="48808" y="26220"/>
                  </a:lnTo>
                  <a:lnTo>
                    <a:pt x="108497" y="8903"/>
                  </a:lnTo>
                  <a:lnTo>
                    <a:pt x="157749" y="2639"/>
                  </a:lnTo>
                  <a:lnTo>
                    <a:pt x="188941" y="117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4412515" y="15151117"/>
              <a:ext cx="226968" cy="315359"/>
            </a:xfrm>
            <a:custGeom>
              <a:avLst/>
              <a:gdLst/>
              <a:ahLst/>
              <a:cxnLst/>
              <a:rect l="0" t="0" r="0" b="0"/>
              <a:pathLst>
                <a:path w="226968" h="315359">
                  <a:moveTo>
                    <a:pt x="194449" y="0"/>
                  </a:moveTo>
                  <a:lnTo>
                    <a:pt x="209006" y="14557"/>
                  </a:lnTo>
                  <a:lnTo>
                    <a:pt x="225338" y="52726"/>
                  </a:lnTo>
                  <a:lnTo>
                    <a:pt x="226967" y="81325"/>
                  </a:lnTo>
                  <a:lnTo>
                    <a:pt x="215599" y="144204"/>
                  </a:lnTo>
                  <a:lnTo>
                    <a:pt x="188528" y="189996"/>
                  </a:lnTo>
                  <a:lnTo>
                    <a:pt x="138434" y="244891"/>
                  </a:lnTo>
                  <a:lnTo>
                    <a:pt x="84528" y="282592"/>
                  </a:lnTo>
                  <a:lnTo>
                    <a:pt x="70894" y="288944"/>
                  </a:lnTo>
                  <a:lnTo>
                    <a:pt x="43557" y="291939"/>
                  </a:lnTo>
                  <a:lnTo>
                    <a:pt x="29868" y="290604"/>
                  </a:lnTo>
                  <a:lnTo>
                    <a:pt x="19220" y="285144"/>
                  </a:lnTo>
                  <a:lnTo>
                    <a:pt x="3324" y="266891"/>
                  </a:lnTo>
                  <a:lnTo>
                    <a:pt x="0" y="255623"/>
                  </a:lnTo>
                  <a:lnTo>
                    <a:pt x="369" y="230916"/>
                  </a:lnTo>
                  <a:lnTo>
                    <a:pt x="13736" y="208764"/>
                  </a:lnTo>
                  <a:lnTo>
                    <a:pt x="59558" y="169715"/>
                  </a:lnTo>
                  <a:lnTo>
                    <a:pt x="89809" y="163282"/>
                  </a:lnTo>
                  <a:lnTo>
                    <a:pt x="106407" y="163700"/>
                  </a:lnTo>
                  <a:lnTo>
                    <a:pt x="137038" y="176351"/>
                  </a:lnTo>
                  <a:lnTo>
                    <a:pt x="162839" y="197208"/>
                  </a:lnTo>
                  <a:lnTo>
                    <a:pt x="185929" y="234646"/>
                  </a:lnTo>
                  <a:lnTo>
                    <a:pt x="203317" y="284181"/>
                  </a:lnTo>
                  <a:lnTo>
                    <a:pt x="20816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4634386" y="14632885"/>
              <a:ext cx="336196" cy="1203793"/>
            </a:xfrm>
            <a:custGeom>
              <a:avLst/>
              <a:gdLst/>
              <a:ahLst/>
              <a:cxnLst/>
              <a:rect l="0" t="0" r="0" b="0"/>
              <a:pathLst>
                <a:path w="336196" h="1203793">
                  <a:moveTo>
                    <a:pt x="0" y="10917"/>
                  </a:moveTo>
                  <a:lnTo>
                    <a:pt x="45309" y="1495"/>
                  </a:lnTo>
                  <a:lnTo>
                    <a:pt x="102971" y="0"/>
                  </a:lnTo>
                  <a:lnTo>
                    <a:pt x="159328" y="10054"/>
                  </a:lnTo>
                  <a:lnTo>
                    <a:pt x="211573" y="31652"/>
                  </a:lnTo>
                  <a:lnTo>
                    <a:pt x="236731" y="48571"/>
                  </a:lnTo>
                  <a:lnTo>
                    <a:pt x="254006" y="70311"/>
                  </a:lnTo>
                  <a:lnTo>
                    <a:pt x="260745" y="82505"/>
                  </a:lnTo>
                  <a:lnTo>
                    <a:pt x="264171" y="116368"/>
                  </a:lnTo>
                  <a:lnTo>
                    <a:pt x="257534" y="170134"/>
                  </a:lnTo>
                  <a:lnTo>
                    <a:pt x="241643" y="229247"/>
                  </a:lnTo>
                  <a:lnTo>
                    <a:pt x="211364" y="287981"/>
                  </a:lnTo>
                  <a:lnTo>
                    <a:pt x="178918" y="346582"/>
                  </a:lnTo>
                  <a:lnTo>
                    <a:pt x="159825" y="403217"/>
                  </a:lnTo>
                  <a:lnTo>
                    <a:pt x="154824" y="440200"/>
                  </a:lnTo>
                  <a:lnTo>
                    <a:pt x="160727" y="468824"/>
                  </a:lnTo>
                  <a:lnTo>
                    <a:pt x="166566" y="480724"/>
                  </a:lnTo>
                  <a:lnTo>
                    <a:pt x="185243" y="498007"/>
                  </a:lnTo>
                  <a:lnTo>
                    <a:pt x="247723" y="526515"/>
                  </a:lnTo>
                  <a:lnTo>
                    <a:pt x="274634" y="536133"/>
                  </a:lnTo>
                  <a:lnTo>
                    <a:pt x="280591" y="542355"/>
                  </a:lnTo>
                  <a:lnTo>
                    <a:pt x="281515" y="549548"/>
                  </a:lnTo>
                  <a:lnTo>
                    <a:pt x="274418" y="565666"/>
                  </a:lnTo>
                  <a:lnTo>
                    <a:pt x="236483" y="609868"/>
                  </a:lnTo>
                  <a:lnTo>
                    <a:pt x="180950" y="659436"/>
                  </a:lnTo>
                  <a:lnTo>
                    <a:pt x="142217" y="703718"/>
                  </a:lnTo>
                  <a:lnTo>
                    <a:pt x="137468" y="715015"/>
                  </a:lnTo>
                  <a:lnTo>
                    <a:pt x="136255" y="739757"/>
                  </a:lnTo>
                  <a:lnTo>
                    <a:pt x="141111" y="751229"/>
                  </a:lnTo>
                  <a:lnTo>
                    <a:pt x="158694" y="772102"/>
                  </a:lnTo>
                  <a:lnTo>
                    <a:pt x="216646" y="800906"/>
                  </a:lnTo>
                  <a:lnTo>
                    <a:pt x="269622" y="834357"/>
                  </a:lnTo>
                  <a:lnTo>
                    <a:pt x="317157" y="877582"/>
                  </a:lnTo>
                  <a:lnTo>
                    <a:pt x="331392" y="907480"/>
                  </a:lnTo>
                  <a:lnTo>
                    <a:pt x="336195" y="942603"/>
                  </a:lnTo>
                  <a:lnTo>
                    <a:pt x="330334" y="1002156"/>
                  </a:lnTo>
                  <a:lnTo>
                    <a:pt x="315902" y="1051624"/>
                  </a:lnTo>
                  <a:lnTo>
                    <a:pt x="275686" y="1114038"/>
                  </a:lnTo>
                  <a:lnTo>
                    <a:pt x="237950" y="1156609"/>
                  </a:lnTo>
                  <a:lnTo>
                    <a:pt x="195766" y="1177793"/>
                  </a:lnTo>
                  <a:lnTo>
                    <a:pt x="144673" y="1193718"/>
                  </a:lnTo>
                  <a:lnTo>
                    <a:pt x="90940" y="1200807"/>
                  </a:lnTo>
                  <a:lnTo>
                    <a:pt x="41134" y="1203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709"/>
          <p:cNvGrpSpPr/>
          <p:nvPr/>
        </p:nvGrpSpPr>
        <p:grpSpPr>
          <a:xfrm>
            <a:off x="2512016" y="14425546"/>
            <a:ext cx="2821642" cy="1808734"/>
            <a:chOff x="2512016" y="14425546"/>
            <a:chExt cx="2821642" cy="1808734"/>
          </a:xfrm>
        </p:grpSpPr>
        <p:sp>
          <p:nvSpPr>
            <p:cNvPr id="708" name="Freeform 707"/>
            <p:cNvSpPr/>
            <p:nvPr/>
          </p:nvSpPr>
          <p:spPr>
            <a:xfrm>
              <a:off x="4565830" y="14425546"/>
              <a:ext cx="767828" cy="81146"/>
            </a:xfrm>
            <a:custGeom>
              <a:avLst/>
              <a:gdLst/>
              <a:ahLst/>
              <a:cxnLst/>
              <a:rect l="0" t="0" r="0" b="0"/>
              <a:pathLst>
                <a:path w="767828" h="81146">
                  <a:moveTo>
                    <a:pt x="767827" y="81145"/>
                  </a:moveTo>
                  <a:lnTo>
                    <a:pt x="712230" y="55376"/>
                  </a:lnTo>
                  <a:lnTo>
                    <a:pt x="667563" y="44565"/>
                  </a:lnTo>
                  <a:lnTo>
                    <a:pt x="615734" y="37298"/>
                  </a:lnTo>
                  <a:lnTo>
                    <a:pt x="557720" y="29559"/>
                  </a:lnTo>
                  <a:lnTo>
                    <a:pt x="514482" y="26225"/>
                  </a:lnTo>
                  <a:lnTo>
                    <a:pt x="469875" y="19665"/>
                  </a:lnTo>
                  <a:lnTo>
                    <a:pt x="424658" y="11670"/>
                  </a:lnTo>
                  <a:lnTo>
                    <a:pt x="377647" y="4564"/>
                  </a:lnTo>
                  <a:lnTo>
                    <a:pt x="326283" y="1404"/>
                  </a:lnTo>
                  <a:lnTo>
                    <a:pt x="272986" y="0"/>
                  </a:lnTo>
                  <a:lnTo>
                    <a:pt x="217306" y="901"/>
                  </a:lnTo>
                  <a:lnTo>
                    <a:pt x="157011" y="6378"/>
                  </a:lnTo>
                  <a:lnTo>
                    <a:pt x="98729" y="9829"/>
                  </a:lnTo>
                  <a:lnTo>
                    <a:pt x="49974" y="11362"/>
                  </a:lnTo>
                  <a:lnTo>
                    <a:pt x="0" y="125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2512016" y="14465557"/>
              <a:ext cx="2806651" cy="1768723"/>
            </a:xfrm>
            <a:custGeom>
              <a:avLst/>
              <a:gdLst/>
              <a:ahLst/>
              <a:cxnLst/>
              <a:rect l="0" t="0" r="0" b="0"/>
              <a:pathLst>
                <a:path w="2806651" h="1768723">
                  <a:moveTo>
                    <a:pt x="1820724" y="0"/>
                  </a:moveTo>
                  <a:lnTo>
                    <a:pt x="1772367" y="1524"/>
                  </a:lnTo>
                  <a:lnTo>
                    <a:pt x="1722551" y="7279"/>
                  </a:lnTo>
                  <a:lnTo>
                    <a:pt x="1677050" y="10852"/>
                  </a:lnTo>
                  <a:lnTo>
                    <a:pt x="1617174" y="16926"/>
                  </a:lnTo>
                  <a:lnTo>
                    <a:pt x="1560838" y="24312"/>
                  </a:lnTo>
                  <a:lnTo>
                    <a:pt x="1505552" y="30563"/>
                  </a:lnTo>
                  <a:lnTo>
                    <a:pt x="1450576" y="38001"/>
                  </a:lnTo>
                  <a:lnTo>
                    <a:pt x="1395693" y="44269"/>
                  </a:lnTo>
                  <a:lnTo>
                    <a:pt x="1340836" y="55774"/>
                  </a:lnTo>
                  <a:lnTo>
                    <a:pt x="1285988" y="64768"/>
                  </a:lnTo>
                  <a:lnTo>
                    <a:pt x="1231142" y="71497"/>
                  </a:lnTo>
                  <a:lnTo>
                    <a:pt x="1176297" y="83139"/>
                  </a:lnTo>
                  <a:lnTo>
                    <a:pt x="1121453" y="92175"/>
                  </a:lnTo>
                  <a:lnTo>
                    <a:pt x="1066607" y="94852"/>
                  </a:lnTo>
                  <a:lnTo>
                    <a:pt x="1015826" y="99707"/>
                  </a:lnTo>
                  <a:lnTo>
                    <a:pt x="967770" y="106732"/>
                  </a:lnTo>
                  <a:lnTo>
                    <a:pt x="928225" y="108375"/>
                  </a:lnTo>
                  <a:lnTo>
                    <a:pt x="875102" y="109105"/>
                  </a:lnTo>
                  <a:lnTo>
                    <a:pt x="815944" y="109431"/>
                  </a:lnTo>
                  <a:lnTo>
                    <a:pt x="755627" y="109575"/>
                  </a:lnTo>
                  <a:lnTo>
                    <a:pt x="698351" y="109639"/>
                  </a:lnTo>
                  <a:lnTo>
                    <a:pt x="642425" y="109667"/>
                  </a:lnTo>
                  <a:lnTo>
                    <a:pt x="588623" y="109679"/>
                  </a:lnTo>
                  <a:lnTo>
                    <a:pt x="539320" y="109685"/>
                  </a:lnTo>
                  <a:lnTo>
                    <a:pt x="483296" y="116967"/>
                  </a:lnTo>
                  <a:lnTo>
                    <a:pt x="430471" y="121494"/>
                  </a:lnTo>
                  <a:lnTo>
                    <a:pt x="376225" y="122835"/>
                  </a:lnTo>
                  <a:lnTo>
                    <a:pt x="321558" y="137790"/>
                  </a:lnTo>
                  <a:lnTo>
                    <a:pt x="259438" y="170142"/>
                  </a:lnTo>
                  <a:lnTo>
                    <a:pt x="218567" y="198359"/>
                  </a:lnTo>
                  <a:lnTo>
                    <a:pt x="188007" y="234988"/>
                  </a:lnTo>
                  <a:lnTo>
                    <a:pt x="159197" y="292373"/>
                  </a:lnTo>
                  <a:lnTo>
                    <a:pt x="131896" y="354659"/>
                  </a:lnTo>
                  <a:lnTo>
                    <a:pt x="109343" y="411639"/>
                  </a:lnTo>
                  <a:lnTo>
                    <a:pt x="96263" y="458698"/>
                  </a:lnTo>
                  <a:lnTo>
                    <a:pt x="86895" y="510082"/>
                  </a:lnTo>
                  <a:lnTo>
                    <a:pt x="82732" y="563391"/>
                  </a:lnTo>
                  <a:lnTo>
                    <a:pt x="76819" y="609425"/>
                  </a:lnTo>
                  <a:lnTo>
                    <a:pt x="64925" y="665541"/>
                  </a:lnTo>
                  <a:lnTo>
                    <a:pt x="55814" y="715177"/>
                  </a:lnTo>
                  <a:lnTo>
                    <a:pt x="49053" y="768477"/>
                  </a:lnTo>
                  <a:lnTo>
                    <a:pt x="41463" y="822866"/>
                  </a:lnTo>
                  <a:lnTo>
                    <a:pt x="35152" y="877575"/>
                  </a:lnTo>
                  <a:lnTo>
                    <a:pt x="27696" y="932379"/>
                  </a:lnTo>
                  <a:lnTo>
                    <a:pt x="21424" y="987211"/>
                  </a:lnTo>
                  <a:lnTo>
                    <a:pt x="13979" y="1042053"/>
                  </a:lnTo>
                  <a:lnTo>
                    <a:pt x="11774" y="1096898"/>
                  </a:lnTo>
                  <a:lnTo>
                    <a:pt x="11120" y="1151741"/>
                  </a:lnTo>
                  <a:lnTo>
                    <a:pt x="10927" y="1206586"/>
                  </a:lnTo>
                  <a:lnTo>
                    <a:pt x="6807" y="1257369"/>
                  </a:lnTo>
                  <a:lnTo>
                    <a:pt x="0" y="1305423"/>
                  </a:lnTo>
                  <a:lnTo>
                    <a:pt x="2046" y="1354194"/>
                  </a:lnTo>
                  <a:lnTo>
                    <a:pt x="8238" y="1409778"/>
                  </a:lnTo>
                  <a:lnTo>
                    <a:pt x="11210" y="1458381"/>
                  </a:lnTo>
                  <a:lnTo>
                    <a:pt x="17609" y="1510451"/>
                  </a:lnTo>
                  <a:lnTo>
                    <a:pt x="25531" y="1555938"/>
                  </a:lnTo>
                  <a:lnTo>
                    <a:pt x="38556" y="1615807"/>
                  </a:lnTo>
                  <a:lnTo>
                    <a:pt x="52064" y="1668077"/>
                  </a:lnTo>
                  <a:lnTo>
                    <a:pt x="62681" y="1696582"/>
                  </a:lnTo>
                  <a:lnTo>
                    <a:pt x="77556" y="1719407"/>
                  </a:lnTo>
                  <a:lnTo>
                    <a:pt x="98386" y="1735645"/>
                  </a:lnTo>
                  <a:lnTo>
                    <a:pt x="148999" y="1758482"/>
                  </a:lnTo>
                  <a:lnTo>
                    <a:pt x="196678" y="1765703"/>
                  </a:lnTo>
                  <a:lnTo>
                    <a:pt x="249400" y="1767843"/>
                  </a:lnTo>
                  <a:lnTo>
                    <a:pt x="310894" y="1768477"/>
                  </a:lnTo>
                  <a:lnTo>
                    <a:pt x="359009" y="1768626"/>
                  </a:lnTo>
                  <a:lnTo>
                    <a:pt x="410863" y="1768692"/>
                  </a:lnTo>
                  <a:lnTo>
                    <a:pt x="464378" y="1768722"/>
                  </a:lnTo>
                  <a:lnTo>
                    <a:pt x="510507" y="1764672"/>
                  </a:lnTo>
                  <a:lnTo>
                    <a:pt x="555892" y="1759318"/>
                  </a:lnTo>
                  <a:lnTo>
                    <a:pt x="611611" y="1756938"/>
                  </a:lnTo>
                  <a:lnTo>
                    <a:pt x="659734" y="1755881"/>
                  </a:lnTo>
                  <a:lnTo>
                    <a:pt x="721087" y="1755285"/>
                  </a:lnTo>
                  <a:lnTo>
                    <a:pt x="777860" y="1755109"/>
                  </a:lnTo>
                  <a:lnTo>
                    <a:pt x="837339" y="1750994"/>
                  </a:lnTo>
                  <a:lnTo>
                    <a:pt x="899143" y="1744188"/>
                  </a:lnTo>
                  <a:lnTo>
                    <a:pt x="960112" y="1742173"/>
                  </a:lnTo>
                  <a:lnTo>
                    <a:pt x="1004042" y="1740178"/>
                  </a:lnTo>
                  <a:lnTo>
                    <a:pt x="1048957" y="1734212"/>
                  </a:lnTo>
                  <a:lnTo>
                    <a:pt x="1094311" y="1730546"/>
                  </a:lnTo>
                  <a:lnTo>
                    <a:pt x="1139859" y="1727391"/>
                  </a:lnTo>
                  <a:lnTo>
                    <a:pt x="1185494" y="1720912"/>
                  </a:lnTo>
                  <a:lnTo>
                    <a:pt x="1231167" y="1712955"/>
                  </a:lnTo>
                  <a:lnTo>
                    <a:pt x="1278381" y="1705864"/>
                  </a:lnTo>
                  <a:lnTo>
                    <a:pt x="1329834" y="1702712"/>
                  </a:lnTo>
                  <a:lnTo>
                    <a:pt x="1383171" y="1697247"/>
                  </a:lnTo>
                  <a:lnTo>
                    <a:pt x="1435822" y="1691265"/>
                  </a:lnTo>
                  <a:lnTo>
                    <a:pt x="1484614" y="1688604"/>
                  </a:lnTo>
                  <a:lnTo>
                    <a:pt x="1535753" y="1683360"/>
                  </a:lnTo>
                  <a:lnTo>
                    <a:pt x="1588951" y="1677475"/>
                  </a:lnTo>
                  <a:lnTo>
                    <a:pt x="1643064" y="1674859"/>
                  </a:lnTo>
                  <a:lnTo>
                    <a:pt x="1693521" y="1673697"/>
                  </a:lnTo>
                  <a:lnTo>
                    <a:pt x="1742860" y="1671656"/>
                  </a:lnTo>
                  <a:lnTo>
                    <a:pt x="1795259" y="1665672"/>
                  </a:lnTo>
                  <a:lnTo>
                    <a:pt x="1849016" y="1661997"/>
                  </a:lnTo>
                  <a:lnTo>
                    <a:pt x="1903378" y="1658839"/>
                  </a:lnTo>
                  <a:lnTo>
                    <a:pt x="1958007" y="1652357"/>
                  </a:lnTo>
                  <a:lnTo>
                    <a:pt x="2008694" y="1648463"/>
                  </a:lnTo>
                  <a:lnTo>
                    <a:pt x="2058136" y="1646731"/>
                  </a:lnTo>
                  <a:lnTo>
                    <a:pt x="2110580" y="1645960"/>
                  </a:lnTo>
                  <a:lnTo>
                    <a:pt x="2160295" y="1645619"/>
                  </a:lnTo>
                  <a:lnTo>
                    <a:pt x="2207782" y="1643943"/>
                  </a:lnTo>
                  <a:lnTo>
                    <a:pt x="2254278" y="1638121"/>
                  </a:lnTo>
                  <a:lnTo>
                    <a:pt x="2316001" y="1633555"/>
                  </a:lnTo>
                  <a:lnTo>
                    <a:pt x="2358236" y="1632488"/>
                  </a:lnTo>
                  <a:lnTo>
                    <a:pt x="2420776" y="1631887"/>
                  </a:lnTo>
                  <a:lnTo>
                    <a:pt x="2463710" y="1631746"/>
                  </a:lnTo>
                  <a:lnTo>
                    <a:pt x="2518339" y="1631684"/>
                  </a:lnTo>
                  <a:lnTo>
                    <a:pt x="2579935" y="1624369"/>
                  </a:lnTo>
                  <a:lnTo>
                    <a:pt x="2634411" y="1612553"/>
                  </a:lnTo>
                  <a:lnTo>
                    <a:pt x="2687043" y="1583966"/>
                  </a:lnTo>
                  <a:lnTo>
                    <a:pt x="2724884" y="1554878"/>
                  </a:lnTo>
                  <a:lnTo>
                    <a:pt x="2754547" y="1507496"/>
                  </a:lnTo>
                  <a:lnTo>
                    <a:pt x="2772139" y="1444368"/>
                  </a:lnTo>
                  <a:lnTo>
                    <a:pt x="2776788" y="1394534"/>
                  </a:lnTo>
                  <a:lnTo>
                    <a:pt x="2778854" y="1337854"/>
                  </a:lnTo>
                  <a:lnTo>
                    <a:pt x="2779773" y="1281685"/>
                  </a:lnTo>
                  <a:lnTo>
                    <a:pt x="2780181" y="1236409"/>
                  </a:lnTo>
                  <a:lnTo>
                    <a:pt x="2780363" y="1191911"/>
                  </a:lnTo>
                  <a:lnTo>
                    <a:pt x="2778920" y="1148265"/>
                  </a:lnTo>
                  <a:lnTo>
                    <a:pt x="2771066" y="1087909"/>
                  </a:lnTo>
                  <a:lnTo>
                    <a:pt x="2768694" y="1044659"/>
                  </a:lnTo>
                  <a:lnTo>
                    <a:pt x="2767640" y="1000046"/>
                  </a:lnTo>
                  <a:lnTo>
                    <a:pt x="2767171" y="953303"/>
                  </a:lnTo>
                  <a:lnTo>
                    <a:pt x="2766963" y="902058"/>
                  </a:lnTo>
                  <a:lnTo>
                    <a:pt x="2770933" y="852877"/>
                  </a:lnTo>
                  <a:lnTo>
                    <a:pt x="2776252" y="805627"/>
                  </a:lnTo>
                  <a:lnTo>
                    <a:pt x="2778616" y="759236"/>
                  </a:lnTo>
                  <a:lnTo>
                    <a:pt x="2779667" y="709163"/>
                  </a:lnTo>
                  <a:lnTo>
                    <a:pt x="2780134" y="657963"/>
                  </a:lnTo>
                  <a:lnTo>
                    <a:pt x="2780342" y="609817"/>
                  </a:lnTo>
                  <a:lnTo>
                    <a:pt x="2784496" y="558965"/>
                  </a:lnTo>
                  <a:lnTo>
                    <a:pt x="2789898" y="507417"/>
                  </a:lnTo>
                  <a:lnTo>
                    <a:pt x="2792299" y="459118"/>
                  </a:lnTo>
                  <a:lnTo>
                    <a:pt x="2793365" y="412260"/>
                  </a:lnTo>
                  <a:lnTo>
                    <a:pt x="2793840" y="367566"/>
                  </a:lnTo>
                  <a:lnTo>
                    <a:pt x="2795630" y="308144"/>
                  </a:lnTo>
                  <a:lnTo>
                    <a:pt x="2803608" y="251943"/>
                  </a:lnTo>
                  <a:lnTo>
                    <a:pt x="2806650" y="196697"/>
                  </a:lnTo>
                  <a:lnTo>
                    <a:pt x="2806027" y="141731"/>
                  </a:lnTo>
                  <a:lnTo>
                    <a:pt x="2798395" y="88375"/>
                  </a:lnTo>
                  <a:lnTo>
                    <a:pt x="2794219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88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266700"/>
            <a:ext cx="6182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215900"/>
            <a:ext cx="3000248" cy="11131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15900" y="7315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1d.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7181850"/>
            <a:ext cx="3183128" cy="12287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90500" y="11772900"/>
            <a:ext cx="488786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 Do problems 21, 22, 23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100" y="12090400"/>
            <a:ext cx="424373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1e. Do problems 1 &amp; 2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530590" y="11392662"/>
            <a:ext cx="824104" cy="373127"/>
          </a:xfrm>
          <a:custGeom>
            <a:avLst/>
            <a:gdLst/>
            <a:ahLst/>
            <a:cxnLst/>
            <a:rect l="0" t="0" r="0" b="0"/>
            <a:pathLst>
              <a:path w="824104" h="373127">
                <a:moveTo>
                  <a:pt x="0" y="0"/>
                </a:moveTo>
                <a:lnTo>
                  <a:pt x="824103" y="0"/>
                </a:lnTo>
                <a:lnTo>
                  <a:pt x="824103" y="373126"/>
                </a:lnTo>
                <a:lnTo>
                  <a:pt x="0" y="37312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558800"/>
            <a:ext cx="3572129" cy="159537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58800" y="660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50" y="8343900"/>
            <a:ext cx="3599688" cy="15233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81000" y="8496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90148" y="507314"/>
            <a:ext cx="233092" cy="603294"/>
            <a:chOff x="5690148" y="507314"/>
            <a:chExt cx="233092" cy="603294"/>
          </a:xfrm>
        </p:grpSpPr>
        <p:sp>
          <p:nvSpPr>
            <p:cNvPr id="6" name="Freeform 5"/>
            <p:cNvSpPr/>
            <p:nvPr/>
          </p:nvSpPr>
          <p:spPr>
            <a:xfrm>
              <a:off x="5690148" y="507314"/>
              <a:ext cx="62621" cy="603294"/>
            </a:xfrm>
            <a:custGeom>
              <a:avLst/>
              <a:gdLst/>
              <a:ahLst/>
              <a:cxnLst/>
              <a:rect l="0" t="0" r="0" b="0"/>
              <a:pathLst>
                <a:path w="62621" h="603294">
                  <a:moveTo>
                    <a:pt x="0" y="0"/>
                  </a:moveTo>
                  <a:lnTo>
                    <a:pt x="4063" y="59660"/>
                  </a:lnTo>
                  <a:lnTo>
                    <a:pt x="10947" y="98119"/>
                  </a:lnTo>
                  <a:lnTo>
                    <a:pt x="19085" y="150759"/>
                  </a:lnTo>
                  <a:lnTo>
                    <a:pt x="27780" y="205640"/>
                  </a:lnTo>
                  <a:lnTo>
                    <a:pt x="35199" y="260501"/>
                  </a:lnTo>
                  <a:lnTo>
                    <a:pt x="38496" y="315352"/>
                  </a:lnTo>
                  <a:lnTo>
                    <a:pt x="47632" y="375787"/>
                  </a:lnTo>
                  <a:lnTo>
                    <a:pt x="52708" y="437197"/>
                  </a:lnTo>
                  <a:lnTo>
                    <a:pt x="53896" y="481230"/>
                  </a:lnTo>
                  <a:lnTo>
                    <a:pt x="55947" y="524667"/>
                  </a:lnTo>
                  <a:lnTo>
                    <a:pt x="62620" y="577288"/>
                  </a:lnTo>
                  <a:lnTo>
                    <a:pt x="61552" y="585957"/>
                  </a:lnTo>
                  <a:lnTo>
                    <a:pt x="54846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09528" y="91865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01168" y="619148"/>
            <a:ext cx="3849144" cy="1048096"/>
            <a:chOff x="6201168" y="619148"/>
            <a:chExt cx="3849144" cy="1048096"/>
          </a:xfrm>
        </p:grpSpPr>
        <p:sp>
          <p:nvSpPr>
            <p:cNvPr id="9" name="Freeform 8"/>
            <p:cNvSpPr/>
            <p:nvPr/>
          </p:nvSpPr>
          <p:spPr>
            <a:xfrm>
              <a:off x="6266299" y="619148"/>
              <a:ext cx="150544" cy="450327"/>
            </a:xfrm>
            <a:custGeom>
              <a:avLst/>
              <a:gdLst/>
              <a:ahLst/>
              <a:cxnLst/>
              <a:rect l="0" t="0" r="0" b="0"/>
              <a:pathLst>
                <a:path w="150544" h="450327">
                  <a:moveTo>
                    <a:pt x="40854" y="134968"/>
                  </a:moveTo>
                  <a:lnTo>
                    <a:pt x="32954" y="181801"/>
                  </a:lnTo>
                  <a:lnTo>
                    <a:pt x="36327" y="225862"/>
                  </a:lnTo>
                  <a:lnTo>
                    <a:pt x="38842" y="275914"/>
                  </a:lnTo>
                  <a:lnTo>
                    <a:pt x="39959" y="325582"/>
                  </a:lnTo>
                  <a:lnTo>
                    <a:pt x="40589" y="387804"/>
                  </a:lnTo>
                  <a:lnTo>
                    <a:pt x="39252" y="434171"/>
                  </a:lnTo>
                  <a:lnTo>
                    <a:pt x="36739" y="434985"/>
                  </a:lnTo>
                  <a:lnTo>
                    <a:pt x="33540" y="430958"/>
                  </a:lnTo>
                  <a:lnTo>
                    <a:pt x="21759" y="396175"/>
                  </a:lnTo>
                  <a:lnTo>
                    <a:pt x="15899" y="339995"/>
                  </a:lnTo>
                  <a:lnTo>
                    <a:pt x="6884" y="289664"/>
                  </a:lnTo>
                  <a:lnTo>
                    <a:pt x="1842" y="238526"/>
                  </a:lnTo>
                  <a:lnTo>
                    <a:pt x="349" y="177501"/>
                  </a:lnTo>
                  <a:lnTo>
                    <a:pt x="0" y="133559"/>
                  </a:lnTo>
                  <a:lnTo>
                    <a:pt x="3866" y="74120"/>
                  </a:lnTo>
                  <a:lnTo>
                    <a:pt x="18821" y="13090"/>
                  </a:lnTo>
                  <a:lnTo>
                    <a:pt x="26165" y="4965"/>
                  </a:lnTo>
                  <a:lnTo>
                    <a:pt x="35631" y="1072"/>
                  </a:lnTo>
                  <a:lnTo>
                    <a:pt x="46513" y="0"/>
                  </a:lnTo>
                  <a:lnTo>
                    <a:pt x="55291" y="3856"/>
                  </a:lnTo>
                  <a:lnTo>
                    <a:pt x="69107" y="20328"/>
                  </a:lnTo>
                  <a:lnTo>
                    <a:pt x="90389" y="83659"/>
                  </a:lnTo>
                  <a:lnTo>
                    <a:pt x="99940" y="135524"/>
                  </a:lnTo>
                  <a:lnTo>
                    <a:pt x="105201" y="190060"/>
                  </a:lnTo>
                  <a:lnTo>
                    <a:pt x="109063" y="240197"/>
                  </a:lnTo>
                  <a:lnTo>
                    <a:pt x="119802" y="297165"/>
                  </a:lnTo>
                  <a:lnTo>
                    <a:pt x="132632" y="359410"/>
                  </a:lnTo>
                  <a:lnTo>
                    <a:pt x="144559" y="412554"/>
                  </a:lnTo>
                  <a:lnTo>
                    <a:pt x="150543" y="450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66019" y="894022"/>
              <a:ext cx="178247" cy="24630"/>
            </a:xfrm>
            <a:custGeom>
              <a:avLst/>
              <a:gdLst/>
              <a:ahLst/>
              <a:cxnLst/>
              <a:rect l="0" t="0" r="0" b="0"/>
              <a:pathLst>
                <a:path w="178247" h="24630">
                  <a:moveTo>
                    <a:pt x="0" y="10917"/>
                  </a:moveTo>
                  <a:lnTo>
                    <a:pt x="35886" y="1494"/>
                  </a:lnTo>
                  <a:lnTo>
                    <a:pt x="89007" y="0"/>
                  </a:lnTo>
                  <a:lnTo>
                    <a:pt x="145383" y="12372"/>
                  </a:lnTo>
                  <a:lnTo>
                    <a:pt x="178246" y="24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718488" y="850095"/>
              <a:ext cx="13713" cy="54845"/>
            </a:xfrm>
            <a:custGeom>
              <a:avLst/>
              <a:gdLst/>
              <a:ahLst/>
              <a:cxnLst/>
              <a:rect l="0" t="0" r="0" b="0"/>
              <a:pathLst>
                <a:path w="13713" h="54845">
                  <a:moveTo>
                    <a:pt x="13712" y="5484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563417" y="700037"/>
              <a:ext cx="182495" cy="369452"/>
            </a:xfrm>
            <a:custGeom>
              <a:avLst/>
              <a:gdLst/>
              <a:ahLst/>
              <a:cxnLst/>
              <a:rect l="0" t="0" r="0" b="0"/>
              <a:pathLst>
                <a:path w="182495" h="369452">
                  <a:moveTo>
                    <a:pt x="45382" y="163769"/>
                  </a:moveTo>
                  <a:lnTo>
                    <a:pt x="15590" y="198131"/>
                  </a:lnTo>
                  <a:lnTo>
                    <a:pt x="2688" y="228300"/>
                  </a:lnTo>
                  <a:lnTo>
                    <a:pt x="0" y="262021"/>
                  </a:lnTo>
                  <a:lnTo>
                    <a:pt x="5408" y="295797"/>
                  </a:lnTo>
                  <a:lnTo>
                    <a:pt x="17967" y="326044"/>
                  </a:lnTo>
                  <a:lnTo>
                    <a:pt x="49447" y="361489"/>
                  </a:lnTo>
                  <a:lnTo>
                    <a:pt x="61803" y="367185"/>
                  </a:lnTo>
                  <a:lnTo>
                    <a:pt x="87720" y="369451"/>
                  </a:lnTo>
                  <a:lnTo>
                    <a:pt x="99507" y="363353"/>
                  </a:lnTo>
                  <a:lnTo>
                    <a:pt x="120728" y="340326"/>
                  </a:lnTo>
                  <a:lnTo>
                    <a:pt x="142526" y="293102"/>
                  </a:lnTo>
                  <a:lnTo>
                    <a:pt x="151354" y="240515"/>
                  </a:lnTo>
                  <a:lnTo>
                    <a:pt x="153970" y="179060"/>
                  </a:lnTo>
                  <a:lnTo>
                    <a:pt x="158644" y="135017"/>
                  </a:lnTo>
                  <a:lnTo>
                    <a:pt x="164277" y="91575"/>
                  </a:lnTo>
                  <a:lnTo>
                    <a:pt x="165924" y="34381"/>
                  </a:lnTo>
                  <a:lnTo>
                    <a:pt x="160911" y="2667"/>
                  </a:lnTo>
                  <a:lnTo>
                    <a:pt x="157441" y="0"/>
                  </a:lnTo>
                  <a:lnTo>
                    <a:pt x="153604" y="5838"/>
                  </a:lnTo>
                  <a:lnTo>
                    <a:pt x="136500" y="55384"/>
                  </a:lnTo>
                  <a:lnTo>
                    <a:pt x="131582" y="98332"/>
                  </a:lnTo>
                  <a:lnTo>
                    <a:pt x="130921" y="146873"/>
                  </a:lnTo>
                  <a:lnTo>
                    <a:pt x="139113" y="201420"/>
                  </a:lnTo>
                  <a:lnTo>
                    <a:pt x="151189" y="253976"/>
                  </a:lnTo>
                  <a:lnTo>
                    <a:pt x="168919" y="313452"/>
                  </a:lnTo>
                  <a:lnTo>
                    <a:pt x="182494" y="355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24387" y="691661"/>
              <a:ext cx="250594" cy="418947"/>
            </a:xfrm>
            <a:custGeom>
              <a:avLst/>
              <a:gdLst/>
              <a:ahLst/>
              <a:cxnLst/>
              <a:rect l="0" t="0" r="0" b="0"/>
              <a:pathLst>
                <a:path w="250594" h="418947">
                  <a:moveTo>
                    <a:pt x="113481" y="309257"/>
                  </a:moveTo>
                  <a:lnTo>
                    <a:pt x="124333" y="249597"/>
                  </a:lnTo>
                  <a:lnTo>
                    <a:pt x="122282" y="202203"/>
                  </a:lnTo>
                  <a:lnTo>
                    <a:pt x="107940" y="145243"/>
                  </a:lnTo>
                  <a:lnTo>
                    <a:pt x="87633" y="111022"/>
                  </a:lnTo>
                  <a:lnTo>
                    <a:pt x="79491" y="107021"/>
                  </a:lnTo>
                  <a:lnTo>
                    <a:pt x="71015" y="107400"/>
                  </a:lnTo>
                  <a:lnTo>
                    <a:pt x="62319" y="110700"/>
                  </a:lnTo>
                  <a:lnTo>
                    <a:pt x="44530" y="130617"/>
                  </a:lnTo>
                  <a:lnTo>
                    <a:pt x="15563" y="185778"/>
                  </a:lnTo>
                  <a:lnTo>
                    <a:pt x="0" y="248803"/>
                  </a:lnTo>
                  <a:lnTo>
                    <a:pt x="298" y="310811"/>
                  </a:lnTo>
                  <a:lnTo>
                    <a:pt x="17314" y="360499"/>
                  </a:lnTo>
                  <a:lnTo>
                    <a:pt x="37224" y="381798"/>
                  </a:lnTo>
                  <a:lnTo>
                    <a:pt x="48931" y="389610"/>
                  </a:lnTo>
                  <a:lnTo>
                    <a:pt x="74128" y="394228"/>
                  </a:lnTo>
                  <a:lnTo>
                    <a:pt x="87246" y="393327"/>
                  </a:lnTo>
                  <a:lnTo>
                    <a:pt x="109946" y="380138"/>
                  </a:lnTo>
                  <a:lnTo>
                    <a:pt x="128668" y="359041"/>
                  </a:lnTo>
                  <a:lnTo>
                    <a:pt x="142067" y="334430"/>
                  </a:lnTo>
                  <a:lnTo>
                    <a:pt x="150897" y="287600"/>
                  </a:lnTo>
                  <a:lnTo>
                    <a:pt x="153513" y="235130"/>
                  </a:lnTo>
                  <a:lnTo>
                    <a:pt x="147009" y="188268"/>
                  </a:lnTo>
                  <a:lnTo>
                    <a:pt x="142713" y="130879"/>
                  </a:lnTo>
                  <a:lnTo>
                    <a:pt x="141708" y="87788"/>
                  </a:lnTo>
                  <a:lnTo>
                    <a:pt x="141142" y="24765"/>
                  </a:lnTo>
                  <a:lnTo>
                    <a:pt x="141010" y="0"/>
                  </a:lnTo>
                  <a:lnTo>
                    <a:pt x="140925" y="54294"/>
                  </a:lnTo>
                  <a:lnTo>
                    <a:pt x="142437" y="101485"/>
                  </a:lnTo>
                  <a:lnTo>
                    <a:pt x="150329" y="155271"/>
                  </a:lnTo>
                  <a:lnTo>
                    <a:pt x="154868" y="207602"/>
                  </a:lnTo>
                  <a:lnTo>
                    <a:pt x="169279" y="267002"/>
                  </a:lnTo>
                  <a:lnTo>
                    <a:pt x="194075" y="330025"/>
                  </a:lnTo>
                  <a:lnTo>
                    <a:pt x="226790" y="387163"/>
                  </a:lnTo>
                  <a:lnTo>
                    <a:pt x="250593" y="418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21782" y="726694"/>
              <a:ext cx="41134" cy="397625"/>
            </a:xfrm>
            <a:custGeom>
              <a:avLst/>
              <a:gdLst/>
              <a:ahLst/>
              <a:cxnLst/>
              <a:rect l="0" t="0" r="0" b="0"/>
              <a:pathLst>
                <a:path w="41134" h="397625">
                  <a:moveTo>
                    <a:pt x="0" y="0"/>
                  </a:moveTo>
                  <a:lnTo>
                    <a:pt x="0" y="54732"/>
                  </a:lnTo>
                  <a:lnTo>
                    <a:pt x="0" y="95420"/>
                  </a:lnTo>
                  <a:lnTo>
                    <a:pt x="0" y="142958"/>
                  </a:lnTo>
                  <a:lnTo>
                    <a:pt x="1523" y="191508"/>
                  </a:lnTo>
                  <a:lnTo>
                    <a:pt x="10946" y="251577"/>
                  </a:lnTo>
                  <a:lnTo>
                    <a:pt x="21864" y="300522"/>
                  </a:lnTo>
                  <a:lnTo>
                    <a:pt x="30386" y="362758"/>
                  </a:lnTo>
                  <a:lnTo>
                    <a:pt x="4113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47697" y="781538"/>
              <a:ext cx="267689" cy="278835"/>
            </a:xfrm>
            <a:custGeom>
              <a:avLst/>
              <a:gdLst/>
              <a:ahLst/>
              <a:cxnLst/>
              <a:rect l="0" t="0" r="0" b="0"/>
              <a:pathLst>
                <a:path w="267689" h="278835">
                  <a:moveTo>
                    <a:pt x="103153" y="0"/>
                  </a:moveTo>
                  <a:lnTo>
                    <a:pt x="104677" y="46833"/>
                  </a:lnTo>
                  <a:lnTo>
                    <a:pt x="110432" y="90894"/>
                  </a:lnTo>
                  <a:lnTo>
                    <a:pt x="118068" y="140947"/>
                  </a:lnTo>
                  <a:lnTo>
                    <a:pt x="126540" y="190614"/>
                  </a:lnTo>
                  <a:lnTo>
                    <a:pt x="141399" y="249790"/>
                  </a:lnTo>
                  <a:lnTo>
                    <a:pt x="156206" y="276568"/>
                  </a:lnTo>
                  <a:lnTo>
                    <a:pt x="158327" y="278834"/>
                  </a:lnTo>
                  <a:lnTo>
                    <a:pt x="152559" y="265101"/>
                  </a:lnTo>
                  <a:lnTo>
                    <a:pt x="100632" y="204467"/>
                  </a:lnTo>
                  <a:lnTo>
                    <a:pt x="47810" y="157865"/>
                  </a:lnTo>
                  <a:lnTo>
                    <a:pt x="7027" y="135983"/>
                  </a:lnTo>
                  <a:lnTo>
                    <a:pt x="983" y="136359"/>
                  </a:lnTo>
                  <a:lnTo>
                    <a:pt x="0" y="141181"/>
                  </a:lnTo>
                  <a:lnTo>
                    <a:pt x="2392" y="148965"/>
                  </a:lnTo>
                  <a:lnTo>
                    <a:pt x="21300" y="165740"/>
                  </a:lnTo>
                  <a:lnTo>
                    <a:pt x="51539" y="181829"/>
                  </a:lnTo>
                  <a:lnTo>
                    <a:pt x="109866" y="197928"/>
                  </a:lnTo>
                  <a:lnTo>
                    <a:pt x="167943" y="203375"/>
                  </a:lnTo>
                  <a:lnTo>
                    <a:pt x="226623" y="204989"/>
                  </a:lnTo>
                  <a:lnTo>
                    <a:pt x="267688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870600" y="712982"/>
              <a:ext cx="195916" cy="383915"/>
            </a:xfrm>
            <a:custGeom>
              <a:avLst/>
              <a:gdLst/>
              <a:ahLst/>
              <a:cxnLst/>
              <a:rect l="0" t="0" r="0" b="0"/>
              <a:pathLst>
                <a:path w="195916" h="383915">
                  <a:moveTo>
                    <a:pt x="27052" y="0"/>
                  </a:moveTo>
                  <a:lnTo>
                    <a:pt x="67791" y="12470"/>
                  </a:lnTo>
                  <a:lnTo>
                    <a:pt x="117806" y="51315"/>
                  </a:lnTo>
                  <a:lnTo>
                    <a:pt x="153371" y="97990"/>
                  </a:lnTo>
                  <a:lnTo>
                    <a:pt x="176646" y="151221"/>
                  </a:lnTo>
                  <a:lnTo>
                    <a:pt x="195915" y="205747"/>
                  </a:lnTo>
                  <a:lnTo>
                    <a:pt x="195239" y="254104"/>
                  </a:lnTo>
                  <a:lnTo>
                    <a:pt x="178111" y="307027"/>
                  </a:lnTo>
                  <a:lnTo>
                    <a:pt x="154113" y="335015"/>
                  </a:lnTo>
                  <a:lnTo>
                    <a:pt x="96331" y="370531"/>
                  </a:lnTo>
                  <a:lnTo>
                    <a:pt x="64444" y="369841"/>
                  </a:lnTo>
                  <a:lnTo>
                    <a:pt x="33007" y="359378"/>
                  </a:lnTo>
                  <a:lnTo>
                    <a:pt x="8878" y="344571"/>
                  </a:lnTo>
                  <a:lnTo>
                    <a:pt x="2748" y="334833"/>
                  </a:lnTo>
                  <a:lnTo>
                    <a:pt x="0" y="311826"/>
                  </a:lnTo>
                  <a:lnTo>
                    <a:pt x="4447" y="302339"/>
                  </a:lnTo>
                  <a:lnTo>
                    <a:pt x="21576" y="287736"/>
                  </a:lnTo>
                  <a:lnTo>
                    <a:pt x="34065" y="286279"/>
                  </a:lnTo>
                  <a:lnTo>
                    <a:pt x="64193" y="292785"/>
                  </a:lnTo>
                  <a:lnTo>
                    <a:pt x="108136" y="313579"/>
                  </a:lnTo>
                  <a:lnTo>
                    <a:pt x="158742" y="363649"/>
                  </a:lnTo>
                  <a:lnTo>
                    <a:pt x="177875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391255" y="630715"/>
              <a:ext cx="54846" cy="466182"/>
            </a:xfrm>
            <a:custGeom>
              <a:avLst/>
              <a:gdLst/>
              <a:ahLst/>
              <a:cxnLst/>
              <a:rect l="0" t="0" r="0" b="0"/>
              <a:pathLst>
                <a:path w="54846" h="466182">
                  <a:moveTo>
                    <a:pt x="0" y="0"/>
                  </a:moveTo>
                  <a:lnTo>
                    <a:pt x="0" y="45309"/>
                  </a:lnTo>
                  <a:lnTo>
                    <a:pt x="1523" y="107542"/>
                  </a:lnTo>
                  <a:lnTo>
                    <a:pt x="7280" y="162564"/>
                  </a:lnTo>
                  <a:lnTo>
                    <a:pt x="10853" y="214441"/>
                  </a:lnTo>
                  <a:lnTo>
                    <a:pt x="13965" y="262889"/>
                  </a:lnTo>
                  <a:lnTo>
                    <a:pt x="20426" y="309812"/>
                  </a:lnTo>
                  <a:lnTo>
                    <a:pt x="39907" y="371776"/>
                  </a:lnTo>
                  <a:lnTo>
                    <a:pt x="50419" y="428730"/>
                  </a:lnTo>
                  <a:lnTo>
                    <a:pt x="54845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281566" y="891228"/>
              <a:ext cx="465306" cy="195680"/>
            </a:xfrm>
            <a:custGeom>
              <a:avLst/>
              <a:gdLst/>
              <a:ahLst/>
              <a:cxnLst/>
              <a:rect l="0" t="0" r="0" b="0"/>
              <a:pathLst>
                <a:path w="465306" h="195680">
                  <a:moveTo>
                    <a:pt x="0" y="27423"/>
                  </a:moveTo>
                  <a:lnTo>
                    <a:pt x="59659" y="12508"/>
                  </a:lnTo>
                  <a:lnTo>
                    <a:pt x="111116" y="3706"/>
                  </a:lnTo>
                  <a:lnTo>
                    <a:pt x="164956" y="1098"/>
                  </a:lnTo>
                  <a:lnTo>
                    <a:pt x="215442" y="4388"/>
                  </a:lnTo>
                  <a:lnTo>
                    <a:pt x="230466" y="7496"/>
                  </a:lnTo>
                  <a:lnTo>
                    <a:pt x="242004" y="14138"/>
                  </a:lnTo>
                  <a:lnTo>
                    <a:pt x="258888" y="33706"/>
                  </a:lnTo>
                  <a:lnTo>
                    <a:pt x="282141" y="94455"/>
                  </a:lnTo>
                  <a:lnTo>
                    <a:pt x="299760" y="144109"/>
                  </a:lnTo>
                  <a:lnTo>
                    <a:pt x="320613" y="168660"/>
                  </a:lnTo>
                  <a:lnTo>
                    <a:pt x="358049" y="192333"/>
                  </a:lnTo>
                  <a:lnTo>
                    <a:pt x="392730" y="195679"/>
                  </a:lnTo>
                  <a:lnTo>
                    <a:pt x="412644" y="194438"/>
                  </a:lnTo>
                  <a:lnTo>
                    <a:pt x="442894" y="180872"/>
                  </a:lnTo>
                  <a:lnTo>
                    <a:pt x="455226" y="170856"/>
                  </a:lnTo>
                  <a:lnTo>
                    <a:pt x="461924" y="156561"/>
                  </a:lnTo>
                  <a:lnTo>
                    <a:pt x="465305" y="120365"/>
                  </a:lnTo>
                  <a:lnTo>
                    <a:pt x="457666" y="91074"/>
                  </a:lnTo>
                  <a:lnTo>
                    <a:pt x="451364" y="78998"/>
                  </a:lnTo>
                  <a:lnTo>
                    <a:pt x="428110" y="57454"/>
                  </a:lnTo>
                  <a:lnTo>
                    <a:pt x="370807" y="26076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871148" y="881376"/>
              <a:ext cx="123401" cy="163602"/>
            </a:xfrm>
            <a:custGeom>
              <a:avLst/>
              <a:gdLst/>
              <a:ahLst/>
              <a:cxnLst/>
              <a:rect l="0" t="0" r="0" b="0"/>
              <a:pathLst>
                <a:path w="123401" h="163602">
                  <a:moveTo>
                    <a:pt x="0" y="105831"/>
                  </a:moveTo>
                  <a:lnTo>
                    <a:pt x="31315" y="93361"/>
                  </a:lnTo>
                  <a:lnTo>
                    <a:pt x="49973" y="79468"/>
                  </a:lnTo>
                  <a:lnTo>
                    <a:pt x="64359" y="55011"/>
                  </a:lnTo>
                  <a:lnTo>
                    <a:pt x="70328" y="39958"/>
                  </a:lnTo>
                  <a:lnTo>
                    <a:pt x="71260" y="26876"/>
                  </a:lnTo>
                  <a:lnTo>
                    <a:pt x="64172" y="4215"/>
                  </a:lnTo>
                  <a:lnTo>
                    <a:pt x="58016" y="0"/>
                  </a:lnTo>
                  <a:lnTo>
                    <a:pt x="50865" y="237"/>
                  </a:lnTo>
                  <a:lnTo>
                    <a:pt x="43051" y="3442"/>
                  </a:lnTo>
                  <a:lnTo>
                    <a:pt x="30306" y="23253"/>
                  </a:lnTo>
                  <a:lnTo>
                    <a:pt x="21086" y="52371"/>
                  </a:lnTo>
                  <a:lnTo>
                    <a:pt x="16989" y="85626"/>
                  </a:lnTo>
                  <a:lnTo>
                    <a:pt x="23293" y="116656"/>
                  </a:lnTo>
                  <a:lnTo>
                    <a:pt x="29240" y="131329"/>
                  </a:lnTo>
                  <a:lnTo>
                    <a:pt x="48035" y="151695"/>
                  </a:lnTo>
                  <a:lnTo>
                    <a:pt x="59446" y="159259"/>
                  </a:lnTo>
                  <a:lnTo>
                    <a:pt x="84312" y="163601"/>
                  </a:lnTo>
                  <a:lnTo>
                    <a:pt x="123400" y="1606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035682" y="712982"/>
              <a:ext cx="54846" cy="356493"/>
            </a:xfrm>
            <a:custGeom>
              <a:avLst/>
              <a:gdLst/>
              <a:ahLst/>
              <a:cxnLst/>
              <a:rect l="0" t="0" r="0" b="0"/>
              <a:pathLst>
                <a:path w="54846" h="356493">
                  <a:moveTo>
                    <a:pt x="0" y="0"/>
                  </a:moveTo>
                  <a:lnTo>
                    <a:pt x="0" y="45310"/>
                  </a:lnTo>
                  <a:lnTo>
                    <a:pt x="1524" y="101448"/>
                  </a:lnTo>
                  <a:lnTo>
                    <a:pt x="10946" y="152952"/>
                  </a:lnTo>
                  <a:lnTo>
                    <a:pt x="19084" y="198997"/>
                  </a:lnTo>
                  <a:lnTo>
                    <a:pt x="32230" y="254474"/>
                  </a:lnTo>
                  <a:lnTo>
                    <a:pt x="45774" y="307136"/>
                  </a:lnTo>
                  <a:lnTo>
                    <a:pt x="54845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186505" y="987207"/>
              <a:ext cx="1" cy="95979"/>
            </a:xfrm>
            <a:custGeom>
              <a:avLst/>
              <a:gdLst/>
              <a:ahLst/>
              <a:cxnLst/>
              <a:rect l="0" t="0" r="0" b="0"/>
              <a:pathLst>
                <a:path w="1" h="95979">
                  <a:moveTo>
                    <a:pt x="0" y="0"/>
                  </a:moveTo>
                  <a:lnTo>
                    <a:pt x="0" y="55597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271243" y="913426"/>
              <a:ext cx="162064" cy="156049"/>
            </a:xfrm>
            <a:custGeom>
              <a:avLst/>
              <a:gdLst/>
              <a:ahLst/>
              <a:cxnLst/>
              <a:rect l="0" t="0" r="0" b="0"/>
              <a:pathLst>
                <a:path w="162064" h="156049">
                  <a:moveTo>
                    <a:pt x="24952" y="114914"/>
                  </a:moveTo>
                  <a:lnTo>
                    <a:pt x="17673" y="136750"/>
                  </a:lnTo>
                  <a:lnTo>
                    <a:pt x="14005" y="138612"/>
                  </a:lnTo>
                  <a:lnTo>
                    <a:pt x="10036" y="135283"/>
                  </a:lnTo>
                  <a:lnTo>
                    <a:pt x="5867" y="128494"/>
                  </a:lnTo>
                  <a:lnTo>
                    <a:pt x="0" y="89823"/>
                  </a:lnTo>
                  <a:lnTo>
                    <a:pt x="5540" y="47049"/>
                  </a:lnTo>
                  <a:lnTo>
                    <a:pt x="24108" y="12708"/>
                  </a:lnTo>
                  <a:lnTo>
                    <a:pt x="32007" y="8690"/>
                  </a:lnTo>
                  <a:lnTo>
                    <a:pt x="40320" y="9058"/>
                  </a:lnTo>
                  <a:lnTo>
                    <a:pt x="48908" y="12351"/>
                  </a:lnTo>
                  <a:lnTo>
                    <a:pt x="62514" y="28197"/>
                  </a:lnTo>
                  <a:lnTo>
                    <a:pt x="86943" y="87470"/>
                  </a:lnTo>
                  <a:lnTo>
                    <a:pt x="89131" y="84430"/>
                  </a:lnTo>
                  <a:lnTo>
                    <a:pt x="103878" y="30438"/>
                  </a:lnTo>
                  <a:lnTo>
                    <a:pt x="112335" y="4243"/>
                  </a:lnTo>
                  <a:lnTo>
                    <a:pt x="119771" y="0"/>
                  </a:lnTo>
                  <a:lnTo>
                    <a:pt x="129298" y="1741"/>
                  </a:lnTo>
                  <a:lnTo>
                    <a:pt x="140220" y="7473"/>
                  </a:lnTo>
                  <a:lnTo>
                    <a:pt x="147501" y="17388"/>
                  </a:lnTo>
                  <a:lnTo>
                    <a:pt x="155592" y="44654"/>
                  </a:lnTo>
                  <a:lnTo>
                    <a:pt x="160146" y="94266"/>
                  </a:lnTo>
                  <a:lnTo>
                    <a:pt x="162063" y="156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515573" y="987207"/>
              <a:ext cx="13713" cy="123401"/>
            </a:xfrm>
            <a:custGeom>
              <a:avLst/>
              <a:gdLst/>
              <a:ahLst/>
              <a:cxnLst/>
              <a:rect l="0" t="0" r="0" b="0"/>
              <a:pathLst>
                <a:path w="13713" h="123401">
                  <a:moveTo>
                    <a:pt x="13712" y="0"/>
                  </a:moveTo>
                  <a:lnTo>
                    <a:pt x="2859" y="48807"/>
                  </a:lnTo>
                  <a:lnTo>
                    <a:pt x="848" y="90126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488151" y="850095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564481" y="895152"/>
              <a:ext cx="321296" cy="186235"/>
            </a:xfrm>
            <a:custGeom>
              <a:avLst/>
              <a:gdLst/>
              <a:ahLst/>
              <a:cxnLst/>
              <a:rect l="0" t="0" r="0" b="0"/>
              <a:pathLst>
                <a:path w="321296" h="186235">
                  <a:moveTo>
                    <a:pt x="5938" y="92055"/>
                  </a:moveTo>
                  <a:lnTo>
                    <a:pt x="13217" y="113891"/>
                  </a:lnTo>
                  <a:lnTo>
                    <a:pt x="12727" y="136799"/>
                  </a:lnTo>
                  <a:lnTo>
                    <a:pt x="10464" y="149307"/>
                  </a:lnTo>
                  <a:lnTo>
                    <a:pt x="7432" y="151551"/>
                  </a:lnTo>
                  <a:lnTo>
                    <a:pt x="3887" y="146954"/>
                  </a:lnTo>
                  <a:lnTo>
                    <a:pt x="0" y="137795"/>
                  </a:lnTo>
                  <a:lnTo>
                    <a:pt x="1809" y="88510"/>
                  </a:lnTo>
                  <a:lnTo>
                    <a:pt x="11993" y="40222"/>
                  </a:lnTo>
                  <a:lnTo>
                    <a:pt x="31938" y="4247"/>
                  </a:lnTo>
                  <a:lnTo>
                    <a:pt x="41553" y="0"/>
                  </a:lnTo>
                  <a:lnTo>
                    <a:pt x="52533" y="216"/>
                  </a:lnTo>
                  <a:lnTo>
                    <a:pt x="64424" y="3406"/>
                  </a:lnTo>
                  <a:lnTo>
                    <a:pt x="72351" y="11627"/>
                  </a:lnTo>
                  <a:lnTo>
                    <a:pt x="89136" y="68607"/>
                  </a:lnTo>
                  <a:lnTo>
                    <a:pt x="102193" y="120655"/>
                  </a:lnTo>
                  <a:lnTo>
                    <a:pt x="106671" y="138544"/>
                  </a:lnTo>
                  <a:lnTo>
                    <a:pt x="114227" y="151993"/>
                  </a:lnTo>
                  <a:lnTo>
                    <a:pt x="134810" y="171000"/>
                  </a:lnTo>
                  <a:lnTo>
                    <a:pt x="145174" y="173630"/>
                  </a:lnTo>
                  <a:lnTo>
                    <a:pt x="155130" y="172337"/>
                  </a:lnTo>
                  <a:lnTo>
                    <a:pt x="164814" y="168428"/>
                  </a:lnTo>
                  <a:lnTo>
                    <a:pt x="183700" y="147835"/>
                  </a:lnTo>
                  <a:lnTo>
                    <a:pt x="213372" y="92239"/>
                  </a:lnTo>
                  <a:lnTo>
                    <a:pt x="215945" y="60652"/>
                  </a:lnTo>
                  <a:lnTo>
                    <a:pt x="214499" y="43697"/>
                  </a:lnTo>
                  <a:lnTo>
                    <a:pt x="208964" y="36964"/>
                  </a:lnTo>
                  <a:lnTo>
                    <a:pt x="200704" y="37046"/>
                  </a:lnTo>
                  <a:lnTo>
                    <a:pt x="171305" y="54935"/>
                  </a:lnTo>
                  <a:lnTo>
                    <a:pt x="154084" y="72510"/>
                  </a:lnTo>
                  <a:lnTo>
                    <a:pt x="125619" y="134225"/>
                  </a:lnTo>
                  <a:lnTo>
                    <a:pt x="125335" y="146067"/>
                  </a:lnTo>
                  <a:lnTo>
                    <a:pt x="133146" y="167350"/>
                  </a:lnTo>
                  <a:lnTo>
                    <a:pt x="139494" y="171198"/>
                  </a:lnTo>
                  <a:lnTo>
                    <a:pt x="146774" y="170715"/>
                  </a:lnTo>
                  <a:lnTo>
                    <a:pt x="154673" y="167347"/>
                  </a:lnTo>
                  <a:lnTo>
                    <a:pt x="180348" y="140770"/>
                  </a:lnTo>
                  <a:lnTo>
                    <a:pt x="202327" y="90562"/>
                  </a:lnTo>
                  <a:lnTo>
                    <a:pt x="202373" y="91059"/>
                  </a:lnTo>
                  <a:lnTo>
                    <a:pt x="200880" y="95961"/>
                  </a:lnTo>
                  <a:lnTo>
                    <a:pt x="206058" y="131976"/>
                  </a:lnTo>
                  <a:lnTo>
                    <a:pt x="224519" y="173962"/>
                  </a:lnTo>
                  <a:lnTo>
                    <a:pt x="233926" y="181700"/>
                  </a:lnTo>
                  <a:lnTo>
                    <a:pt x="244768" y="185334"/>
                  </a:lnTo>
                  <a:lnTo>
                    <a:pt x="256566" y="186234"/>
                  </a:lnTo>
                  <a:lnTo>
                    <a:pt x="277800" y="179108"/>
                  </a:lnTo>
                  <a:lnTo>
                    <a:pt x="302821" y="166091"/>
                  </a:lnTo>
                  <a:lnTo>
                    <a:pt x="321295" y="160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99487" y="699271"/>
              <a:ext cx="13713" cy="370204"/>
            </a:xfrm>
            <a:custGeom>
              <a:avLst/>
              <a:gdLst/>
              <a:ahLst/>
              <a:cxnLst/>
              <a:rect l="0" t="0" r="0" b="0"/>
              <a:pathLst>
                <a:path w="13713" h="370204">
                  <a:moveTo>
                    <a:pt x="13712" y="0"/>
                  </a:moveTo>
                  <a:lnTo>
                    <a:pt x="13712" y="53209"/>
                  </a:lnTo>
                  <a:lnTo>
                    <a:pt x="13712" y="105989"/>
                  </a:lnTo>
                  <a:lnTo>
                    <a:pt x="12189" y="160222"/>
                  </a:lnTo>
                  <a:lnTo>
                    <a:pt x="4289" y="217932"/>
                  </a:lnTo>
                  <a:lnTo>
                    <a:pt x="1906" y="265964"/>
                  </a:lnTo>
                  <a:lnTo>
                    <a:pt x="847" y="309655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803509" y="932362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51535" y="2859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977197" y="943171"/>
              <a:ext cx="73115" cy="140015"/>
            </a:xfrm>
            <a:custGeom>
              <a:avLst/>
              <a:gdLst/>
              <a:ahLst/>
              <a:cxnLst/>
              <a:rect l="0" t="0" r="0" b="0"/>
              <a:pathLst>
                <a:path w="73115" h="140015">
                  <a:moveTo>
                    <a:pt x="4557" y="44036"/>
                  </a:moveTo>
                  <a:lnTo>
                    <a:pt x="35873" y="31566"/>
                  </a:lnTo>
                  <a:lnTo>
                    <a:pt x="54531" y="17673"/>
                  </a:lnTo>
                  <a:lnTo>
                    <a:pt x="56155" y="11226"/>
                  </a:lnTo>
                  <a:lnTo>
                    <a:pt x="52667" y="5404"/>
                  </a:lnTo>
                  <a:lnTo>
                    <a:pt x="45771" y="0"/>
                  </a:lnTo>
                  <a:lnTo>
                    <a:pt x="38127" y="967"/>
                  </a:lnTo>
                  <a:lnTo>
                    <a:pt x="21508" y="14230"/>
                  </a:lnTo>
                  <a:lnTo>
                    <a:pt x="2301" y="47392"/>
                  </a:lnTo>
                  <a:lnTo>
                    <a:pt x="0" y="77012"/>
                  </a:lnTo>
                  <a:lnTo>
                    <a:pt x="1519" y="93442"/>
                  </a:lnTo>
                  <a:lnTo>
                    <a:pt x="7102" y="105919"/>
                  </a:lnTo>
                  <a:lnTo>
                    <a:pt x="25493" y="123845"/>
                  </a:lnTo>
                  <a:lnTo>
                    <a:pt x="44839" y="132828"/>
                  </a:lnTo>
                  <a:lnTo>
                    <a:pt x="73114" y="140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186505" y="68556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16842" y="1329987"/>
              <a:ext cx="1" cy="54845"/>
            </a:xfrm>
            <a:custGeom>
              <a:avLst/>
              <a:gdLst/>
              <a:ahLst/>
              <a:cxnLst/>
              <a:rect l="0" t="0" r="0" b="0"/>
              <a:pathLst>
                <a:path w="1" h="54845">
                  <a:moveTo>
                    <a:pt x="0" y="0"/>
                  </a:moveTo>
                  <a:lnTo>
                    <a:pt x="0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01168" y="1317858"/>
              <a:ext cx="352787" cy="349386"/>
            </a:xfrm>
            <a:custGeom>
              <a:avLst/>
              <a:gdLst/>
              <a:ahLst/>
              <a:cxnLst/>
              <a:rect l="0" t="0" r="0" b="0"/>
              <a:pathLst>
                <a:path w="352787" h="349386">
                  <a:moveTo>
                    <a:pt x="201963" y="80685"/>
                  </a:moveTo>
                  <a:lnTo>
                    <a:pt x="189493" y="49369"/>
                  </a:lnTo>
                  <a:lnTo>
                    <a:pt x="175600" y="30711"/>
                  </a:lnTo>
                  <a:lnTo>
                    <a:pt x="136091" y="3077"/>
                  </a:lnTo>
                  <a:lnTo>
                    <a:pt x="123008" y="0"/>
                  </a:lnTo>
                  <a:lnTo>
                    <a:pt x="111240" y="996"/>
                  </a:lnTo>
                  <a:lnTo>
                    <a:pt x="88515" y="11751"/>
                  </a:lnTo>
                  <a:lnTo>
                    <a:pt x="30502" y="61450"/>
                  </a:lnTo>
                  <a:lnTo>
                    <a:pt x="8800" y="96822"/>
                  </a:lnTo>
                  <a:lnTo>
                    <a:pt x="0" y="158085"/>
                  </a:lnTo>
                  <a:lnTo>
                    <a:pt x="2004" y="208016"/>
                  </a:lnTo>
                  <a:lnTo>
                    <a:pt x="11020" y="257630"/>
                  </a:lnTo>
                  <a:lnTo>
                    <a:pt x="30262" y="299994"/>
                  </a:lnTo>
                  <a:lnTo>
                    <a:pt x="58111" y="326947"/>
                  </a:lnTo>
                  <a:lnTo>
                    <a:pt x="90801" y="342481"/>
                  </a:lnTo>
                  <a:lnTo>
                    <a:pt x="125643" y="349385"/>
                  </a:lnTo>
                  <a:lnTo>
                    <a:pt x="157379" y="344329"/>
                  </a:lnTo>
                  <a:lnTo>
                    <a:pt x="185195" y="330401"/>
                  </a:lnTo>
                  <a:lnTo>
                    <a:pt x="207714" y="308977"/>
                  </a:lnTo>
                  <a:lnTo>
                    <a:pt x="230243" y="271220"/>
                  </a:lnTo>
                  <a:lnTo>
                    <a:pt x="246567" y="223808"/>
                  </a:lnTo>
                  <a:lnTo>
                    <a:pt x="246495" y="171165"/>
                  </a:lnTo>
                  <a:lnTo>
                    <a:pt x="236825" y="109694"/>
                  </a:lnTo>
                  <a:lnTo>
                    <a:pt x="237392" y="101548"/>
                  </a:lnTo>
                  <a:lnTo>
                    <a:pt x="240817" y="102211"/>
                  </a:lnTo>
                  <a:lnTo>
                    <a:pt x="246148" y="108747"/>
                  </a:lnTo>
                  <a:lnTo>
                    <a:pt x="260928" y="161618"/>
                  </a:lnTo>
                  <a:lnTo>
                    <a:pt x="274956" y="213339"/>
                  </a:lnTo>
                  <a:lnTo>
                    <a:pt x="304291" y="271761"/>
                  </a:lnTo>
                  <a:lnTo>
                    <a:pt x="335364" y="319187"/>
                  </a:lnTo>
                  <a:lnTo>
                    <a:pt x="352786" y="341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636221" y="1384831"/>
              <a:ext cx="191959" cy="239087"/>
            </a:xfrm>
            <a:custGeom>
              <a:avLst/>
              <a:gdLst/>
              <a:ahLst/>
              <a:cxnLst/>
              <a:rect l="0" t="0" r="0" b="0"/>
              <a:pathLst>
                <a:path w="191959" h="239087">
                  <a:moveTo>
                    <a:pt x="0" y="41134"/>
                  </a:moveTo>
                  <a:lnTo>
                    <a:pt x="18978" y="89941"/>
                  </a:lnTo>
                  <a:lnTo>
                    <a:pt x="44036" y="149631"/>
                  </a:lnTo>
                  <a:lnTo>
                    <a:pt x="66199" y="198883"/>
                  </a:lnTo>
                  <a:lnTo>
                    <a:pt x="99343" y="237513"/>
                  </a:lnTo>
                  <a:lnTo>
                    <a:pt x="108886" y="239086"/>
                  </a:lnTo>
                  <a:lnTo>
                    <a:pt x="116771" y="234040"/>
                  </a:lnTo>
                  <a:lnTo>
                    <a:pt x="129596" y="210661"/>
                  </a:lnTo>
                  <a:lnTo>
                    <a:pt x="143857" y="156196"/>
                  </a:lnTo>
                  <a:lnTo>
                    <a:pt x="150283" y="102310"/>
                  </a:lnTo>
                  <a:lnTo>
                    <a:pt x="165331" y="42385"/>
                  </a:lnTo>
                  <a:lnTo>
                    <a:pt x="174030" y="18838"/>
                  </a:lnTo>
                  <a:lnTo>
                    <a:pt x="1919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21292" y="1398543"/>
              <a:ext cx="359357" cy="221693"/>
            </a:xfrm>
            <a:custGeom>
              <a:avLst/>
              <a:gdLst/>
              <a:ahLst/>
              <a:cxnLst/>
              <a:rect l="0" t="0" r="0" b="0"/>
              <a:pathLst>
                <a:path w="359357" h="221693">
                  <a:moveTo>
                    <a:pt x="112555" y="0"/>
                  </a:moveTo>
                  <a:lnTo>
                    <a:pt x="71815" y="12469"/>
                  </a:lnTo>
                  <a:lnTo>
                    <a:pt x="50775" y="26362"/>
                  </a:lnTo>
                  <a:lnTo>
                    <a:pt x="21800" y="73151"/>
                  </a:lnTo>
                  <a:lnTo>
                    <a:pt x="1196" y="135257"/>
                  </a:lnTo>
                  <a:lnTo>
                    <a:pt x="0" y="194623"/>
                  </a:lnTo>
                  <a:lnTo>
                    <a:pt x="7049" y="207445"/>
                  </a:lnTo>
                  <a:lnTo>
                    <a:pt x="17841" y="215994"/>
                  </a:lnTo>
                  <a:lnTo>
                    <a:pt x="31131" y="221692"/>
                  </a:lnTo>
                  <a:lnTo>
                    <a:pt x="43037" y="220921"/>
                  </a:lnTo>
                  <a:lnTo>
                    <a:pt x="64392" y="207877"/>
                  </a:lnTo>
                  <a:lnTo>
                    <a:pt x="79977" y="186844"/>
                  </a:lnTo>
                  <a:lnTo>
                    <a:pt x="102396" y="128823"/>
                  </a:lnTo>
                  <a:lnTo>
                    <a:pt x="112071" y="69345"/>
                  </a:lnTo>
                  <a:lnTo>
                    <a:pt x="115279" y="69082"/>
                  </a:lnTo>
                  <a:lnTo>
                    <a:pt x="122906" y="80977"/>
                  </a:lnTo>
                  <a:lnTo>
                    <a:pt x="144707" y="138747"/>
                  </a:lnTo>
                  <a:lnTo>
                    <a:pt x="165584" y="178730"/>
                  </a:lnTo>
                  <a:lnTo>
                    <a:pt x="175330" y="183139"/>
                  </a:lnTo>
                  <a:lnTo>
                    <a:pt x="186397" y="181507"/>
                  </a:lnTo>
                  <a:lnTo>
                    <a:pt x="198346" y="175850"/>
                  </a:lnTo>
                  <a:lnTo>
                    <a:pt x="206312" y="165984"/>
                  </a:lnTo>
                  <a:lnTo>
                    <a:pt x="217524" y="135171"/>
                  </a:lnTo>
                  <a:lnTo>
                    <a:pt x="219098" y="138865"/>
                  </a:lnTo>
                  <a:lnTo>
                    <a:pt x="228901" y="181300"/>
                  </a:lnTo>
                  <a:lnTo>
                    <a:pt x="231252" y="181805"/>
                  </a:lnTo>
                  <a:lnTo>
                    <a:pt x="235025" y="131947"/>
                  </a:lnTo>
                  <a:lnTo>
                    <a:pt x="243051" y="70244"/>
                  </a:lnTo>
                  <a:lnTo>
                    <a:pt x="251349" y="59017"/>
                  </a:lnTo>
                  <a:lnTo>
                    <a:pt x="276821" y="42480"/>
                  </a:lnTo>
                  <a:lnTo>
                    <a:pt x="304393" y="38177"/>
                  </a:lnTo>
                  <a:lnTo>
                    <a:pt x="328834" y="41343"/>
                  </a:lnTo>
                  <a:lnTo>
                    <a:pt x="359356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90337" y="1494521"/>
              <a:ext cx="1" cy="82268"/>
            </a:xfrm>
            <a:custGeom>
              <a:avLst/>
              <a:gdLst/>
              <a:ahLst/>
              <a:cxnLst/>
              <a:rect l="0" t="0" r="0" b="0"/>
              <a:pathLst>
                <a:path w="1" h="82268">
                  <a:moveTo>
                    <a:pt x="0" y="0"/>
                  </a:moveTo>
                  <a:lnTo>
                    <a:pt x="0" y="51535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335493" y="13985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485056" y="1412254"/>
              <a:ext cx="220641" cy="202074"/>
            </a:xfrm>
            <a:custGeom>
              <a:avLst/>
              <a:gdLst/>
              <a:ahLst/>
              <a:cxnLst/>
              <a:rect l="0" t="0" r="0" b="0"/>
              <a:pathLst>
                <a:path w="220641" h="202074">
                  <a:moveTo>
                    <a:pt x="124661" y="0"/>
                  </a:moveTo>
                  <a:lnTo>
                    <a:pt x="102824" y="7278"/>
                  </a:lnTo>
                  <a:lnTo>
                    <a:pt x="45386" y="64398"/>
                  </a:lnTo>
                  <a:lnTo>
                    <a:pt x="15858" y="102871"/>
                  </a:lnTo>
                  <a:lnTo>
                    <a:pt x="6422" y="118855"/>
                  </a:lnTo>
                  <a:lnTo>
                    <a:pt x="0" y="148803"/>
                  </a:lnTo>
                  <a:lnTo>
                    <a:pt x="420" y="163187"/>
                  </a:lnTo>
                  <a:lnTo>
                    <a:pt x="9011" y="187295"/>
                  </a:lnTo>
                  <a:lnTo>
                    <a:pt x="15568" y="197990"/>
                  </a:lnTo>
                  <a:lnTo>
                    <a:pt x="24510" y="202073"/>
                  </a:lnTo>
                  <a:lnTo>
                    <a:pt x="35042" y="201748"/>
                  </a:lnTo>
                  <a:lnTo>
                    <a:pt x="46633" y="198484"/>
                  </a:lnTo>
                  <a:lnTo>
                    <a:pt x="67638" y="182670"/>
                  </a:lnTo>
                  <a:lnTo>
                    <a:pt x="113227" y="127999"/>
                  </a:lnTo>
                  <a:lnTo>
                    <a:pt x="138200" y="76351"/>
                  </a:lnTo>
                  <a:lnTo>
                    <a:pt x="147970" y="22453"/>
                  </a:lnTo>
                  <a:lnTo>
                    <a:pt x="147818" y="14969"/>
                  </a:lnTo>
                  <a:lnTo>
                    <a:pt x="146192" y="14549"/>
                  </a:lnTo>
                  <a:lnTo>
                    <a:pt x="143585" y="18840"/>
                  </a:lnTo>
                  <a:lnTo>
                    <a:pt x="139917" y="53995"/>
                  </a:lnTo>
                  <a:lnTo>
                    <a:pt x="153387" y="103005"/>
                  </a:lnTo>
                  <a:lnTo>
                    <a:pt x="176676" y="148842"/>
                  </a:lnTo>
                  <a:lnTo>
                    <a:pt x="193990" y="165177"/>
                  </a:lnTo>
                  <a:lnTo>
                    <a:pt x="22064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46829" y="1302564"/>
              <a:ext cx="192599" cy="279288"/>
            </a:xfrm>
            <a:custGeom>
              <a:avLst/>
              <a:gdLst/>
              <a:ahLst/>
              <a:cxnLst/>
              <a:rect l="0" t="0" r="0" b="0"/>
              <a:pathLst>
                <a:path w="192599" h="279288">
                  <a:moveTo>
                    <a:pt x="0" y="0"/>
                  </a:moveTo>
                  <a:lnTo>
                    <a:pt x="9423" y="46833"/>
                  </a:lnTo>
                  <a:lnTo>
                    <a:pt x="11806" y="90894"/>
                  </a:lnTo>
                  <a:lnTo>
                    <a:pt x="20425" y="145254"/>
                  </a:lnTo>
                  <a:lnTo>
                    <a:pt x="36987" y="206091"/>
                  </a:lnTo>
                  <a:lnTo>
                    <a:pt x="45892" y="239880"/>
                  </a:lnTo>
                  <a:lnTo>
                    <a:pt x="45829" y="248281"/>
                  </a:lnTo>
                  <a:lnTo>
                    <a:pt x="42740" y="250835"/>
                  </a:lnTo>
                  <a:lnTo>
                    <a:pt x="37635" y="249491"/>
                  </a:lnTo>
                  <a:lnTo>
                    <a:pt x="27899" y="231747"/>
                  </a:lnTo>
                  <a:lnTo>
                    <a:pt x="23170" y="218483"/>
                  </a:lnTo>
                  <a:lnTo>
                    <a:pt x="23792" y="170701"/>
                  </a:lnTo>
                  <a:lnTo>
                    <a:pt x="33933" y="143916"/>
                  </a:lnTo>
                  <a:lnTo>
                    <a:pt x="40904" y="132507"/>
                  </a:lnTo>
                  <a:lnTo>
                    <a:pt x="60836" y="115768"/>
                  </a:lnTo>
                  <a:lnTo>
                    <a:pt x="72550" y="109172"/>
                  </a:lnTo>
                  <a:lnTo>
                    <a:pt x="101817" y="105905"/>
                  </a:lnTo>
                  <a:lnTo>
                    <a:pt x="132089" y="111054"/>
                  </a:lnTo>
                  <a:lnTo>
                    <a:pt x="155700" y="123500"/>
                  </a:lnTo>
                  <a:lnTo>
                    <a:pt x="186122" y="154915"/>
                  </a:lnTo>
                  <a:lnTo>
                    <a:pt x="191114" y="168786"/>
                  </a:lnTo>
                  <a:lnTo>
                    <a:pt x="192598" y="200448"/>
                  </a:lnTo>
                  <a:lnTo>
                    <a:pt x="184116" y="226708"/>
                  </a:lnTo>
                  <a:lnTo>
                    <a:pt x="177589" y="237976"/>
                  </a:lnTo>
                  <a:lnTo>
                    <a:pt x="158149" y="254559"/>
                  </a:lnTo>
                  <a:lnTo>
                    <a:pt x="101149" y="277619"/>
                  </a:lnTo>
                  <a:lnTo>
                    <a:pt x="74917" y="279287"/>
                  </a:lnTo>
                  <a:lnTo>
                    <a:pt x="4113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79919" y="1288853"/>
              <a:ext cx="13713" cy="342781"/>
            </a:xfrm>
            <a:custGeom>
              <a:avLst/>
              <a:gdLst/>
              <a:ahLst/>
              <a:cxnLst/>
              <a:rect l="0" t="0" r="0" b="0"/>
              <a:pathLst>
                <a:path w="13713" h="342781">
                  <a:moveTo>
                    <a:pt x="13712" y="0"/>
                  </a:moveTo>
                  <a:lnTo>
                    <a:pt x="13712" y="56255"/>
                  </a:lnTo>
                  <a:lnTo>
                    <a:pt x="13712" y="102699"/>
                  </a:lnTo>
                  <a:lnTo>
                    <a:pt x="13712" y="165679"/>
                  </a:lnTo>
                  <a:lnTo>
                    <a:pt x="13712" y="208208"/>
                  </a:lnTo>
                  <a:lnTo>
                    <a:pt x="9649" y="266852"/>
                  </a:lnTo>
                  <a:lnTo>
                    <a:pt x="2859" y="30911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075898" y="1380338"/>
              <a:ext cx="137113" cy="196451"/>
            </a:xfrm>
            <a:custGeom>
              <a:avLst/>
              <a:gdLst/>
              <a:ahLst/>
              <a:cxnLst/>
              <a:rect l="0" t="0" r="0" b="0"/>
              <a:pathLst>
                <a:path w="137113" h="196451">
                  <a:moveTo>
                    <a:pt x="0" y="127894"/>
                  </a:moveTo>
                  <a:lnTo>
                    <a:pt x="21836" y="120615"/>
                  </a:lnTo>
                  <a:lnTo>
                    <a:pt x="40682" y="104854"/>
                  </a:lnTo>
                  <a:lnTo>
                    <a:pt x="77607" y="57495"/>
                  </a:lnTo>
                  <a:lnTo>
                    <a:pt x="97814" y="10380"/>
                  </a:lnTo>
                  <a:lnTo>
                    <a:pt x="95678" y="2324"/>
                  </a:lnTo>
                  <a:lnTo>
                    <a:pt x="88161" y="0"/>
                  </a:lnTo>
                  <a:lnTo>
                    <a:pt x="77056" y="1498"/>
                  </a:lnTo>
                  <a:lnTo>
                    <a:pt x="56591" y="11287"/>
                  </a:lnTo>
                  <a:lnTo>
                    <a:pt x="46868" y="18163"/>
                  </a:lnTo>
                  <a:lnTo>
                    <a:pt x="18627" y="56956"/>
                  </a:lnTo>
                  <a:lnTo>
                    <a:pt x="5519" y="107045"/>
                  </a:lnTo>
                  <a:lnTo>
                    <a:pt x="10577" y="134370"/>
                  </a:lnTo>
                  <a:lnTo>
                    <a:pt x="16193" y="145923"/>
                  </a:lnTo>
                  <a:lnTo>
                    <a:pt x="38681" y="166884"/>
                  </a:lnTo>
                  <a:lnTo>
                    <a:pt x="68989" y="183310"/>
                  </a:lnTo>
                  <a:lnTo>
                    <a:pt x="121850" y="193854"/>
                  </a:lnTo>
                  <a:lnTo>
                    <a:pt x="137112" y="1964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63833" y="15767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08961" y="1165452"/>
            <a:ext cx="4497275" cy="466182"/>
            <a:chOff x="808961" y="1165452"/>
            <a:chExt cx="4497275" cy="466182"/>
          </a:xfrm>
        </p:grpSpPr>
        <p:sp>
          <p:nvSpPr>
            <p:cNvPr id="42" name="Freeform 41"/>
            <p:cNvSpPr/>
            <p:nvPr/>
          </p:nvSpPr>
          <p:spPr>
            <a:xfrm>
              <a:off x="961055" y="1165452"/>
              <a:ext cx="26153" cy="233092"/>
            </a:xfrm>
            <a:custGeom>
              <a:avLst/>
              <a:gdLst/>
              <a:ahLst/>
              <a:cxnLst/>
              <a:rect l="0" t="0" r="0" b="0"/>
              <a:pathLst>
                <a:path w="26153" h="233092">
                  <a:moveTo>
                    <a:pt x="12440" y="0"/>
                  </a:moveTo>
                  <a:lnTo>
                    <a:pt x="3017" y="35886"/>
                  </a:lnTo>
                  <a:lnTo>
                    <a:pt x="0" y="90530"/>
                  </a:lnTo>
                  <a:lnTo>
                    <a:pt x="629" y="144469"/>
                  </a:lnTo>
                  <a:lnTo>
                    <a:pt x="13718" y="200350"/>
                  </a:lnTo>
                  <a:lnTo>
                    <a:pt x="26152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08961" y="1329987"/>
              <a:ext cx="219380" cy="1"/>
            </a:xfrm>
            <a:custGeom>
              <a:avLst/>
              <a:gdLst/>
              <a:ahLst/>
              <a:cxnLst/>
              <a:rect l="0" t="0" r="0" b="0"/>
              <a:pathLst>
                <a:path w="219380" h="1">
                  <a:moveTo>
                    <a:pt x="0" y="0"/>
                  </a:moveTo>
                  <a:lnTo>
                    <a:pt x="46832" y="0"/>
                  </a:lnTo>
                  <a:lnTo>
                    <a:pt x="90894" y="0"/>
                  </a:lnTo>
                  <a:lnTo>
                    <a:pt x="152533" y="0"/>
                  </a:lnTo>
                  <a:lnTo>
                    <a:pt x="182560" y="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32362" y="1509198"/>
              <a:ext cx="4373874" cy="122436"/>
            </a:xfrm>
            <a:custGeom>
              <a:avLst/>
              <a:gdLst/>
              <a:ahLst/>
              <a:cxnLst/>
              <a:rect l="0" t="0" r="0" b="0"/>
              <a:pathLst>
                <a:path w="4373874" h="122436">
                  <a:moveTo>
                    <a:pt x="0" y="53879"/>
                  </a:moveTo>
                  <a:lnTo>
                    <a:pt x="57252" y="22990"/>
                  </a:lnTo>
                  <a:lnTo>
                    <a:pt x="119588" y="13245"/>
                  </a:lnTo>
                  <a:lnTo>
                    <a:pt x="181555" y="2293"/>
                  </a:lnTo>
                  <a:lnTo>
                    <a:pt x="238133" y="0"/>
                  </a:lnTo>
                  <a:lnTo>
                    <a:pt x="281036" y="987"/>
                  </a:lnTo>
                  <a:lnTo>
                    <a:pt x="325494" y="6504"/>
                  </a:lnTo>
                  <a:lnTo>
                    <a:pt x="386070" y="10896"/>
                  </a:lnTo>
                  <a:lnTo>
                    <a:pt x="428037" y="11923"/>
                  </a:lnTo>
                  <a:lnTo>
                    <a:pt x="490426" y="12502"/>
                  </a:lnTo>
                  <a:lnTo>
                    <a:pt x="551569" y="12673"/>
                  </a:lnTo>
                  <a:lnTo>
                    <a:pt x="609803" y="16787"/>
                  </a:lnTo>
                  <a:lnTo>
                    <a:pt x="664129" y="23591"/>
                  </a:lnTo>
                  <a:lnTo>
                    <a:pt x="724406" y="25608"/>
                  </a:lnTo>
                  <a:lnTo>
                    <a:pt x="784923" y="30268"/>
                  </a:lnTo>
                  <a:lnTo>
                    <a:pt x="847034" y="37234"/>
                  </a:lnTo>
                  <a:lnTo>
                    <a:pt x="908095" y="39299"/>
                  </a:lnTo>
                  <a:lnTo>
                    <a:pt x="952046" y="39781"/>
                  </a:lnTo>
                  <a:lnTo>
                    <a:pt x="996970" y="39996"/>
                  </a:lnTo>
                  <a:lnTo>
                    <a:pt x="1042328" y="40091"/>
                  </a:lnTo>
                  <a:lnTo>
                    <a:pt x="1087878" y="40134"/>
                  </a:lnTo>
                  <a:lnTo>
                    <a:pt x="1133514" y="40153"/>
                  </a:lnTo>
                  <a:lnTo>
                    <a:pt x="1179187" y="40161"/>
                  </a:lnTo>
                  <a:lnTo>
                    <a:pt x="1224878" y="41688"/>
                  </a:lnTo>
                  <a:lnTo>
                    <a:pt x="1270576" y="47445"/>
                  </a:lnTo>
                  <a:lnTo>
                    <a:pt x="1320340" y="51020"/>
                  </a:lnTo>
                  <a:lnTo>
                    <a:pt x="1371403" y="52608"/>
                  </a:lnTo>
                  <a:lnTo>
                    <a:pt x="1419489" y="53314"/>
                  </a:lnTo>
                  <a:lnTo>
                    <a:pt x="1470314" y="53628"/>
                  </a:lnTo>
                  <a:lnTo>
                    <a:pt x="1523372" y="55291"/>
                  </a:lnTo>
                  <a:lnTo>
                    <a:pt x="1577423" y="61108"/>
                  </a:lnTo>
                  <a:lnTo>
                    <a:pt x="1631915" y="64709"/>
                  </a:lnTo>
                  <a:lnTo>
                    <a:pt x="1686603" y="66310"/>
                  </a:lnTo>
                  <a:lnTo>
                    <a:pt x="1741378" y="67021"/>
                  </a:lnTo>
                  <a:lnTo>
                    <a:pt x="1800255" y="71400"/>
                  </a:lnTo>
                  <a:lnTo>
                    <a:pt x="1860446" y="76901"/>
                  </a:lnTo>
                  <a:lnTo>
                    <a:pt x="1917667" y="79345"/>
                  </a:lnTo>
                  <a:lnTo>
                    <a:pt x="1965443" y="80432"/>
                  </a:lnTo>
                  <a:lnTo>
                    <a:pt x="2011560" y="80915"/>
                  </a:lnTo>
                  <a:lnTo>
                    <a:pt x="2067604" y="81130"/>
                  </a:lnTo>
                  <a:lnTo>
                    <a:pt x="2123997" y="81225"/>
                  </a:lnTo>
                  <a:lnTo>
                    <a:pt x="2181054" y="81267"/>
                  </a:lnTo>
                  <a:lnTo>
                    <a:pt x="2241960" y="81286"/>
                  </a:lnTo>
                  <a:lnTo>
                    <a:pt x="2304576" y="81295"/>
                  </a:lnTo>
                  <a:lnTo>
                    <a:pt x="2363383" y="81298"/>
                  </a:lnTo>
                  <a:lnTo>
                    <a:pt x="2409833" y="81300"/>
                  </a:lnTo>
                  <a:lnTo>
                    <a:pt x="2470243" y="81301"/>
                  </a:lnTo>
                  <a:lnTo>
                    <a:pt x="2526737" y="81301"/>
                  </a:lnTo>
                  <a:lnTo>
                    <a:pt x="2575873" y="81301"/>
                  </a:lnTo>
                  <a:lnTo>
                    <a:pt x="2628689" y="81301"/>
                  </a:lnTo>
                  <a:lnTo>
                    <a:pt x="2672476" y="81301"/>
                  </a:lnTo>
                  <a:lnTo>
                    <a:pt x="2731387" y="81301"/>
                  </a:lnTo>
                  <a:lnTo>
                    <a:pt x="2787437" y="88580"/>
                  </a:lnTo>
                  <a:lnTo>
                    <a:pt x="2842639" y="93107"/>
                  </a:lnTo>
                  <a:lnTo>
                    <a:pt x="2897589" y="94448"/>
                  </a:lnTo>
                  <a:lnTo>
                    <a:pt x="2952465" y="94845"/>
                  </a:lnTo>
                  <a:lnTo>
                    <a:pt x="3007319" y="94963"/>
                  </a:lnTo>
                  <a:lnTo>
                    <a:pt x="3062167" y="94998"/>
                  </a:lnTo>
                  <a:lnTo>
                    <a:pt x="3117013" y="95008"/>
                  </a:lnTo>
                  <a:lnTo>
                    <a:pt x="3171858" y="95011"/>
                  </a:lnTo>
                  <a:lnTo>
                    <a:pt x="3226702" y="95012"/>
                  </a:lnTo>
                  <a:lnTo>
                    <a:pt x="3275453" y="99075"/>
                  </a:lnTo>
                  <a:lnTo>
                    <a:pt x="3328097" y="104435"/>
                  </a:lnTo>
                  <a:lnTo>
                    <a:pt x="3371808" y="106818"/>
                  </a:lnTo>
                  <a:lnTo>
                    <a:pt x="3430676" y="108159"/>
                  </a:lnTo>
                  <a:lnTo>
                    <a:pt x="3486713" y="108556"/>
                  </a:lnTo>
                  <a:lnTo>
                    <a:pt x="3541911" y="108674"/>
                  </a:lnTo>
                  <a:lnTo>
                    <a:pt x="3596861" y="115988"/>
                  </a:lnTo>
                  <a:lnTo>
                    <a:pt x="3651737" y="120525"/>
                  </a:lnTo>
                  <a:lnTo>
                    <a:pt x="3706591" y="121869"/>
                  </a:lnTo>
                  <a:lnTo>
                    <a:pt x="3761438" y="122267"/>
                  </a:lnTo>
                  <a:lnTo>
                    <a:pt x="3816284" y="122385"/>
                  </a:lnTo>
                  <a:lnTo>
                    <a:pt x="3865035" y="118350"/>
                  </a:lnTo>
                  <a:lnTo>
                    <a:pt x="3917679" y="113002"/>
                  </a:lnTo>
                  <a:lnTo>
                    <a:pt x="3961390" y="110625"/>
                  </a:lnTo>
                  <a:lnTo>
                    <a:pt x="4020258" y="109287"/>
                  </a:lnTo>
                  <a:lnTo>
                    <a:pt x="4069950" y="108974"/>
                  </a:lnTo>
                  <a:lnTo>
                    <a:pt x="4126059" y="108835"/>
                  </a:lnTo>
                  <a:lnTo>
                    <a:pt x="4181467" y="108773"/>
                  </a:lnTo>
                  <a:lnTo>
                    <a:pt x="4232498" y="112808"/>
                  </a:lnTo>
                  <a:lnTo>
                    <a:pt x="4279047" y="118157"/>
                  </a:lnTo>
                  <a:lnTo>
                    <a:pt x="4334943" y="121167"/>
                  </a:lnTo>
                  <a:lnTo>
                    <a:pt x="4373873" y="122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672767" y="2357612"/>
            <a:ext cx="1275142" cy="699987"/>
            <a:chOff x="1672767" y="2357612"/>
            <a:chExt cx="1275142" cy="699987"/>
          </a:xfrm>
        </p:grpSpPr>
        <p:sp>
          <p:nvSpPr>
            <p:cNvPr id="46" name="Freeform 45"/>
            <p:cNvSpPr/>
            <p:nvPr/>
          </p:nvSpPr>
          <p:spPr>
            <a:xfrm>
              <a:off x="1672767" y="2357612"/>
              <a:ext cx="195414" cy="380502"/>
            </a:xfrm>
            <a:custGeom>
              <a:avLst/>
              <a:gdLst/>
              <a:ahLst/>
              <a:cxnLst/>
              <a:rect l="0" t="0" r="0" b="0"/>
              <a:pathLst>
                <a:path w="195414" h="380502">
                  <a:moveTo>
                    <a:pt x="54844" y="28137"/>
                  </a:moveTo>
                  <a:lnTo>
                    <a:pt x="62123" y="6301"/>
                  </a:lnTo>
                  <a:lnTo>
                    <a:pt x="70361" y="1392"/>
                  </a:lnTo>
                  <a:lnTo>
                    <a:pt x="95765" y="0"/>
                  </a:lnTo>
                  <a:lnTo>
                    <a:pt x="119243" y="8522"/>
                  </a:lnTo>
                  <a:lnTo>
                    <a:pt x="129770" y="15060"/>
                  </a:lnTo>
                  <a:lnTo>
                    <a:pt x="159143" y="53377"/>
                  </a:lnTo>
                  <a:lnTo>
                    <a:pt x="165692" y="82012"/>
                  </a:lnTo>
                  <a:lnTo>
                    <a:pt x="162002" y="109973"/>
                  </a:lnTo>
                  <a:lnTo>
                    <a:pt x="150205" y="137635"/>
                  </a:lnTo>
                  <a:lnTo>
                    <a:pt x="119155" y="171625"/>
                  </a:lnTo>
                  <a:lnTo>
                    <a:pt x="81009" y="200993"/>
                  </a:lnTo>
                  <a:lnTo>
                    <a:pt x="69240" y="204313"/>
                  </a:lnTo>
                  <a:lnTo>
                    <a:pt x="58348" y="203479"/>
                  </a:lnTo>
                  <a:lnTo>
                    <a:pt x="48039" y="199877"/>
                  </a:lnTo>
                  <a:lnTo>
                    <a:pt x="47261" y="194428"/>
                  </a:lnTo>
                  <a:lnTo>
                    <a:pt x="62646" y="180249"/>
                  </a:lnTo>
                  <a:lnTo>
                    <a:pt x="73757" y="176772"/>
                  </a:lnTo>
                  <a:lnTo>
                    <a:pt x="98289" y="176972"/>
                  </a:lnTo>
                  <a:lnTo>
                    <a:pt x="120365" y="186202"/>
                  </a:lnTo>
                  <a:lnTo>
                    <a:pt x="166643" y="224233"/>
                  </a:lnTo>
                  <a:lnTo>
                    <a:pt x="191735" y="262454"/>
                  </a:lnTo>
                  <a:lnTo>
                    <a:pt x="195413" y="293257"/>
                  </a:lnTo>
                  <a:lnTo>
                    <a:pt x="190446" y="324214"/>
                  </a:lnTo>
                  <a:lnTo>
                    <a:pt x="178082" y="348129"/>
                  </a:lnTo>
                  <a:lnTo>
                    <a:pt x="158367" y="364852"/>
                  </a:lnTo>
                  <a:lnTo>
                    <a:pt x="132847" y="375839"/>
                  </a:lnTo>
                  <a:lnTo>
                    <a:pt x="85743" y="380501"/>
                  </a:lnTo>
                  <a:lnTo>
                    <a:pt x="32171" y="369199"/>
                  </a:lnTo>
                  <a:lnTo>
                    <a:pt x="0" y="3572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19568" y="2481727"/>
              <a:ext cx="164536" cy="274226"/>
            </a:xfrm>
            <a:custGeom>
              <a:avLst/>
              <a:gdLst/>
              <a:ahLst/>
              <a:cxnLst/>
              <a:rect l="0" t="0" r="0" b="0"/>
              <a:pathLst>
                <a:path w="164536" h="274226">
                  <a:moveTo>
                    <a:pt x="0" y="0"/>
                  </a:moveTo>
                  <a:lnTo>
                    <a:pt x="19084" y="57253"/>
                  </a:lnTo>
                  <a:lnTo>
                    <a:pt x="39510" y="103971"/>
                  </a:lnTo>
                  <a:lnTo>
                    <a:pt x="64859" y="156408"/>
                  </a:lnTo>
                  <a:lnTo>
                    <a:pt x="109805" y="217106"/>
                  </a:lnTo>
                  <a:lnTo>
                    <a:pt x="164535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64723" y="2481727"/>
              <a:ext cx="178247" cy="356493"/>
            </a:xfrm>
            <a:custGeom>
              <a:avLst/>
              <a:gdLst/>
              <a:ahLst/>
              <a:cxnLst/>
              <a:rect l="0" t="0" r="0" b="0"/>
              <a:pathLst>
                <a:path w="178247" h="356493">
                  <a:moveTo>
                    <a:pt x="178246" y="0"/>
                  </a:moveTo>
                  <a:lnTo>
                    <a:pt x="163688" y="21837"/>
                  </a:lnTo>
                  <a:lnTo>
                    <a:pt x="150318" y="82631"/>
                  </a:lnTo>
                  <a:lnTo>
                    <a:pt x="128160" y="142976"/>
                  </a:lnTo>
                  <a:lnTo>
                    <a:pt x="94850" y="200127"/>
                  </a:lnTo>
                  <a:lnTo>
                    <a:pt x="65006" y="255655"/>
                  </a:lnTo>
                  <a:lnTo>
                    <a:pt x="36866" y="307655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317193" y="2426883"/>
              <a:ext cx="41135" cy="260513"/>
            </a:xfrm>
            <a:custGeom>
              <a:avLst/>
              <a:gdLst/>
              <a:ahLst/>
              <a:cxnLst/>
              <a:rect l="0" t="0" r="0" b="0"/>
              <a:pathLst>
                <a:path w="41135" h="260513">
                  <a:moveTo>
                    <a:pt x="0" y="0"/>
                  </a:moveTo>
                  <a:lnTo>
                    <a:pt x="1524" y="54732"/>
                  </a:lnTo>
                  <a:lnTo>
                    <a:pt x="10946" y="115411"/>
                  </a:lnTo>
                  <a:lnTo>
                    <a:pt x="23387" y="172662"/>
                  </a:lnTo>
                  <a:lnTo>
                    <a:pt x="37177" y="234413"/>
                  </a:lnTo>
                  <a:lnTo>
                    <a:pt x="41134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34926" y="2550283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48807" y="30282"/>
                  </a:lnTo>
                  <a:lnTo>
                    <a:pt x="108497" y="20709"/>
                  </a:lnTo>
                  <a:lnTo>
                    <a:pt x="169151" y="567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32465" y="2385749"/>
              <a:ext cx="209776" cy="315359"/>
            </a:xfrm>
            <a:custGeom>
              <a:avLst/>
              <a:gdLst/>
              <a:ahLst/>
              <a:cxnLst/>
              <a:rect l="0" t="0" r="0" b="0"/>
              <a:pathLst>
                <a:path w="209776" h="315359">
                  <a:moveTo>
                    <a:pt x="4107" y="0"/>
                  </a:moveTo>
                  <a:lnTo>
                    <a:pt x="25944" y="7279"/>
                  </a:lnTo>
                  <a:lnTo>
                    <a:pt x="44789" y="27103"/>
                  </a:lnTo>
                  <a:lnTo>
                    <a:pt x="81715" y="89483"/>
                  </a:lnTo>
                  <a:lnTo>
                    <a:pt x="107403" y="151064"/>
                  </a:lnTo>
                  <a:lnTo>
                    <a:pt x="119350" y="202523"/>
                  </a:lnTo>
                  <a:lnTo>
                    <a:pt x="117281" y="238294"/>
                  </a:lnTo>
                  <a:lnTo>
                    <a:pt x="103158" y="266380"/>
                  </a:lnTo>
                  <a:lnTo>
                    <a:pt x="81646" y="287496"/>
                  </a:lnTo>
                  <a:lnTo>
                    <a:pt x="56851" y="301959"/>
                  </a:lnTo>
                  <a:lnTo>
                    <a:pt x="45363" y="303378"/>
                  </a:lnTo>
                  <a:lnTo>
                    <a:pt x="24475" y="296830"/>
                  </a:lnTo>
                  <a:lnTo>
                    <a:pt x="9097" y="279701"/>
                  </a:lnTo>
                  <a:lnTo>
                    <a:pt x="2863" y="268735"/>
                  </a:lnTo>
                  <a:lnTo>
                    <a:pt x="0" y="244362"/>
                  </a:lnTo>
                  <a:lnTo>
                    <a:pt x="1369" y="231464"/>
                  </a:lnTo>
                  <a:lnTo>
                    <a:pt x="15078" y="209008"/>
                  </a:lnTo>
                  <a:lnTo>
                    <a:pt x="25132" y="198754"/>
                  </a:lnTo>
                  <a:lnTo>
                    <a:pt x="36406" y="193441"/>
                  </a:lnTo>
                  <a:lnTo>
                    <a:pt x="61119" y="191601"/>
                  </a:lnTo>
                  <a:lnTo>
                    <a:pt x="100728" y="206409"/>
                  </a:lnTo>
                  <a:lnTo>
                    <a:pt x="153534" y="238710"/>
                  </a:lnTo>
                  <a:lnTo>
                    <a:pt x="183632" y="266918"/>
                  </a:lnTo>
                  <a:lnTo>
                    <a:pt x="209775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783374" y="2509150"/>
              <a:ext cx="164535" cy="150824"/>
            </a:xfrm>
            <a:custGeom>
              <a:avLst/>
              <a:gdLst/>
              <a:ahLst/>
              <a:cxnLst/>
              <a:rect l="0" t="0" r="0" b="0"/>
              <a:pathLst>
                <a:path w="164535" h="150824">
                  <a:moveTo>
                    <a:pt x="0" y="0"/>
                  </a:moveTo>
                  <a:lnTo>
                    <a:pt x="12470" y="31315"/>
                  </a:lnTo>
                  <a:lnTo>
                    <a:pt x="51314" y="77607"/>
                  </a:lnTo>
                  <a:lnTo>
                    <a:pt x="106968" y="123389"/>
                  </a:lnTo>
                  <a:lnTo>
                    <a:pt x="126762" y="138630"/>
                  </a:lnTo>
                  <a:lnTo>
                    <a:pt x="164534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51930" y="2481727"/>
              <a:ext cx="54846" cy="575872"/>
            </a:xfrm>
            <a:custGeom>
              <a:avLst/>
              <a:gdLst/>
              <a:ahLst/>
              <a:cxnLst/>
              <a:rect l="0" t="0" r="0" b="0"/>
              <a:pathLst>
                <a:path w="54846" h="575872">
                  <a:moveTo>
                    <a:pt x="54845" y="0"/>
                  </a:moveTo>
                  <a:lnTo>
                    <a:pt x="40287" y="29116"/>
                  </a:lnTo>
                  <a:lnTo>
                    <a:pt x="31234" y="90894"/>
                  </a:lnTo>
                  <a:lnTo>
                    <a:pt x="29117" y="145009"/>
                  </a:lnTo>
                  <a:lnTo>
                    <a:pt x="28175" y="204607"/>
                  </a:lnTo>
                  <a:lnTo>
                    <a:pt x="27757" y="266643"/>
                  </a:lnTo>
                  <a:lnTo>
                    <a:pt x="23509" y="329763"/>
                  </a:lnTo>
                  <a:lnTo>
                    <a:pt x="20243" y="361524"/>
                  </a:lnTo>
                  <a:lnTo>
                    <a:pt x="18066" y="393363"/>
                  </a:lnTo>
                  <a:lnTo>
                    <a:pt x="16614" y="425253"/>
                  </a:lnTo>
                  <a:lnTo>
                    <a:pt x="13478" y="484554"/>
                  </a:lnTo>
                  <a:lnTo>
                    <a:pt x="4670" y="546106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139865" y="2276060"/>
            <a:ext cx="727845" cy="452470"/>
            <a:chOff x="3139865" y="2276060"/>
            <a:chExt cx="727845" cy="452470"/>
          </a:xfrm>
        </p:grpSpPr>
        <p:sp>
          <p:nvSpPr>
            <p:cNvPr id="55" name="Freeform 54"/>
            <p:cNvSpPr/>
            <p:nvPr/>
          </p:nvSpPr>
          <p:spPr>
            <a:xfrm>
              <a:off x="3139865" y="2454305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3209" y="1523"/>
                  </a:lnTo>
                  <a:lnTo>
                    <a:pt x="111793" y="10852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67287" y="2563995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35886" y="4288"/>
                  </a:lnTo>
                  <a:lnTo>
                    <a:pt x="9691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55223" y="2276060"/>
              <a:ext cx="54846" cy="452470"/>
            </a:xfrm>
            <a:custGeom>
              <a:avLst/>
              <a:gdLst/>
              <a:ahLst/>
              <a:cxnLst/>
              <a:rect l="0" t="0" r="0" b="0"/>
              <a:pathLst>
                <a:path w="54846" h="452470">
                  <a:moveTo>
                    <a:pt x="0" y="0"/>
                  </a:moveTo>
                  <a:lnTo>
                    <a:pt x="1523" y="53208"/>
                  </a:lnTo>
                  <a:lnTo>
                    <a:pt x="10946" y="104464"/>
                  </a:lnTo>
                  <a:lnTo>
                    <a:pt x="21864" y="152322"/>
                  </a:lnTo>
                  <a:lnTo>
                    <a:pt x="27299" y="211867"/>
                  </a:lnTo>
                  <a:lnTo>
                    <a:pt x="37880" y="268782"/>
                  </a:lnTo>
                  <a:lnTo>
                    <a:pt x="49141" y="325763"/>
                  </a:lnTo>
                  <a:lnTo>
                    <a:pt x="53155" y="387166"/>
                  </a:lnTo>
                  <a:lnTo>
                    <a:pt x="53718" y="404363"/>
                  </a:lnTo>
                  <a:lnTo>
                    <a:pt x="54845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02005" y="2315702"/>
              <a:ext cx="265705" cy="382224"/>
            </a:xfrm>
            <a:custGeom>
              <a:avLst/>
              <a:gdLst/>
              <a:ahLst/>
              <a:cxnLst/>
              <a:rect l="0" t="0" r="0" b="0"/>
              <a:pathLst>
                <a:path w="265705" h="382224">
                  <a:moveTo>
                    <a:pt x="182286" y="42625"/>
                  </a:moveTo>
                  <a:lnTo>
                    <a:pt x="136840" y="4456"/>
                  </a:lnTo>
                  <a:lnTo>
                    <a:pt x="124566" y="421"/>
                  </a:lnTo>
                  <a:lnTo>
                    <a:pt x="98742" y="0"/>
                  </a:lnTo>
                  <a:lnTo>
                    <a:pt x="58507" y="15607"/>
                  </a:lnTo>
                  <a:lnTo>
                    <a:pt x="35358" y="39250"/>
                  </a:lnTo>
                  <a:lnTo>
                    <a:pt x="2948" y="96803"/>
                  </a:lnTo>
                  <a:lnTo>
                    <a:pt x="0" y="124596"/>
                  </a:lnTo>
                  <a:lnTo>
                    <a:pt x="5292" y="150659"/>
                  </a:lnTo>
                  <a:lnTo>
                    <a:pt x="17800" y="172399"/>
                  </a:lnTo>
                  <a:lnTo>
                    <a:pt x="23878" y="174845"/>
                  </a:lnTo>
                  <a:lnTo>
                    <a:pt x="29454" y="171905"/>
                  </a:lnTo>
                  <a:lnTo>
                    <a:pt x="52704" y="149994"/>
                  </a:lnTo>
                  <a:lnTo>
                    <a:pt x="63906" y="141626"/>
                  </a:lnTo>
                  <a:lnTo>
                    <a:pt x="92602" y="136392"/>
                  </a:lnTo>
                  <a:lnTo>
                    <a:pt x="124145" y="140667"/>
                  </a:lnTo>
                  <a:lnTo>
                    <a:pt x="181635" y="168239"/>
                  </a:lnTo>
                  <a:lnTo>
                    <a:pt x="207896" y="186814"/>
                  </a:lnTo>
                  <a:lnTo>
                    <a:pt x="259143" y="249225"/>
                  </a:lnTo>
                  <a:lnTo>
                    <a:pt x="265704" y="276129"/>
                  </a:lnTo>
                  <a:lnTo>
                    <a:pt x="262018" y="303322"/>
                  </a:lnTo>
                  <a:lnTo>
                    <a:pt x="250223" y="330642"/>
                  </a:lnTo>
                  <a:lnTo>
                    <a:pt x="230762" y="349893"/>
                  </a:lnTo>
                  <a:lnTo>
                    <a:pt x="181028" y="374666"/>
                  </a:lnTo>
                  <a:lnTo>
                    <a:pt x="133501" y="382223"/>
                  </a:lnTo>
                  <a:lnTo>
                    <a:pt x="73794" y="375353"/>
                  </a:lnTo>
                  <a:lnTo>
                    <a:pt x="17752" y="371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57002" y="2289771"/>
            <a:ext cx="268964" cy="425048"/>
            <a:chOff x="1157002" y="2289771"/>
            <a:chExt cx="268964" cy="425048"/>
          </a:xfrm>
        </p:grpSpPr>
        <p:sp>
          <p:nvSpPr>
            <p:cNvPr id="60" name="Freeform 59"/>
            <p:cNvSpPr/>
            <p:nvPr/>
          </p:nvSpPr>
          <p:spPr>
            <a:xfrm>
              <a:off x="1157002" y="2358327"/>
              <a:ext cx="241542" cy="133334"/>
            </a:xfrm>
            <a:custGeom>
              <a:avLst/>
              <a:gdLst/>
              <a:ahLst/>
              <a:cxnLst/>
              <a:rect l="0" t="0" r="0" b="0"/>
              <a:pathLst>
                <a:path w="241542" h="133334">
                  <a:moveTo>
                    <a:pt x="90717" y="0"/>
                  </a:moveTo>
                  <a:lnTo>
                    <a:pt x="71740" y="48807"/>
                  </a:lnTo>
                  <a:lnTo>
                    <a:pt x="39403" y="101218"/>
                  </a:lnTo>
                  <a:lnTo>
                    <a:pt x="5434" y="124107"/>
                  </a:lnTo>
                  <a:lnTo>
                    <a:pt x="345" y="123871"/>
                  </a:lnTo>
                  <a:lnTo>
                    <a:pt x="0" y="119144"/>
                  </a:lnTo>
                  <a:lnTo>
                    <a:pt x="2817" y="111422"/>
                  </a:lnTo>
                  <a:lnTo>
                    <a:pt x="10788" y="107797"/>
                  </a:lnTo>
                  <a:lnTo>
                    <a:pt x="35896" y="107833"/>
                  </a:lnTo>
                  <a:lnTo>
                    <a:pt x="90722" y="120269"/>
                  </a:lnTo>
                  <a:lnTo>
                    <a:pt x="149626" y="133333"/>
                  </a:lnTo>
                  <a:lnTo>
                    <a:pt x="197548" y="131930"/>
                  </a:lnTo>
                  <a:lnTo>
                    <a:pt x="241541" y="12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288853" y="2289771"/>
              <a:ext cx="137113" cy="425048"/>
            </a:xfrm>
            <a:custGeom>
              <a:avLst/>
              <a:gdLst/>
              <a:ahLst/>
              <a:cxnLst/>
              <a:rect l="0" t="0" r="0" b="0"/>
              <a:pathLst>
                <a:path w="137113" h="425048">
                  <a:moveTo>
                    <a:pt x="137112" y="0"/>
                  </a:moveTo>
                  <a:lnTo>
                    <a:pt x="122197" y="48807"/>
                  </a:lnTo>
                  <a:lnTo>
                    <a:pt x="105270" y="102314"/>
                  </a:lnTo>
                  <a:lnTo>
                    <a:pt x="89444" y="144498"/>
                  </a:lnTo>
                  <a:lnTo>
                    <a:pt x="72253" y="188638"/>
                  </a:lnTo>
                  <a:lnTo>
                    <a:pt x="52724" y="249034"/>
                  </a:lnTo>
                  <a:lnTo>
                    <a:pt x="37289" y="305524"/>
                  </a:lnTo>
                  <a:lnTo>
                    <a:pt x="23067" y="360856"/>
                  </a:lnTo>
                  <a:lnTo>
                    <a:pt x="13807" y="38940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1014629" y="2094353"/>
            <a:ext cx="570621" cy="693354"/>
          </a:xfrm>
          <a:custGeom>
            <a:avLst/>
            <a:gdLst/>
            <a:ahLst/>
            <a:cxnLst/>
            <a:rect l="0" t="0" r="0" b="0"/>
            <a:pathLst>
              <a:path w="570621" h="693354">
                <a:moveTo>
                  <a:pt x="205668" y="99439"/>
                </a:moveTo>
                <a:lnTo>
                  <a:pt x="146453" y="146213"/>
                </a:lnTo>
                <a:lnTo>
                  <a:pt x="105667" y="194106"/>
                </a:lnTo>
                <a:lnTo>
                  <a:pt x="75489" y="245811"/>
                </a:lnTo>
                <a:lnTo>
                  <a:pt x="51644" y="304228"/>
                </a:lnTo>
                <a:lnTo>
                  <a:pt x="32263" y="359778"/>
                </a:lnTo>
                <a:lnTo>
                  <a:pt x="19885" y="405605"/>
                </a:lnTo>
                <a:lnTo>
                  <a:pt x="16455" y="450322"/>
                </a:lnTo>
                <a:lnTo>
                  <a:pt x="23056" y="496603"/>
                </a:lnTo>
                <a:lnTo>
                  <a:pt x="39840" y="557358"/>
                </a:lnTo>
                <a:lnTo>
                  <a:pt x="51223" y="587847"/>
                </a:lnTo>
                <a:lnTo>
                  <a:pt x="92135" y="642031"/>
                </a:lnTo>
                <a:lnTo>
                  <a:pt x="133603" y="670358"/>
                </a:lnTo>
                <a:lnTo>
                  <a:pt x="191763" y="690770"/>
                </a:lnTo>
                <a:lnTo>
                  <a:pt x="235036" y="693353"/>
                </a:lnTo>
                <a:lnTo>
                  <a:pt x="279659" y="689423"/>
                </a:lnTo>
                <a:lnTo>
                  <a:pt x="324883" y="682598"/>
                </a:lnTo>
                <a:lnTo>
                  <a:pt x="378611" y="670190"/>
                </a:lnTo>
                <a:lnTo>
                  <a:pt x="430755" y="642308"/>
                </a:lnTo>
                <a:lnTo>
                  <a:pt x="470242" y="612379"/>
                </a:lnTo>
                <a:lnTo>
                  <a:pt x="508518" y="562378"/>
                </a:lnTo>
                <a:lnTo>
                  <a:pt x="541526" y="499319"/>
                </a:lnTo>
                <a:lnTo>
                  <a:pt x="552989" y="450839"/>
                </a:lnTo>
                <a:lnTo>
                  <a:pt x="559607" y="398823"/>
                </a:lnTo>
                <a:lnTo>
                  <a:pt x="567626" y="345235"/>
                </a:lnTo>
                <a:lnTo>
                  <a:pt x="566149" y="285512"/>
                </a:lnTo>
                <a:lnTo>
                  <a:pt x="570620" y="238870"/>
                </a:lnTo>
                <a:lnTo>
                  <a:pt x="559757" y="181547"/>
                </a:lnTo>
                <a:lnTo>
                  <a:pt x="545349" y="138471"/>
                </a:lnTo>
                <a:lnTo>
                  <a:pt x="525742" y="96981"/>
                </a:lnTo>
                <a:lnTo>
                  <a:pt x="480443" y="49452"/>
                </a:lnTo>
                <a:lnTo>
                  <a:pt x="426903" y="16919"/>
                </a:lnTo>
                <a:lnTo>
                  <a:pt x="366520" y="0"/>
                </a:lnTo>
                <a:lnTo>
                  <a:pt x="318329" y="3282"/>
                </a:lnTo>
                <a:lnTo>
                  <a:pt x="275104" y="15426"/>
                </a:lnTo>
                <a:lnTo>
                  <a:pt x="223616" y="46055"/>
                </a:lnTo>
                <a:lnTo>
                  <a:pt x="163287" y="92014"/>
                </a:lnTo>
                <a:lnTo>
                  <a:pt x="124554" y="130248"/>
                </a:lnTo>
                <a:lnTo>
                  <a:pt x="83398" y="192927"/>
                </a:lnTo>
                <a:lnTo>
                  <a:pt x="55180" y="239876"/>
                </a:lnTo>
                <a:lnTo>
                  <a:pt x="25626" y="303056"/>
                </a:lnTo>
                <a:lnTo>
                  <a:pt x="0" y="3599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5744944" y="1895215"/>
            <a:ext cx="3469059" cy="569693"/>
            <a:chOff x="5744944" y="1895215"/>
            <a:chExt cx="3469059" cy="569693"/>
          </a:xfrm>
        </p:grpSpPr>
        <p:sp>
          <p:nvSpPr>
            <p:cNvPr id="64" name="Freeform 63"/>
            <p:cNvSpPr/>
            <p:nvPr/>
          </p:nvSpPr>
          <p:spPr>
            <a:xfrm>
              <a:off x="5744944" y="1962608"/>
              <a:ext cx="287986" cy="402824"/>
            </a:xfrm>
            <a:custGeom>
              <a:avLst/>
              <a:gdLst/>
              <a:ahLst/>
              <a:cxnLst/>
              <a:rect l="0" t="0" r="0" b="0"/>
              <a:pathLst>
                <a:path w="287986" h="402824">
                  <a:moveTo>
                    <a:pt x="109739" y="11805"/>
                  </a:moveTo>
                  <a:lnTo>
                    <a:pt x="145625" y="2382"/>
                  </a:lnTo>
                  <a:lnTo>
                    <a:pt x="181549" y="0"/>
                  </a:lnTo>
                  <a:lnTo>
                    <a:pt x="210718" y="7066"/>
                  </a:lnTo>
                  <a:lnTo>
                    <a:pt x="222762" y="13216"/>
                  </a:lnTo>
                  <a:lnTo>
                    <a:pt x="240207" y="36300"/>
                  </a:lnTo>
                  <a:lnTo>
                    <a:pt x="251516" y="68396"/>
                  </a:lnTo>
                  <a:lnTo>
                    <a:pt x="256358" y="130814"/>
                  </a:lnTo>
                  <a:lnTo>
                    <a:pt x="252092" y="180482"/>
                  </a:lnTo>
                  <a:lnTo>
                    <a:pt x="241125" y="237997"/>
                  </a:lnTo>
                  <a:lnTo>
                    <a:pt x="213669" y="298543"/>
                  </a:lnTo>
                  <a:lnTo>
                    <a:pt x="176589" y="350167"/>
                  </a:lnTo>
                  <a:lnTo>
                    <a:pt x="136656" y="387131"/>
                  </a:lnTo>
                  <a:lnTo>
                    <a:pt x="105452" y="399519"/>
                  </a:lnTo>
                  <a:lnTo>
                    <a:pt x="88599" y="402823"/>
                  </a:lnTo>
                  <a:lnTo>
                    <a:pt x="57687" y="398368"/>
                  </a:lnTo>
                  <a:lnTo>
                    <a:pt x="30236" y="384708"/>
                  </a:lnTo>
                  <a:lnTo>
                    <a:pt x="7880" y="363403"/>
                  </a:lnTo>
                  <a:lnTo>
                    <a:pt x="2223" y="351323"/>
                  </a:lnTo>
                  <a:lnTo>
                    <a:pt x="0" y="325713"/>
                  </a:lnTo>
                  <a:lnTo>
                    <a:pt x="8153" y="303158"/>
                  </a:lnTo>
                  <a:lnTo>
                    <a:pt x="14592" y="292878"/>
                  </a:lnTo>
                  <a:lnTo>
                    <a:pt x="37998" y="277393"/>
                  </a:lnTo>
                  <a:lnTo>
                    <a:pt x="70237" y="266956"/>
                  </a:lnTo>
                  <a:lnTo>
                    <a:pt x="129689" y="262604"/>
                  </a:lnTo>
                  <a:lnTo>
                    <a:pt x="185053" y="271809"/>
                  </a:lnTo>
                  <a:lnTo>
                    <a:pt x="216338" y="285295"/>
                  </a:lnTo>
                  <a:lnTo>
                    <a:pt x="252368" y="317297"/>
                  </a:lnTo>
                  <a:lnTo>
                    <a:pt x="282241" y="370326"/>
                  </a:lnTo>
                  <a:lnTo>
                    <a:pt x="287985" y="3820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42618" y="23309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44265" y="1895215"/>
              <a:ext cx="233091" cy="490535"/>
            </a:xfrm>
            <a:custGeom>
              <a:avLst/>
              <a:gdLst/>
              <a:ahLst/>
              <a:cxnLst/>
              <a:rect l="0" t="0" r="0" b="0"/>
              <a:pathLst>
                <a:path w="233091" h="490535">
                  <a:moveTo>
                    <a:pt x="0" y="161465"/>
                  </a:moveTo>
                  <a:lnTo>
                    <a:pt x="1523" y="208298"/>
                  </a:lnTo>
                  <a:lnTo>
                    <a:pt x="7278" y="252359"/>
                  </a:lnTo>
                  <a:lnTo>
                    <a:pt x="10853" y="306474"/>
                  </a:lnTo>
                  <a:lnTo>
                    <a:pt x="13964" y="363025"/>
                  </a:lnTo>
                  <a:lnTo>
                    <a:pt x="20425" y="413551"/>
                  </a:lnTo>
                  <a:lnTo>
                    <a:pt x="24312" y="457335"/>
                  </a:lnTo>
                  <a:lnTo>
                    <a:pt x="24517" y="484920"/>
                  </a:lnTo>
                  <a:lnTo>
                    <a:pt x="22438" y="483744"/>
                  </a:lnTo>
                  <a:lnTo>
                    <a:pt x="8156" y="445351"/>
                  </a:lnTo>
                  <a:lnTo>
                    <a:pt x="2416" y="385230"/>
                  </a:lnTo>
                  <a:lnTo>
                    <a:pt x="5136" y="331504"/>
                  </a:lnTo>
                  <a:lnTo>
                    <a:pt x="11424" y="273601"/>
                  </a:lnTo>
                  <a:lnTo>
                    <a:pt x="19296" y="217397"/>
                  </a:lnTo>
                  <a:lnTo>
                    <a:pt x="23811" y="170074"/>
                  </a:lnTo>
                  <a:lnTo>
                    <a:pt x="28864" y="127205"/>
                  </a:lnTo>
                  <a:lnTo>
                    <a:pt x="48839" y="64815"/>
                  </a:lnTo>
                  <a:lnTo>
                    <a:pt x="91821" y="3820"/>
                  </a:lnTo>
                  <a:lnTo>
                    <a:pt x="103871" y="0"/>
                  </a:lnTo>
                  <a:lnTo>
                    <a:pt x="133510" y="3881"/>
                  </a:lnTo>
                  <a:lnTo>
                    <a:pt x="145375" y="12228"/>
                  </a:lnTo>
                  <a:lnTo>
                    <a:pt x="162621" y="37754"/>
                  </a:lnTo>
                  <a:lnTo>
                    <a:pt x="180894" y="86385"/>
                  </a:lnTo>
                  <a:lnTo>
                    <a:pt x="195958" y="139389"/>
                  </a:lnTo>
                  <a:lnTo>
                    <a:pt x="202791" y="193688"/>
                  </a:lnTo>
                  <a:lnTo>
                    <a:pt x="208451" y="238248"/>
                  </a:lnTo>
                  <a:lnTo>
                    <a:pt x="216046" y="288523"/>
                  </a:lnTo>
                  <a:lnTo>
                    <a:pt x="224499" y="341336"/>
                  </a:lnTo>
                  <a:lnTo>
                    <a:pt x="229272" y="387153"/>
                  </a:lnTo>
                  <a:lnTo>
                    <a:pt x="231958" y="443144"/>
                  </a:lnTo>
                  <a:lnTo>
                    <a:pt x="233090" y="490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499110" y="2236526"/>
              <a:ext cx="274225" cy="53246"/>
            </a:xfrm>
            <a:custGeom>
              <a:avLst/>
              <a:gdLst/>
              <a:ahLst/>
              <a:cxnLst/>
              <a:rect l="0" t="0" r="0" b="0"/>
              <a:pathLst>
                <a:path w="274225" h="53246">
                  <a:moveTo>
                    <a:pt x="0" y="53245"/>
                  </a:moveTo>
                  <a:lnTo>
                    <a:pt x="14558" y="31408"/>
                  </a:lnTo>
                  <a:lnTo>
                    <a:pt x="42018" y="16625"/>
                  </a:lnTo>
                  <a:lnTo>
                    <a:pt x="96240" y="3800"/>
                  </a:lnTo>
                  <a:lnTo>
                    <a:pt x="154963" y="0"/>
                  </a:lnTo>
                  <a:lnTo>
                    <a:pt x="216543" y="2937"/>
                  </a:lnTo>
                  <a:lnTo>
                    <a:pt x="274224" y="12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06619" y="2055815"/>
              <a:ext cx="501452" cy="409093"/>
            </a:xfrm>
            <a:custGeom>
              <a:avLst/>
              <a:gdLst/>
              <a:ahLst/>
              <a:cxnLst/>
              <a:rect l="0" t="0" r="0" b="0"/>
              <a:pathLst>
                <a:path w="501452" h="409093">
                  <a:moveTo>
                    <a:pt x="131249" y="192822"/>
                  </a:moveTo>
                  <a:lnTo>
                    <a:pt x="138528" y="170986"/>
                  </a:lnTo>
                  <a:lnTo>
                    <a:pt x="137625" y="161506"/>
                  </a:lnTo>
                  <a:lnTo>
                    <a:pt x="128496" y="142848"/>
                  </a:lnTo>
                  <a:lnTo>
                    <a:pt x="117226" y="138178"/>
                  </a:lnTo>
                  <a:lnTo>
                    <a:pt x="84391" y="137051"/>
                  </a:lnTo>
                  <a:lnTo>
                    <a:pt x="69540" y="141930"/>
                  </a:lnTo>
                  <a:lnTo>
                    <a:pt x="44916" y="159539"/>
                  </a:lnTo>
                  <a:lnTo>
                    <a:pt x="13922" y="202427"/>
                  </a:lnTo>
                  <a:lnTo>
                    <a:pt x="0" y="261008"/>
                  </a:lnTo>
                  <a:lnTo>
                    <a:pt x="4868" y="296253"/>
                  </a:lnTo>
                  <a:lnTo>
                    <a:pt x="10432" y="312051"/>
                  </a:lnTo>
                  <a:lnTo>
                    <a:pt x="28802" y="333666"/>
                  </a:lnTo>
                  <a:lnTo>
                    <a:pt x="40099" y="341563"/>
                  </a:lnTo>
                  <a:lnTo>
                    <a:pt x="68902" y="346275"/>
                  </a:lnTo>
                  <a:lnTo>
                    <a:pt x="98968" y="341767"/>
                  </a:lnTo>
                  <a:lnTo>
                    <a:pt x="122488" y="329607"/>
                  </a:lnTo>
                  <a:lnTo>
                    <a:pt x="139035" y="301859"/>
                  </a:lnTo>
                  <a:lnTo>
                    <a:pt x="152854" y="247473"/>
                  </a:lnTo>
                  <a:lnTo>
                    <a:pt x="152885" y="192765"/>
                  </a:lnTo>
                  <a:lnTo>
                    <a:pt x="147308" y="133897"/>
                  </a:lnTo>
                  <a:lnTo>
                    <a:pt x="145655" y="72275"/>
                  </a:lnTo>
                  <a:lnTo>
                    <a:pt x="149229" y="19484"/>
                  </a:lnTo>
                  <a:lnTo>
                    <a:pt x="152376" y="4137"/>
                  </a:lnTo>
                  <a:lnTo>
                    <a:pt x="154475" y="0"/>
                  </a:lnTo>
                  <a:lnTo>
                    <a:pt x="155874" y="3335"/>
                  </a:lnTo>
                  <a:lnTo>
                    <a:pt x="157843" y="45270"/>
                  </a:lnTo>
                  <a:lnTo>
                    <a:pt x="158303" y="92203"/>
                  </a:lnTo>
                  <a:lnTo>
                    <a:pt x="158508" y="148611"/>
                  </a:lnTo>
                  <a:lnTo>
                    <a:pt x="154536" y="197040"/>
                  </a:lnTo>
                  <a:lnTo>
                    <a:pt x="151860" y="258565"/>
                  </a:lnTo>
                  <a:lnTo>
                    <a:pt x="160716" y="319452"/>
                  </a:lnTo>
                  <a:lnTo>
                    <a:pt x="171767" y="360315"/>
                  </a:lnTo>
                  <a:lnTo>
                    <a:pt x="191914" y="393711"/>
                  </a:lnTo>
                  <a:lnTo>
                    <a:pt x="205209" y="402921"/>
                  </a:lnTo>
                  <a:lnTo>
                    <a:pt x="236231" y="409092"/>
                  </a:lnTo>
                  <a:lnTo>
                    <a:pt x="287956" y="404001"/>
                  </a:lnTo>
                  <a:lnTo>
                    <a:pt x="315664" y="388752"/>
                  </a:lnTo>
                  <a:lnTo>
                    <a:pt x="365558" y="341722"/>
                  </a:lnTo>
                  <a:lnTo>
                    <a:pt x="391277" y="294663"/>
                  </a:lnTo>
                  <a:lnTo>
                    <a:pt x="401267" y="242125"/>
                  </a:lnTo>
                  <a:lnTo>
                    <a:pt x="404227" y="180685"/>
                  </a:lnTo>
                  <a:lnTo>
                    <a:pt x="397825" y="128795"/>
                  </a:lnTo>
                  <a:lnTo>
                    <a:pt x="386332" y="102919"/>
                  </a:lnTo>
                  <a:lnTo>
                    <a:pt x="379001" y="91753"/>
                  </a:lnTo>
                  <a:lnTo>
                    <a:pt x="369544" y="87356"/>
                  </a:lnTo>
                  <a:lnTo>
                    <a:pt x="358668" y="87472"/>
                  </a:lnTo>
                  <a:lnTo>
                    <a:pt x="346847" y="90596"/>
                  </a:lnTo>
                  <a:lnTo>
                    <a:pt x="325588" y="110317"/>
                  </a:lnTo>
                  <a:lnTo>
                    <a:pt x="294392" y="165353"/>
                  </a:lnTo>
                  <a:lnTo>
                    <a:pt x="278443" y="206519"/>
                  </a:lnTo>
                  <a:lnTo>
                    <a:pt x="278627" y="262220"/>
                  </a:lnTo>
                  <a:lnTo>
                    <a:pt x="295609" y="312410"/>
                  </a:lnTo>
                  <a:lnTo>
                    <a:pt x="319938" y="348948"/>
                  </a:lnTo>
                  <a:lnTo>
                    <a:pt x="331692" y="354798"/>
                  </a:lnTo>
                  <a:lnTo>
                    <a:pt x="361002" y="357235"/>
                  </a:lnTo>
                  <a:lnTo>
                    <a:pt x="404484" y="342763"/>
                  </a:lnTo>
                  <a:lnTo>
                    <a:pt x="439035" y="311899"/>
                  </a:lnTo>
                  <a:lnTo>
                    <a:pt x="461291" y="266529"/>
                  </a:lnTo>
                  <a:lnTo>
                    <a:pt x="470255" y="207213"/>
                  </a:lnTo>
                  <a:lnTo>
                    <a:pt x="472351" y="163670"/>
                  </a:lnTo>
                  <a:lnTo>
                    <a:pt x="470236" y="120451"/>
                  </a:lnTo>
                  <a:lnTo>
                    <a:pt x="454962" y="61858"/>
                  </a:lnTo>
                  <a:lnTo>
                    <a:pt x="450320" y="24418"/>
                  </a:lnTo>
                  <a:lnTo>
                    <a:pt x="446035" y="19614"/>
                  </a:lnTo>
                  <a:lnTo>
                    <a:pt x="440132" y="24029"/>
                  </a:lnTo>
                  <a:lnTo>
                    <a:pt x="433149" y="34589"/>
                  </a:lnTo>
                  <a:lnTo>
                    <a:pt x="429453" y="74761"/>
                  </a:lnTo>
                  <a:lnTo>
                    <a:pt x="431366" y="123592"/>
                  </a:lnTo>
                  <a:lnTo>
                    <a:pt x="433966" y="185344"/>
                  </a:lnTo>
                  <a:lnTo>
                    <a:pt x="443707" y="242235"/>
                  </a:lnTo>
                  <a:lnTo>
                    <a:pt x="456242" y="296163"/>
                  </a:lnTo>
                  <a:lnTo>
                    <a:pt x="478189" y="356102"/>
                  </a:lnTo>
                  <a:lnTo>
                    <a:pt x="501451" y="398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675981" y="2029258"/>
              <a:ext cx="262806" cy="397626"/>
            </a:xfrm>
            <a:custGeom>
              <a:avLst/>
              <a:gdLst/>
              <a:ahLst/>
              <a:cxnLst/>
              <a:rect l="0" t="0" r="0" b="0"/>
              <a:pathLst>
                <a:path w="262806" h="397626">
                  <a:moveTo>
                    <a:pt x="70848" y="0"/>
                  </a:moveTo>
                  <a:lnTo>
                    <a:pt x="122533" y="3047"/>
                  </a:lnTo>
                  <a:lnTo>
                    <a:pt x="151710" y="14557"/>
                  </a:lnTo>
                  <a:lnTo>
                    <a:pt x="193832" y="45447"/>
                  </a:lnTo>
                  <a:lnTo>
                    <a:pt x="213361" y="74535"/>
                  </a:lnTo>
                  <a:lnTo>
                    <a:pt x="220701" y="90824"/>
                  </a:lnTo>
                  <a:lnTo>
                    <a:pt x="224794" y="125173"/>
                  </a:lnTo>
                  <a:lnTo>
                    <a:pt x="218534" y="174708"/>
                  </a:lnTo>
                  <a:lnTo>
                    <a:pt x="202968" y="222393"/>
                  </a:lnTo>
                  <a:lnTo>
                    <a:pt x="179058" y="266992"/>
                  </a:lnTo>
                  <a:lnTo>
                    <a:pt x="144551" y="303566"/>
                  </a:lnTo>
                  <a:lnTo>
                    <a:pt x="99796" y="335223"/>
                  </a:lnTo>
                  <a:lnTo>
                    <a:pt x="85575" y="342313"/>
                  </a:lnTo>
                  <a:lnTo>
                    <a:pt x="53525" y="346127"/>
                  </a:lnTo>
                  <a:lnTo>
                    <a:pt x="36447" y="345011"/>
                  </a:lnTo>
                  <a:lnTo>
                    <a:pt x="23539" y="338173"/>
                  </a:lnTo>
                  <a:lnTo>
                    <a:pt x="5133" y="314326"/>
                  </a:lnTo>
                  <a:lnTo>
                    <a:pt x="0" y="283414"/>
                  </a:lnTo>
                  <a:lnTo>
                    <a:pt x="4320" y="252409"/>
                  </a:lnTo>
                  <a:lnTo>
                    <a:pt x="16397" y="228473"/>
                  </a:lnTo>
                  <a:lnTo>
                    <a:pt x="28453" y="220871"/>
                  </a:lnTo>
                  <a:lnTo>
                    <a:pt x="62162" y="212425"/>
                  </a:lnTo>
                  <a:lnTo>
                    <a:pt x="94410" y="216796"/>
                  </a:lnTo>
                  <a:lnTo>
                    <a:pt x="123977" y="230419"/>
                  </a:lnTo>
                  <a:lnTo>
                    <a:pt x="180198" y="276405"/>
                  </a:lnTo>
                  <a:lnTo>
                    <a:pt x="228037" y="329499"/>
                  </a:lnTo>
                  <a:lnTo>
                    <a:pt x="257173" y="385494"/>
                  </a:lnTo>
                  <a:lnTo>
                    <a:pt x="262805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996459" y="2056680"/>
              <a:ext cx="326241" cy="295066"/>
            </a:xfrm>
            <a:custGeom>
              <a:avLst/>
              <a:gdLst/>
              <a:ahLst/>
              <a:cxnLst/>
              <a:rect l="0" t="0" r="0" b="0"/>
              <a:pathLst>
                <a:path w="326241" h="295066">
                  <a:moveTo>
                    <a:pt x="134283" y="0"/>
                  </a:moveTo>
                  <a:lnTo>
                    <a:pt x="135807" y="51685"/>
                  </a:lnTo>
                  <a:lnTo>
                    <a:pt x="143706" y="99613"/>
                  </a:lnTo>
                  <a:lnTo>
                    <a:pt x="146088" y="144821"/>
                  </a:lnTo>
                  <a:lnTo>
                    <a:pt x="154709" y="207106"/>
                  </a:lnTo>
                  <a:lnTo>
                    <a:pt x="158596" y="249472"/>
                  </a:lnTo>
                  <a:lnTo>
                    <a:pt x="159632" y="271434"/>
                  </a:lnTo>
                  <a:lnTo>
                    <a:pt x="154230" y="284552"/>
                  </a:lnTo>
                  <a:lnTo>
                    <a:pt x="144534" y="291774"/>
                  </a:lnTo>
                  <a:lnTo>
                    <a:pt x="131976" y="295065"/>
                  </a:lnTo>
                  <a:lnTo>
                    <a:pt x="120558" y="292688"/>
                  </a:lnTo>
                  <a:lnTo>
                    <a:pt x="99745" y="277860"/>
                  </a:lnTo>
                  <a:lnTo>
                    <a:pt x="48221" y="218053"/>
                  </a:lnTo>
                  <a:lnTo>
                    <a:pt x="0" y="167689"/>
                  </a:lnTo>
                  <a:lnTo>
                    <a:pt x="4015" y="171523"/>
                  </a:lnTo>
                  <a:lnTo>
                    <a:pt x="65576" y="181423"/>
                  </a:lnTo>
                  <a:lnTo>
                    <a:pt x="96129" y="185752"/>
                  </a:lnTo>
                  <a:lnTo>
                    <a:pt x="156157" y="181147"/>
                  </a:lnTo>
                  <a:lnTo>
                    <a:pt x="199866" y="179535"/>
                  </a:lnTo>
                  <a:lnTo>
                    <a:pt x="244683" y="178819"/>
                  </a:lnTo>
                  <a:lnTo>
                    <a:pt x="296489" y="178416"/>
                  </a:lnTo>
                  <a:lnTo>
                    <a:pt x="32624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350121" y="2014620"/>
              <a:ext cx="223230" cy="339421"/>
            </a:xfrm>
            <a:custGeom>
              <a:avLst/>
              <a:gdLst/>
              <a:ahLst/>
              <a:cxnLst/>
              <a:rect l="0" t="0" r="0" b="0"/>
              <a:pathLst>
                <a:path w="223230" h="339421">
                  <a:moveTo>
                    <a:pt x="0" y="55771"/>
                  </a:moveTo>
                  <a:lnTo>
                    <a:pt x="23416" y="24456"/>
                  </a:lnTo>
                  <a:lnTo>
                    <a:pt x="45448" y="5798"/>
                  </a:lnTo>
                  <a:lnTo>
                    <a:pt x="57721" y="1127"/>
                  </a:lnTo>
                  <a:lnTo>
                    <a:pt x="83546" y="0"/>
                  </a:lnTo>
                  <a:lnTo>
                    <a:pt x="95308" y="4879"/>
                  </a:lnTo>
                  <a:lnTo>
                    <a:pt x="126419" y="33583"/>
                  </a:lnTo>
                  <a:lnTo>
                    <a:pt x="145564" y="58097"/>
                  </a:lnTo>
                  <a:lnTo>
                    <a:pt x="152041" y="88290"/>
                  </a:lnTo>
                  <a:lnTo>
                    <a:pt x="151635" y="104873"/>
                  </a:lnTo>
                  <a:lnTo>
                    <a:pt x="138996" y="135486"/>
                  </a:lnTo>
                  <a:lnTo>
                    <a:pt x="118145" y="161280"/>
                  </a:lnTo>
                  <a:lnTo>
                    <a:pt x="93643" y="177822"/>
                  </a:lnTo>
                  <a:lnTo>
                    <a:pt x="88328" y="179795"/>
                  </a:lnTo>
                  <a:lnTo>
                    <a:pt x="87831" y="178064"/>
                  </a:lnTo>
                  <a:lnTo>
                    <a:pt x="90548" y="173863"/>
                  </a:lnTo>
                  <a:lnTo>
                    <a:pt x="116206" y="160672"/>
                  </a:lnTo>
                  <a:lnTo>
                    <a:pt x="144071" y="163840"/>
                  </a:lnTo>
                  <a:lnTo>
                    <a:pt x="173722" y="175405"/>
                  </a:lnTo>
                  <a:lnTo>
                    <a:pt x="197056" y="190701"/>
                  </a:lnTo>
                  <a:lnTo>
                    <a:pt x="213521" y="211719"/>
                  </a:lnTo>
                  <a:lnTo>
                    <a:pt x="220043" y="223722"/>
                  </a:lnTo>
                  <a:lnTo>
                    <a:pt x="223229" y="249246"/>
                  </a:lnTo>
                  <a:lnTo>
                    <a:pt x="218044" y="275825"/>
                  </a:lnTo>
                  <a:lnTo>
                    <a:pt x="205582" y="302873"/>
                  </a:lnTo>
                  <a:lnTo>
                    <a:pt x="185825" y="322004"/>
                  </a:lnTo>
                  <a:lnTo>
                    <a:pt x="174158" y="329238"/>
                  </a:lnTo>
                  <a:lnTo>
                    <a:pt x="121344" y="339420"/>
                  </a:lnTo>
                  <a:lnTo>
                    <a:pt x="60194" y="333437"/>
                  </a:lnTo>
                  <a:lnTo>
                    <a:pt x="27423" y="329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775733" y="2001835"/>
              <a:ext cx="54282" cy="411338"/>
            </a:xfrm>
            <a:custGeom>
              <a:avLst/>
              <a:gdLst/>
              <a:ahLst/>
              <a:cxnLst/>
              <a:rect l="0" t="0" r="0" b="0"/>
              <a:pathLst>
                <a:path w="54282" h="411338">
                  <a:moveTo>
                    <a:pt x="13147" y="0"/>
                  </a:moveTo>
                  <a:lnTo>
                    <a:pt x="3724" y="35887"/>
                  </a:lnTo>
                  <a:lnTo>
                    <a:pt x="706" y="93578"/>
                  </a:lnTo>
                  <a:lnTo>
                    <a:pt x="0" y="142139"/>
                  </a:lnTo>
                  <a:lnTo>
                    <a:pt x="6881" y="199033"/>
                  </a:lnTo>
                  <a:lnTo>
                    <a:pt x="11290" y="259393"/>
                  </a:lnTo>
                  <a:lnTo>
                    <a:pt x="19876" y="318243"/>
                  </a:lnTo>
                  <a:lnTo>
                    <a:pt x="44325" y="378728"/>
                  </a:lnTo>
                  <a:lnTo>
                    <a:pt x="54281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665480" y="2221215"/>
              <a:ext cx="274224" cy="13712"/>
            </a:xfrm>
            <a:custGeom>
              <a:avLst/>
              <a:gdLst/>
              <a:ahLst/>
              <a:cxnLst/>
              <a:rect l="0" t="0" r="0" b="0"/>
              <a:pathLst>
                <a:path w="274224" h="13712">
                  <a:moveTo>
                    <a:pt x="0" y="13711"/>
                  </a:moveTo>
                  <a:lnTo>
                    <a:pt x="45308" y="4288"/>
                  </a:lnTo>
                  <a:lnTo>
                    <a:pt x="104493" y="1270"/>
                  </a:lnTo>
                  <a:lnTo>
                    <a:pt x="148005" y="564"/>
                  </a:lnTo>
                  <a:lnTo>
                    <a:pt x="192736" y="251"/>
                  </a:lnTo>
                  <a:lnTo>
                    <a:pt x="244492" y="74"/>
                  </a:lnTo>
                  <a:lnTo>
                    <a:pt x="2742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021970" y="2234926"/>
              <a:ext cx="192033" cy="191483"/>
            </a:xfrm>
            <a:custGeom>
              <a:avLst/>
              <a:gdLst/>
              <a:ahLst/>
              <a:cxnLst/>
              <a:rect l="0" t="0" r="0" b="0"/>
              <a:pathLst>
                <a:path w="192033" h="191483">
                  <a:moveTo>
                    <a:pt x="0" y="54845"/>
                  </a:moveTo>
                  <a:lnTo>
                    <a:pt x="1524" y="108053"/>
                  </a:lnTo>
                  <a:lnTo>
                    <a:pt x="12471" y="157786"/>
                  </a:lnTo>
                  <a:lnTo>
                    <a:pt x="26364" y="182356"/>
                  </a:lnTo>
                  <a:lnTo>
                    <a:pt x="35858" y="188603"/>
                  </a:lnTo>
                  <a:lnTo>
                    <a:pt x="58594" y="191482"/>
                  </a:lnTo>
                  <a:lnTo>
                    <a:pt x="119853" y="179393"/>
                  </a:lnTo>
                  <a:lnTo>
                    <a:pt x="149247" y="165552"/>
                  </a:lnTo>
                  <a:lnTo>
                    <a:pt x="184211" y="133351"/>
                  </a:lnTo>
                  <a:lnTo>
                    <a:pt x="189840" y="120893"/>
                  </a:lnTo>
                  <a:lnTo>
                    <a:pt x="192032" y="94864"/>
                  </a:lnTo>
                  <a:lnTo>
                    <a:pt x="187437" y="83048"/>
                  </a:lnTo>
                  <a:lnTo>
                    <a:pt x="170143" y="61793"/>
                  </a:lnTo>
                  <a:lnTo>
                    <a:pt x="112378" y="24845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416431" y="2618839"/>
            <a:ext cx="3454624" cy="937465"/>
            <a:chOff x="6416431" y="2618839"/>
            <a:chExt cx="3454624" cy="937465"/>
          </a:xfrm>
        </p:grpSpPr>
        <p:sp>
          <p:nvSpPr>
            <p:cNvPr id="76" name="Freeform 75"/>
            <p:cNvSpPr/>
            <p:nvPr/>
          </p:nvSpPr>
          <p:spPr>
            <a:xfrm>
              <a:off x="6416431" y="2810564"/>
              <a:ext cx="178658" cy="213840"/>
            </a:xfrm>
            <a:custGeom>
              <a:avLst/>
              <a:gdLst/>
              <a:ahLst/>
              <a:cxnLst/>
              <a:rect l="0" t="0" r="0" b="0"/>
              <a:pathLst>
                <a:path w="178658" h="213840">
                  <a:moveTo>
                    <a:pt x="14123" y="164767"/>
                  </a:moveTo>
                  <a:lnTo>
                    <a:pt x="71375" y="126599"/>
                  </a:lnTo>
                  <a:lnTo>
                    <a:pt x="132362" y="73218"/>
                  </a:lnTo>
                  <a:lnTo>
                    <a:pt x="137129" y="61077"/>
                  </a:lnTo>
                  <a:lnTo>
                    <a:pt x="138364" y="31337"/>
                  </a:lnTo>
                  <a:lnTo>
                    <a:pt x="133513" y="19445"/>
                  </a:lnTo>
                  <a:lnTo>
                    <a:pt x="115935" y="2170"/>
                  </a:lnTo>
                  <a:lnTo>
                    <a:pt x="104850" y="0"/>
                  </a:lnTo>
                  <a:lnTo>
                    <a:pt x="80345" y="5715"/>
                  </a:lnTo>
                  <a:lnTo>
                    <a:pt x="40854" y="33342"/>
                  </a:lnTo>
                  <a:lnTo>
                    <a:pt x="7485" y="70474"/>
                  </a:lnTo>
                  <a:lnTo>
                    <a:pt x="0" y="101022"/>
                  </a:lnTo>
                  <a:lnTo>
                    <a:pt x="137" y="117700"/>
                  </a:lnTo>
                  <a:lnTo>
                    <a:pt x="12477" y="148419"/>
                  </a:lnTo>
                  <a:lnTo>
                    <a:pt x="45120" y="187345"/>
                  </a:lnTo>
                  <a:lnTo>
                    <a:pt x="57639" y="198101"/>
                  </a:lnTo>
                  <a:lnTo>
                    <a:pt x="87801" y="210051"/>
                  </a:lnTo>
                  <a:lnTo>
                    <a:pt x="119995" y="213839"/>
                  </a:lnTo>
                  <a:lnTo>
                    <a:pt x="178657" y="20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91066" y="2687395"/>
              <a:ext cx="27423" cy="370204"/>
            </a:xfrm>
            <a:custGeom>
              <a:avLst/>
              <a:gdLst/>
              <a:ahLst/>
              <a:cxnLst/>
              <a:rect l="0" t="0" r="0" b="0"/>
              <a:pathLst>
                <a:path w="27423" h="370204">
                  <a:moveTo>
                    <a:pt x="0" y="0"/>
                  </a:moveTo>
                  <a:lnTo>
                    <a:pt x="1523" y="46833"/>
                  </a:lnTo>
                  <a:lnTo>
                    <a:pt x="7279" y="90894"/>
                  </a:lnTo>
                  <a:lnTo>
                    <a:pt x="10853" y="140947"/>
                  </a:lnTo>
                  <a:lnTo>
                    <a:pt x="13964" y="192138"/>
                  </a:lnTo>
                  <a:lnTo>
                    <a:pt x="20425" y="240281"/>
                  </a:lnTo>
                  <a:lnTo>
                    <a:pt x="25349" y="302931"/>
                  </a:lnTo>
                  <a:lnTo>
                    <a:pt x="26501" y="333195"/>
                  </a:lnTo>
                  <a:lnTo>
                    <a:pt x="27422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855601" y="2893064"/>
              <a:ext cx="1" cy="109690"/>
            </a:xfrm>
            <a:custGeom>
              <a:avLst/>
              <a:gdLst/>
              <a:ahLst/>
              <a:cxnLst/>
              <a:rect l="0" t="0" r="0" b="0"/>
              <a:pathLst>
                <a:path w="1" h="109690">
                  <a:moveTo>
                    <a:pt x="0" y="0"/>
                  </a:moveTo>
                  <a:lnTo>
                    <a:pt x="0" y="51685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83023" y="278337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0" y="0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041620" y="2839672"/>
              <a:ext cx="239029" cy="149371"/>
            </a:xfrm>
            <a:custGeom>
              <a:avLst/>
              <a:gdLst/>
              <a:ahLst/>
              <a:cxnLst/>
              <a:rect l="0" t="0" r="0" b="0"/>
              <a:pathLst>
                <a:path w="239029" h="149371">
                  <a:moveTo>
                    <a:pt x="5937" y="108236"/>
                  </a:moveTo>
                  <a:lnTo>
                    <a:pt x="13837" y="131935"/>
                  </a:lnTo>
                  <a:lnTo>
                    <a:pt x="0" y="90424"/>
                  </a:lnTo>
                  <a:lnTo>
                    <a:pt x="1808" y="44897"/>
                  </a:lnTo>
                  <a:lnTo>
                    <a:pt x="7755" y="37064"/>
                  </a:lnTo>
                  <a:lnTo>
                    <a:pt x="16290" y="34890"/>
                  </a:lnTo>
                  <a:lnTo>
                    <a:pt x="26550" y="36487"/>
                  </a:lnTo>
                  <a:lnTo>
                    <a:pt x="62827" y="60570"/>
                  </a:lnTo>
                  <a:lnTo>
                    <a:pt x="87964" y="96652"/>
                  </a:lnTo>
                  <a:lnTo>
                    <a:pt x="94138" y="98990"/>
                  </a:lnTo>
                  <a:lnTo>
                    <a:pt x="99777" y="94455"/>
                  </a:lnTo>
                  <a:lnTo>
                    <a:pt x="126010" y="37866"/>
                  </a:lnTo>
                  <a:lnTo>
                    <a:pt x="141063" y="11451"/>
                  </a:lnTo>
                  <a:lnTo>
                    <a:pt x="150866" y="4103"/>
                  </a:lnTo>
                  <a:lnTo>
                    <a:pt x="161971" y="727"/>
                  </a:lnTo>
                  <a:lnTo>
                    <a:pt x="173946" y="0"/>
                  </a:lnTo>
                  <a:lnTo>
                    <a:pt x="184975" y="4086"/>
                  </a:lnTo>
                  <a:lnTo>
                    <a:pt x="205356" y="20814"/>
                  </a:lnTo>
                  <a:lnTo>
                    <a:pt x="216446" y="47546"/>
                  </a:lnTo>
                  <a:lnTo>
                    <a:pt x="230843" y="107082"/>
                  </a:lnTo>
                  <a:lnTo>
                    <a:pt x="239028" y="149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390337" y="2906775"/>
              <a:ext cx="1" cy="123402"/>
            </a:xfrm>
            <a:custGeom>
              <a:avLst/>
              <a:gdLst/>
              <a:ahLst/>
              <a:cxnLst/>
              <a:rect l="0" t="0" r="0" b="0"/>
              <a:pathLst>
                <a:path w="1" h="123402">
                  <a:moveTo>
                    <a:pt x="0" y="0"/>
                  </a:moveTo>
                  <a:lnTo>
                    <a:pt x="0" y="59659"/>
                  </a:lnTo>
                  <a:lnTo>
                    <a:pt x="0" y="98928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472605" y="2824507"/>
              <a:ext cx="438759" cy="214279"/>
            </a:xfrm>
            <a:custGeom>
              <a:avLst/>
              <a:gdLst/>
              <a:ahLst/>
              <a:cxnLst/>
              <a:rect l="0" t="0" r="0" b="0"/>
              <a:pathLst>
                <a:path w="438759" h="214279">
                  <a:moveTo>
                    <a:pt x="0" y="0"/>
                  </a:moveTo>
                  <a:lnTo>
                    <a:pt x="38168" y="57253"/>
                  </a:lnTo>
                  <a:lnTo>
                    <a:pt x="49903" y="111250"/>
                  </a:lnTo>
                  <a:lnTo>
                    <a:pt x="50027" y="119871"/>
                  </a:lnTo>
                  <a:lnTo>
                    <a:pt x="48586" y="121048"/>
                  </a:lnTo>
                  <a:lnTo>
                    <a:pt x="46101" y="117262"/>
                  </a:lnTo>
                  <a:lnTo>
                    <a:pt x="51466" y="96805"/>
                  </a:lnTo>
                  <a:lnTo>
                    <a:pt x="79737" y="41297"/>
                  </a:lnTo>
                  <a:lnTo>
                    <a:pt x="100947" y="21909"/>
                  </a:lnTo>
                  <a:lnTo>
                    <a:pt x="113003" y="14606"/>
                  </a:lnTo>
                  <a:lnTo>
                    <a:pt x="125610" y="12785"/>
                  </a:lnTo>
                  <a:lnTo>
                    <a:pt x="151805" y="18886"/>
                  </a:lnTo>
                  <a:lnTo>
                    <a:pt x="160618" y="27825"/>
                  </a:lnTo>
                  <a:lnTo>
                    <a:pt x="170411" y="54009"/>
                  </a:lnTo>
                  <a:lnTo>
                    <a:pt x="175924" y="110289"/>
                  </a:lnTo>
                  <a:lnTo>
                    <a:pt x="177558" y="167929"/>
                  </a:lnTo>
                  <a:lnTo>
                    <a:pt x="186065" y="197020"/>
                  </a:lnTo>
                  <a:lnTo>
                    <a:pt x="192599" y="209044"/>
                  </a:lnTo>
                  <a:lnTo>
                    <a:pt x="200002" y="214013"/>
                  </a:lnTo>
                  <a:lnTo>
                    <a:pt x="207984" y="214278"/>
                  </a:lnTo>
                  <a:lnTo>
                    <a:pt x="216353" y="211408"/>
                  </a:lnTo>
                  <a:lnTo>
                    <a:pt x="242688" y="185533"/>
                  </a:lnTo>
                  <a:lnTo>
                    <a:pt x="283933" y="122556"/>
                  </a:lnTo>
                  <a:lnTo>
                    <a:pt x="293774" y="94080"/>
                  </a:lnTo>
                  <a:lnTo>
                    <a:pt x="298147" y="61111"/>
                  </a:lnTo>
                  <a:lnTo>
                    <a:pt x="294743" y="51405"/>
                  </a:lnTo>
                  <a:lnTo>
                    <a:pt x="287903" y="46458"/>
                  </a:lnTo>
                  <a:lnTo>
                    <a:pt x="278773" y="44683"/>
                  </a:lnTo>
                  <a:lnTo>
                    <a:pt x="269639" y="51117"/>
                  </a:lnTo>
                  <a:lnTo>
                    <a:pt x="243750" y="95044"/>
                  </a:lnTo>
                  <a:lnTo>
                    <a:pt x="231226" y="129587"/>
                  </a:lnTo>
                  <a:lnTo>
                    <a:pt x="230168" y="183295"/>
                  </a:lnTo>
                  <a:lnTo>
                    <a:pt x="235712" y="193800"/>
                  </a:lnTo>
                  <a:lnTo>
                    <a:pt x="243979" y="199280"/>
                  </a:lnTo>
                  <a:lnTo>
                    <a:pt x="254061" y="201409"/>
                  </a:lnTo>
                  <a:lnTo>
                    <a:pt x="263828" y="196735"/>
                  </a:lnTo>
                  <a:lnTo>
                    <a:pt x="282807" y="175291"/>
                  </a:lnTo>
                  <a:lnTo>
                    <a:pt x="303343" y="136237"/>
                  </a:lnTo>
                  <a:lnTo>
                    <a:pt x="311798" y="88441"/>
                  </a:lnTo>
                  <a:lnTo>
                    <a:pt x="314508" y="83336"/>
                  </a:lnTo>
                  <a:lnTo>
                    <a:pt x="317838" y="86027"/>
                  </a:lnTo>
                  <a:lnTo>
                    <a:pt x="349483" y="148836"/>
                  </a:lnTo>
                  <a:lnTo>
                    <a:pt x="366579" y="177363"/>
                  </a:lnTo>
                  <a:lnTo>
                    <a:pt x="378451" y="186798"/>
                  </a:lnTo>
                  <a:lnTo>
                    <a:pt x="407892" y="197281"/>
                  </a:lnTo>
                  <a:lnTo>
                    <a:pt x="425040" y="197878"/>
                  </a:lnTo>
                  <a:lnTo>
                    <a:pt x="438758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979919" y="2659973"/>
              <a:ext cx="27423" cy="383915"/>
            </a:xfrm>
            <a:custGeom>
              <a:avLst/>
              <a:gdLst/>
              <a:ahLst/>
              <a:cxnLst/>
              <a:rect l="0" t="0" r="0" b="0"/>
              <a:pathLst>
                <a:path w="27423" h="383915">
                  <a:moveTo>
                    <a:pt x="27422" y="0"/>
                  </a:moveTo>
                  <a:lnTo>
                    <a:pt x="18000" y="45309"/>
                  </a:lnTo>
                  <a:lnTo>
                    <a:pt x="14982" y="102971"/>
                  </a:lnTo>
                  <a:lnTo>
                    <a:pt x="14088" y="162374"/>
                  </a:lnTo>
                  <a:lnTo>
                    <a:pt x="13879" y="210802"/>
                  </a:lnTo>
                  <a:lnTo>
                    <a:pt x="13786" y="258732"/>
                  </a:lnTo>
                  <a:lnTo>
                    <a:pt x="9671" y="320416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911363" y="2838219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59661" y="39930"/>
                  </a:lnTo>
                  <a:lnTo>
                    <a:pt x="111117" y="27065"/>
                  </a:lnTo>
                  <a:lnTo>
                    <a:pt x="160895" y="1360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140298" y="2822997"/>
              <a:ext cx="141269" cy="166046"/>
            </a:xfrm>
            <a:custGeom>
              <a:avLst/>
              <a:gdLst/>
              <a:ahLst/>
              <a:cxnLst/>
              <a:rect l="0" t="0" r="0" b="0"/>
              <a:pathLst>
                <a:path w="141269" h="166046">
                  <a:moveTo>
                    <a:pt x="17867" y="83778"/>
                  </a:moveTo>
                  <a:lnTo>
                    <a:pt x="39703" y="76499"/>
                  </a:lnTo>
                  <a:lnTo>
                    <a:pt x="58550" y="60738"/>
                  </a:lnTo>
                  <a:lnTo>
                    <a:pt x="67841" y="50136"/>
                  </a:lnTo>
                  <a:lnTo>
                    <a:pt x="78165" y="22106"/>
                  </a:lnTo>
                  <a:lnTo>
                    <a:pt x="80917" y="6100"/>
                  </a:lnTo>
                  <a:lnTo>
                    <a:pt x="76659" y="0"/>
                  </a:lnTo>
                  <a:lnTo>
                    <a:pt x="67726" y="503"/>
                  </a:lnTo>
                  <a:lnTo>
                    <a:pt x="55677" y="5409"/>
                  </a:lnTo>
                  <a:lnTo>
                    <a:pt x="24160" y="34151"/>
                  </a:lnTo>
                  <a:lnTo>
                    <a:pt x="2804" y="71613"/>
                  </a:lnTo>
                  <a:lnTo>
                    <a:pt x="0" y="98176"/>
                  </a:lnTo>
                  <a:lnTo>
                    <a:pt x="1385" y="111658"/>
                  </a:lnTo>
                  <a:lnTo>
                    <a:pt x="6878" y="122170"/>
                  </a:lnTo>
                  <a:lnTo>
                    <a:pt x="25171" y="137912"/>
                  </a:lnTo>
                  <a:lnTo>
                    <a:pt x="68444" y="155339"/>
                  </a:lnTo>
                  <a:lnTo>
                    <a:pt x="98237" y="161287"/>
                  </a:lnTo>
                  <a:lnTo>
                    <a:pt x="141268" y="166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624346" y="2618839"/>
              <a:ext cx="41135" cy="479894"/>
            </a:xfrm>
            <a:custGeom>
              <a:avLst/>
              <a:gdLst/>
              <a:ahLst/>
              <a:cxnLst/>
              <a:rect l="0" t="0" r="0" b="0"/>
              <a:pathLst>
                <a:path w="41135" h="479894">
                  <a:moveTo>
                    <a:pt x="41134" y="0"/>
                  </a:moveTo>
                  <a:lnTo>
                    <a:pt x="31711" y="56256"/>
                  </a:lnTo>
                  <a:lnTo>
                    <a:pt x="29328" y="102700"/>
                  </a:lnTo>
                  <a:lnTo>
                    <a:pt x="27987" y="165680"/>
                  </a:lnTo>
                  <a:lnTo>
                    <a:pt x="20311" y="215656"/>
                  </a:lnTo>
                  <a:lnTo>
                    <a:pt x="15667" y="266689"/>
                  </a:lnTo>
                  <a:lnTo>
                    <a:pt x="14580" y="310485"/>
                  </a:lnTo>
                  <a:lnTo>
                    <a:pt x="14097" y="357373"/>
                  </a:lnTo>
                  <a:lnTo>
                    <a:pt x="12303" y="416507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542079" y="2893064"/>
              <a:ext cx="219379" cy="46230"/>
            </a:xfrm>
            <a:custGeom>
              <a:avLst/>
              <a:gdLst/>
              <a:ahLst/>
              <a:cxnLst/>
              <a:rect l="0" t="0" r="0" b="0"/>
              <a:pathLst>
                <a:path w="219379" h="46230">
                  <a:moveTo>
                    <a:pt x="0" y="13711"/>
                  </a:moveTo>
                  <a:lnTo>
                    <a:pt x="57251" y="44600"/>
                  </a:lnTo>
                  <a:lnTo>
                    <a:pt x="83337" y="46229"/>
                  </a:lnTo>
                  <a:lnTo>
                    <a:pt x="137323" y="34861"/>
                  </a:lnTo>
                  <a:lnTo>
                    <a:pt x="197570" y="13486"/>
                  </a:lnTo>
                  <a:lnTo>
                    <a:pt x="2193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830031" y="2673684"/>
              <a:ext cx="119886" cy="411337"/>
            </a:xfrm>
            <a:custGeom>
              <a:avLst/>
              <a:gdLst/>
              <a:ahLst/>
              <a:cxnLst/>
              <a:rect l="0" t="0" r="0" b="0"/>
              <a:pathLst>
                <a:path w="119886" h="411337">
                  <a:moveTo>
                    <a:pt x="41117" y="0"/>
                  </a:moveTo>
                  <a:lnTo>
                    <a:pt x="22033" y="57253"/>
                  </a:lnTo>
                  <a:lnTo>
                    <a:pt x="16165" y="118528"/>
                  </a:lnTo>
                  <a:lnTo>
                    <a:pt x="7147" y="172740"/>
                  </a:lnTo>
                  <a:lnTo>
                    <a:pt x="3167" y="215409"/>
                  </a:lnTo>
                  <a:lnTo>
                    <a:pt x="1398" y="261795"/>
                  </a:lnTo>
                  <a:lnTo>
                    <a:pt x="402" y="322170"/>
                  </a:lnTo>
                  <a:lnTo>
                    <a:pt x="108" y="364942"/>
                  </a:lnTo>
                  <a:lnTo>
                    <a:pt x="0" y="306183"/>
                  </a:lnTo>
                  <a:lnTo>
                    <a:pt x="14545" y="254578"/>
                  </a:lnTo>
                  <a:lnTo>
                    <a:pt x="38153" y="200694"/>
                  </a:lnTo>
                  <a:lnTo>
                    <a:pt x="64444" y="160691"/>
                  </a:lnTo>
                  <a:lnTo>
                    <a:pt x="73426" y="155878"/>
                  </a:lnTo>
                  <a:lnTo>
                    <a:pt x="82461" y="155717"/>
                  </a:lnTo>
                  <a:lnTo>
                    <a:pt x="91531" y="158656"/>
                  </a:lnTo>
                  <a:lnTo>
                    <a:pt x="99102" y="165186"/>
                  </a:lnTo>
                  <a:lnTo>
                    <a:pt x="111576" y="184629"/>
                  </a:lnTo>
                  <a:lnTo>
                    <a:pt x="119885" y="243107"/>
                  </a:lnTo>
                  <a:lnTo>
                    <a:pt x="115068" y="303768"/>
                  </a:lnTo>
                  <a:lnTo>
                    <a:pt x="111271" y="360336"/>
                  </a:lnTo>
                  <a:lnTo>
                    <a:pt x="10967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049393" y="2852896"/>
              <a:ext cx="137113" cy="200345"/>
            </a:xfrm>
            <a:custGeom>
              <a:avLst/>
              <a:gdLst/>
              <a:ahLst/>
              <a:cxnLst/>
              <a:rect l="0" t="0" r="0" b="0"/>
              <a:pathLst>
                <a:path w="137113" h="200345">
                  <a:moveTo>
                    <a:pt x="0" y="108723"/>
                  </a:moveTo>
                  <a:lnTo>
                    <a:pt x="29116" y="101445"/>
                  </a:lnTo>
                  <a:lnTo>
                    <a:pt x="51535" y="85683"/>
                  </a:lnTo>
                  <a:lnTo>
                    <a:pt x="98590" y="34651"/>
                  </a:lnTo>
                  <a:lnTo>
                    <a:pt x="111358" y="10293"/>
                  </a:lnTo>
                  <a:lnTo>
                    <a:pt x="110801" y="3493"/>
                  </a:lnTo>
                  <a:lnTo>
                    <a:pt x="105861" y="483"/>
                  </a:lnTo>
                  <a:lnTo>
                    <a:pt x="97996" y="0"/>
                  </a:lnTo>
                  <a:lnTo>
                    <a:pt x="77070" y="15714"/>
                  </a:lnTo>
                  <a:lnTo>
                    <a:pt x="33674" y="75455"/>
                  </a:lnTo>
                  <a:lnTo>
                    <a:pt x="12348" y="120703"/>
                  </a:lnTo>
                  <a:lnTo>
                    <a:pt x="11279" y="134991"/>
                  </a:lnTo>
                  <a:lnTo>
                    <a:pt x="18216" y="163055"/>
                  </a:lnTo>
                  <a:lnTo>
                    <a:pt x="35518" y="182637"/>
                  </a:lnTo>
                  <a:lnTo>
                    <a:pt x="46531" y="189992"/>
                  </a:lnTo>
                  <a:lnTo>
                    <a:pt x="98424" y="200344"/>
                  </a:lnTo>
                  <a:lnTo>
                    <a:pt x="119917" y="198702"/>
                  </a:lnTo>
                  <a:lnTo>
                    <a:pt x="137112" y="1909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84669" y="3210444"/>
              <a:ext cx="356493" cy="345860"/>
            </a:xfrm>
            <a:custGeom>
              <a:avLst/>
              <a:gdLst/>
              <a:ahLst/>
              <a:cxnLst/>
              <a:rect l="0" t="0" r="0" b="0"/>
              <a:pathLst>
                <a:path w="356493" h="345860">
                  <a:moveTo>
                    <a:pt x="356492" y="39111"/>
                  </a:moveTo>
                  <a:lnTo>
                    <a:pt x="300894" y="13343"/>
                  </a:lnTo>
                  <a:lnTo>
                    <a:pt x="270843" y="4806"/>
                  </a:lnTo>
                  <a:lnTo>
                    <a:pt x="212623" y="0"/>
                  </a:lnTo>
                  <a:lnTo>
                    <a:pt x="157624" y="1624"/>
                  </a:lnTo>
                  <a:lnTo>
                    <a:pt x="113228" y="20047"/>
                  </a:lnTo>
                  <a:lnTo>
                    <a:pt x="90442" y="36224"/>
                  </a:lnTo>
                  <a:lnTo>
                    <a:pt x="87717" y="43280"/>
                  </a:lnTo>
                  <a:lnTo>
                    <a:pt x="90471" y="49508"/>
                  </a:lnTo>
                  <a:lnTo>
                    <a:pt x="152747" y="94868"/>
                  </a:lnTo>
                  <a:lnTo>
                    <a:pt x="206049" y="137978"/>
                  </a:lnTo>
                  <a:lnTo>
                    <a:pt x="239636" y="177079"/>
                  </a:lnTo>
                  <a:lnTo>
                    <a:pt x="251234" y="208088"/>
                  </a:lnTo>
                  <a:lnTo>
                    <a:pt x="254865" y="240660"/>
                  </a:lnTo>
                  <a:lnTo>
                    <a:pt x="251402" y="270370"/>
                  </a:lnTo>
                  <a:lnTo>
                    <a:pt x="240722" y="294747"/>
                  </a:lnTo>
                  <a:lnTo>
                    <a:pt x="233608" y="305513"/>
                  </a:lnTo>
                  <a:lnTo>
                    <a:pt x="213516" y="321538"/>
                  </a:lnTo>
                  <a:lnTo>
                    <a:pt x="163376" y="344239"/>
                  </a:lnTo>
                  <a:lnTo>
                    <a:pt x="132536" y="345859"/>
                  </a:lnTo>
                  <a:lnTo>
                    <a:pt x="70361" y="334486"/>
                  </a:lnTo>
                  <a:lnTo>
                    <a:pt x="35237" y="314693"/>
                  </a:lnTo>
                  <a:lnTo>
                    <a:pt x="0" y="285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503595" y="3276977"/>
              <a:ext cx="151288" cy="260514"/>
            </a:xfrm>
            <a:custGeom>
              <a:avLst/>
              <a:gdLst/>
              <a:ahLst/>
              <a:cxnLst/>
              <a:rect l="0" t="0" r="0" b="0"/>
              <a:pathLst>
                <a:path w="151288" h="260514">
                  <a:moveTo>
                    <a:pt x="119833" y="0"/>
                  </a:moveTo>
                  <a:lnTo>
                    <a:pt x="90717" y="14558"/>
                  </a:lnTo>
                  <a:lnTo>
                    <a:pt x="68298" y="37955"/>
                  </a:lnTo>
                  <a:lnTo>
                    <a:pt x="29079" y="95351"/>
                  </a:lnTo>
                  <a:lnTo>
                    <a:pt x="8475" y="136926"/>
                  </a:lnTo>
                  <a:lnTo>
                    <a:pt x="0" y="185469"/>
                  </a:lnTo>
                  <a:lnTo>
                    <a:pt x="4768" y="231169"/>
                  </a:lnTo>
                  <a:lnTo>
                    <a:pt x="11130" y="239427"/>
                  </a:lnTo>
                  <a:lnTo>
                    <a:pt x="19943" y="243408"/>
                  </a:lnTo>
                  <a:lnTo>
                    <a:pt x="30388" y="244539"/>
                  </a:lnTo>
                  <a:lnTo>
                    <a:pt x="50118" y="237671"/>
                  </a:lnTo>
                  <a:lnTo>
                    <a:pt x="69044" y="222939"/>
                  </a:lnTo>
                  <a:lnTo>
                    <a:pt x="106020" y="172178"/>
                  </a:lnTo>
                  <a:lnTo>
                    <a:pt x="129451" y="121603"/>
                  </a:lnTo>
                  <a:lnTo>
                    <a:pt x="146043" y="72086"/>
                  </a:lnTo>
                  <a:lnTo>
                    <a:pt x="151287" y="54890"/>
                  </a:lnTo>
                  <a:lnTo>
                    <a:pt x="133889" y="105918"/>
                  </a:lnTo>
                  <a:lnTo>
                    <a:pt x="123998" y="163417"/>
                  </a:lnTo>
                  <a:lnTo>
                    <a:pt x="125129" y="214985"/>
                  </a:lnTo>
                  <a:lnTo>
                    <a:pt x="13354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54055" y="3268774"/>
              <a:ext cx="235524" cy="227122"/>
            </a:xfrm>
            <a:custGeom>
              <a:avLst/>
              <a:gdLst/>
              <a:ahLst/>
              <a:cxnLst/>
              <a:rect l="0" t="0" r="0" b="0"/>
              <a:pathLst>
                <a:path w="235524" h="227122">
                  <a:moveTo>
                    <a:pt x="47618" y="35625"/>
                  </a:moveTo>
                  <a:lnTo>
                    <a:pt x="28534" y="92878"/>
                  </a:lnTo>
                  <a:lnTo>
                    <a:pt x="22666" y="146875"/>
                  </a:lnTo>
                  <a:lnTo>
                    <a:pt x="13650" y="203838"/>
                  </a:lnTo>
                  <a:lnTo>
                    <a:pt x="9738" y="211753"/>
                  </a:lnTo>
                  <a:lnTo>
                    <a:pt x="5606" y="212459"/>
                  </a:lnTo>
                  <a:lnTo>
                    <a:pt x="1329" y="208359"/>
                  </a:lnTo>
                  <a:lnTo>
                    <a:pt x="0" y="201056"/>
                  </a:lnTo>
                  <a:lnTo>
                    <a:pt x="8815" y="152433"/>
                  </a:lnTo>
                  <a:lnTo>
                    <a:pt x="25228" y="91876"/>
                  </a:lnTo>
                  <a:lnTo>
                    <a:pt x="53172" y="49753"/>
                  </a:lnTo>
                  <a:lnTo>
                    <a:pt x="65032" y="41997"/>
                  </a:lnTo>
                  <a:lnTo>
                    <a:pt x="90397" y="37442"/>
                  </a:lnTo>
                  <a:lnTo>
                    <a:pt x="100514" y="42930"/>
                  </a:lnTo>
                  <a:lnTo>
                    <a:pt x="115816" y="65279"/>
                  </a:lnTo>
                  <a:lnTo>
                    <a:pt x="125717" y="119400"/>
                  </a:lnTo>
                  <a:lnTo>
                    <a:pt x="121372" y="176400"/>
                  </a:lnTo>
                  <a:lnTo>
                    <a:pt x="110436" y="224605"/>
                  </a:lnTo>
                  <a:lnTo>
                    <a:pt x="107778" y="227121"/>
                  </a:lnTo>
                  <a:lnTo>
                    <a:pt x="104826" y="209603"/>
                  </a:lnTo>
                  <a:lnTo>
                    <a:pt x="113876" y="148760"/>
                  </a:lnTo>
                  <a:lnTo>
                    <a:pt x="134397" y="87088"/>
                  </a:lnTo>
                  <a:lnTo>
                    <a:pt x="158644" y="42749"/>
                  </a:lnTo>
                  <a:lnTo>
                    <a:pt x="189190" y="10314"/>
                  </a:lnTo>
                  <a:lnTo>
                    <a:pt x="201414" y="469"/>
                  </a:lnTo>
                  <a:lnTo>
                    <a:pt x="211087" y="0"/>
                  </a:lnTo>
                  <a:lnTo>
                    <a:pt x="219061" y="5781"/>
                  </a:lnTo>
                  <a:lnTo>
                    <a:pt x="225899" y="15729"/>
                  </a:lnTo>
                  <a:lnTo>
                    <a:pt x="235523" y="66124"/>
                  </a:lnTo>
                  <a:lnTo>
                    <a:pt x="231096" y="129299"/>
                  </a:lnTo>
                  <a:lnTo>
                    <a:pt x="225864" y="186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048649" y="3300847"/>
              <a:ext cx="95805" cy="195510"/>
            </a:xfrm>
            <a:custGeom>
              <a:avLst/>
              <a:gdLst/>
              <a:ahLst/>
              <a:cxnLst/>
              <a:rect l="0" t="0" r="0" b="0"/>
              <a:pathLst>
                <a:path w="95805" h="195510">
                  <a:moveTo>
                    <a:pt x="13537" y="140665"/>
                  </a:moveTo>
                  <a:lnTo>
                    <a:pt x="35374" y="126107"/>
                  </a:lnTo>
                  <a:lnTo>
                    <a:pt x="50157" y="106772"/>
                  </a:lnTo>
                  <a:lnTo>
                    <a:pt x="79339" y="49840"/>
                  </a:lnTo>
                  <a:lnTo>
                    <a:pt x="84424" y="19555"/>
                  </a:lnTo>
                  <a:lnTo>
                    <a:pt x="83648" y="5080"/>
                  </a:lnTo>
                  <a:lnTo>
                    <a:pt x="78559" y="0"/>
                  </a:lnTo>
                  <a:lnTo>
                    <a:pt x="70596" y="1184"/>
                  </a:lnTo>
                  <a:lnTo>
                    <a:pt x="60717" y="6544"/>
                  </a:lnTo>
                  <a:lnTo>
                    <a:pt x="24978" y="50482"/>
                  </a:lnTo>
                  <a:lnTo>
                    <a:pt x="0" y="104465"/>
                  </a:lnTo>
                  <a:lnTo>
                    <a:pt x="411" y="136763"/>
                  </a:lnTo>
                  <a:lnTo>
                    <a:pt x="4787" y="151775"/>
                  </a:lnTo>
                  <a:lnTo>
                    <a:pt x="12274" y="163306"/>
                  </a:lnTo>
                  <a:lnTo>
                    <a:pt x="32781" y="180181"/>
                  </a:lnTo>
                  <a:lnTo>
                    <a:pt x="57129" y="188697"/>
                  </a:lnTo>
                  <a:lnTo>
                    <a:pt x="95804" y="195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350121" y="3263266"/>
              <a:ext cx="205669" cy="291377"/>
            </a:xfrm>
            <a:custGeom>
              <a:avLst/>
              <a:gdLst/>
              <a:ahLst/>
              <a:cxnLst/>
              <a:rect l="0" t="0" r="0" b="0"/>
              <a:pathLst>
                <a:path w="205669" h="291377">
                  <a:moveTo>
                    <a:pt x="0" y="137112"/>
                  </a:moveTo>
                  <a:lnTo>
                    <a:pt x="19084" y="194364"/>
                  </a:lnTo>
                  <a:lnTo>
                    <a:pt x="38245" y="256700"/>
                  </a:lnTo>
                  <a:lnTo>
                    <a:pt x="53054" y="286241"/>
                  </a:lnTo>
                  <a:lnTo>
                    <a:pt x="59745" y="291376"/>
                  </a:lnTo>
                  <a:lnTo>
                    <a:pt x="65729" y="290229"/>
                  </a:lnTo>
                  <a:lnTo>
                    <a:pt x="71242" y="284894"/>
                  </a:lnTo>
                  <a:lnTo>
                    <a:pt x="92560" y="231023"/>
                  </a:lnTo>
                  <a:lnTo>
                    <a:pt x="115956" y="171878"/>
                  </a:lnTo>
                  <a:lnTo>
                    <a:pt x="142185" y="115081"/>
                  </a:lnTo>
                  <a:lnTo>
                    <a:pt x="169254" y="6270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578874" y="3320016"/>
              <a:ext cx="182584" cy="231186"/>
            </a:xfrm>
            <a:custGeom>
              <a:avLst/>
              <a:gdLst/>
              <a:ahLst/>
              <a:cxnLst/>
              <a:rect l="0" t="0" r="0" b="0"/>
              <a:pathLst>
                <a:path w="182584" h="231186">
                  <a:moveTo>
                    <a:pt x="182583" y="11806"/>
                  </a:moveTo>
                  <a:lnTo>
                    <a:pt x="133776" y="953"/>
                  </a:lnTo>
                  <a:lnTo>
                    <a:pt x="118053" y="0"/>
                  </a:lnTo>
                  <a:lnTo>
                    <a:pt x="92457" y="7067"/>
                  </a:lnTo>
                  <a:lnTo>
                    <a:pt x="81366" y="13217"/>
                  </a:lnTo>
                  <a:lnTo>
                    <a:pt x="32274" y="75432"/>
                  </a:lnTo>
                  <a:lnTo>
                    <a:pt x="22961" y="86216"/>
                  </a:lnTo>
                  <a:lnTo>
                    <a:pt x="2577" y="137788"/>
                  </a:lnTo>
                  <a:lnTo>
                    <a:pt x="0" y="171394"/>
                  </a:lnTo>
                  <a:lnTo>
                    <a:pt x="1446" y="186754"/>
                  </a:lnTo>
                  <a:lnTo>
                    <a:pt x="6980" y="198517"/>
                  </a:lnTo>
                  <a:lnTo>
                    <a:pt x="25318" y="215650"/>
                  </a:lnTo>
                  <a:lnTo>
                    <a:pt x="35082" y="217782"/>
                  </a:lnTo>
                  <a:lnTo>
                    <a:pt x="44640" y="216156"/>
                  </a:lnTo>
                  <a:lnTo>
                    <a:pt x="54058" y="212025"/>
                  </a:lnTo>
                  <a:lnTo>
                    <a:pt x="81870" y="184374"/>
                  </a:lnTo>
                  <a:lnTo>
                    <a:pt x="109143" y="132562"/>
                  </a:lnTo>
                  <a:lnTo>
                    <a:pt x="138228" y="69288"/>
                  </a:lnTo>
                  <a:lnTo>
                    <a:pt x="143873" y="54698"/>
                  </a:lnTo>
                  <a:lnTo>
                    <a:pt x="147635" y="51065"/>
                  </a:lnTo>
                  <a:lnTo>
                    <a:pt x="150144" y="54737"/>
                  </a:lnTo>
                  <a:lnTo>
                    <a:pt x="154170" y="104415"/>
                  </a:lnTo>
                  <a:lnTo>
                    <a:pt x="154867" y="155199"/>
                  </a:lnTo>
                  <a:lnTo>
                    <a:pt x="155031" y="186749"/>
                  </a:lnTo>
                  <a:lnTo>
                    <a:pt x="155161" y="231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850157" y="3304399"/>
              <a:ext cx="144392" cy="205670"/>
            </a:xfrm>
            <a:custGeom>
              <a:avLst/>
              <a:gdLst/>
              <a:ahLst/>
              <a:cxnLst/>
              <a:rect l="0" t="0" r="0" b="0"/>
              <a:pathLst>
                <a:path w="144392" h="205670">
                  <a:moveTo>
                    <a:pt x="7279" y="205669"/>
                  </a:moveTo>
                  <a:lnTo>
                    <a:pt x="0" y="183832"/>
                  </a:lnTo>
                  <a:lnTo>
                    <a:pt x="490" y="160924"/>
                  </a:lnTo>
                  <a:lnTo>
                    <a:pt x="7309" y="135508"/>
                  </a:lnTo>
                  <a:lnTo>
                    <a:pt x="29802" y="95504"/>
                  </a:lnTo>
                  <a:lnTo>
                    <a:pt x="83428" y="34639"/>
                  </a:lnTo>
                  <a:lnTo>
                    <a:pt x="1443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090527" y="3372955"/>
              <a:ext cx="13712" cy="178247"/>
            </a:xfrm>
            <a:custGeom>
              <a:avLst/>
              <a:gdLst/>
              <a:ahLst/>
              <a:cxnLst/>
              <a:rect l="0" t="0" r="0" b="0"/>
              <a:pathLst>
                <a:path w="13712" h="178247">
                  <a:moveTo>
                    <a:pt x="13711" y="0"/>
                  </a:moveTo>
                  <a:lnTo>
                    <a:pt x="9649" y="55598"/>
                  </a:lnTo>
                  <a:lnTo>
                    <a:pt x="1906" y="117118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063104" y="32906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04683" y="3331822"/>
              <a:ext cx="173780" cy="219380"/>
            </a:xfrm>
            <a:custGeom>
              <a:avLst/>
              <a:gdLst/>
              <a:ahLst/>
              <a:cxnLst/>
              <a:rect l="0" t="0" r="0" b="0"/>
              <a:pathLst>
                <a:path w="173780" h="219380">
                  <a:moveTo>
                    <a:pt x="160068" y="0"/>
                  </a:moveTo>
                  <a:lnTo>
                    <a:pt x="130953" y="0"/>
                  </a:lnTo>
                  <a:lnTo>
                    <a:pt x="83731" y="21836"/>
                  </a:lnTo>
                  <a:lnTo>
                    <a:pt x="38423" y="64531"/>
                  </a:lnTo>
                  <a:lnTo>
                    <a:pt x="10611" y="115776"/>
                  </a:lnTo>
                  <a:lnTo>
                    <a:pt x="0" y="169554"/>
                  </a:lnTo>
                  <a:lnTo>
                    <a:pt x="3081" y="180068"/>
                  </a:lnTo>
                  <a:lnTo>
                    <a:pt x="9707" y="185555"/>
                  </a:lnTo>
                  <a:lnTo>
                    <a:pt x="18694" y="187689"/>
                  </a:lnTo>
                  <a:lnTo>
                    <a:pt x="27732" y="186064"/>
                  </a:lnTo>
                  <a:lnTo>
                    <a:pt x="55010" y="169221"/>
                  </a:lnTo>
                  <a:lnTo>
                    <a:pt x="82389" y="141886"/>
                  </a:lnTo>
                  <a:lnTo>
                    <a:pt x="114875" y="83661"/>
                  </a:lnTo>
                  <a:lnTo>
                    <a:pt x="136413" y="27698"/>
                  </a:lnTo>
                  <a:lnTo>
                    <a:pt x="141251" y="24559"/>
                  </a:lnTo>
                  <a:lnTo>
                    <a:pt x="146000" y="28560"/>
                  </a:lnTo>
                  <a:lnTo>
                    <a:pt x="150689" y="37322"/>
                  </a:lnTo>
                  <a:lnTo>
                    <a:pt x="150010" y="86047"/>
                  </a:lnTo>
                  <a:lnTo>
                    <a:pt x="147439" y="141448"/>
                  </a:lnTo>
                  <a:lnTo>
                    <a:pt x="154963" y="174079"/>
                  </a:lnTo>
                  <a:lnTo>
                    <a:pt x="17377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488151" y="3208421"/>
              <a:ext cx="138259" cy="290450"/>
            </a:xfrm>
            <a:custGeom>
              <a:avLst/>
              <a:gdLst/>
              <a:ahLst/>
              <a:cxnLst/>
              <a:rect l="0" t="0" r="0" b="0"/>
              <a:pathLst>
                <a:path w="138259" h="290450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36883"/>
                  </a:lnTo>
                  <a:lnTo>
                    <a:pt x="0" y="181191"/>
                  </a:lnTo>
                  <a:lnTo>
                    <a:pt x="0" y="228208"/>
                  </a:lnTo>
                  <a:lnTo>
                    <a:pt x="0" y="219748"/>
                  </a:lnTo>
                  <a:lnTo>
                    <a:pt x="21893" y="166187"/>
                  </a:lnTo>
                  <a:lnTo>
                    <a:pt x="38168" y="137846"/>
                  </a:lnTo>
                  <a:lnTo>
                    <a:pt x="59621" y="118141"/>
                  </a:lnTo>
                  <a:lnTo>
                    <a:pt x="71740" y="110754"/>
                  </a:lnTo>
                  <a:lnTo>
                    <a:pt x="84390" y="110399"/>
                  </a:lnTo>
                  <a:lnTo>
                    <a:pt x="110634" y="122193"/>
                  </a:lnTo>
                  <a:lnTo>
                    <a:pt x="129406" y="142669"/>
                  </a:lnTo>
                  <a:lnTo>
                    <a:pt x="136545" y="154528"/>
                  </a:lnTo>
                  <a:lnTo>
                    <a:pt x="138258" y="168528"/>
                  </a:lnTo>
                  <a:lnTo>
                    <a:pt x="132035" y="200333"/>
                  </a:lnTo>
                  <a:lnTo>
                    <a:pt x="111402" y="237943"/>
                  </a:lnTo>
                  <a:lnTo>
                    <a:pt x="85991" y="268383"/>
                  </a:lnTo>
                  <a:lnTo>
                    <a:pt x="51885" y="289421"/>
                  </a:lnTo>
                  <a:lnTo>
                    <a:pt x="40684" y="29044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638974" y="3139865"/>
              <a:ext cx="54846" cy="356492"/>
            </a:xfrm>
            <a:custGeom>
              <a:avLst/>
              <a:gdLst/>
              <a:ahLst/>
              <a:cxnLst/>
              <a:rect l="0" t="0" r="0" b="0"/>
              <a:pathLst>
                <a:path w="54846" h="356492">
                  <a:moveTo>
                    <a:pt x="54845" y="0"/>
                  </a:moveTo>
                  <a:lnTo>
                    <a:pt x="54845" y="46833"/>
                  </a:lnTo>
                  <a:lnTo>
                    <a:pt x="54845" y="90894"/>
                  </a:lnTo>
                  <a:lnTo>
                    <a:pt x="47567" y="145254"/>
                  </a:lnTo>
                  <a:lnTo>
                    <a:pt x="31459" y="207615"/>
                  </a:lnTo>
                  <a:lnTo>
                    <a:pt x="18124" y="266845"/>
                  </a:lnTo>
                  <a:lnTo>
                    <a:pt x="4032" y="33003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680108" y="3278420"/>
              <a:ext cx="113451" cy="204226"/>
            </a:xfrm>
            <a:custGeom>
              <a:avLst/>
              <a:gdLst/>
              <a:ahLst/>
              <a:cxnLst/>
              <a:rect l="0" t="0" r="0" b="0"/>
              <a:pathLst>
                <a:path w="113451" h="204226">
                  <a:moveTo>
                    <a:pt x="0" y="149380"/>
                  </a:moveTo>
                  <a:lnTo>
                    <a:pt x="59215" y="102606"/>
                  </a:lnTo>
                  <a:lnTo>
                    <a:pt x="85255" y="74413"/>
                  </a:lnTo>
                  <a:lnTo>
                    <a:pt x="113450" y="11424"/>
                  </a:lnTo>
                  <a:lnTo>
                    <a:pt x="112197" y="4088"/>
                  </a:lnTo>
                  <a:lnTo>
                    <a:pt x="106790" y="721"/>
                  </a:lnTo>
                  <a:lnTo>
                    <a:pt x="98616" y="0"/>
                  </a:lnTo>
                  <a:lnTo>
                    <a:pt x="77346" y="11386"/>
                  </a:lnTo>
                  <a:lnTo>
                    <a:pt x="54181" y="33205"/>
                  </a:lnTo>
                  <a:lnTo>
                    <a:pt x="33729" y="63215"/>
                  </a:lnTo>
                  <a:lnTo>
                    <a:pt x="19643" y="114371"/>
                  </a:lnTo>
                  <a:lnTo>
                    <a:pt x="22748" y="160844"/>
                  </a:lnTo>
                  <a:lnTo>
                    <a:pt x="41134" y="20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858354" y="34826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1749493" y="1069474"/>
            <a:ext cx="156365" cy="411337"/>
          </a:xfrm>
          <a:custGeom>
            <a:avLst/>
            <a:gdLst/>
            <a:ahLst/>
            <a:cxnLst/>
            <a:rect l="0" t="0" r="0" b="0"/>
            <a:pathLst>
              <a:path w="156365" h="411337">
                <a:moveTo>
                  <a:pt x="87808" y="0"/>
                </a:moveTo>
                <a:lnTo>
                  <a:pt x="56492" y="23416"/>
                </a:lnTo>
                <a:lnTo>
                  <a:pt x="30117" y="59244"/>
                </a:lnTo>
                <a:lnTo>
                  <a:pt x="11976" y="107777"/>
                </a:lnTo>
                <a:lnTo>
                  <a:pt x="0" y="160751"/>
                </a:lnTo>
                <a:lnTo>
                  <a:pt x="4745" y="213518"/>
                </a:lnTo>
                <a:lnTo>
                  <a:pt x="17324" y="258776"/>
                </a:lnTo>
                <a:lnTo>
                  <a:pt x="48099" y="315014"/>
                </a:lnTo>
                <a:lnTo>
                  <a:pt x="83519" y="362856"/>
                </a:lnTo>
                <a:lnTo>
                  <a:pt x="127756" y="398600"/>
                </a:lnTo>
                <a:lnTo>
                  <a:pt x="156364" y="4113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428718" y="1028340"/>
            <a:ext cx="740406" cy="493604"/>
            <a:chOff x="4428718" y="1028340"/>
            <a:chExt cx="740406" cy="493604"/>
          </a:xfrm>
        </p:grpSpPr>
        <p:sp>
          <p:nvSpPr>
            <p:cNvPr id="106" name="Freeform 105"/>
            <p:cNvSpPr/>
            <p:nvPr/>
          </p:nvSpPr>
          <p:spPr>
            <a:xfrm>
              <a:off x="4428718" y="1042051"/>
              <a:ext cx="274225" cy="479893"/>
            </a:xfrm>
            <a:custGeom>
              <a:avLst/>
              <a:gdLst/>
              <a:ahLst/>
              <a:cxnLst/>
              <a:rect l="0" t="0" r="0" b="0"/>
              <a:pathLst>
                <a:path w="274225" h="479893">
                  <a:moveTo>
                    <a:pt x="0" y="0"/>
                  </a:moveTo>
                  <a:lnTo>
                    <a:pt x="24940" y="32839"/>
                  </a:lnTo>
                  <a:lnTo>
                    <a:pt x="88072" y="89413"/>
                  </a:lnTo>
                  <a:lnTo>
                    <a:pt x="140735" y="136850"/>
                  </a:lnTo>
                  <a:lnTo>
                    <a:pt x="175257" y="168519"/>
                  </a:lnTo>
                  <a:lnTo>
                    <a:pt x="221497" y="227445"/>
                  </a:lnTo>
                  <a:lnTo>
                    <a:pt x="253862" y="279830"/>
                  </a:lnTo>
                  <a:lnTo>
                    <a:pt x="268191" y="333946"/>
                  </a:lnTo>
                  <a:lnTo>
                    <a:pt x="272437" y="395854"/>
                  </a:lnTo>
                  <a:lnTo>
                    <a:pt x="273429" y="431878"/>
                  </a:lnTo>
                  <a:lnTo>
                    <a:pt x="274224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840054" y="1206586"/>
              <a:ext cx="164535" cy="54846"/>
            </a:xfrm>
            <a:custGeom>
              <a:avLst/>
              <a:gdLst/>
              <a:ahLst/>
              <a:cxnLst/>
              <a:rect l="0" t="0" r="0" b="0"/>
              <a:pathLst>
                <a:path w="164535" h="54846">
                  <a:moveTo>
                    <a:pt x="0" y="54845"/>
                  </a:moveTo>
                  <a:lnTo>
                    <a:pt x="34363" y="34475"/>
                  </a:lnTo>
                  <a:lnTo>
                    <a:pt x="94189" y="14201"/>
                  </a:lnTo>
                  <a:lnTo>
                    <a:pt x="132519" y="420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059433" y="1028340"/>
              <a:ext cx="109691" cy="370204"/>
            </a:xfrm>
            <a:custGeom>
              <a:avLst/>
              <a:gdLst/>
              <a:ahLst/>
              <a:cxnLst/>
              <a:rect l="0" t="0" r="0" b="0"/>
              <a:pathLst>
                <a:path w="109691" h="370204">
                  <a:moveTo>
                    <a:pt x="0" y="0"/>
                  </a:moveTo>
                  <a:lnTo>
                    <a:pt x="14915" y="59660"/>
                  </a:lnTo>
                  <a:lnTo>
                    <a:pt x="27779" y="111116"/>
                  </a:lnTo>
                  <a:lnTo>
                    <a:pt x="37177" y="164957"/>
                  </a:lnTo>
                  <a:lnTo>
                    <a:pt x="44024" y="215442"/>
                  </a:lnTo>
                  <a:lnTo>
                    <a:pt x="59986" y="273446"/>
                  </a:lnTo>
                  <a:lnTo>
                    <a:pt x="93195" y="331825"/>
                  </a:lnTo>
                  <a:lnTo>
                    <a:pt x="109690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467099" y="3098732"/>
            <a:ext cx="2769663" cy="932362"/>
            <a:chOff x="1467099" y="3098732"/>
            <a:chExt cx="2769663" cy="932362"/>
          </a:xfrm>
        </p:grpSpPr>
        <p:sp>
          <p:nvSpPr>
            <p:cNvPr id="110" name="Freeform 109"/>
            <p:cNvSpPr/>
            <p:nvPr/>
          </p:nvSpPr>
          <p:spPr>
            <a:xfrm>
              <a:off x="1467099" y="3430659"/>
              <a:ext cx="219380" cy="10854"/>
            </a:xfrm>
            <a:custGeom>
              <a:avLst/>
              <a:gdLst/>
              <a:ahLst/>
              <a:cxnLst/>
              <a:rect l="0" t="0" r="0" b="0"/>
              <a:pathLst>
                <a:path w="219380" h="10854">
                  <a:moveTo>
                    <a:pt x="0" y="10853"/>
                  </a:moveTo>
                  <a:lnTo>
                    <a:pt x="59659" y="6790"/>
                  </a:lnTo>
                  <a:lnTo>
                    <a:pt x="111116" y="0"/>
                  </a:lnTo>
                  <a:lnTo>
                    <a:pt x="160894" y="2051"/>
                  </a:lnTo>
                  <a:lnTo>
                    <a:pt x="219379" y="108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809879" y="3318111"/>
              <a:ext cx="150824" cy="246802"/>
            </a:xfrm>
            <a:custGeom>
              <a:avLst/>
              <a:gdLst/>
              <a:ahLst/>
              <a:cxnLst/>
              <a:rect l="0" t="0" r="0" b="0"/>
              <a:pathLst>
                <a:path w="150824" h="246802">
                  <a:moveTo>
                    <a:pt x="0" y="0"/>
                  </a:moveTo>
                  <a:lnTo>
                    <a:pt x="29830" y="55597"/>
                  </a:lnTo>
                  <a:lnTo>
                    <a:pt x="64461" y="117117"/>
                  </a:lnTo>
                  <a:lnTo>
                    <a:pt x="109752" y="180277"/>
                  </a:lnTo>
                  <a:lnTo>
                    <a:pt x="133068" y="215918"/>
                  </a:lnTo>
                  <a:lnTo>
                    <a:pt x="150823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782456" y="3318111"/>
              <a:ext cx="178247" cy="383914"/>
            </a:xfrm>
            <a:custGeom>
              <a:avLst/>
              <a:gdLst/>
              <a:ahLst/>
              <a:cxnLst/>
              <a:rect l="0" t="0" r="0" b="0"/>
              <a:pathLst>
                <a:path w="178247" h="383914">
                  <a:moveTo>
                    <a:pt x="178246" y="0"/>
                  </a:moveTo>
                  <a:lnTo>
                    <a:pt x="157877" y="34362"/>
                  </a:lnTo>
                  <a:lnTo>
                    <a:pt x="140895" y="82631"/>
                  </a:lnTo>
                  <a:lnTo>
                    <a:pt x="117243" y="144498"/>
                  </a:lnTo>
                  <a:lnTo>
                    <a:pt x="99843" y="188638"/>
                  </a:lnTo>
                  <a:lnTo>
                    <a:pt x="77891" y="233646"/>
                  </a:lnTo>
                  <a:lnTo>
                    <a:pt x="54424" y="277518"/>
                  </a:lnTo>
                  <a:lnTo>
                    <a:pt x="25605" y="33343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111525" y="3346803"/>
              <a:ext cx="191958" cy="12442"/>
            </a:xfrm>
            <a:custGeom>
              <a:avLst/>
              <a:gdLst/>
              <a:ahLst/>
              <a:cxnLst/>
              <a:rect l="0" t="0" r="0" b="0"/>
              <a:pathLst>
                <a:path w="191958" h="12442">
                  <a:moveTo>
                    <a:pt x="0" y="12441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2946" y="630"/>
                  </a:lnTo>
                  <a:lnTo>
                    <a:pt x="191957" y="12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330904" y="3194710"/>
              <a:ext cx="142552" cy="345840"/>
            </a:xfrm>
            <a:custGeom>
              <a:avLst/>
              <a:gdLst/>
              <a:ahLst/>
              <a:cxnLst/>
              <a:rect l="0" t="0" r="0" b="0"/>
              <a:pathLst>
                <a:path w="142552" h="345840">
                  <a:moveTo>
                    <a:pt x="68556" y="0"/>
                  </a:moveTo>
                  <a:lnTo>
                    <a:pt x="99872" y="23416"/>
                  </a:lnTo>
                  <a:lnTo>
                    <a:pt x="126247" y="57720"/>
                  </a:lnTo>
                  <a:lnTo>
                    <a:pt x="138885" y="83545"/>
                  </a:lnTo>
                  <a:lnTo>
                    <a:pt x="140007" y="138337"/>
                  </a:lnTo>
                  <a:lnTo>
                    <a:pt x="126211" y="168634"/>
                  </a:lnTo>
                  <a:lnTo>
                    <a:pt x="104845" y="190732"/>
                  </a:lnTo>
                  <a:lnTo>
                    <a:pt x="80114" y="205631"/>
                  </a:lnTo>
                  <a:lnTo>
                    <a:pt x="53888" y="209207"/>
                  </a:lnTo>
                  <a:lnTo>
                    <a:pt x="40496" y="208027"/>
                  </a:lnTo>
                  <a:lnTo>
                    <a:pt x="36138" y="205717"/>
                  </a:lnTo>
                  <a:lnTo>
                    <a:pt x="37803" y="202654"/>
                  </a:lnTo>
                  <a:lnTo>
                    <a:pt x="43484" y="199088"/>
                  </a:lnTo>
                  <a:lnTo>
                    <a:pt x="66046" y="203252"/>
                  </a:lnTo>
                  <a:lnTo>
                    <a:pt x="122905" y="230751"/>
                  </a:lnTo>
                  <a:lnTo>
                    <a:pt x="132211" y="242195"/>
                  </a:lnTo>
                  <a:lnTo>
                    <a:pt x="142551" y="271161"/>
                  </a:lnTo>
                  <a:lnTo>
                    <a:pt x="139022" y="300285"/>
                  </a:lnTo>
                  <a:lnTo>
                    <a:pt x="133815" y="314450"/>
                  </a:lnTo>
                  <a:lnTo>
                    <a:pt x="124250" y="325417"/>
                  </a:lnTo>
                  <a:lnTo>
                    <a:pt x="97371" y="341664"/>
                  </a:lnTo>
                  <a:lnTo>
                    <a:pt x="65113" y="345839"/>
                  </a:lnTo>
                  <a:lnTo>
                    <a:pt x="24879" y="34368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536572" y="3414089"/>
              <a:ext cx="95980" cy="164535"/>
            </a:xfrm>
            <a:custGeom>
              <a:avLst/>
              <a:gdLst/>
              <a:ahLst/>
              <a:cxnLst/>
              <a:rect l="0" t="0" r="0" b="0"/>
              <a:pathLst>
                <a:path w="95980" h="164535">
                  <a:moveTo>
                    <a:pt x="0" y="0"/>
                  </a:moveTo>
                  <a:lnTo>
                    <a:pt x="20370" y="34363"/>
                  </a:lnTo>
                  <a:lnTo>
                    <a:pt x="44706" y="90127"/>
                  </a:lnTo>
                  <a:lnTo>
                    <a:pt x="88167" y="153037"/>
                  </a:lnTo>
                  <a:lnTo>
                    <a:pt x="95979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495439" y="3372955"/>
              <a:ext cx="219380" cy="658139"/>
            </a:xfrm>
            <a:custGeom>
              <a:avLst/>
              <a:gdLst/>
              <a:ahLst/>
              <a:cxnLst/>
              <a:rect l="0" t="0" r="0" b="0"/>
              <a:pathLst>
                <a:path w="219380" h="658139">
                  <a:moveTo>
                    <a:pt x="219379" y="0"/>
                  </a:moveTo>
                  <a:lnTo>
                    <a:pt x="215316" y="59660"/>
                  </a:lnTo>
                  <a:lnTo>
                    <a:pt x="200295" y="121644"/>
                  </a:lnTo>
                  <a:lnTo>
                    <a:pt x="191600" y="162230"/>
                  </a:lnTo>
                  <a:lnTo>
                    <a:pt x="181134" y="210738"/>
                  </a:lnTo>
                  <a:lnTo>
                    <a:pt x="166326" y="262767"/>
                  </a:lnTo>
                  <a:lnTo>
                    <a:pt x="140859" y="314333"/>
                  </a:lnTo>
                  <a:lnTo>
                    <a:pt x="121294" y="363467"/>
                  </a:lnTo>
                  <a:lnTo>
                    <a:pt x="98570" y="423898"/>
                  </a:lnTo>
                  <a:lnTo>
                    <a:pt x="79819" y="475490"/>
                  </a:lnTo>
                  <a:lnTo>
                    <a:pt x="57335" y="527000"/>
                  </a:lnTo>
                  <a:lnTo>
                    <a:pt x="38655" y="580857"/>
                  </a:lnTo>
                  <a:lnTo>
                    <a:pt x="10795" y="638133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989042" y="3263266"/>
              <a:ext cx="13712" cy="274225"/>
            </a:xfrm>
            <a:custGeom>
              <a:avLst/>
              <a:gdLst/>
              <a:ahLst/>
              <a:cxnLst/>
              <a:rect l="0" t="0" r="0" b="0"/>
              <a:pathLst>
                <a:path w="13712" h="274225">
                  <a:moveTo>
                    <a:pt x="0" y="0"/>
                  </a:moveTo>
                  <a:lnTo>
                    <a:pt x="0" y="59659"/>
                  </a:lnTo>
                  <a:lnTo>
                    <a:pt x="0" y="111116"/>
                  </a:lnTo>
                  <a:lnTo>
                    <a:pt x="0" y="164957"/>
                  </a:lnTo>
                  <a:lnTo>
                    <a:pt x="4063" y="215442"/>
                  </a:lnTo>
                  <a:lnTo>
                    <a:pt x="13711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865641" y="3414089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23416" y="20765"/>
                  </a:lnTo>
                  <a:lnTo>
                    <a:pt x="45447" y="10244"/>
                  </a:lnTo>
                  <a:lnTo>
                    <a:pt x="98103" y="3036"/>
                  </a:lnTo>
                  <a:lnTo>
                    <a:pt x="127900" y="1349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112443" y="3334857"/>
              <a:ext cx="205669" cy="164451"/>
            </a:xfrm>
            <a:custGeom>
              <a:avLst/>
              <a:gdLst/>
              <a:ahLst/>
              <a:cxnLst/>
              <a:rect l="0" t="0" r="0" b="0"/>
              <a:pathLst>
                <a:path w="205669" h="164451">
                  <a:moveTo>
                    <a:pt x="0" y="38098"/>
                  </a:moveTo>
                  <a:lnTo>
                    <a:pt x="23416" y="17729"/>
                  </a:lnTo>
                  <a:lnTo>
                    <a:pt x="45447" y="7209"/>
                  </a:lnTo>
                  <a:lnTo>
                    <a:pt x="90824" y="0"/>
                  </a:lnTo>
                  <a:lnTo>
                    <a:pt x="100159" y="6606"/>
                  </a:lnTo>
                  <a:lnTo>
                    <a:pt x="104859" y="18627"/>
                  </a:lnTo>
                  <a:lnTo>
                    <a:pt x="106469" y="34258"/>
                  </a:lnTo>
                  <a:lnTo>
                    <a:pt x="100133" y="59752"/>
                  </a:lnTo>
                  <a:lnTo>
                    <a:pt x="62727" y="111989"/>
                  </a:lnTo>
                  <a:lnTo>
                    <a:pt x="45144" y="136448"/>
                  </a:lnTo>
                  <a:lnTo>
                    <a:pt x="43807" y="146322"/>
                  </a:lnTo>
                  <a:lnTo>
                    <a:pt x="47486" y="154428"/>
                  </a:lnTo>
                  <a:lnTo>
                    <a:pt x="54509" y="161355"/>
                  </a:lnTo>
                  <a:lnTo>
                    <a:pt x="65285" y="164450"/>
                  </a:lnTo>
                  <a:lnTo>
                    <a:pt x="126366" y="162534"/>
                  </a:lnTo>
                  <a:lnTo>
                    <a:pt x="170998" y="161806"/>
                  </a:lnTo>
                  <a:lnTo>
                    <a:pt x="205668" y="1614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468934" y="3263266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27422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39309" y="109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96356" y="3345533"/>
              <a:ext cx="150825" cy="54846"/>
            </a:xfrm>
            <a:custGeom>
              <a:avLst/>
              <a:gdLst/>
              <a:ahLst/>
              <a:cxnLst/>
              <a:rect l="0" t="0" r="0" b="0"/>
              <a:pathLst>
                <a:path w="150825" h="54846">
                  <a:moveTo>
                    <a:pt x="0" y="54845"/>
                  </a:moveTo>
                  <a:lnTo>
                    <a:pt x="34363" y="34475"/>
                  </a:lnTo>
                  <a:lnTo>
                    <a:pt x="81108" y="19017"/>
                  </a:lnTo>
                  <a:lnTo>
                    <a:pt x="135247" y="420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811714" y="3208421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2870" y="12508"/>
                  </a:lnTo>
                  <a:lnTo>
                    <a:pt x="10504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072227" y="3126154"/>
              <a:ext cx="13712" cy="301647"/>
            </a:xfrm>
            <a:custGeom>
              <a:avLst/>
              <a:gdLst/>
              <a:ahLst/>
              <a:cxnLst/>
              <a:rect l="0" t="0" r="0" b="0"/>
              <a:pathLst>
                <a:path w="13712" h="301647">
                  <a:moveTo>
                    <a:pt x="13711" y="0"/>
                  </a:moveTo>
                  <a:lnTo>
                    <a:pt x="13711" y="59659"/>
                  </a:lnTo>
                  <a:lnTo>
                    <a:pt x="13711" y="111116"/>
                  </a:lnTo>
                  <a:lnTo>
                    <a:pt x="13711" y="164957"/>
                  </a:lnTo>
                  <a:lnTo>
                    <a:pt x="9649" y="215442"/>
                  </a:lnTo>
                  <a:lnTo>
                    <a:pt x="2859" y="25934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223050" y="3098732"/>
              <a:ext cx="13712" cy="329069"/>
            </a:xfrm>
            <a:custGeom>
              <a:avLst/>
              <a:gdLst/>
              <a:ahLst/>
              <a:cxnLst/>
              <a:rect l="0" t="0" r="0" b="0"/>
              <a:pathLst>
                <a:path w="13712" h="329069">
                  <a:moveTo>
                    <a:pt x="13711" y="0"/>
                  </a:moveTo>
                  <a:lnTo>
                    <a:pt x="2859" y="48807"/>
                  </a:lnTo>
                  <a:lnTo>
                    <a:pt x="847" y="98252"/>
                  </a:lnTo>
                  <a:lnTo>
                    <a:pt x="251" y="151497"/>
                  </a:lnTo>
                  <a:lnTo>
                    <a:pt x="74" y="205867"/>
                  </a:lnTo>
                  <a:lnTo>
                    <a:pt x="22" y="260571"/>
                  </a:lnTo>
                  <a:lnTo>
                    <a:pt x="7" y="303187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042051" y="3619757"/>
            <a:ext cx="3948827" cy="767829"/>
            <a:chOff x="1042051" y="3619757"/>
            <a:chExt cx="3948827" cy="767829"/>
          </a:xfrm>
        </p:grpSpPr>
        <p:sp>
          <p:nvSpPr>
            <p:cNvPr id="126" name="Freeform 125"/>
            <p:cNvSpPr/>
            <p:nvPr/>
          </p:nvSpPr>
          <p:spPr>
            <a:xfrm>
              <a:off x="1440694" y="3852848"/>
              <a:ext cx="259496" cy="212710"/>
            </a:xfrm>
            <a:custGeom>
              <a:avLst/>
              <a:gdLst/>
              <a:ahLst/>
              <a:cxnLst/>
              <a:rect l="0" t="0" r="0" b="0"/>
              <a:pathLst>
                <a:path w="259496" h="212710">
                  <a:moveTo>
                    <a:pt x="108672" y="0"/>
                  </a:moveTo>
                  <a:lnTo>
                    <a:pt x="89694" y="59659"/>
                  </a:lnTo>
                  <a:lnTo>
                    <a:pt x="64636" y="121643"/>
                  </a:lnTo>
                  <a:lnTo>
                    <a:pt x="43492" y="177898"/>
                  </a:lnTo>
                  <a:lnTo>
                    <a:pt x="28413" y="205514"/>
                  </a:lnTo>
                  <a:lnTo>
                    <a:pt x="20126" y="211659"/>
                  </a:lnTo>
                  <a:lnTo>
                    <a:pt x="11555" y="212709"/>
                  </a:lnTo>
                  <a:lnTo>
                    <a:pt x="2793" y="210362"/>
                  </a:lnTo>
                  <a:lnTo>
                    <a:pt x="0" y="205750"/>
                  </a:lnTo>
                  <a:lnTo>
                    <a:pt x="1184" y="199629"/>
                  </a:lnTo>
                  <a:lnTo>
                    <a:pt x="17408" y="176456"/>
                  </a:lnTo>
                  <a:lnTo>
                    <a:pt x="24977" y="167912"/>
                  </a:lnTo>
                  <a:lnTo>
                    <a:pt x="49638" y="158418"/>
                  </a:lnTo>
                  <a:lnTo>
                    <a:pt x="101845" y="153073"/>
                  </a:lnTo>
                  <a:lnTo>
                    <a:pt x="161494" y="151489"/>
                  </a:lnTo>
                  <a:lnTo>
                    <a:pt x="213699" y="151020"/>
                  </a:lnTo>
                  <a:lnTo>
                    <a:pt x="259495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86478" y="3784291"/>
              <a:ext cx="41134" cy="438760"/>
            </a:xfrm>
            <a:custGeom>
              <a:avLst/>
              <a:gdLst/>
              <a:ahLst/>
              <a:cxnLst/>
              <a:rect l="0" t="0" r="0" b="0"/>
              <a:pathLst>
                <a:path w="41134" h="438760">
                  <a:moveTo>
                    <a:pt x="41133" y="0"/>
                  </a:moveTo>
                  <a:lnTo>
                    <a:pt x="41133" y="45309"/>
                  </a:lnTo>
                  <a:lnTo>
                    <a:pt x="39610" y="106018"/>
                  </a:lnTo>
                  <a:lnTo>
                    <a:pt x="33855" y="155286"/>
                  </a:lnTo>
                  <a:lnTo>
                    <a:pt x="26218" y="207651"/>
                  </a:lnTo>
                  <a:lnTo>
                    <a:pt x="19270" y="259871"/>
                  </a:lnTo>
                  <a:lnTo>
                    <a:pt x="16182" y="308471"/>
                  </a:lnTo>
                  <a:lnTo>
                    <a:pt x="7164" y="371378"/>
                  </a:lnTo>
                  <a:lnTo>
                    <a:pt x="3184" y="401703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809879" y="3907692"/>
              <a:ext cx="109690" cy="260514"/>
            </a:xfrm>
            <a:custGeom>
              <a:avLst/>
              <a:gdLst/>
              <a:ahLst/>
              <a:cxnLst/>
              <a:rect l="0" t="0" r="0" b="0"/>
              <a:pathLst>
                <a:path w="109690" h="260514">
                  <a:moveTo>
                    <a:pt x="0" y="0"/>
                  </a:moveTo>
                  <a:lnTo>
                    <a:pt x="4062" y="59660"/>
                  </a:lnTo>
                  <a:lnTo>
                    <a:pt x="18977" y="111117"/>
                  </a:lnTo>
                  <a:lnTo>
                    <a:pt x="42694" y="160895"/>
                  </a:lnTo>
                  <a:lnTo>
                    <a:pt x="78005" y="218661"/>
                  </a:lnTo>
                  <a:lnTo>
                    <a:pt x="109689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796167" y="3921404"/>
              <a:ext cx="137113" cy="301647"/>
            </a:xfrm>
            <a:custGeom>
              <a:avLst/>
              <a:gdLst/>
              <a:ahLst/>
              <a:cxnLst/>
              <a:rect l="0" t="0" r="0" b="0"/>
              <a:pathLst>
                <a:path w="137113" h="301647">
                  <a:moveTo>
                    <a:pt x="137112" y="0"/>
                  </a:moveTo>
                  <a:lnTo>
                    <a:pt x="106223" y="57252"/>
                  </a:lnTo>
                  <a:lnTo>
                    <a:pt x="77633" y="119588"/>
                  </a:lnTo>
                  <a:lnTo>
                    <a:pt x="59227" y="166452"/>
                  </a:lnTo>
                  <a:lnTo>
                    <a:pt x="35154" y="224179"/>
                  </a:lnTo>
                  <a:lnTo>
                    <a:pt x="7847" y="27805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66370" y="3852848"/>
              <a:ext cx="1" cy="301647"/>
            </a:xfrm>
            <a:custGeom>
              <a:avLst/>
              <a:gdLst/>
              <a:ahLst/>
              <a:cxnLst/>
              <a:rect l="0" t="0" r="0" b="0"/>
              <a:pathLst>
                <a:path w="1" h="301647">
                  <a:moveTo>
                    <a:pt x="0" y="0"/>
                  </a:moveTo>
                  <a:lnTo>
                    <a:pt x="0" y="54732"/>
                  </a:lnTo>
                  <a:lnTo>
                    <a:pt x="0" y="116934"/>
                  </a:lnTo>
                  <a:lnTo>
                    <a:pt x="0" y="161152"/>
                  </a:lnTo>
                  <a:lnTo>
                    <a:pt x="0" y="206196"/>
                  </a:lnTo>
                  <a:lnTo>
                    <a:pt x="0" y="262192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056680" y="4058515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0"/>
                  </a:moveTo>
                  <a:lnTo>
                    <a:pt x="55597" y="4063"/>
                  </a:lnTo>
                  <a:lnTo>
                    <a:pt x="104327" y="10853"/>
                  </a:lnTo>
                  <a:lnTo>
                    <a:pt x="150758" y="12864"/>
                  </a:lnTo>
                  <a:lnTo>
                    <a:pt x="178246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85749" y="3948826"/>
              <a:ext cx="95979" cy="137113"/>
            </a:xfrm>
            <a:custGeom>
              <a:avLst/>
              <a:gdLst/>
              <a:ahLst/>
              <a:cxnLst/>
              <a:rect l="0" t="0" r="0" b="0"/>
              <a:pathLst>
                <a:path w="95979" h="137113">
                  <a:moveTo>
                    <a:pt x="0" y="0"/>
                  </a:moveTo>
                  <a:lnTo>
                    <a:pt x="12470" y="40739"/>
                  </a:lnTo>
                  <a:lnTo>
                    <a:pt x="60109" y="100113"/>
                  </a:lnTo>
                  <a:lnTo>
                    <a:pt x="95978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454305" y="3880270"/>
              <a:ext cx="164535" cy="507316"/>
            </a:xfrm>
            <a:custGeom>
              <a:avLst/>
              <a:gdLst/>
              <a:ahLst/>
              <a:cxnLst/>
              <a:rect l="0" t="0" r="0" b="0"/>
              <a:pathLst>
                <a:path w="164535" h="507316">
                  <a:moveTo>
                    <a:pt x="164534" y="0"/>
                  </a:moveTo>
                  <a:lnTo>
                    <a:pt x="145450" y="57252"/>
                  </a:lnTo>
                  <a:lnTo>
                    <a:pt x="125025" y="111249"/>
                  </a:lnTo>
                  <a:lnTo>
                    <a:pt x="108380" y="157610"/>
                  </a:lnTo>
                  <a:lnTo>
                    <a:pt x="92350" y="204114"/>
                  </a:lnTo>
                  <a:lnTo>
                    <a:pt x="74760" y="255990"/>
                  </a:lnTo>
                  <a:lnTo>
                    <a:pt x="55167" y="318526"/>
                  </a:lnTo>
                  <a:lnTo>
                    <a:pt x="36627" y="381831"/>
                  </a:lnTo>
                  <a:lnTo>
                    <a:pt x="18294" y="438347"/>
                  </a:lnTo>
                  <a:lnTo>
                    <a:pt x="4065" y="485397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728529" y="3989960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6569"/>
                  </a:lnTo>
                  <a:lnTo>
                    <a:pt x="108497" y="699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989042" y="3874327"/>
              <a:ext cx="123402" cy="184520"/>
            </a:xfrm>
            <a:custGeom>
              <a:avLst/>
              <a:gdLst/>
              <a:ahLst/>
              <a:cxnLst/>
              <a:rect l="0" t="0" r="0" b="0"/>
              <a:pathLst>
                <a:path w="123402" h="184520">
                  <a:moveTo>
                    <a:pt x="0" y="19654"/>
                  </a:moveTo>
                  <a:lnTo>
                    <a:pt x="57252" y="570"/>
                  </a:lnTo>
                  <a:lnTo>
                    <a:pt x="83337" y="0"/>
                  </a:lnTo>
                  <a:lnTo>
                    <a:pt x="96692" y="1981"/>
                  </a:lnTo>
                  <a:lnTo>
                    <a:pt x="102548" y="7872"/>
                  </a:lnTo>
                  <a:lnTo>
                    <a:pt x="103405" y="16370"/>
                  </a:lnTo>
                  <a:lnTo>
                    <a:pt x="94709" y="39523"/>
                  </a:lnTo>
                  <a:lnTo>
                    <a:pt x="51886" y="99978"/>
                  </a:lnTo>
                  <a:lnTo>
                    <a:pt x="6694" y="149103"/>
                  </a:lnTo>
                  <a:lnTo>
                    <a:pt x="2939" y="159275"/>
                  </a:lnTo>
                  <a:lnTo>
                    <a:pt x="3483" y="169103"/>
                  </a:lnTo>
                  <a:lnTo>
                    <a:pt x="6892" y="178702"/>
                  </a:lnTo>
                  <a:lnTo>
                    <a:pt x="15259" y="183578"/>
                  </a:lnTo>
                  <a:lnTo>
                    <a:pt x="72473" y="184519"/>
                  </a:lnTo>
                  <a:lnTo>
                    <a:pt x="123401" y="1841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386667" y="3784291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414089" y="3907692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13712"/>
                  </a:moveTo>
                  <a:lnTo>
                    <a:pt x="59660" y="9649"/>
                  </a:lnTo>
                  <a:lnTo>
                    <a:pt x="111116" y="285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811714" y="3702024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68556" y="43673"/>
                  </a:lnTo>
                  <a:lnTo>
                    <a:pt x="64494" y="85427"/>
                  </a:lnTo>
                  <a:lnTo>
                    <a:pt x="57610" y="129376"/>
                  </a:lnTo>
                  <a:lnTo>
                    <a:pt x="49472" y="174300"/>
                  </a:lnTo>
                  <a:lnTo>
                    <a:pt x="29047" y="235138"/>
                  </a:lnTo>
                  <a:lnTo>
                    <a:pt x="16464" y="277165"/>
                  </a:lnTo>
                  <a:lnTo>
                    <a:pt x="4878" y="32333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951667" y="3729447"/>
              <a:ext cx="257673" cy="133925"/>
            </a:xfrm>
            <a:custGeom>
              <a:avLst/>
              <a:gdLst/>
              <a:ahLst/>
              <a:cxnLst/>
              <a:rect l="0" t="0" r="0" b="0"/>
              <a:pathLst>
                <a:path w="257673" h="133925">
                  <a:moveTo>
                    <a:pt x="79426" y="0"/>
                  </a:moveTo>
                  <a:lnTo>
                    <a:pt x="53063" y="57252"/>
                  </a:lnTo>
                  <a:lnTo>
                    <a:pt x="10408" y="119655"/>
                  </a:lnTo>
                  <a:lnTo>
                    <a:pt x="1421" y="130045"/>
                  </a:lnTo>
                  <a:lnTo>
                    <a:pt x="0" y="133924"/>
                  </a:lnTo>
                  <a:lnTo>
                    <a:pt x="3624" y="133463"/>
                  </a:lnTo>
                  <a:lnTo>
                    <a:pt x="54661" y="104356"/>
                  </a:lnTo>
                  <a:lnTo>
                    <a:pt x="107374" y="83019"/>
                  </a:lnTo>
                  <a:lnTo>
                    <a:pt x="161797" y="64134"/>
                  </a:lnTo>
                  <a:lnTo>
                    <a:pt x="222935" y="47257"/>
                  </a:lnTo>
                  <a:lnTo>
                    <a:pt x="257672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140783" y="3619757"/>
              <a:ext cx="95979" cy="438759"/>
            </a:xfrm>
            <a:custGeom>
              <a:avLst/>
              <a:gdLst/>
              <a:ahLst/>
              <a:cxnLst/>
              <a:rect l="0" t="0" r="0" b="0"/>
              <a:pathLst>
                <a:path w="95979" h="438759">
                  <a:moveTo>
                    <a:pt x="95978" y="0"/>
                  </a:moveTo>
                  <a:lnTo>
                    <a:pt x="75609" y="35887"/>
                  </a:lnTo>
                  <a:lnTo>
                    <a:pt x="60151" y="89007"/>
                  </a:lnTo>
                  <a:lnTo>
                    <a:pt x="45922" y="138093"/>
                  </a:lnTo>
                  <a:lnTo>
                    <a:pt x="32057" y="199527"/>
                  </a:lnTo>
                  <a:lnTo>
                    <a:pt x="22881" y="243564"/>
                  </a:lnTo>
                  <a:lnTo>
                    <a:pt x="13724" y="288528"/>
                  </a:lnTo>
                  <a:lnTo>
                    <a:pt x="6100" y="333902"/>
                  </a:lnTo>
                  <a:lnTo>
                    <a:pt x="1807" y="396180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065298" y="4332740"/>
              <a:ext cx="3925580" cy="27423"/>
            </a:xfrm>
            <a:custGeom>
              <a:avLst/>
              <a:gdLst/>
              <a:ahLst/>
              <a:cxnLst/>
              <a:rect l="0" t="0" r="0" b="0"/>
              <a:pathLst>
                <a:path w="3925580" h="27423">
                  <a:moveTo>
                    <a:pt x="31598" y="27422"/>
                  </a:moveTo>
                  <a:lnTo>
                    <a:pt x="0" y="27422"/>
                  </a:lnTo>
                  <a:lnTo>
                    <a:pt x="62627" y="27422"/>
                  </a:lnTo>
                  <a:lnTo>
                    <a:pt x="118150" y="27422"/>
                  </a:lnTo>
                  <a:lnTo>
                    <a:pt x="180475" y="27422"/>
                  </a:lnTo>
                  <a:lnTo>
                    <a:pt x="239906" y="27422"/>
                  </a:lnTo>
                  <a:lnTo>
                    <a:pt x="303388" y="27422"/>
                  </a:lnTo>
                  <a:lnTo>
                    <a:pt x="363162" y="27422"/>
                  </a:lnTo>
                  <a:lnTo>
                    <a:pt x="413066" y="27422"/>
                  </a:lnTo>
                  <a:lnTo>
                    <a:pt x="470793" y="27422"/>
                  </a:lnTo>
                  <a:lnTo>
                    <a:pt x="531997" y="27422"/>
                  </a:lnTo>
                  <a:lnTo>
                    <a:pt x="582559" y="23360"/>
                  </a:lnTo>
                  <a:lnTo>
                    <a:pt x="645284" y="16570"/>
                  </a:lnTo>
                  <a:lnTo>
                    <a:pt x="702464" y="14558"/>
                  </a:lnTo>
                  <a:lnTo>
                    <a:pt x="758001" y="13962"/>
                  </a:lnTo>
                  <a:lnTo>
                    <a:pt x="817113" y="13785"/>
                  </a:lnTo>
                  <a:lnTo>
                    <a:pt x="878808" y="17796"/>
                  </a:lnTo>
                  <a:lnTo>
                    <a:pt x="935683" y="24570"/>
                  </a:lnTo>
                  <a:lnTo>
                    <a:pt x="995192" y="26577"/>
                  </a:lnTo>
                  <a:lnTo>
                    <a:pt x="1038779" y="27047"/>
                  </a:lnTo>
                  <a:lnTo>
                    <a:pt x="1083543" y="27255"/>
                  </a:lnTo>
                  <a:lnTo>
                    <a:pt x="1144290" y="27373"/>
                  </a:lnTo>
                  <a:lnTo>
                    <a:pt x="1186297" y="27400"/>
                  </a:lnTo>
                  <a:lnTo>
                    <a:pt x="1230358" y="27412"/>
                  </a:lnTo>
                  <a:lnTo>
                    <a:pt x="1275331" y="27418"/>
                  </a:lnTo>
                  <a:lnTo>
                    <a:pt x="1320711" y="27420"/>
                  </a:lnTo>
                  <a:lnTo>
                    <a:pt x="1366270" y="27421"/>
                  </a:lnTo>
                  <a:lnTo>
                    <a:pt x="1411910" y="27422"/>
                  </a:lnTo>
                  <a:lnTo>
                    <a:pt x="1457586" y="27422"/>
                  </a:lnTo>
                  <a:lnTo>
                    <a:pt x="1503277" y="27422"/>
                  </a:lnTo>
                  <a:lnTo>
                    <a:pt x="1548976" y="27422"/>
                  </a:lnTo>
                  <a:lnTo>
                    <a:pt x="1594677" y="23360"/>
                  </a:lnTo>
                  <a:lnTo>
                    <a:pt x="1641903" y="17999"/>
                  </a:lnTo>
                  <a:lnTo>
                    <a:pt x="1693362" y="15617"/>
                  </a:lnTo>
                  <a:lnTo>
                    <a:pt x="1742640" y="14558"/>
                  </a:lnTo>
                  <a:lnTo>
                    <a:pt x="1789932" y="14087"/>
                  </a:lnTo>
                  <a:lnTo>
                    <a:pt x="1836342" y="13878"/>
                  </a:lnTo>
                  <a:lnTo>
                    <a:pt x="1886422" y="13785"/>
                  </a:lnTo>
                  <a:lnTo>
                    <a:pt x="1939149" y="15267"/>
                  </a:lnTo>
                  <a:lnTo>
                    <a:pt x="1993053" y="21004"/>
                  </a:lnTo>
                  <a:lnTo>
                    <a:pt x="2043417" y="24570"/>
                  </a:lnTo>
                  <a:lnTo>
                    <a:pt x="2092715" y="26154"/>
                  </a:lnTo>
                  <a:lnTo>
                    <a:pt x="2145095" y="26859"/>
                  </a:lnTo>
                  <a:lnTo>
                    <a:pt x="2194782" y="27172"/>
                  </a:lnTo>
                  <a:lnTo>
                    <a:pt x="2243779" y="27311"/>
                  </a:lnTo>
                  <a:lnTo>
                    <a:pt x="2296025" y="27373"/>
                  </a:lnTo>
                  <a:lnTo>
                    <a:pt x="2345652" y="27400"/>
                  </a:lnTo>
                  <a:lnTo>
                    <a:pt x="2394624" y="27412"/>
                  </a:lnTo>
                  <a:lnTo>
                    <a:pt x="2446858" y="27418"/>
                  </a:lnTo>
                  <a:lnTo>
                    <a:pt x="2496480" y="23358"/>
                  </a:lnTo>
                  <a:lnTo>
                    <a:pt x="2545449" y="17998"/>
                  </a:lnTo>
                  <a:lnTo>
                    <a:pt x="2597682" y="15617"/>
                  </a:lnTo>
                  <a:lnTo>
                    <a:pt x="2647304" y="14558"/>
                  </a:lnTo>
                  <a:lnTo>
                    <a:pt x="2696272" y="14087"/>
                  </a:lnTo>
                  <a:lnTo>
                    <a:pt x="2748505" y="13878"/>
                  </a:lnTo>
                  <a:lnTo>
                    <a:pt x="2798127" y="13785"/>
                  </a:lnTo>
                  <a:lnTo>
                    <a:pt x="2847095" y="13744"/>
                  </a:lnTo>
                  <a:lnTo>
                    <a:pt x="2899329" y="13726"/>
                  </a:lnTo>
                  <a:lnTo>
                    <a:pt x="2953013" y="9655"/>
                  </a:lnTo>
                  <a:lnTo>
                    <a:pt x="3005818" y="4291"/>
                  </a:lnTo>
                  <a:lnTo>
                    <a:pt x="3054678" y="1907"/>
                  </a:lnTo>
                  <a:lnTo>
                    <a:pt x="3101785" y="847"/>
                  </a:lnTo>
                  <a:lnTo>
                    <a:pt x="3148113" y="377"/>
                  </a:lnTo>
                  <a:lnTo>
                    <a:pt x="3194094" y="167"/>
                  </a:lnTo>
                  <a:lnTo>
                    <a:pt x="3239921" y="74"/>
                  </a:lnTo>
                  <a:lnTo>
                    <a:pt x="3285679" y="33"/>
                  </a:lnTo>
                  <a:lnTo>
                    <a:pt x="3331408" y="15"/>
                  </a:lnTo>
                  <a:lnTo>
                    <a:pt x="3392698" y="4"/>
                  </a:lnTo>
                  <a:lnTo>
                    <a:pt x="3434832" y="2"/>
                  </a:lnTo>
                  <a:lnTo>
                    <a:pt x="3497316" y="1"/>
                  </a:lnTo>
                  <a:lnTo>
                    <a:pt x="3554424" y="0"/>
                  </a:lnTo>
                  <a:lnTo>
                    <a:pt x="3609939" y="0"/>
                  </a:lnTo>
                  <a:lnTo>
                    <a:pt x="3651230" y="1523"/>
                  </a:lnTo>
                  <a:lnTo>
                    <a:pt x="3705129" y="7278"/>
                  </a:lnTo>
                  <a:lnTo>
                    <a:pt x="3756506" y="10852"/>
                  </a:lnTo>
                  <a:lnTo>
                    <a:pt x="3804731" y="13964"/>
                  </a:lnTo>
                  <a:lnTo>
                    <a:pt x="3851557" y="20425"/>
                  </a:lnTo>
                  <a:lnTo>
                    <a:pt x="3885570" y="24312"/>
                  </a:lnTo>
                  <a:lnTo>
                    <a:pt x="3925579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124318" y="3948826"/>
              <a:ext cx="27424" cy="260514"/>
            </a:xfrm>
            <a:custGeom>
              <a:avLst/>
              <a:gdLst/>
              <a:ahLst/>
              <a:cxnLst/>
              <a:rect l="0" t="0" r="0" b="0"/>
              <a:pathLst>
                <a:path w="27424" h="260514">
                  <a:moveTo>
                    <a:pt x="27423" y="0"/>
                  </a:moveTo>
                  <a:lnTo>
                    <a:pt x="18000" y="54732"/>
                  </a:lnTo>
                  <a:lnTo>
                    <a:pt x="14982" y="115412"/>
                  </a:lnTo>
                  <a:lnTo>
                    <a:pt x="12565" y="172662"/>
                  </a:lnTo>
                  <a:lnTo>
                    <a:pt x="2934" y="23441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042051" y="4031093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48808" y="26219"/>
                  </a:lnTo>
                  <a:lnTo>
                    <a:pt x="98252" y="17417"/>
                  </a:lnTo>
                  <a:lnTo>
                    <a:pt x="147435" y="107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439676" y="4558552"/>
            <a:ext cx="383915" cy="418615"/>
            <a:chOff x="1439676" y="4558552"/>
            <a:chExt cx="383915" cy="418615"/>
          </a:xfrm>
        </p:grpSpPr>
        <p:sp>
          <p:nvSpPr>
            <p:cNvPr id="145" name="Freeform 144"/>
            <p:cNvSpPr/>
            <p:nvPr/>
          </p:nvSpPr>
          <p:spPr>
            <a:xfrm>
              <a:off x="1439676" y="4558552"/>
              <a:ext cx="213857" cy="363770"/>
            </a:xfrm>
            <a:custGeom>
              <a:avLst/>
              <a:gdLst/>
              <a:ahLst/>
              <a:cxnLst/>
              <a:rect l="0" t="0" r="0" b="0"/>
              <a:pathLst>
                <a:path w="213857" h="363770">
                  <a:moveTo>
                    <a:pt x="95979" y="7278"/>
                  </a:moveTo>
                  <a:lnTo>
                    <a:pt x="117815" y="0"/>
                  </a:lnTo>
                  <a:lnTo>
                    <a:pt x="140723" y="4551"/>
                  </a:lnTo>
                  <a:lnTo>
                    <a:pt x="153231" y="10030"/>
                  </a:lnTo>
                  <a:lnTo>
                    <a:pt x="171191" y="32369"/>
                  </a:lnTo>
                  <a:lnTo>
                    <a:pt x="178113" y="46858"/>
                  </a:lnTo>
                  <a:lnTo>
                    <a:pt x="181742" y="83269"/>
                  </a:lnTo>
                  <a:lnTo>
                    <a:pt x="180576" y="103642"/>
                  </a:lnTo>
                  <a:lnTo>
                    <a:pt x="167094" y="138468"/>
                  </a:lnTo>
                  <a:lnTo>
                    <a:pt x="145867" y="166133"/>
                  </a:lnTo>
                  <a:lnTo>
                    <a:pt x="121198" y="183507"/>
                  </a:lnTo>
                  <a:lnTo>
                    <a:pt x="114315" y="184179"/>
                  </a:lnTo>
                  <a:lnTo>
                    <a:pt x="111250" y="180057"/>
                  </a:lnTo>
                  <a:lnTo>
                    <a:pt x="110730" y="172738"/>
                  </a:lnTo>
                  <a:lnTo>
                    <a:pt x="114954" y="166336"/>
                  </a:lnTo>
                  <a:lnTo>
                    <a:pt x="131834" y="155159"/>
                  </a:lnTo>
                  <a:lnTo>
                    <a:pt x="154572" y="153239"/>
                  </a:lnTo>
                  <a:lnTo>
                    <a:pt x="167033" y="154860"/>
                  </a:lnTo>
                  <a:lnTo>
                    <a:pt x="189005" y="168848"/>
                  </a:lnTo>
                  <a:lnTo>
                    <a:pt x="199130" y="178977"/>
                  </a:lnTo>
                  <a:lnTo>
                    <a:pt x="210379" y="206482"/>
                  </a:lnTo>
                  <a:lnTo>
                    <a:pt x="213856" y="239019"/>
                  </a:lnTo>
                  <a:lnTo>
                    <a:pt x="210323" y="273793"/>
                  </a:lnTo>
                  <a:lnTo>
                    <a:pt x="199612" y="301435"/>
                  </a:lnTo>
                  <a:lnTo>
                    <a:pt x="192490" y="313073"/>
                  </a:lnTo>
                  <a:lnTo>
                    <a:pt x="172389" y="330065"/>
                  </a:lnTo>
                  <a:lnTo>
                    <a:pt x="122244" y="353388"/>
                  </a:lnTo>
                  <a:lnTo>
                    <a:pt x="58905" y="361719"/>
                  </a:lnTo>
                  <a:lnTo>
                    <a:pt x="0" y="3637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672767" y="4716653"/>
              <a:ext cx="150824" cy="164536"/>
            </a:xfrm>
            <a:custGeom>
              <a:avLst/>
              <a:gdLst/>
              <a:ahLst/>
              <a:cxnLst/>
              <a:rect l="0" t="0" r="0" b="0"/>
              <a:pathLst>
                <a:path w="150824" h="164536">
                  <a:moveTo>
                    <a:pt x="0" y="0"/>
                  </a:moveTo>
                  <a:lnTo>
                    <a:pt x="45250" y="48298"/>
                  </a:lnTo>
                  <a:lnTo>
                    <a:pt x="79743" y="103354"/>
                  </a:lnTo>
                  <a:lnTo>
                    <a:pt x="123670" y="146528"/>
                  </a:lnTo>
                  <a:lnTo>
                    <a:pt x="150823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672767" y="4702942"/>
              <a:ext cx="137113" cy="274225"/>
            </a:xfrm>
            <a:custGeom>
              <a:avLst/>
              <a:gdLst/>
              <a:ahLst/>
              <a:cxnLst/>
              <a:rect l="0" t="0" r="0" b="0"/>
              <a:pathLst>
                <a:path w="137113" h="274225">
                  <a:moveTo>
                    <a:pt x="137112" y="0"/>
                  </a:moveTo>
                  <a:lnTo>
                    <a:pt x="118134" y="48807"/>
                  </a:lnTo>
                  <a:lnTo>
                    <a:pt x="94418" y="98252"/>
                  </a:lnTo>
                  <a:lnTo>
                    <a:pt x="68093" y="147434"/>
                  </a:lnTo>
                  <a:lnTo>
                    <a:pt x="40996" y="195015"/>
                  </a:lnTo>
                  <a:lnTo>
                    <a:pt x="17733" y="239583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974413" y="4572263"/>
            <a:ext cx="630716" cy="583150"/>
            <a:chOff x="1974413" y="4572263"/>
            <a:chExt cx="630716" cy="583150"/>
          </a:xfrm>
        </p:grpSpPr>
        <p:sp>
          <p:nvSpPr>
            <p:cNvPr id="149" name="Freeform 148"/>
            <p:cNvSpPr/>
            <p:nvPr/>
          </p:nvSpPr>
          <p:spPr>
            <a:xfrm>
              <a:off x="1974413" y="4730364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0"/>
                  </a:moveTo>
                  <a:lnTo>
                    <a:pt x="48807" y="10853"/>
                  </a:lnTo>
                  <a:lnTo>
                    <a:pt x="90127" y="12864"/>
                  </a:lnTo>
                  <a:lnTo>
                    <a:pt x="123401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169750" y="4572263"/>
              <a:ext cx="188578" cy="267792"/>
            </a:xfrm>
            <a:custGeom>
              <a:avLst/>
              <a:gdLst/>
              <a:ahLst/>
              <a:cxnLst/>
              <a:rect l="0" t="0" r="0" b="0"/>
              <a:pathLst>
                <a:path w="188578" h="267792">
                  <a:moveTo>
                    <a:pt x="24042" y="7278"/>
                  </a:moveTo>
                  <a:lnTo>
                    <a:pt x="45879" y="0"/>
                  </a:lnTo>
                  <a:lnTo>
                    <a:pt x="68787" y="489"/>
                  </a:lnTo>
                  <a:lnTo>
                    <a:pt x="92680" y="7307"/>
                  </a:lnTo>
                  <a:lnTo>
                    <a:pt x="142281" y="45049"/>
                  </a:lnTo>
                  <a:lnTo>
                    <a:pt x="152766" y="74848"/>
                  </a:lnTo>
                  <a:lnTo>
                    <a:pt x="155903" y="110435"/>
                  </a:lnTo>
                  <a:lnTo>
                    <a:pt x="152219" y="141487"/>
                  </a:lnTo>
                  <a:lnTo>
                    <a:pt x="127022" y="191942"/>
                  </a:lnTo>
                  <a:lnTo>
                    <a:pt x="97889" y="230929"/>
                  </a:lnTo>
                  <a:lnTo>
                    <a:pt x="62681" y="254499"/>
                  </a:lnTo>
                  <a:lnTo>
                    <a:pt x="32582" y="257821"/>
                  </a:lnTo>
                  <a:lnTo>
                    <a:pt x="16024" y="256574"/>
                  </a:lnTo>
                  <a:lnTo>
                    <a:pt x="6509" y="251172"/>
                  </a:lnTo>
                  <a:lnTo>
                    <a:pt x="1689" y="243001"/>
                  </a:lnTo>
                  <a:lnTo>
                    <a:pt x="0" y="232982"/>
                  </a:lnTo>
                  <a:lnTo>
                    <a:pt x="1920" y="223257"/>
                  </a:lnTo>
                  <a:lnTo>
                    <a:pt x="12179" y="204325"/>
                  </a:lnTo>
                  <a:lnTo>
                    <a:pt x="30957" y="189817"/>
                  </a:lnTo>
                  <a:lnTo>
                    <a:pt x="42363" y="183816"/>
                  </a:lnTo>
                  <a:lnTo>
                    <a:pt x="54538" y="182861"/>
                  </a:lnTo>
                  <a:lnTo>
                    <a:pt x="80253" y="189927"/>
                  </a:lnTo>
                  <a:lnTo>
                    <a:pt x="136770" y="227839"/>
                  </a:lnTo>
                  <a:lnTo>
                    <a:pt x="188577" y="267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440594" y="4661808"/>
              <a:ext cx="82268" cy="123402"/>
            </a:xfrm>
            <a:custGeom>
              <a:avLst/>
              <a:gdLst/>
              <a:ahLst/>
              <a:cxnLst/>
              <a:rect l="0" t="0" r="0" b="0"/>
              <a:pathLst>
                <a:path w="82268" h="123402">
                  <a:moveTo>
                    <a:pt x="0" y="0"/>
                  </a:moveTo>
                  <a:lnTo>
                    <a:pt x="12470" y="31316"/>
                  </a:lnTo>
                  <a:lnTo>
                    <a:pt x="58585" y="94678"/>
                  </a:lnTo>
                  <a:lnTo>
                    <a:pt x="82267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413172" y="4593253"/>
              <a:ext cx="191957" cy="562160"/>
            </a:xfrm>
            <a:custGeom>
              <a:avLst/>
              <a:gdLst/>
              <a:ahLst/>
              <a:cxnLst/>
              <a:rect l="0" t="0" r="0" b="0"/>
              <a:pathLst>
                <a:path w="191957" h="562160">
                  <a:moveTo>
                    <a:pt x="191956" y="0"/>
                  </a:moveTo>
                  <a:lnTo>
                    <a:pt x="177041" y="48807"/>
                  </a:lnTo>
                  <a:lnTo>
                    <a:pt x="164177" y="98251"/>
                  </a:lnTo>
                  <a:lnTo>
                    <a:pt x="150717" y="147434"/>
                  </a:lnTo>
                  <a:lnTo>
                    <a:pt x="133018" y="195015"/>
                  </a:lnTo>
                  <a:lnTo>
                    <a:pt x="107019" y="258408"/>
                  </a:lnTo>
                  <a:lnTo>
                    <a:pt x="84692" y="308301"/>
                  </a:lnTo>
                  <a:lnTo>
                    <a:pt x="66058" y="361679"/>
                  </a:lnTo>
                  <a:lnTo>
                    <a:pt x="46113" y="423363"/>
                  </a:lnTo>
                  <a:lnTo>
                    <a:pt x="27503" y="479559"/>
                  </a:lnTo>
                  <a:lnTo>
                    <a:pt x="9156" y="534670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 153"/>
          <p:cNvSpPr/>
          <p:nvPr/>
        </p:nvSpPr>
        <p:spPr>
          <a:xfrm>
            <a:off x="2769663" y="3030176"/>
            <a:ext cx="589582" cy="1179164"/>
          </a:xfrm>
          <a:custGeom>
            <a:avLst/>
            <a:gdLst/>
            <a:ahLst/>
            <a:cxnLst/>
            <a:rect l="0" t="0" r="0" b="0"/>
            <a:pathLst>
              <a:path w="589582" h="1179164">
                <a:moveTo>
                  <a:pt x="589581" y="0"/>
                </a:moveTo>
                <a:lnTo>
                  <a:pt x="555689" y="59659"/>
                </a:lnTo>
                <a:lnTo>
                  <a:pt x="520594" y="121643"/>
                </a:lnTo>
                <a:lnTo>
                  <a:pt x="488044" y="179422"/>
                </a:lnTo>
                <a:lnTo>
                  <a:pt x="459794" y="230222"/>
                </a:lnTo>
                <a:lnTo>
                  <a:pt x="424678" y="282345"/>
                </a:lnTo>
                <a:lnTo>
                  <a:pt x="394299" y="330459"/>
                </a:lnTo>
                <a:lnTo>
                  <a:pt x="366001" y="390080"/>
                </a:lnTo>
                <a:lnTo>
                  <a:pt x="336795" y="448541"/>
                </a:lnTo>
                <a:lnTo>
                  <a:pt x="312697" y="491349"/>
                </a:lnTo>
                <a:lnTo>
                  <a:pt x="290816" y="535766"/>
                </a:lnTo>
                <a:lnTo>
                  <a:pt x="269410" y="580898"/>
                </a:lnTo>
                <a:lnTo>
                  <a:pt x="244662" y="626348"/>
                </a:lnTo>
                <a:lnTo>
                  <a:pt x="222491" y="671939"/>
                </a:lnTo>
                <a:lnTo>
                  <a:pt x="202480" y="717593"/>
                </a:lnTo>
                <a:lnTo>
                  <a:pt x="183430" y="763274"/>
                </a:lnTo>
                <a:lnTo>
                  <a:pt x="160745" y="808968"/>
                </a:lnTo>
                <a:lnTo>
                  <a:pt x="136951" y="854668"/>
                </a:lnTo>
                <a:lnTo>
                  <a:pt x="116219" y="900370"/>
                </a:lnTo>
                <a:lnTo>
                  <a:pt x="96849" y="950135"/>
                </a:lnTo>
                <a:lnTo>
                  <a:pt x="76560" y="1001200"/>
                </a:lnTo>
                <a:lnTo>
                  <a:pt x="52308" y="1049286"/>
                </a:lnTo>
                <a:lnTo>
                  <a:pt x="27517" y="1104625"/>
                </a:lnTo>
                <a:lnTo>
                  <a:pt x="4677" y="1166188"/>
                </a:lnTo>
                <a:lnTo>
                  <a:pt x="0" y="11791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2783374" y="4475569"/>
            <a:ext cx="400121" cy="305918"/>
            <a:chOff x="2783374" y="4475569"/>
            <a:chExt cx="400121" cy="305918"/>
          </a:xfrm>
        </p:grpSpPr>
        <p:sp>
          <p:nvSpPr>
            <p:cNvPr id="155" name="Freeform 154"/>
            <p:cNvSpPr/>
            <p:nvPr/>
          </p:nvSpPr>
          <p:spPr>
            <a:xfrm>
              <a:off x="2810796" y="4648097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0"/>
                  </a:moveTo>
                  <a:lnTo>
                    <a:pt x="35886" y="9423"/>
                  </a:lnTo>
                  <a:lnTo>
                    <a:pt x="87484" y="13965"/>
                  </a:lnTo>
                  <a:lnTo>
                    <a:pt x="13711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783374" y="4716653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14557" y="12865"/>
                  </a:lnTo>
                  <a:lnTo>
                    <a:pt x="37955" y="5718"/>
                  </a:lnTo>
                  <a:lnTo>
                    <a:pt x="85388" y="1694"/>
                  </a:lnTo>
                  <a:lnTo>
                    <a:pt x="129911" y="502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016464" y="4475569"/>
              <a:ext cx="167031" cy="305918"/>
            </a:xfrm>
            <a:custGeom>
              <a:avLst/>
              <a:gdLst/>
              <a:ahLst/>
              <a:cxnLst/>
              <a:rect l="0" t="0" r="0" b="0"/>
              <a:pathLst>
                <a:path w="167031" h="305918">
                  <a:moveTo>
                    <a:pt x="54845" y="35416"/>
                  </a:moveTo>
                  <a:lnTo>
                    <a:pt x="62124" y="13580"/>
                  </a:lnTo>
                  <a:lnTo>
                    <a:pt x="70362" y="7147"/>
                  </a:lnTo>
                  <a:lnTo>
                    <a:pt x="95766" y="0"/>
                  </a:lnTo>
                  <a:lnTo>
                    <a:pt x="123306" y="4949"/>
                  </a:lnTo>
                  <a:lnTo>
                    <a:pt x="137049" y="10534"/>
                  </a:lnTo>
                  <a:lnTo>
                    <a:pt x="144687" y="20352"/>
                  </a:lnTo>
                  <a:lnTo>
                    <a:pt x="149112" y="47510"/>
                  </a:lnTo>
                  <a:lnTo>
                    <a:pt x="141938" y="71769"/>
                  </a:lnTo>
                  <a:lnTo>
                    <a:pt x="112505" y="112169"/>
                  </a:lnTo>
                  <a:lnTo>
                    <a:pt x="75545" y="135496"/>
                  </a:lnTo>
                  <a:lnTo>
                    <a:pt x="77786" y="135653"/>
                  </a:lnTo>
                  <a:lnTo>
                    <a:pt x="83850" y="134233"/>
                  </a:lnTo>
                  <a:lnTo>
                    <a:pt x="102776" y="140781"/>
                  </a:lnTo>
                  <a:lnTo>
                    <a:pt x="144887" y="169812"/>
                  </a:lnTo>
                  <a:lnTo>
                    <a:pt x="165992" y="203208"/>
                  </a:lnTo>
                  <a:lnTo>
                    <a:pt x="167030" y="215833"/>
                  </a:lnTo>
                  <a:lnTo>
                    <a:pt x="160057" y="242050"/>
                  </a:lnTo>
                  <a:lnTo>
                    <a:pt x="142740" y="264873"/>
                  </a:lnTo>
                  <a:lnTo>
                    <a:pt x="119809" y="283650"/>
                  </a:lnTo>
                  <a:lnTo>
                    <a:pt x="94382" y="297073"/>
                  </a:lnTo>
                  <a:lnTo>
                    <a:pt x="47093" y="305917"/>
                  </a:lnTo>
                  <a:lnTo>
                    <a:pt x="24485" y="303923"/>
                  </a:lnTo>
                  <a:lnTo>
                    <a:pt x="0" y="295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46396" y="4338228"/>
            <a:ext cx="625164" cy="793439"/>
            <a:chOff x="646396" y="4338228"/>
            <a:chExt cx="625164" cy="793439"/>
          </a:xfrm>
        </p:grpSpPr>
        <p:sp>
          <p:nvSpPr>
            <p:cNvPr id="159" name="Freeform 158"/>
            <p:cNvSpPr/>
            <p:nvPr/>
          </p:nvSpPr>
          <p:spPr>
            <a:xfrm>
              <a:off x="932362" y="4492429"/>
              <a:ext cx="224670" cy="388760"/>
            </a:xfrm>
            <a:custGeom>
              <a:avLst/>
              <a:gdLst/>
              <a:ahLst/>
              <a:cxnLst/>
              <a:rect l="0" t="0" r="0" b="0"/>
              <a:pathLst>
                <a:path w="224670" h="388760">
                  <a:moveTo>
                    <a:pt x="191956" y="45978"/>
                  </a:moveTo>
                  <a:lnTo>
                    <a:pt x="160641" y="33509"/>
                  </a:lnTo>
                  <a:lnTo>
                    <a:pt x="107070" y="1942"/>
                  </a:lnTo>
                  <a:lnTo>
                    <a:pt x="81103" y="0"/>
                  </a:lnTo>
                  <a:lnTo>
                    <a:pt x="67780" y="1615"/>
                  </a:lnTo>
                  <a:lnTo>
                    <a:pt x="58898" y="8786"/>
                  </a:lnTo>
                  <a:lnTo>
                    <a:pt x="49029" y="33003"/>
                  </a:lnTo>
                  <a:lnTo>
                    <a:pt x="43473" y="80898"/>
                  </a:lnTo>
                  <a:lnTo>
                    <a:pt x="30649" y="142253"/>
                  </a:lnTo>
                  <a:lnTo>
                    <a:pt x="22255" y="176113"/>
                  </a:lnTo>
                  <a:lnTo>
                    <a:pt x="22454" y="183009"/>
                  </a:lnTo>
                  <a:lnTo>
                    <a:pt x="25633" y="183036"/>
                  </a:lnTo>
                  <a:lnTo>
                    <a:pt x="38815" y="173926"/>
                  </a:lnTo>
                  <a:lnTo>
                    <a:pt x="59908" y="164798"/>
                  </a:lnTo>
                  <a:lnTo>
                    <a:pt x="112036" y="158374"/>
                  </a:lnTo>
                  <a:lnTo>
                    <a:pt x="145772" y="164996"/>
                  </a:lnTo>
                  <a:lnTo>
                    <a:pt x="204670" y="194074"/>
                  </a:lnTo>
                  <a:lnTo>
                    <a:pt x="214143" y="205647"/>
                  </a:lnTo>
                  <a:lnTo>
                    <a:pt x="224669" y="234757"/>
                  </a:lnTo>
                  <a:lnTo>
                    <a:pt x="223316" y="292685"/>
                  </a:lnTo>
                  <a:lnTo>
                    <a:pt x="213004" y="323715"/>
                  </a:lnTo>
                  <a:lnTo>
                    <a:pt x="205988" y="336256"/>
                  </a:lnTo>
                  <a:lnTo>
                    <a:pt x="186005" y="354252"/>
                  </a:lnTo>
                  <a:lnTo>
                    <a:pt x="135936" y="378219"/>
                  </a:lnTo>
                  <a:lnTo>
                    <a:pt x="88351" y="385636"/>
                  </a:lnTo>
                  <a:lnTo>
                    <a:pt x="35657" y="387833"/>
                  </a:lnTo>
                  <a:lnTo>
                    <a:pt x="0" y="38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46396" y="4338228"/>
              <a:ext cx="625164" cy="793439"/>
            </a:xfrm>
            <a:custGeom>
              <a:avLst/>
              <a:gdLst/>
              <a:ahLst/>
              <a:cxnLst/>
              <a:rect l="0" t="0" r="0" b="0"/>
              <a:pathLst>
                <a:path w="625164" h="793439">
                  <a:moveTo>
                    <a:pt x="203699" y="117912"/>
                  </a:moveTo>
                  <a:lnTo>
                    <a:pt x="154891" y="155867"/>
                  </a:lnTo>
                  <a:lnTo>
                    <a:pt x="102480" y="213263"/>
                  </a:lnTo>
                  <a:lnTo>
                    <a:pt x="62787" y="270135"/>
                  </a:lnTo>
                  <a:lnTo>
                    <a:pt x="36345" y="320779"/>
                  </a:lnTo>
                  <a:lnTo>
                    <a:pt x="18185" y="375902"/>
                  </a:lnTo>
                  <a:lnTo>
                    <a:pt x="4679" y="438278"/>
                  </a:lnTo>
                  <a:lnTo>
                    <a:pt x="0" y="496031"/>
                  </a:lnTo>
                  <a:lnTo>
                    <a:pt x="138" y="551737"/>
                  </a:lnTo>
                  <a:lnTo>
                    <a:pt x="10673" y="606838"/>
                  </a:lnTo>
                  <a:lnTo>
                    <a:pt x="32415" y="660235"/>
                  </a:lnTo>
                  <a:lnTo>
                    <a:pt x="59678" y="704156"/>
                  </a:lnTo>
                  <a:lnTo>
                    <a:pt x="122327" y="756727"/>
                  </a:lnTo>
                  <a:lnTo>
                    <a:pt x="177976" y="783180"/>
                  </a:lnTo>
                  <a:lnTo>
                    <a:pt x="211056" y="793438"/>
                  </a:lnTo>
                  <a:lnTo>
                    <a:pt x="258258" y="790888"/>
                  </a:lnTo>
                  <a:lnTo>
                    <a:pt x="308691" y="779598"/>
                  </a:lnTo>
                  <a:lnTo>
                    <a:pt x="364302" y="756111"/>
                  </a:lnTo>
                  <a:lnTo>
                    <a:pt x="417173" y="728332"/>
                  </a:lnTo>
                  <a:lnTo>
                    <a:pt x="476756" y="678771"/>
                  </a:lnTo>
                  <a:lnTo>
                    <a:pt x="532537" y="617691"/>
                  </a:lnTo>
                  <a:lnTo>
                    <a:pt x="576620" y="556367"/>
                  </a:lnTo>
                  <a:lnTo>
                    <a:pt x="603822" y="504952"/>
                  </a:lnTo>
                  <a:lnTo>
                    <a:pt x="620684" y="446553"/>
                  </a:lnTo>
                  <a:lnTo>
                    <a:pt x="625163" y="392962"/>
                  </a:lnTo>
                  <a:lnTo>
                    <a:pt x="620405" y="331950"/>
                  </a:lnTo>
                  <a:lnTo>
                    <a:pt x="609347" y="277648"/>
                  </a:lnTo>
                  <a:lnTo>
                    <a:pt x="591962" y="215651"/>
                  </a:lnTo>
                  <a:lnTo>
                    <a:pt x="569795" y="159394"/>
                  </a:lnTo>
                  <a:lnTo>
                    <a:pt x="536527" y="104270"/>
                  </a:lnTo>
                  <a:lnTo>
                    <a:pt x="482422" y="41024"/>
                  </a:lnTo>
                  <a:lnTo>
                    <a:pt x="433213" y="13033"/>
                  </a:lnTo>
                  <a:lnTo>
                    <a:pt x="370390" y="0"/>
                  </a:lnTo>
                  <a:lnTo>
                    <a:pt x="310811" y="3417"/>
                  </a:lnTo>
                  <a:lnTo>
                    <a:pt x="281266" y="14212"/>
                  </a:lnTo>
                  <a:lnTo>
                    <a:pt x="222914" y="53248"/>
                  </a:lnTo>
                  <a:lnTo>
                    <a:pt x="163652" y="106493"/>
                  </a:lnTo>
                  <a:lnTo>
                    <a:pt x="123277" y="159556"/>
                  </a:lnTo>
                  <a:lnTo>
                    <a:pt x="101431" y="206500"/>
                  </a:lnTo>
                  <a:lnTo>
                    <a:pt x="77502" y="253771"/>
                  </a:lnTo>
                  <a:lnTo>
                    <a:pt x="54680" y="300171"/>
                  </a:lnTo>
                  <a:lnTo>
                    <a:pt x="39458" y="346185"/>
                  </a:lnTo>
                  <a:lnTo>
                    <a:pt x="22324" y="400358"/>
                  </a:lnTo>
                  <a:lnTo>
                    <a:pt x="11742" y="433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635304" y="3635731"/>
            <a:ext cx="4524697" cy="683299"/>
            <a:chOff x="5635304" y="3635731"/>
            <a:chExt cx="4524697" cy="683299"/>
          </a:xfrm>
        </p:grpSpPr>
        <p:sp>
          <p:nvSpPr>
            <p:cNvPr id="162" name="Freeform 161"/>
            <p:cNvSpPr/>
            <p:nvPr/>
          </p:nvSpPr>
          <p:spPr>
            <a:xfrm>
              <a:off x="5635304" y="3930866"/>
              <a:ext cx="235866" cy="370100"/>
            </a:xfrm>
            <a:custGeom>
              <a:avLst/>
              <a:gdLst/>
              <a:ahLst/>
              <a:cxnLst/>
              <a:rect l="0" t="0" r="0" b="0"/>
              <a:pathLst>
                <a:path w="235866" h="370100">
                  <a:moveTo>
                    <a:pt x="41133" y="45382"/>
                  </a:moveTo>
                  <a:lnTo>
                    <a:pt x="55691" y="23546"/>
                  </a:lnTo>
                  <a:lnTo>
                    <a:pt x="75026" y="8763"/>
                  </a:lnTo>
                  <a:lnTo>
                    <a:pt x="86580" y="2688"/>
                  </a:lnTo>
                  <a:lnTo>
                    <a:pt x="111606" y="0"/>
                  </a:lnTo>
                  <a:lnTo>
                    <a:pt x="136440" y="5408"/>
                  </a:lnTo>
                  <a:lnTo>
                    <a:pt x="157634" y="17967"/>
                  </a:lnTo>
                  <a:lnTo>
                    <a:pt x="173148" y="41831"/>
                  </a:lnTo>
                  <a:lnTo>
                    <a:pt x="182073" y="71226"/>
                  </a:lnTo>
                  <a:lnTo>
                    <a:pt x="180963" y="99526"/>
                  </a:lnTo>
                  <a:lnTo>
                    <a:pt x="171328" y="123275"/>
                  </a:lnTo>
                  <a:lnTo>
                    <a:pt x="133037" y="170628"/>
                  </a:lnTo>
                  <a:lnTo>
                    <a:pt x="94771" y="195906"/>
                  </a:lnTo>
                  <a:lnTo>
                    <a:pt x="87556" y="196006"/>
                  </a:lnTo>
                  <a:lnTo>
                    <a:pt x="84269" y="191502"/>
                  </a:lnTo>
                  <a:lnTo>
                    <a:pt x="83602" y="183929"/>
                  </a:lnTo>
                  <a:lnTo>
                    <a:pt x="87727" y="177357"/>
                  </a:lnTo>
                  <a:lnTo>
                    <a:pt x="104499" y="165992"/>
                  </a:lnTo>
                  <a:lnTo>
                    <a:pt x="154194" y="158308"/>
                  </a:lnTo>
                  <a:lnTo>
                    <a:pt x="187361" y="164636"/>
                  </a:lnTo>
                  <a:lnTo>
                    <a:pt x="202604" y="170589"/>
                  </a:lnTo>
                  <a:lnTo>
                    <a:pt x="223603" y="189391"/>
                  </a:lnTo>
                  <a:lnTo>
                    <a:pt x="231336" y="200803"/>
                  </a:lnTo>
                  <a:lnTo>
                    <a:pt x="235865" y="229734"/>
                  </a:lnTo>
                  <a:lnTo>
                    <a:pt x="234940" y="245980"/>
                  </a:lnTo>
                  <a:lnTo>
                    <a:pt x="221725" y="276219"/>
                  </a:lnTo>
                  <a:lnTo>
                    <a:pt x="176001" y="332872"/>
                  </a:lnTo>
                  <a:lnTo>
                    <a:pt x="145763" y="352417"/>
                  </a:lnTo>
                  <a:lnTo>
                    <a:pt x="110487" y="364658"/>
                  </a:lnTo>
                  <a:lnTo>
                    <a:pt x="69418" y="370099"/>
                  </a:lnTo>
                  <a:lnTo>
                    <a:pt x="37962" y="364392"/>
                  </a:lnTo>
                  <a:lnTo>
                    <a:pt x="0" y="3470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923239" y="4195628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241893" y="3807188"/>
              <a:ext cx="174950" cy="457345"/>
            </a:xfrm>
            <a:custGeom>
              <a:avLst/>
              <a:gdLst/>
              <a:ahLst/>
              <a:cxnLst/>
              <a:rect l="0" t="0" r="0" b="0"/>
              <a:pathLst>
                <a:path w="174950" h="457345">
                  <a:moveTo>
                    <a:pt x="106393" y="4526"/>
                  </a:moveTo>
                  <a:lnTo>
                    <a:pt x="95447" y="56211"/>
                  </a:lnTo>
                  <a:lnTo>
                    <a:pt x="78614" y="117654"/>
                  </a:lnTo>
                  <a:lnTo>
                    <a:pt x="65154" y="170079"/>
                  </a:lnTo>
                  <a:lnTo>
                    <a:pt x="51517" y="224207"/>
                  </a:lnTo>
                  <a:lnTo>
                    <a:pt x="41891" y="278840"/>
                  </a:lnTo>
                  <a:lnTo>
                    <a:pt x="34976" y="329559"/>
                  </a:lnTo>
                  <a:lnTo>
                    <a:pt x="23278" y="381657"/>
                  </a:lnTo>
                  <a:lnTo>
                    <a:pt x="10164" y="437212"/>
                  </a:lnTo>
                  <a:lnTo>
                    <a:pt x="5677" y="452947"/>
                  </a:lnTo>
                  <a:lnTo>
                    <a:pt x="2686" y="457344"/>
                  </a:lnTo>
                  <a:lnTo>
                    <a:pt x="692" y="454181"/>
                  </a:lnTo>
                  <a:lnTo>
                    <a:pt x="0" y="431369"/>
                  </a:lnTo>
                  <a:lnTo>
                    <a:pt x="8175" y="370182"/>
                  </a:lnTo>
                  <a:lnTo>
                    <a:pt x="20246" y="313628"/>
                  </a:lnTo>
                  <a:lnTo>
                    <a:pt x="33471" y="265724"/>
                  </a:lnTo>
                  <a:lnTo>
                    <a:pt x="47039" y="213613"/>
                  </a:lnTo>
                  <a:lnTo>
                    <a:pt x="60707" y="161102"/>
                  </a:lnTo>
                  <a:lnTo>
                    <a:pt x="83037" y="101641"/>
                  </a:lnTo>
                  <a:lnTo>
                    <a:pt x="109058" y="45884"/>
                  </a:lnTo>
                  <a:lnTo>
                    <a:pt x="124110" y="4592"/>
                  </a:lnTo>
                  <a:lnTo>
                    <a:pt x="130392" y="0"/>
                  </a:lnTo>
                  <a:lnTo>
                    <a:pt x="137627" y="1508"/>
                  </a:lnTo>
                  <a:lnTo>
                    <a:pt x="145497" y="7085"/>
                  </a:lnTo>
                  <a:lnTo>
                    <a:pt x="158305" y="33593"/>
                  </a:lnTo>
                  <a:lnTo>
                    <a:pt x="170018" y="87281"/>
                  </a:lnTo>
                  <a:lnTo>
                    <a:pt x="173488" y="149908"/>
                  </a:lnTo>
                  <a:lnTo>
                    <a:pt x="174299" y="200158"/>
                  </a:lnTo>
                  <a:lnTo>
                    <a:pt x="174660" y="252961"/>
                  </a:lnTo>
                  <a:lnTo>
                    <a:pt x="174821" y="302836"/>
                  </a:lnTo>
                  <a:lnTo>
                    <a:pt x="174911" y="361552"/>
                  </a:lnTo>
                  <a:lnTo>
                    <a:pt x="174949" y="402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266019" y="4058515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45309" y="20765"/>
                  </a:lnTo>
                  <a:lnTo>
                    <a:pt x="102971" y="6830"/>
                  </a:lnTo>
                  <a:lnTo>
                    <a:pt x="165634" y="135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543246" y="3885078"/>
              <a:ext cx="222049" cy="351346"/>
            </a:xfrm>
            <a:custGeom>
              <a:avLst/>
              <a:gdLst/>
              <a:ahLst/>
              <a:cxnLst/>
              <a:rect l="0" t="0" r="0" b="0"/>
              <a:pathLst>
                <a:path w="222049" h="351346">
                  <a:moveTo>
                    <a:pt x="188954" y="132304"/>
                  </a:moveTo>
                  <a:lnTo>
                    <a:pt x="181675" y="110468"/>
                  </a:lnTo>
                  <a:lnTo>
                    <a:pt x="173437" y="104035"/>
                  </a:lnTo>
                  <a:lnTo>
                    <a:pt x="148033" y="96888"/>
                  </a:lnTo>
                  <a:lnTo>
                    <a:pt x="135774" y="98029"/>
                  </a:lnTo>
                  <a:lnTo>
                    <a:pt x="114028" y="107422"/>
                  </a:lnTo>
                  <a:lnTo>
                    <a:pt x="55066" y="168656"/>
                  </a:lnTo>
                  <a:lnTo>
                    <a:pt x="36517" y="191118"/>
                  </a:lnTo>
                  <a:lnTo>
                    <a:pt x="12196" y="242778"/>
                  </a:lnTo>
                  <a:lnTo>
                    <a:pt x="1500" y="287422"/>
                  </a:lnTo>
                  <a:lnTo>
                    <a:pt x="0" y="304272"/>
                  </a:lnTo>
                  <a:lnTo>
                    <a:pt x="6457" y="331119"/>
                  </a:lnTo>
                  <a:lnTo>
                    <a:pt x="12445" y="342545"/>
                  </a:lnTo>
                  <a:lnTo>
                    <a:pt x="22530" y="348638"/>
                  </a:lnTo>
                  <a:lnTo>
                    <a:pt x="49986" y="351345"/>
                  </a:lnTo>
                  <a:lnTo>
                    <a:pt x="74377" y="343408"/>
                  </a:lnTo>
                  <a:lnTo>
                    <a:pt x="114862" y="313485"/>
                  </a:lnTo>
                  <a:lnTo>
                    <a:pt x="142964" y="265377"/>
                  </a:lnTo>
                  <a:lnTo>
                    <a:pt x="170588" y="202879"/>
                  </a:lnTo>
                  <a:lnTo>
                    <a:pt x="188917" y="158593"/>
                  </a:lnTo>
                  <a:lnTo>
                    <a:pt x="204172" y="113518"/>
                  </a:lnTo>
                  <a:lnTo>
                    <a:pt x="210952" y="68094"/>
                  </a:lnTo>
                  <a:lnTo>
                    <a:pt x="222048" y="6975"/>
                  </a:lnTo>
                  <a:lnTo>
                    <a:pt x="221681" y="0"/>
                  </a:lnTo>
                  <a:lnTo>
                    <a:pt x="218389" y="1444"/>
                  </a:lnTo>
                  <a:lnTo>
                    <a:pt x="213148" y="8501"/>
                  </a:lnTo>
                  <a:lnTo>
                    <a:pt x="198492" y="69384"/>
                  </a:lnTo>
                  <a:lnTo>
                    <a:pt x="189131" y="112973"/>
                  </a:lnTo>
                  <a:lnTo>
                    <a:pt x="179357" y="175835"/>
                  </a:lnTo>
                  <a:lnTo>
                    <a:pt x="176461" y="238641"/>
                  </a:lnTo>
                  <a:lnTo>
                    <a:pt x="175242" y="296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776307" y="3923460"/>
              <a:ext cx="216407" cy="365835"/>
            </a:xfrm>
            <a:custGeom>
              <a:avLst/>
              <a:gdLst/>
              <a:ahLst/>
              <a:cxnLst/>
              <a:rect l="0" t="0" r="0" b="0"/>
              <a:pathLst>
                <a:path w="216407" h="365835">
                  <a:moveTo>
                    <a:pt x="161561" y="299590"/>
                  </a:moveTo>
                  <a:lnTo>
                    <a:pt x="172413" y="239930"/>
                  </a:lnTo>
                  <a:lnTo>
                    <a:pt x="174425" y="184411"/>
                  </a:lnTo>
                  <a:lnTo>
                    <a:pt x="170958" y="127843"/>
                  </a:lnTo>
                  <a:lnTo>
                    <a:pt x="162690" y="98334"/>
                  </a:lnTo>
                  <a:lnTo>
                    <a:pt x="148859" y="75062"/>
                  </a:lnTo>
                  <a:lnTo>
                    <a:pt x="137859" y="70684"/>
                  </a:lnTo>
                  <a:lnTo>
                    <a:pt x="109385" y="73946"/>
                  </a:lnTo>
                  <a:lnTo>
                    <a:pt x="96308" y="83651"/>
                  </a:lnTo>
                  <a:lnTo>
                    <a:pt x="53427" y="145835"/>
                  </a:lnTo>
                  <a:lnTo>
                    <a:pt x="28973" y="193095"/>
                  </a:lnTo>
                  <a:lnTo>
                    <a:pt x="7061" y="256379"/>
                  </a:lnTo>
                  <a:lnTo>
                    <a:pt x="0" y="306253"/>
                  </a:lnTo>
                  <a:lnTo>
                    <a:pt x="6474" y="337591"/>
                  </a:lnTo>
                  <a:lnTo>
                    <a:pt x="12465" y="352346"/>
                  </a:lnTo>
                  <a:lnTo>
                    <a:pt x="21030" y="360660"/>
                  </a:lnTo>
                  <a:lnTo>
                    <a:pt x="31311" y="364679"/>
                  </a:lnTo>
                  <a:lnTo>
                    <a:pt x="42734" y="365834"/>
                  </a:lnTo>
                  <a:lnTo>
                    <a:pt x="67616" y="354931"/>
                  </a:lnTo>
                  <a:lnTo>
                    <a:pt x="92385" y="333327"/>
                  </a:lnTo>
                  <a:lnTo>
                    <a:pt x="124983" y="285380"/>
                  </a:lnTo>
                  <a:lnTo>
                    <a:pt x="159863" y="226655"/>
                  </a:lnTo>
                  <a:lnTo>
                    <a:pt x="181202" y="175907"/>
                  </a:lnTo>
                  <a:lnTo>
                    <a:pt x="197173" y="113982"/>
                  </a:lnTo>
                  <a:lnTo>
                    <a:pt x="206842" y="69829"/>
                  </a:lnTo>
                  <a:lnTo>
                    <a:pt x="213573" y="9425"/>
                  </a:lnTo>
                  <a:lnTo>
                    <a:pt x="211470" y="1028"/>
                  </a:lnTo>
                  <a:lnTo>
                    <a:pt x="207022" y="0"/>
                  </a:lnTo>
                  <a:lnTo>
                    <a:pt x="201009" y="3885"/>
                  </a:lnTo>
                  <a:lnTo>
                    <a:pt x="190265" y="20389"/>
                  </a:lnTo>
                  <a:lnTo>
                    <a:pt x="181935" y="44483"/>
                  </a:lnTo>
                  <a:lnTo>
                    <a:pt x="177246" y="96878"/>
                  </a:lnTo>
                  <a:lnTo>
                    <a:pt x="176149" y="149065"/>
                  </a:lnTo>
                  <a:lnTo>
                    <a:pt x="179724" y="199682"/>
                  </a:lnTo>
                  <a:lnTo>
                    <a:pt x="186392" y="246046"/>
                  </a:lnTo>
                  <a:lnTo>
                    <a:pt x="198711" y="300314"/>
                  </a:lnTo>
                  <a:lnTo>
                    <a:pt x="216406" y="327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200990" y="3948826"/>
              <a:ext cx="244193" cy="175853"/>
            </a:xfrm>
            <a:custGeom>
              <a:avLst/>
              <a:gdLst/>
              <a:ahLst/>
              <a:cxnLst/>
              <a:rect l="0" t="0" r="0" b="0"/>
              <a:pathLst>
                <a:path w="244193" h="175853">
                  <a:moveTo>
                    <a:pt x="93369" y="0"/>
                  </a:moveTo>
                  <a:lnTo>
                    <a:pt x="67006" y="57252"/>
                  </a:lnTo>
                  <a:lnTo>
                    <a:pt x="42683" y="118065"/>
                  </a:lnTo>
                  <a:lnTo>
                    <a:pt x="0" y="175852"/>
                  </a:lnTo>
                  <a:lnTo>
                    <a:pt x="3701" y="175127"/>
                  </a:lnTo>
                  <a:lnTo>
                    <a:pt x="54873" y="154983"/>
                  </a:lnTo>
                  <a:lnTo>
                    <a:pt x="107601" y="137031"/>
                  </a:lnTo>
                  <a:lnTo>
                    <a:pt x="162028" y="118814"/>
                  </a:lnTo>
                  <a:lnTo>
                    <a:pt x="222369" y="95976"/>
                  </a:lnTo>
                  <a:lnTo>
                    <a:pt x="244192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417760" y="3839136"/>
              <a:ext cx="95979" cy="452471"/>
            </a:xfrm>
            <a:custGeom>
              <a:avLst/>
              <a:gdLst/>
              <a:ahLst/>
              <a:cxnLst/>
              <a:rect l="0" t="0" r="0" b="0"/>
              <a:pathLst>
                <a:path w="95979" h="452471">
                  <a:moveTo>
                    <a:pt x="95978" y="0"/>
                  </a:moveTo>
                  <a:lnTo>
                    <a:pt x="75609" y="45309"/>
                  </a:lnTo>
                  <a:lnTo>
                    <a:pt x="60151" y="101448"/>
                  </a:lnTo>
                  <a:lnTo>
                    <a:pt x="45922" y="152952"/>
                  </a:lnTo>
                  <a:lnTo>
                    <a:pt x="36660" y="198997"/>
                  </a:lnTo>
                  <a:lnTo>
                    <a:pt x="27465" y="249931"/>
                  </a:lnTo>
                  <a:lnTo>
                    <a:pt x="19824" y="299990"/>
                  </a:lnTo>
                  <a:lnTo>
                    <a:pt x="13999" y="362433"/>
                  </a:lnTo>
                  <a:lnTo>
                    <a:pt x="4825" y="414959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515061" y="3880270"/>
              <a:ext cx="272903" cy="327740"/>
            </a:xfrm>
            <a:custGeom>
              <a:avLst/>
              <a:gdLst/>
              <a:ahLst/>
              <a:cxnLst/>
              <a:rect l="0" t="0" r="0" b="0"/>
              <a:pathLst>
                <a:path w="272903" h="327740">
                  <a:moveTo>
                    <a:pt x="122078" y="0"/>
                  </a:moveTo>
                  <a:lnTo>
                    <a:pt x="118016" y="59660"/>
                  </a:lnTo>
                  <a:lnTo>
                    <a:pt x="107163" y="115179"/>
                  </a:lnTo>
                  <a:lnTo>
                    <a:pt x="98691" y="157833"/>
                  </a:lnTo>
                  <a:lnTo>
                    <a:pt x="89848" y="202182"/>
                  </a:lnTo>
                  <a:lnTo>
                    <a:pt x="83583" y="262696"/>
                  </a:lnTo>
                  <a:lnTo>
                    <a:pt x="81726" y="319221"/>
                  </a:lnTo>
                  <a:lnTo>
                    <a:pt x="79942" y="327074"/>
                  </a:lnTo>
                  <a:lnTo>
                    <a:pt x="77229" y="327739"/>
                  </a:lnTo>
                  <a:lnTo>
                    <a:pt x="38281" y="267637"/>
                  </a:lnTo>
                  <a:lnTo>
                    <a:pt x="2945" y="214354"/>
                  </a:lnTo>
                  <a:lnTo>
                    <a:pt x="0" y="211459"/>
                  </a:lnTo>
                  <a:lnTo>
                    <a:pt x="4851" y="220429"/>
                  </a:lnTo>
                  <a:lnTo>
                    <a:pt x="21226" y="231526"/>
                  </a:lnTo>
                  <a:lnTo>
                    <a:pt x="68979" y="251063"/>
                  </a:lnTo>
                  <a:lnTo>
                    <a:pt x="123442" y="257713"/>
                  </a:lnTo>
                  <a:lnTo>
                    <a:pt x="173264" y="252404"/>
                  </a:lnTo>
                  <a:lnTo>
                    <a:pt x="216973" y="233904"/>
                  </a:lnTo>
                  <a:lnTo>
                    <a:pt x="27290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760540" y="3906620"/>
              <a:ext cx="260621" cy="357565"/>
            </a:xfrm>
            <a:custGeom>
              <a:avLst/>
              <a:gdLst/>
              <a:ahLst/>
              <a:cxnLst/>
              <a:rect l="0" t="0" r="0" b="0"/>
              <a:pathLst>
                <a:path w="260621" h="357565">
                  <a:moveTo>
                    <a:pt x="246801" y="28495"/>
                  </a:moveTo>
                  <a:lnTo>
                    <a:pt x="239523" y="6659"/>
                  </a:lnTo>
                  <a:lnTo>
                    <a:pt x="232809" y="1750"/>
                  </a:lnTo>
                  <a:lnTo>
                    <a:pt x="223762" y="0"/>
                  </a:lnTo>
                  <a:lnTo>
                    <a:pt x="213160" y="358"/>
                  </a:lnTo>
                  <a:lnTo>
                    <a:pt x="176403" y="15419"/>
                  </a:lnTo>
                  <a:lnTo>
                    <a:pt x="143845" y="46457"/>
                  </a:lnTo>
                  <a:lnTo>
                    <a:pt x="114900" y="84599"/>
                  </a:lnTo>
                  <a:lnTo>
                    <a:pt x="108451" y="111322"/>
                  </a:lnTo>
                  <a:lnTo>
                    <a:pt x="108864" y="124846"/>
                  </a:lnTo>
                  <a:lnTo>
                    <a:pt x="113710" y="130816"/>
                  </a:lnTo>
                  <a:lnTo>
                    <a:pt x="121511" y="131749"/>
                  </a:lnTo>
                  <a:lnTo>
                    <a:pt x="174149" y="125910"/>
                  </a:lnTo>
                  <a:lnTo>
                    <a:pt x="203847" y="133237"/>
                  </a:lnTo>
                  <a:lnTo>
                    <a:pt x="230757" y="148173"/>
                  </a:lnTo>
                  <a:lnTo>
                    <a:pt x="252875" y="170046"/>
                  </a:lnTo>
                  <a:lnTo>
                    <a:pt x="258467" y="185325"/>
                  </a:lnTo>
                  <a:lnTo>
                    <a:pt x="260620" y="222613"/>
                  </a:lnTo>
                  <a:lnTo>
                    <a:pt x="248373" y="256452"/>
                  </a:lnTo>
                  <a:lnTo>
                    <a:pt x="227695" y="283679"/>
                  </a:lnTo>
                  <a:lnTo>
                    <a:pt x="177180" y="317635"/>
                  </a:lnTo>
                  <a:lnTo>
                    <a:pt x="148826" y="332200"/>
                  </a:lnTo>
                  <a:lnTo>
                    <a:pt x="100127" y="341923"/>
                  </a:lnTo>
                  <a:lnTo>
                    <a:pt x="41953" y="354023"/>
                  </a:lnTo>
                  <a:lnTo>
                    <a:pt x="0" y="357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379335" y="3839136"/>
              <a:ext cx="53055" cy="452471"/>
            </a:xfrm>
            <a:custGeom>
              <a:avLst/>
              <a:gdLst/>
              <a:ahLst/>
              <a:cxnLst/>
              <a:rect l="0" t="0" r="0" b="0"/>
              <a:pathLst>
                <a:path w="53055" h="452471">
                  <a:moveTo>
                    <a:pt x="53054" y="0"/>
                  </a:moveTo>
                  <a:lnTo>
                    <a:pt x="38139" y="55598"/>
                  </a:lnTo>
                  <a:lnTo>
                    <a:pt x="25275" y="104327"/>
                  </a:lnTo>
                  <a:lnTo>
                    <a:pt x="16332" y="146917"/>
                  </a:lnTo>
                  <a:lnTo>
                    <a:pt x="7279" y="196315"/>
                  </a:lnTo>
                  <a:lnTo>
                    <a:pt x="2240" y="248739"/>
                  </a:lnTo>
                  <a:lnTo>
                    <a:pt x="0" y="299461"/>
                  </a:lnTo>
                  <a:lnTo>
                    <a:pt x="263" y="362276"/>
                  </a:lnTo>
                  <a:lnTo>
                    <a:pt x="7789" y="414912"/>
                  </a:lnTo>
                  <a:lnTo>
                    <a:pt x="1192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254143" y="4085938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27423"/>
                  </a:moveTo>
                  <a:lnTo>
                    <a:pt x="56932" y="12508"/>
                  </a:lnTo>
                  <a:lnTo>
                    <a:pt x="119957" y="3706"/>
                  </a:lnTo>
                  <a:lnTo>
                    <a:pt x="177226" y="1098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566093" y="4051238"/>
              <a:ext cx="154232" cy="233348"/>
            </a:xfrm>
            <a:custGeom>
              <a:avLst/>
              <a:gdLst/>
              <a:ahLst/>
              <a:cxnLst/>
              <a:rect l="0" t="0" r="0" b="0"/>
              <a:pathLst>
                <a:path w="154232" h="233348">
                  <a:moveTo>
                    <a:pt x="17119" y="130678"/>
                  </a:moveTo>
                  <a:lnTo>
                    <a:pt x="46234" y="130678"/>
                  </a:lnTo>
                  <a:lnTo>
                    <a:pt x="68654" y="122553"/>
                  </a:lnTo>
                  <a:lnTo>
                    <a:pt x="78898" y="116121"/>
                  </a:lnTo>
                  <a:lnTo>
                    <a:pt x="94343" y="96786"/>
                  </a:lnTo>
                  <a:lnTo>
                    <a:pt x="121574" y="33848"/>
                  </a:lnTo>
                  <a:lnTo>
                    <a:pt x="131084" y="6899"/>
                  </a:lnTo>
                  <a:lnTo>
                    <a:pt x="126612" y="931"/>
                  </a:lnTo>
                  <a:lnTo>
                    <a:pt x="116013" y="0"/>
                  </a:lnTo>
                  <a:lnTo>
                    <a:pt x="88495" y="7090"/>
                  </a:lnTo>
                  <a:lnTo>
                    <a:pt x="66108" y="20398"/>
                  </a:lnTo>
                  <a:lnTo>
                    <a:pt x="29096" y="66856"/>
                  </a:lnTo>
                  <a:lnTo>
                    <a:pt x="3740" y="121586"/>
                  </a:lnTo>
                  <a:lnTo>
                    <a:pt x="0" y="158122"/>
                  </a:lnTo>
                  <a:lnTo>
                    <a:pt x="4940" y="191627"/>
                  </a:lnTo>
                  <a:lnTo>
                    <a:pt x="17292" y="216674"/>
                  </a:lnTo>
                  <a:lnTo>
                    <a:pt x="29422" y="224572"/>
                  </a:lnTo>
                  <a:lnTo>
                    <a:pt x="63213" y="233347"/>
                  </a:lnTo>
                  <a:lnTo>
                    <a:pt x="110505" y="231009"/>
                  </a:lnTo>
                  <a:lnTo>
                    <a:pt x="154231" y="212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569501" y="4001965"/>
              <a:ext cx="175279" cy="303353"/>
            </a:xfrm>
            <a:custGeom>
              <a:avLst/>
              <a:gdLst/>
              <a:ahLst/>
              <a:cxnLst/>
              <a:rect l="0" t="0" r="0" b="0"/>
              <a:pathLst>
                <a:path w="175279" h="303353">
                  <a:moveTo>
                    <a:pt x="95979" y="15417"/>
                  </a:moveTo>
                  <a:lnTo>
                    <a:pt x="74142" y="37253"/>
                  </a:lnTo>
                  <a:lnTo>
                    <a:pt x="53284" y="87227"/>
                  </a:lnTo>
                  <a:lnTo>
                    <a:pt x="37454" y="150277"/>
                  </a:lnTo>
                  <a:lnTo>
                    <a:pt x="30394" y="209923"/>
                  </a:lnTo>
                  <a:lnTo>
                    <a:pt x="35582" y="258911"/>
                  </a:lnTo>
                  <a:lnTo>
                    <a:pt x="43526" y="267631"/>
                  </a:lnTo>
                  <a:lnTo>
                    <a:pt x="54917" y="271921"/>
                  </a:lnTo>
                  <a:lnTo>
                    <a:pt x="68604" y="273257"/>
                  </a:lnTo>
                  <a:lnTo>
                    <a:pt x="91938" y="266616"/>
                  </a:lnTo>
                  <a:lnTo>
                    <a:pt x="102425" y="260580"/>
                  </a:lnTo>
                  <a:lnTo>
                    <a:pt x="131743" y="222969"/>
                  </a:lnTo>
                  <a:lnTo>
                    <a:pt x="152449" y="173231"/>
                  </a:lnTo>
                  <a:lnTo>
                    <a:pt x="168232" y="119899"/>
                  </a:lnTo>
                  <a:lnTo>
                    <a:pt x="175278" y="65503"/>
                  </a:lnTo>
                  <a:lnTo>
                    <a:pt x="168802" y="37169"/>
                  </a:lnTo>
                  <a:lnTo>
                    <a:pt x="162809" y="25348"/>
                  </a:lnTo>
                  <a:lnTo>
                    <a:pt x="143962" y="8151"/>
                  </a:lnTo>
                  <a:lnTo>
                    <a:pt x="132538" y="1432"/>
                  </a:lnTo>
                  <a:lnTo>
                    <a:pt x="120352" y="0"/>
                  </a:lnTo>
                  <a:lnTo>
                    <a:pt x="94624" y="6534"/>
                  </a:lnTo>
                  <a:lnTo>
                    <a:pt x="54443" y="41900"/>
                  </a:lnTo>
                  <a:lnTo>
                    <a:pt x="21813" y="97499"/>
                  </a:lnTo>
                  <a:lnTo>
                    <a:pt x="7140" y="143334"/>
                  </a:lnTo>
                  <a:lnTo>
                    <a:pt x="3173" y="188052"/>
                  </a:lnTo>
                  <a:lnTo>
                    <a:pt x="940" y="250061"/>
                  </a:lnTo>
                  <a:lnTo>
                    <a:pt x="0" y="303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884858" y="4061592"/>
              <a:ext cx="112326" cy="243726"/>
            </a:xfrm>
            <a:custGeom>
              <a:avLst/>
              <a:gdLst/>
              <a:ahLst/>
              <a:cxnLst/>
              <a:rect l="0" t="0" r="0" b="0"/>
              <a:pathLst>
                <a:path w="112326" h="243726">
                  <a:moveTo>
                    <a:pt x="0" y="120324"/>
                  </a:moveTo>
                  <a:lnTo>
                    <a:pt x="29116" y="120324"/>
                  </a:lnTo>
                  <a:lnTo>
                    <a:pt x="51535" y="112199"/>
                  </a:lnTo>
                  <a:lnTo>
                    <a:pt x="71656" y="96908"/>
                  </a:lnTo>
                  <a:lnTo>
                    <a:pt x="98590" y="62604"/>
                  </a:lnTo>
                  <a:lnTo>
                    <a:pt x="111358" y="36779"/>
                  </a:lnTo>
                  <a:lnTo>
                    <a:pt x="112325" y="25017"/>
                  </a:lnTo>
                  <a:lnTo>
                    <a:pt x="105275" y="3823"/>
                  </a:lnTo>
                  <a:lnTo>
                    <a:pt x="97606" y="0"/>
                  </a:lnTo>
                  <a:lnTo>
                    <a:pt x="87923" y="498"/>
                  </a:lnTo>
                  <a:lnTo>
                    <a:pt x="76897" y="3877"/>
                  </a:lnTo>
                  <a:lnTo>
                    <a:pt x="39543" y="37748"/>
                  </a:lnTo>
                  <a:lnTo>
                    <a:pt x="14087" y="86378"/>
                  </a:lnTo>
                  <a:lnTo>
                    <a:pt x="4174" y="146660"/>
                  </a:lnTo>
                  <a:lnTo>
                    <a:pt x="9980" y="178241"/>
                  </a:lnTo>
                  <a:lnTo>
                    <a:pt x="30380" y="213150"/>
                  </a:lnTo>
                  <a:lnTo>
                    <a:pt x="38535" y="223342"/>
                  </a:lnTo>
                  <a:lnTo>
                    <a:pt x="59784" y="234666"/>
                  </a:lnTo>
                  <a:lnTo>
                    <a:pt x="95979" y="243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131660" y="3852848"/>
              <a:ext cx="68557" cy="425048"/>
            </a:xfrm>
            <a:custGeom>
              <a:avLst/>
              <a:gdLst/>
              <a:ahLst/>
              <a:cxnLst/>
              <a:rect l="0" t="0" r="0" b="0"/>
              <a:pathLst>
                <a:path w="68557" h="425048">
                  <a:moveTo>
                    <a:pt x="68556" y="0"/>
                  </a:moveTo>
                  <a:lnTo>
                    <a:pt x="53641" y="55597"/>
                  </a:lnTo>
                  <a:lnTo>
                    <a:pt x="40777" y="112451"/>
                  </a:lnTo>
                  <a:lnTo>
                    <a:pt x="31834" y="165761"/>
                  </a:lnTo>
                  <a:lnTo>
                    <a:pt x="22782" y="219924"/>
                  </a:lnTo>
                  <a:lnTo>
                    <a:pt x="17743" y="270403"/>
                  </a:lnTo>
                  <a:lnTo>
                    <a:pt x="10843" y="333522"/>
                  </a:lnTo>
                  <a:lnTo>
                    <a:pt x="3213" y="38117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241350" y="4140783"/>
              <a:ext cx="41134" cy="109690"/>
            </a:xfrm>
            <a:custGeom>
              <a:avLst/>
              <a:gdLst/>
              <a:ahLst/>
              <a:cxnLst/>
              <a:rect l="0" t="0" r="0" b="0"/>
              <a:pathLst>
                <a:path w="41134" h="109690">
                  <a:moveTo>
                    <a:pt x="41133" y="0"/>
                  </a:moveTo>
                  <a:lnTo>
                    <a:pt x="20764" y="34363"/>
                  </a:lnTo>
                  <a:lnTo>
                    <a:pt x="4553" y="86064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353510" y="4044804"/>
              <a:ext cx="110121" cy="191958"/>
            </a:xfrm>
            <a:custGeom>
              <a:avLst/>
              <a:gdLst/>
              <a:ahLst/>
              <a:cxnLst/>
              <a:rect l="0" t="0" r="0" b="0"/>
              <a:pathLst>
                <a:path w="110121" h="191958">
                  <a:moveTo>
                    <a:pt x="24952" y="0"/>
                  </a:moveTo>
                  <a:lnTo>
                    <a:pt x="24952" y="53209"/>
                  </a:lnTo>
                  <a:lnTo>
                    <a:pt x="23428" y="104466"/>
                  </a:lnTo>
                  <a:lnTo>
                    <a:pt x="10037" y="163503"/>
                  </a:lnTo>
                  <a:lnTo>
                    <a:pt x="5868" y="177558"/>
                  </a:lnTo>
                  <a:lnTo>
                    <a:pt x="3088" y="179311"/>
                  </a:lnTo>
                  <a:lnTo>
                    <a:pt x="0" y="160945"/>
                  </a:lnTo>
                  <a:lnTo>
                    <a:pt x="5540" y="115059"/>
                  </a:lnTo>
                  <a:lnTo>
                    <a:pt x="20895" y="84654"/>
                  </a:lnTo>
                  <a:lnTo>
                    <a:pt x="60714" y="35173"/>
                  </a:lnTo>
                  <a:lnTo>
                    <a:pt x="70122" y="31066"/>
                  </a:lnTo>
                  <a:lnTo>
                    <a:pt x="79441" y="31375"/>
                  </a:lnTo>
                  <a:lnTo>
                    <a:pt x="88700" y="34628"/>
                  </a:lnTo>
                  <a:lnTo>
                    <a:pt x="96396" y="42891"/>
                  </a:lnTo>
                  <a:lnTo>
                    <a:pt x="109011" y="68322"/>
                  </a:lnTo>
                  <a:lnTo>
                    <a:pt x="110120" y="124178"/>
                  </a:lnTo>
                  <a:lnTo>
                    <a:pt x="108508" y="154724"/>
                  </a:lnTo>
                  <a:lnTo>
                    <a:pt x="10721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584130" y="4044804"/>
              <a:ext cx="10854" cy="233092"/>
            </a:xfrm>
            <a:custGeom>
              <a:avLst/>
              <a:gdLst/>
              <a:ahLst/>
              <a:cxnLst/>
              <a:rect l="0" t="0" r="0" b="0"/>
              <a:pathLst>
                <a:path w="10854" h="233092">
                  <a:moveTo>
                    <a:pt x="0" y="0"/>
                  </a:moveTo>
                  <a:lnTo>
                    <a:pt x="10853" y="48808"/>
                  </a:lnTo>
                  <a:lnTo>
                    <a:pt x="8801" y="102315"/>
                  </a:lnTo>
                  <a:lnTo>
                    <a:pt x="2607" y="162350"/>
                  </a:lnTo>
                  <a:lnTo>
                    <a:pt x="772" y="206544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680108" y="4099649"/>
              <a:ext cx="68557" cy="219381"/>
            </a:xfrm>
            <a:custGeom>
              <a:avLst/>
              <a:gdLst/>
              <a:ahLst/>
              <a:cxnLst/>
              <a:rect l="0" t="0" r="0" b="0"/>
              <a:pathLst>
                <a:path w="68557" h="219381">
                  <a:moveTo>
                    <a:pt x="68556" y="0"/>
                  </a:moveTo>
                  <a:lnTo>
                    <a:pt x="53641" y="52870"/>
                  </a:lnTo>
                  <a:lnTo>
                    <a:pt x="40778" y="109105"/>
                  </a:lnTo>
                  <a:lnTo>
                    <a:pt x="30311" y="142946"/>
                  </a:lnTo>
                  <a:lnTo>
                    <a:pt x="6891" y="189498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707531" y="392140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756235" y="4008063"/>
              <a:ext cx="138013" cy="271027"/>
            </a:xfrm>
            <a:custGeom>
              <a:avLst/>
              <a:gdLst/>
              <a:ahLst/>
              <a:cxnLst/>
              <a:rect l="0" t="0" r="0" b="0"/>
              <a:pathLst>
                <a:path w="138013" h="271027">
                  <a:moveTo>
                    <a:pt x="47274" y="50452"/>
                  </a:moveTo>
                  <a:lnTo>
                    <a:pt x="45750" y="105184"/>
                  </a:lnTo>
                  <a:lnTo>
                    <a:pt x="36328" y="167388"/>
                  </a:lnTo>
                  <a:lnTo>
                    <a:pt x="28189" y="211605"/>
                  </a:lnTo>
                  <a:lnTo>
                    <a:pt x="15044" y="264767"/>
                  </a:lnTo>
                  <a:lnTo>
                    <a:pt x="10553" y="271026"/>
                  </a:lnTo>
                  <a:lnTo>
                    <a:pt x="6035" y="270628"/>
                  </a:lnTo>
                  <a:lnTo>
                    <a:pt x="1500" y="265792"/>
                  </a:lnTo>
                  <a:lnTo>
                    <a:pt x="0" y="257998"/>
                  </a:lnTo>
                  <a:lnTo>
                    <a:pt x="2395" y="237150"/>
                  </a:lnTo>
                  <a:lnTo>
                    <a:pt x="19588" y="185160"/>
                  </a:lnTo>
                  <a:lnTo>
                    <a:pt x="36701" y="136070"/>
                  </a:lnTo>
                  <a:lnTo>
                    <a:pt x="58698" y="78021"/>
                  </a:lnTo>
                  <a:lnTo>
                    <a:pt x="93430" y="23003"/>
                  </a:lnTo>
                  <a:lnTo>
                    <a:pt x="111460" y="2197"/>
                  </a:lnTo>
                  <a:lnTo>
                    <a:pt x="119011" y="0"/>
                  </a:lnTo>
                  <a:lnTo>
                    <a:pt x="125568" y="3107"/>
                  </a:lnTo>
                  <a:lnTo>
                    <a:pt x="131463" y="9748"/>
                  </a:lnTo>
                  <a:lnTo>
                    <a:pt x="138012" y="33378"/>
                  </a:lnTo>
                  <a:lnTo>
                    <a:pt x="137638" y="85003"/>
                  </a:lnTo>
                  <a:lnTo>
                    <a:pt x="127878" y="144481"/>
                  </a:lnTo>
                  <a:lnTo>
                    <a:pt x="115830" y="201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911091" y="4032284"/>
              <a:ext cx="111798" cy="218189"/>
            </a:xfrm>
            <a:custGeom>
              <a:avLst/>
              <a:gdLst/>
              <a:ahLst/>
              <a:cxnLst/>
              <a:rect l="0" t="0" r="0" b="0"/>
              <a:pathLst>
                <a:path w="111798" h="218189">
                  <a:moveTo>
                    <a:pt x="111797" y="39943"/>
                  </a:moveTo>
                  <a:lnTo>
                    <a:pt x="111797" y="10828"/>
                  </a:lnTo>
                  <a:lnTo>
                    <a:pt x="107226" y="3775"/>
                  </a:lnTo>
                  <a:lnTo>
                    <a:pt x="99609" y="596"/>
                  </a:lnTo>
                  <a:lnTo>
                    <a:pt x="89961" y="0"/>
                  </a:lnTo>
                  <a:lnTo>
                    <a:pt x="78957" y="7221"/>
                  </a:lnTo>
                  <a:lnTo>
                    <a:pt x="44683" y="50730"/>
                  </a:lnTo>
                  <a:lnTo>
                    <a:pt x="13847" y="111984"/>
                  </a:lnTo>
                  <a:lnTo>
                    <a:pt x="5363" y="129103"/>
                  </a:lnTo>
                  <a:lnTo>
                    <a:pt x="0" y="164376"/>
                  </a:lnTo>
                  <a:lnTo>
                    <a:pt x="702" y="182313"/>
                  </a:lnTo>
                  <a:lnTo>
                    <a:pt x="4218" y="189701"/>
                  </a:lnTo>
                  <a:lnTo>
                    <a:pt x="9609" y="190056"/>
                  </a:lnTo>
                  <a:lnTo>
                    <a:pt x="23723" y="178263"/>
                  </a:lnTo>
                  <a:lnTo>
                    <a:pt x="57611" y="129389"/>
                  </a:lnTo>
                  <a:lnTo>
                    <a:pt x="80507" y="79141"/>
                  </a:lnTo>
                  <a:lnTo>
                    <a:pt x="86367" y="61504"/>
                  </a:lnTo>
                  <a:lnTo>
                    <a:pt x="90273" y="57364"/>
                  </a:lnTo>
                  <a:lnTo>
                    <a:pt x="92877" y="62221"/>
                  </a:lnTo>
                  <a:lnTo>
                    <a:pt x="94247" y="86408"/>
                  </a:lnTo>
                  <a:lnTo>
                    <a:pt x="87977" y="134285"/>
                  </a:lnTo>
                  <a:lnTo>
                    <a:pt x="86965" y="182494"/>
                  </a:lnTo>
                  <a:lnTo>
                    <a:pt x="98086" y="218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0009177" y="3635731"/>
              <a:ext cx="68557" cy="287936"/>
            </a:xfrm>
            <a:custGeom>
              <a:avLst/>
              <a:gdLst/>
              <a:ahLst/>
              <a:cxnLst/>
              <a:rect l="0" t="0" r="0" b="0"/>
              <a:pathLst>
                <a:path w="68557" h="287936">
                  <a:moveTo>
                    <a:pt x="0" y="0"/>
                  </a:moveTo>
                  <a:lnTo>
                    <a:pt x="10946" y="53208"/>
                  </a:lnTo>
                  <a:lnTo>
                    <a:pt x="23387" y="104465"/>
                  </a:lnTo>
                  <a:lnTo>
                    <a:pt x="41239" y="167564"/>
                  </a:lnTo>
                  <a:lnTo>
                    <a:pt x="59436" y="230980"/>
                  </a:lnTo>
                  <a:lnTo>
                    <a:pt x="68556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968043" y="3772843"/>
              <a:ext cx="41135" cy="109690"/>
            </a:xfrm>
            <a:custGeom>
              <a:avLst/>
              <a:gdLst/>
              <a:ahLst/>
              <a:cxnLst/>
              <a:rect l="0" t="0" r="0" b="0"/>
              <a:pathLst>
                <a:path w="41135" h="109690">
                  <a:moveTo>
                    <a:pt x="0" y="109689"/>
                  </a:moveTo>
                  <a:lnTo>
                    <a:pt x="18978" y="50029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0060034" y="3648825"/>
              <a:ext cx="99967" cy="82885"/>
            </a:xfrm>
            <a:custGeom>
              <a:avLst/>
              <a:gdLst/>
              <a:ahLst/>
              <a:cxnLst/>
              <a:rect l="0" t="0" r="0" b="0"/>
              <a:pathLst>
                <a:path w="99967" h="82885">
                  <a:moveTo>
                    <a:pt x="3988" y="82884"/>
                  </a:moveTo>
                  <a:lnTo>
                    <a:pt x="14840" y="23225"/>
                  </a:lnTo>
                  <a:lnTo>
                    <a:pt x="15794" y="6548"/>
                  </a:lnTo>
                  <a:lnTo>
                    <a:pt x="13381" y="0"/>
                  </a:lnTo>
                  <a:lnTo>
                    <a:pt x="8727" y="206"/>
                  </a:lnTo>
                  <a:lnTo>
                    <a:pt x="2577" y="4913"/>
                  </a:lnTo>
                  <a:lnTo>
                    <a:pt x="0" y="14145"/>
                  </a:lnTo>
                  <a:lnTo>
                    <a:pt x="1200" y="40654"/>
                  </a:lnTo>
                  <a:lnTo>
                    <a:pt x="8224" y="51684"/>
                  </a:lnTo>
                  <a:lnTo>
                    <a:pt x="32277" y="68002"/>
                  </a:lnTo>
                  <a:lnTo>
                    <a:pt x="59218" y="72207"/>
                  </a:lnTo>
                  <a:lnTo>
                    <a:pt x="99966" y="69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309905" y="39099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Freeform 189"/>
          <p:cNvSpPr/>
          <p:nvPr/>
        </p:nvSpPr>
        <p:spPr>
          <a:xfrm>
            <a:off x="10009177" y="4705204"/>
            <a:ext cx="123402" cy="95980"/>
          </a:xfrm>
          <a:custGeom>
            <a:avLst/>
            <a:gdLst/>
            <a:ahLst/>
            <a:cxnLst/>
            <a:rect l="0" t="0" r="0" b="0"/>
            <a:pathLst>
              <a:path w="123402" h="95980">
                <a:moveTo>
                  <a:pt x="0" y="95979"/>
                </a:moveTo>
                <a:lnTo>
                  <a:pt x="57253" y="69616"/>
                </a:lnTo>
                <a:lnTo>
                  <a:pt x="104741" y="20171"/>
                </a:lnTo>
                <a:lnTo>
                  <a:pt x="1234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Group 206"/>
          <p:cNvGrpSpPr/>
          <p:nvPr/>
        </p:nvGrpSpPr>
        <p:grpSpPr>
          <a:xfrm>
            <a:off x="6009956" y="4417269"/>
            <a:ext cx="3190261" cy="536178"/>
            <a:chOff x="6009956" y="4417269"/>
            <a:chExt cx="3190261" cy="536178"/>
          </a:xfrm>
        </p:grpSpPr>
        <p:sp>
          <p:nvSpPr>
            <p:cNvPr id="191" name="Freeform 190"/>
            <p:cNvSpPr/>
            <p:nvPr/>
          </p:nvSpPr>
          <p:spPr>
            <a:xfrm>
              <a:off x="6009956" y="4578722"/>
              <a:ext cx="269775" cy="374725"/>
            </a:xfrm>
            <a:custGeom>
              <a:avLst/>
              <a:gdLst/>
              <a:ahLst/>
              <a:cxnLst/>
              <a:rect l="0" t="0" r="0" b="0"/>
              <a:pathLst>
                <a:path w="269775" h="374725">
                  <a:moveTo>
                    <a:pt x="269774" y="57926"/>
                  </a:moveTo>
                  <a:lnTo>
                    <a:pt x="209036" y="12676"/>
                  </a:lnTo>
                  <a:lnTo>
                    <a:pt x="184888" y="744"/>
                  </a:lnTo>
                  <a:lnTo>
                    <a:pt x="172050" y="0"/>
                  </a:lnTo>
                  <a:lnTo>
                    <a:pt x="145597" y="7298"/>
                  </a:lnTo>
                  <a:lnTo>
                    <a:pt x="118606" y="32886"/>
                  </a:lnTo>
                  <a:lnTo>
                    <a:pt x="81778" y="86055"/>
                  </a:lnTo>
                  <a:lnTo>
                    <a:pt x="51568" y="136340"/>
                  </a:lnTo>
                  <a:lnTo>
                    <a:pt x="27383" y="184248"/>
                  </a:lnTo>
                  <a:lnTo>
                    <a:pt x="10568" y="232975"/>
                  </a:lnTo>
                  <a:lnTo>
                    <a:pt x="0" y="284483"/>
                  </a:lnTo>
                  <a:lnTo>
                    <a:pt x="575" y="321629"/>
                  </a:lnTo>
                  <a:lnTo>
                    <a:pt x="10987" y="348295"/>
                  </a:lnTo>
                  <a:lnTo>
                    <a:pt x="29833" y="366240"/>
                  </a:lnTo>
                  <a:lnTo>
                    <a:pt x="41258" y="373159"/>
                  </a:lnTo>
                  <a:lnTo>
                    <a:pt x="53444" y="374724"/>
                  </a:lnTo>
                  <a:lnTo>
                    <a:pt x="79173" y="368338"/>
                  </a:lnTo>
                  <a:lnTo>
                    <a:pt x="112074" y="347612"/>
                  </a:lnTo>
                  <a:lnTo>
                    <a:pt x="150488" y="300842"/>
                  </a:lnTo>
                  <a:lnTo>
                    <a:pt x="183354" y="238564"/>
                  </a:lnTo>
                  <a:lnTo>
                    <a:pt x="204050" y="187622"/>
                  </a:lnTo>
                  <a:lnTo>
                    <a:pt x="225417" y="132410"/>
                  </a:lnTo>
                  <a:lnTo>
                    <a:pt x="246286" y="72808"/>
                  </a:lnTo>
                  <a:lnTo>
                    <a:pt x="248021" y="72418"/>
                  </a:lnTo>
                  <a:lnTo>
                    <a:pt x="243923" y="129345"/>
                  </a:lnTo>
                  <a:lnTo>
                    <a:pt x="242818" y="182176"/>
                  </a:lnTo>
                  <a:lnTo>
                    <a:pt x="242490" y="240486"/>
                  </a:lnTo>
                  <a:lnTo>
                    <a:pt x="246455" y="297881"/>
                  </a:lnTo>
                  <a:lnTo>
                    <a:pt x="256063" y="345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355523" y="4611438"/>
              <a:ext cx="173781" cy="314634"/>
            </a:xfrm>
            <a:custGeom>
              <a:avLst/>
              <a:gdLst/>
              <a:ahLst/>
              <a:cxnLst/>
              <a:rect l="0" t="0" r="0" b="0"/>
              <a:pathLst>
                <a:path w="173781" h="314634">
                  <a:moveTo>
                    <a:pt x="61319" y="11499"/>
                  </a:moveTo>
                  <a:lnTo>
                    <a:pt x="46404" y="64369"/>
                  </a:lnTo>
                  <a:lnTo>
                    <a:pt x="33540" y="120603"/>
                  </a:lnTo>
                  <a:lnTo>
                    <a:pt x="24143" y="175860"/>
                  </a:lnTo>
                  <a:lnTo>
                    <a:pt x="17295" y="234889"/>
                  </a:lnTo>
                  <a:lnTo>
                    <a:pt x="5618" y="292498"/>
                  </a:lnTo>
                  <a:lnTo>
                    <a:pt x="0" y="314633"/>
                  </a:lnTo>
                  <a:lnTo>
                    <a:pt x="635" y="314137"/>
                  </a:lnTo>
                  <a:lnTo>
                    <a:pt x="12600" y="258666"/>
                  </a:lnTo>
                  <a:lnTo>
                    <a:pt x="20877" y="207173"/>
                  </a:lnTo>
                  <a:lnTo>
                    <a:pt x="31157" y="154833"/>
                  </a:lnTo>
                  <a:lnTo>
                    <a:pt x="52551" y="99673"/>
                  </a:lnTo>
                  <a:lnTo>
                    <a:pt x="78264" y="44151"/>
                  </a:lnTo>
                  <a:lnTo>
                    <a:pt x="107473" y="13048"/>
                  </a:lnTo>
                  <a:lnTo>
                    <a:pt x="119511" y="3391"/>
                  </a:lnTo>
                  <a:lnTo>
                    <a:pt x="130583" y="0"/>
                  </a:lnTo>
                  <a:lnTo>
                    <a:pt x="141011" y="786"/>
                  </a:lnTo>
                  <a:lnTo>
                    <a:pt x="151011" y="4357"/>
                  </a:lnTo>
                  <a:lnTo>
                    <a:pt x="166184" y="20513"/>
                  </a:lnTo>
                  <a:lnTo>
                    <a:pt x="172362" y="31220"/>
                  </a:lnTo>
                  <a:lnTo>
                    <a:pt x="173780" y="89961"/>
                  </a:lnTo>
                  <a:lnTo>
                    <a:pt x="168178" y="139303"/>
                  </a:lnTo>
                  <a:lnTo>
                    <a:pt x="160609" y="188655"/>
                  </a:lnTo>
                  <a:lnTo>
                    <a:pt x="149307" y="247652"/>
                  </a:lnTo>
                  <a:lnTo>
                    <a:pt x="143587" y="299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589013" y="4622937"/>
              <a:ext cx="99285" cy="278765"/>
            </a:xfrm>
            <a:custGeom>
              <a:avLst/>
              <a:gdLst/>
              <a:ahLst/>
              <a:cxnLst/>
              <a:rect l="0" t="0" r="0" b="0"/>
              <a:pathLst>
                <a:path w="99285" h="278765">
                  <a:moveTo>
                    <a:pt x="74631" y="27423"/>
                  </a:moveTo>
                  <a:lnTo>
                    <a:pt x="48863" y="87082"/>
                  </a:lnTo>
                  <a:lnTo>
                    <a:pt x="29254" y="149066"/>
                  </a:lnTo>
                  <a:lnTo>
                    <a:pt x="10710" y="205321"/>
                  </a:lnTo>
                  <a:lnTo>
                    <a:pt x="0" y="246699"/>
                  </a:lnTo>
                  <a:lnTo>
                    <a:pt x="2360" y="274178"/>
                  </a:lnTo>
                  <a:lnTo>
                    <a:pt x="6645" y="278764"/>
                  </a:lnTo>
                  <a:lnTo>
                    <a:pt x="12549" y="277251"/>
                  </a:lnTo>
                  <a:lnTo>
                    <a:pt x="19532" y="271672"/>
                  </a:lnTo>
                  <a:lnTo>
                    <a:pt x="51108" y="220455"/>
                  </a:lnTo>
                  <a:lnTo>
                    <a:pt x="73596" y="164748"/>
                  </a:lnTo>
                  <a:lnTo>
                    <a:pt x="92708" y="109732"/>
                  </a:lnTo>
                  <a:lnTo>
                    <a:pt x="99284" y="54011"/>
                  </a:lnTo>
                  <a:lnTo>
                    <a:pt x="95636" y="39054"/>
                  </a:lnTo>
                  <a:lnTo>
                    <a:pt x="88635" y="27560"/>
                  </a:lnTo>
                  <a:lnTo>
                    <a:pt x="609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828179" y="4472114"/>
              <a:ext cx="68556" cy="438759"/>
            </a:xfrm>
            <a:custGeom>
              <a:avLst/>
              <a:gdLst/>
              <a:ahLst/>
              <a:cxnLst/>
              <a:rect l="0" t="0" r="0" b="0"/>
              <a:pathLst>
                <a:path w="68556" h="438759">
                  <a:moveTo>
                    <a:pt x="68555" y="0"/>
                  </a:moveTo>
                  <a:lnTo>
                    <a:pt x="59132" y="37410"/>
                  </a:lnTo>
                  <a:lnTo>
                    <a:pt x="54591" y="99953"/>
                  </a:lnTo>
                  <a:lnTo>
                    <a:pt x="44274" y="158433"/>
                  </a:lnTo>
                  <a:lnTo>
                    <a:pt x="31568" y="214355"/>
                  </a:lnTo>
                  <a:lnTo>
                    <a:pt x="19679" y="272566"/>
                  </a:lnTo>
                  <a:lnTo>
                    <a:pt x="16363" y="320715"/>
                  </a:lnTo>
                  <a:lnTo>
                    <a:pt x="7218" y="377376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724921" y="4529934"/>
              <a:ext cx="356374" cy="339806"/>
            </a:xfrm>
            <a:custGeom>
              <a:avLst/>
              <a:gdLst/>
              <a:ahLst/>
              <a:cxnLst/>
              <a:rect l="0" t="0" r="0" b="0"/>
              <a:pathLst>
                <a:path w="356374" h="339806">
                  <a:moveTo>
                    <a:pt x="7279" y="188981"/>
                  </a:moveTo>
                  <a:lnTo>
                    <a:pt x="0" y="210818"/>
                  </a:lnTo>
                  <a:lnTo>
                    <a:pt x="903" y="220297"/>
                  </a:lnTo>
                  <a:lnTo>
                    <a:pt x="10031" y="238955"/>
                  </a:lnTo>
                  <a:lnTo>
                    <a:pt x="21301" y="245149"/>
                  </a:lnTo>
                  <a:lnTo>
                    <a:pt x="54137" y="252032"/>
                  </a:lnTo>
                  <a:lnTo>
                    <a:pt x="85997" y="246966"/>
                  </a:lnTo>
                  <a:lnTo>
                    <a:pt x="133690" y="222920"/>
                  </a:lnTo>
                  <a:lnTo>
                    <a:pt x="182354" y="182787"/>
                  </a:lnTo>
                  <a:lnTo>
                    <a:pt x="221656" y="132301"/>
                  </a:lnTo>
                  <a:lnTo>
                    <a:pt x="252598" y="78748"/>
                  </a:lnTo>
                  <a:lnTo>
                    <a:pt x="277001" y="24286"/>
                  </a:lnTo>
                  <a:lnTo>
                    <a:pt x="285596" y="0"/>
                  </a:lnTo>
                  <a:lnTo>
                    <a:pt x="285755" y="2055"/>
                  </a:lnTo>
                  <a:lnTo>
                    <a:pt x="278700" y="46251"/>
                  </a:lnTo>
                  <a:lnTo>
                    <a:pt x="271116" y="98123"/>
                  </a:lnTo>
                  <a:lnTo>
                    <a:pt x="262668" y="156725"/>
                  </a:lnTo>
                  <a:lnTo>
                    <a:pt x="253834" y="214255"/>
                  </a:lnTo>
                  <a:lnTo>
                    <a:pt x="246354" y="267247"/>
                  </a:lnTo>
                  <a:lnTo>
                    <a:pt x="242143" y="319153"/>
                  </a:lnTo>
                  <a:lnTo>
                    <a:pt x="241552" y="318420"/>
                  </a:lnTo>
                  <a:lnTo>
                    <a:pt x="247881" y="258900"/>
                  </a:lnTo>
                  <a:lnTo>
                    <a:pt x="263513" y="214978"/>
                  </a:lnTo>
                  <a:lnTo>
                    <a:pt x="293947" y="155551"/>
                  </a:lnTo>
                  <a:lnTo>
                    <a:pt x="303510" y="139272"/>
                  </a:lnTo>
                  <a:lnTo>
                    <a:pt x="314456" y="129943"/>
                  </a:lnTo>
                  <a:lnTo>
                    <a:pt x="326323" y="125247"/>
                  </a:lnTo>
                  <a:lnTo>
                    <a:pt x="338806" y="123640"/>
                  </a:lnTo>
                  <a:lnTo>
                    <a:pt x="347127" y="130185"/>
                  </a:lnTo>
                  <a:lnTo>
                    <a:pt x="356373" y="157772"/>
                  </a:lnTo>
                  <a:lnTo>
                    <a:pt x="354300" y="201571"/>
                  </a:lnTo>
                  <a:lnTo>
                    <a:pt x="344037" y="258051"/>
                  </a:lnTo>
                  <a:lnTo>
                    <a:pt x="339765" y="292806"/>
                  </a:lnTo>
                  <a:lnTo>
                    <a:pt x="336348" y="3398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119070" y="4635979"/>
              <a:ext cx="124256" cy="233761"/>
            </a:xfrm>
            <a:custGeom>
              <a:avLst/>
              <a:gdLst/>
              <a:ahLst/>
              <a:cxnLst/>
              <a:rect l="0" t="0" r="0" b="0"/>
              <a:pathLst>
                <a:path w="124256" h="233761">
                  <a:moveTo>
                    <a:pt x="24466" y="192626"/>
                  </a:moveTo>
                  <a:lnTo>
                    <a:pt x="80024" y="133006"/>
                  </a:lnTo>
                  <a:lnTo>
                    <a:pt x="96386" y="106713"/>
                  </a:lnTo>
                  <a:lnTo>
                    <a:pt x="114163" y="56126"/>
                  </a:lnTo>
                  <a:lnTo>
                    <a:pt x="124255" y="15161"/>
                  </a:lnTo>
                  <a:lnTo>
                    <a:pt x="121461" y="4236"/>
                  </a:lnTo>
                  <a:lnTo>
                    <a:pt x="113505" y="0"/>
                  </a:lnTo>
                  <a:lnTo>
                    <a:pt x="102107" y="223"/>
                  </a:lnTo>
                  <a:lnTo>
                    <a:pt x="91461" y="4942"/>
                  </a:lnTo>
                  <a:lnTo>
                    <a:pt x="61921" y="33420"/>
                  </a:lnTo>
                  <a:lnTo>
                    <a:pt x="28705" y="83989"/>
                  </a:lnTo>
                  <a:lnTo>
                    <a:pt x="7021" y="137990"/>
                  </a:lnTo>
                  <a:lnTo>
                    <a:pt x="0" y="186255"/>
                  </a:lnTo>
                  <a:lnTo>
                    <a:pt x="2061" y="199043"/>
                  </a:lnTo>
                  <a:lnTo>
                    <a:pt x="24466" y="233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274102" y="4636191"/>
              <a:ext cx="198504" cy="231136"/>
            </a:xfrm>
            <a:custGeom>
              <a:avLst/>
              <a:gdLst/>
              <a:ahLst/>
              <a:cxnLst/>
              <a:rect l="0" t="0" r="0" b="0"/>
              <a:pathLst>
                <a:path w="198504" h="231136">
                  <a:moveTo>
                    <a:pt x="33968" y="96436"/>
                  </a:moveTo>
                  <a:lnTo>
                    <a:pt x="19054" y="156096"/>
                  </a:lnTo>
                  <a:lnTo>
                    <a:pt x="10252" y="207552"/>
                  </a:lnTo>
                  <a:lnTo>
                    <a:pt x="9016" y="225358"/>
                  </a:lnTo>
                  <a:lnTo>
                    <a:pt x="6670" y="231135"/>
                  </a:lnTo>
                  <a:lnTo>
                    <a:pt x="3582" y="228892"/>
                  </a:lnTo>
                  <a:lnTo>
                    <a:pt x="0" y="221303"/>
                  </a:lnTo>
                  <a:lnTo>
                    <a:pt x="2236" y="181508"/>
                  </a:lnTo>
                  <a:lnTo>
                    <a:pt x="19826" y="131121"/>
                  </a:lnTo>
                  <a:lnTo>
                    <a:pt x="51614" y="77598"/>
                  </a:lnTo>
                  <a:lnTo>
                    <a:pt x="103302" y="18911"/>
                  </a:lnTo>
                  <a:lnTo>
                    <a:pt x="130293" y="2057"/>
                  </a:lnTo>
                  <a:lnTo>
                    <a:pt x="143889" y="0"/>
                  </a:lnTo>
                  <a:lnTo>
                    <a:pt x="171183" y="5840"/>
                  </a:lnTo>
                  <a:lnTo>
                    <a:pt x="180290" y="14710"/>
                  </a:lnTo>
                  <a:lnTo>
                    <a:pt x="198503" y="69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637139" y="4622937"/>
              <a:ext cx="205669" cy="262560"/>
            </a:xfrm>
            <a:custGeom>
              <a:avLst/>
              <a:gdLst/>
              <a:ahLst/>
              <a:cxnLst/>
              <a:rect l="0" t="0" r="0" b="0"/>
              <a:pathLst>
                <a:path w="205669" h="262560">
                  <a:moveTo>
                    <a:pt x="0" y="0"/>
                  </a:moveTo>
                  <a:lnTo>
                    <a:pt x="0" y="54732"/>
                  </a:lnTo>
                  <a:lnTo>
                    <a:pt x="1523" y="116935"/>
                  </a:lnTo>
                  <a:lnTo>
                    <a:pt x="7279" y="161153"/>
                  </a:lnTo>
                  <a:lnTo>
                    <a:pt x="19084" y="214315"/>
                  </a:lnTo>
                  <a:lnTo>
                    <a:pt x="32230" y="259012"/>
                  </a:lnTo>
                  <a:lnTo>
                    <a:pt x="36721" y="262559"/>
                  </a:lnTo>
                  <a:lnTo>
                    <a:pt x="41239" y="258831"/>
                  </a:lnTo>
                  <a:lnTo>
                    <a:pt x="54876" y="220404"/>
                  </a:lnTo>
                  <a:lnTo>
                    <a:pt x="65523" y="186319"/>
                  </a:lnTo>
                  <a:lnTo>
                    <a:pt x="97185" y="127422"/>
                  </a:lnTo>
                  <a:lnTo>
                    <a:pt x="127822" y="73810"/>
                  </a:lnTo>
                  <a:lnTo>
                    <a:pt x="180069" y="1468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811370" y="4568092"/>
              <a:ext cx="429063" cy="283195"/>
            </a:xfrm>
            <a:custGeom>
              <a:avLst/>
              <a:gdLst/>
              <a:ahLst/>
              <a:cxnLst/>
              <a:rect l="0" t="0" r="0" b="0"/>
              <a:pathLst>
                <a:path w="429063" h="283195">
                  <a:moveTo>
                    <a:pt x="195971" y="0"/>
                  </a:moveTo>
                  <a:lnTo>
                    <a:pt x="147164" y="37956"/>
                  </a:lnTo>
                  <a:lnTo>
                    <a:pt x="94753" y="95351"/>
                  </a:lnTo>
                  <a:lnTo>
                    <a:pt x="55059" y="149176"/>
                  </a:lnTo>
                  <a:lnTo>
                    <a:pt x="21941" y="194792"/>
                  </a:lnTo>
                  <a:lnTo>
                    <a:pt x="277" y="247362"/>
                  </a:lnTo>
                  <a:lnTo>
                    <a:pt x="0" y="259363"/>
                  </a:lnTo>
                  <a:lnTo>
                    <a:pt x="7816" y="280823"/>
                  </a:lnTo>
                  <a:lnTo>
                    <a:pt x="15689" y="283194"/>
                  </a:lnTo>
                  <a:lnTo>
                    <a:pt x="25509" y="280204"/>
                  </a:lnTo>
                  <a:lnTo>
                    <a:pt x="74108" y="242566"/>
                  </a:lnTo>
                  <a:lnTo>
                    <a:pt x="115249" y="181698"/>
                  </a:lnTo>
                  <a:lnTo>
                    <a:pt x="143689" y="128146"/>
                  </a:lnTo>
                  <a:lnTo>
                    <a:pt x="159023" y="104181"/>
                  </a:lnTo>
                  <a:lnTo>
                    <a:pt x="170917" y="73218"/>
                  </a:lnTo>
                  <a:lnTo>
                    <a:pt x="174698" y="68617"/>
                  </a:lnTo>
                  <a:lnTo>
                    <a:pt x="177219" y="71644"/>
                  </a:lnTo>
                  <a:lnTo>
                    <a:pt x="178900" y="79755"/>
                  </a:lnTo>
                  <a:lnTo>
                    <a:pt x="172174" y="128660"/>
                  </a:lnTo>
                  <a:lnTo>
                    <a:pt x="169623" y="185560"/>
                  </a:lnTo>
                  <a:lnTo>
                    <a:pt x="169026" y="223138"/>
                  </a:lnTo>
                  <a:lnTo>
                    <a:pt x="174961" y="232549"/>
                  </a:lnTo>
                  <a:lnTo>
                    <a:pt x="185012" y="235777"/>
                  </a:lnTo>
                  <a:lnTo>
                    <a:pt x="197805" y="234881"/>
                  </a:lnTo>
                  <a:lnTo>
                    <a:pt x="209382" y="228191"/>
                  </a:lnTo>
                  <a:lnTo>
                    <a:pt x="240232" y="189659"/>
                  </a:lnTo>
                  <a:lnTo>
                    <a:pt x="267147" y="141171"/>
                  </a:lnTo>
                  <a:lnTo>
                    <a:pt x="279911" y="111494"/>
                  </a:lnTo>
                  <a:lnTo>
                    <a:pt x="282400" y="109369"/>
                  </a:lnTo>
                  <a:lnTo>
                    <a:pt x="275450" y="160691"/>
                  </a:lnTo>
                  <a:lnTo>
                    <a:pt x="263701" y="214178"/>
                  </a:lnTo>
                  <a:lnTo>
                    <a:pt x="258066" y="232303"/>
                  </a:lnTo>
                  <a:lnTo>
                    <a:pt x="260640" y="214967"/>
                  </a:lnTo>
                  <a:lnTo>
                    <a:pt x="277934" y="176939"/>
                  </a:lnTo>
                  <a:lnTo>
                    <a:pt x="323997" y="120370"/>
                  </a:lnTo>
                  <a:lnTo>
                    <a:pt x="348851" y="97679"/>
                  </a:lnTo>
                  <a:lnTo>
                    <a:pt x="375131" y="82515"/>
                  </a:lnTo>
                  <a:lnTo>
                    <a:pt x="397983" y="78823"/>
                  </a:lnTo>
                  <a:lnTo>
                    <a:pt x="429062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8350121" y="4718915"/>
              <a:ext cx="41135" cy="109691"/>
            </a:xfrm>
            <a:custGeom>
              <a:avLst/>
              <a:gdLst/>
              <a:ahLst/>
              <a:cxnLst/>
              <a:rect l="0" t="0" r="0" b="0"/>
              <a:pathLst>
                <a:path w="41135" h="109691">
                  <a:moveTo>
                    <a:pt x="41134" y="0"/>
                  </a:moveTo>
                  <a:lnTo>
                    <a:pt x="15367" y="59660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350121" y="4568092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8426902" y="4622937"/>
              <a:ext cx="156311" cy="246803"/>
            </a:xfrm>
            <a:custGeom>
              <a:avLst/>
              <a:gdLst/>
              <a:ahLst/>
              <a:cxnLst/>
              <a:rect l="0" t="0" r="0" b="0"/>
              <a:pathLst>
                <a:path w="156311" h="246803">
                  <a:moveTo>
                    <a:pt x="142599" y="0"/>
                  </a:moveTo>
                  <a:lnTo>
                    <a:pt x="106205" y="7279"/>
                  </a:lnTo>
                  <a:lnTo>
                    <a:pt x="80211" y="27103"/>
                  </a:lnTo>
                  <a:lnTo>
                    <a:pt x="38698" y="82204"/>
                  </a:lnTo>
                  <a:lnTo>
                    <a:pt x="12104" y="138623"/>
                  </a:lnTo>
                  <a:lnTo>
                    <a:pt x="0" y="187665"/>
                  </a:lnTo>
                  <a:lnTo>
                    <a:pt x="2032" y="217472"/>
                  </a:lnTo>
                  <a:lnTo>
                    <a:pt x="7754" y="224202"/>
                  </a:lnTo>
                  <a:lnTo>
                    <a:pt x="16139" y="225641"/>
                  </a:lnTo>
                  <a:lnTo>
                    <a:pt x="26300" y="223554"/>
                  </a:lnTo>
                  <a:lnTo>
                    <a:pt x="45714" y="209047"/>
                  </a:lnTo>
                  <a:lnTo>
                    <a:pt x="90681" y="158886"/>
                  </a:lnTo>
                  <a:lnTo>
                    <a:pt x="118012" y="104511"/>
                  </a:lnTo>
                  <a:lnTo>
                    <a:pt x="145021" y="42819"/>
                  </a:lnTo>
                  <a:lnTo>
                    <a:pt x="147260" y="40734"/>
                  </a:lnTo>
                  <a:lnTo>
                    <a:pt x="139908" y="96182"/>
                  </a:lnTo>
                  <a:lnTo>
                    <a:pt x="133786" y="140249"/>
                  </a:lnTo>
                  <a:lnTo>
                    <a:pt x="133386" y="196272"/>
                  </a:lnTo>
                  <a:lnTo>
                    <a:pt x="15631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665480" y="4472114"/>
              <a:ext cx="199763" cy="359584"/>
            </a:xfrm>
            <a:custGeom>
              <a:avLst/>
              <a:gdLst/>
              <a:ahLst/>
              <a:cxnLst/>
              <a:rect l="0" t="0" r="0" b="0"/>
              <a:pathLst>
                <a:path w="199763" h="359584">
                  <a:moveTo>
                    <a:pt x="137111" y="0"/>
                  </a:moveTo>
                  <a:lnTo>
                    <a:pt x="116742" y="53209"/>
                  </a:lnTo>
                  <a:lnTo>
                    <a:pt x="99760" y="105989"/>
                  </a:lnTo>
                  <a:lnTo>
                    <a:pt x="77632" y="158698"/>
                  </a:lnTo>
                  <a:lnTo>
                    <a:pt x="55734" y="218226"/>
                  </a:lnTo>
                  <a:lnTo>
                    <a:pt x="36738" y="273996"/>
                  </a:lnTo>
                  <a:lnTo>
                    <a:pt x="21363" y="319883"/>
                  </a:lnTo>
                  <a:lnTo>
                    <a:pt x="37635" y="261587"/>
                  </a:lnTo>
                  <a:lnTo>
                    <a:pt x="53639" y="218174"/>
                  </a:lnTo>
                  <a:lnTo>
                    <a:pt x="94385" y="157807"/>
                  </a:lnTo>
                  <a:lnTo>
                    <a:pt x="104057" y="146339"/>
                  </a:lnTo>
                  <a:lnTo>
                    <a:pt x="131053" y="133595"/>
                  </a:lnTo>
                  <a:lnTo>
                    <a:pt x="146784" y="130197"/>
                  </a:lnTo>
                  <a:lnTo>
                    <a:pt x="160318" y="132502"/>
                  </a:lnTo>
                  <a:lnTo>
                    <a:pt x="183481" y="147251"/>
                  </a:lnTo>
                  <a:lnTo>
                    <a:pt x="195807" y="173103"/>
                  </a:lnTo>
                  <a:lnTo>
                    <a:pt x="199762" y="204906"/>
                  </a:lnTo>
                  <a:lnTo>
                    <a:pt x="191899" y="255547"/>
                  </a:lnTo>
                  <a:lnTo>
                    <a:pt x="169426" y="300175"/>
                  </a:lnTo>
                  <a:lnTo>
                    <a:pt x="134498" y="339297"/>
                  </a:lnTo>
                  <a:lnTo>
                    <a:pt x="108527" y="355451"/>
                  </a:lnTo>
                  <a:lnTo>
                    <a:pt x="73625" y="359583"/>
                  </a:lnTo>
                  <a:lnTo>
                    <a:pt x="27400" y="35334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884858" y="4417269"/>
              <a:ext cx="82269" cy="425048"/>
            </a:xfrm>
            <a:custGeom>
              <a:avLst/>
              <a:gdLst/>
              <a:ahLst/>
              <a:cxnLst/>
              <a:rect l="0" t="0" r="0" b="0"/>
              <a:pathLst>
                <a:path w="82269" h="425048">
                  <a:moveTo>
                    <a:pt x="82268" y="0"/>
                  </a:moveTo>
                  <a:lnTo>
                    <a:pt x="80744" y="51685"/>
                  </a:lnTo>
                  <a:lnTo>
                    <a:pt x="71415" y="113129"/>
                  </a:lnTo>
                  <a:lnTo>
                    <a:pt x="61842" y="176217"/>
                  </a:lnTo>
                  <a:lnTo>
                    <a:pt x="49639" y="226057"/>
                  </a:lnTo>
                  <a:lnTo>
                    <a:pt x="31868" y="286546"/>
                  </a:lnTo>
                  <a:lnTo>
                    <a:pt x="18245" y="331704"/>
                  </a:lnTo>
                  <a:lnTo>
                    <a:pt x="6084" y="38588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980837" y="4560837"/>
              <a:ext cx="140656" cy="226636"/>
            </a:xfrm>
            <a:custGeom>
              <a:avLst/>
              <a:gdLst/>
              <a:ahLst/>
              <a:cxnLst/>
              <a:rect l="0" t="0" r="0" b="0"/>
              <a:pathLst>
                <a:path w="140656" h="226636">
                  <a:moveTo>
                    <a:pt x="0" y="144367"/>
                  </a:moveTo>
                  <a:lnTo>
                    <a:pt x="55597" y="125390"/>
                  </a:lnTo>
                  <a:lnTo>
                    <a:pt x="81078" y="108511"/>
                  </a:lnTo>
                  <a:lnTo>
                    <a:pt x="111031" y="73312"/>
                  </a:lnTo>
                  <a:lnTo>
                    <a:pt x="135571" y="20473"/>
                  </a:lnTo>
                  <a:lnTo>
                    <a:pt x="140655" y="6926"/>
                  </a:lnTo>
                  <a:lnTo>
                    <a:pt x="139475" y="942"/>
                  </a:lnTo>
                  <a:lnTo>
                    <a:pt x="134117" y="0"/>
                  </a:lnTo>
                  <a:lnTo>
                    <a:pt x="125975" y="2419"/>
                  </a:lnTo>
                  <a:lnTo>
                    <a:pt x="108802" y="17294"/>
                  </a:lnTo>
                  <a:lnTo>
                    <a:pt x="54767" y="79551"/>
                  </a:lnTo>
                  <a:lnTo>
                    <a:pt x="38052" y="106420"/>
                  </a:lnTo>
                  <a:lnTo>
                    <a:pt x="25545" y="138674"/>
                  </a:lnTo>
                  <a:lnTo>
                    <a:pt x="24496" y="191093"/>
                  </a:lnTo>
                  <a:lnTo>
                    <a:pt x="27422" y="226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9172794" y="4773761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096896" y="5020562"/>
            <a:ext cx="3359245" cy="2015548"/>
            <a:chOff x="1096896" y="5020562"/>
            <a:chExt cx="3359245" cy="2015548"/>
          </a:xfrm>
        </p:grpSpPr>
        <p:sp>
          <p:nvSpPr>
            <p:cNvPr id="208" name="Freeform 207"/>
            <p:cNvSpPr/>
            <p:nvPr/>
          </p:nvSpPr>
          <p:spPr>
            <a:xfrm>
              <a:off x="1549366" y="5293225"/>
              <a:ext cx="243501" cy="502757"/>
            </a:xfrm>
            <a:custGeom>
              <a:avLst/>
              <a:gdLst/>
              <a:ahLst/>
              <a:cxnLst/>
              <a:rect l="0" t="0" r="0" b="0"/>
              <a:pathLst>
                <a:path w="243501" h="502757">
                  <a:moveTo>
                    <a:pt x="82267" y="42695"/>
                  </a:moveTo>
                  <a:lnTo>
                    <a:pt x="89546" y="20858"/>
                  </a:lnTo>
                  <a:lnTo>
                    <a:pt x="97784" y="12903"/>
                  </a:lnTo>
                  <a:lnTo>
                    <a:pt x="123188" y="0"/>
                  </a:lnTo>
                  <a:lnTo>
                    <a:pt x="154791" y="1375"/>
                  </a:lnTo>
                  <a:lnTo>
                    <a:pt x="186103" y="12143"/>
                  </a:lnTo>
                  <a:lnTo>
                    <a:pt x="210176" y="27085"/>
                  </a:lnTo>
                  <a:lnTo>
                    <a:pt x="217814" y="39905"/>
                  </a:lnTo>
                  <a:lnTo>
                    <a:pt x="226301" y="74463"/>
                  </a:lnTo>
                  <a:lnTo>
                    <a:pt x="216521" y="136745"/>
                  </a:lnTo>
                  <a:lnTo>
                    <a:pt x="187047" y="196163"/>
                  </a:lnTo>
                  <a:lnTo>
                    <a:pt x="156647" y="237805"/>
                  </a:lnTo>
                  <a:lnTo>
                    <a:pt x="145565" y="242848"/>
                  </a:lnTo>
                  <a:lnTo>
                    <a:pt x="133606" y="243163"/>
                  </a:lnTo>
                  <a:lnTo>
                    <a:pt x="121064" y="240326"/>
                  </a:lnTo>
                  <a:lnTo>
                    <a:pt x="115749" y="235387"/>
                  </a:lnTo>
                  <a:lnTo>
                    <a:pt x="115253" y="229048"/>
                  </a:lnTo>
                  <a:lnTo>
                    <a:pt x="117968" y="221775"/>
                  </a:lnTo>
                  <a:lnTo>
                    <a:pt x="143627" y="196981"/>
                  </a:lnTo>
                  <a:lnTo>
                    <a:pt x="156690" y="194304"/>
                  </a:lnTo>
                  <a:lnTo>
                    <a:pt x="187455" y="199453"/>
                  </a:lnTo>
                  <a:lnTo>
                    <a:pt x="199619" y="206616"/>
                  </a:lnTo>
                  <a:lnTo>
                    <a:pt x="217199" y="226761"/>
                  </a:lnTo>
                  <a:lnTo>
                    <a:pt x="235660" y="271078"/>
                  </a:lnTo>
                  <a:lnTo>
                    <a:pt x="243500" y="322803"/>
                  </a:lnTo>
                  <a:lnTo>
                    <a:pt x="231266" y="376723"/>
                  </a:lnTo>
                  <a:lnTo>
                    <a:pt x="208343" y="416737"/>
                  </a:lnTo>
                  <a:lnTo>
                    <a:pt x="149370" y="477896"/>
                  </a:lnTo>
                  <a:lnTo>
                    <a:pt x="136143" y="488222"/>
                  </a:lnTo>
                  <a:lnTo>
                    <a:pt x="105196" y="499696"/>
                  </a:lnTo>
                  <a:lnTo>
                    <a:pt x="88412" y="502756"/>
                  </a:lnTo>
                  <a:lnTo>
                    <a:pt x="57576" y="498030"/>
                  </a:lnTo>
                  <a:lnTo>
                    <a:pt x="31683" y="485774"/>
                  </a:lnTo>
                  <a:lnTo>
                    <a:pt x="0" y="454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51012" y="5514165"/>
              <a:ext cx="178247" cy="150824"/>
            </a:xfrm>
            <a:custGeom>
              <a:avLst/>
              <a:gdLst/>
              <a:ahLst/>
              <a:cxnLst/>
              <a:rect l="0" t="0" r="0" b="0"/>
              <a:pathLst>
                <a:path w="178247" h="150824">
                  <a:moveTo>
                    <a:pt x="0" y="0"/>
                  </a:moveTo>
                  <a:lnTo>
                    <a:pt x="56197" y="46774"/>
                  </a:lnTo>
                  <a:lnTo>
                    <a:pt x="111974" y="91549"/>
                  </a:lnTo>
                  <a:lnTo>
                    <a:pt x="159569" y="133068"/>
                  </a:lnTo>
                  <a:lnTo>
                    <a:pt x="178246" y="150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851012" y="5445609"/>
              <a:ext cx="150824" cy="329070"/>
            </a:xfrm>
            <a:custGeom>
              <a:avLst/>
              <a:gdLst/>
              <a:ahLst/>
              <a:cxnLst/>
              <a:rect l="0" t="0" r="0" b="0"/>
              <a:pathLst>
                <a:path w="150824" h="329070">
                  <a:moveTo>
                    <a:pt x="150823" y="0"/>
                  </a:moveTo>
                  <a:lnTo>
                    <a:pt x="120994" y="59660"/>
                  </a:lnTo>
                  <a:lnTo>
                    <a:pt x="93641" y="121644"/>
                  </a:lnTo>
                  <a:lnTo>
                    <a:pt x="70521" y="180946"/>
                  </a:lnTo>
                  <a:lnTo>
                    <a:pt x="39177" y="239646"/>
                  </a:lnTo>
                  <a:lnTo>
                    <a:pt x="8642" y="30265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152659" y="5308497"/>
              <a:ext cx="26576" cy="301648"/>
            </a:xfrm>
            <a:custGeom>
              <a:avLst/>
              <a:gdLst/>
              <a:ahLst/>
              <a:cxnLst/>
              <a:rect l="0" t="0" r="0" b="0"/>
              <a:pathLst>
                <a:path w="26576" h="301648">
                  <a:moveTo>
                    <a:pt x="13711" y="0"/>
                  </a:moveTo>
                  <a:lnTo>
                    <a:pt x="24563" y="59660"/>
                  </a:lnTo>
                  <a:lnTo>
                    <a:pt x="26575" y="119241"/>
                  </a:lnTo>
                  <a:lnTo>
                    <a:pt x="25522" y="167256"/>
                  </a:lnTo>
                  <a:lnTo>
                    <a:pt x="19976" y="213987"/>
                  </a:lnTo>
                  <a:lnTo>
                    <a:pt x="8288" y="268564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042969" y="5500454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59660" y="37071"/>
                  </a:lnTo>
                  <a:lnTo>
                    <a:pt x="111116" y="26219"/>
                  </a:lnTo>
                  <a:lnTo>
                    <a:pt x="156832" y="13355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311929" y="5212519"/>
              <a:ext cx="221609" cy="398862"/>
            </a:xfrm>
            <a:custGeom>
              <a:avLst/>
              <a:gdLst/>
              <a:ahLst/>
              <a:cxnLst/>
              <a:rect l="0" t="0" r="0" b="0"/>
              <a:pathLst>
                <a:path w="221609" h="398862">
                  <a:moveTo>
                    <a:pt x="183510" y="0"/>
                  </a:moveTo>
                  <a:lnTo>
                    <a:pt x="203879" y="23416"/>
                  </a:lnTo>
                  <a:lnTo>
                    <a:pt x="214399" y="45447"/>
                  </a:lnTo>
                  <a:lnTo>
                    <a:pt x="221608" y="98103"/>
                  </a:lnTo>
                  <a:lnTo>
                    <a:pt x="219232" y="140087"/>
                  </a:lnTo>
                  <a:lnTo>
                    <a:pt x="205266" y="198424"/>
                  </a:lnTo>
                  <a:lnTo>
                    <a:pt x="180528" y="259082"/>
                  </a:lnTo>
                  <a:lnTo>
                    <a:pt x="141382" y="318028"/>
                  </a:lnTo>
                  <a:lnTo>
                    <a:pt x="105616" y="363451"/>
                  </a:lnTo>
                  <a:lnTo>
                    <a:pt x="63775" y="392408"/>
                  </a:lnTo>
                  <a:lnTo>
                    <a:pt x="34316" y="398861"/>
                  </a:lnTo>
                  <a:lnTo>
                    <a:pt x="20061" y="398449"/>
                  </a:lnTo>
                  <a:lnTo>
                    <a:pt x="10559" y="392080"/>
                  </a:lnTo>
                  <a:lnTo>
                    <a:pt x="4223" y="381741"/>
                  </a:lnTo>
                  <a:lnTo>
                    <a:pt x="0" y="368754"/>
                  </a:lnTo>
                  <a:lnTo>
                    <a:pt x="3432" y="338074"/>
                  </a:lnTo>
                  <a:lnTo>
                    <a:pt x="15114" y="307172"/>
                  </a:lnTo>
                  <a:lnTo>
                    <a:pt x="63512" y="245422"/>
                  </a:lnTo>
                  <a:lnTo>
                    <a:pt x="93107" y="230954"/>
                  </a:lnTo>
                  <a:lnTo>
                    <a:pt x="109530" y="227095"/>
                  </a:lnTo>
                  <a:lnTo>
                    <a:pt x="123525" y="229094"/>
                  </a:lnTo>
                  <a:lnTo>
                    <a:pt x="147201" y="243502"/>
                  </a:lnTo>
                  <a:lnTo>
                    <a:pt x="163818" y="265140"/>
                  </a:lnTo>
                  <a:lnTo>
                    <a:pt x="186899" y="316272"/>
                  </a:lnTo>
                  <a:lnTo>
                    <a:pt x="192633" y="343186"/>
                  </a:lnTo>
                  <a:lnTo>
                    <a:pt x="197221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646262" y="5377053"/>
              <a:ext cx="109691" cy="109691"/>
            </a:xfrm>
            <a:custGeom>
              <a:avLst/>
              <a:gdLst/>
              <a:ahLst/>
              <a:cxnLst/>
              <a:rect l="0" t="0" r="0" b="0"/>
              <a:pathLst>
                <a:path w="109691" h="109691">
                  <a:moveTo>
                    <a:pt x="0" y="0"/>
                  </a:moveTo>
                  <a:lnTo>
                    <a:pt x="12470" y="40739"/>
                  </a:lnTo>
                  <a:lnTo>
                    <a:pt x="35857" y="71656"/>
                  </a:lnTo>
                  <a:lnTo>
                    <a:pt x="69532" y="97066"/>
                  </a:lnTo>
                  <a:lnTo>
                    <a:pt x="109690" y="10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701107" y="5294786"/>
              <a:ext cx="123401" cy="479893"/>
            </a:xfrm>
            <a:custGeom>
              <a:avLst/>
              <a:gdLst/>
              <a:ahLst/>
              <a:cxnLst/>
              <a:rect l="0" t="0" r="0" b="0"/>
              <a:pathLst>
                <a:path w="123401" h="479893">
                  <a:moveTo>
                    <a:pt x="123400" y="0"/>
                  </a:moveTo>
                  <a:lnTo>
                    <a:pt x="104316" y="57252"/>
                  </a:lnTo>
                  <a:lnTo>
                    <a:pt x="91170" y="118528"/>
                  </a:lnTo>
                  <a:lnTo>
                    <a:pt x="77626" y="172739"/>
                  </a:lnTo>
                  <a:lnTo>
                    <a:pt x="63965" y="225026"/>
                  </a:lnTo>
                  <a:lnTo>
                    <a:pt x="45700" y="287866"/>
                  </a:lnTo>
                  <a:lnTo>
                    <a:pt x="31991" y="338020"/>
                  </a:lnTo>
                  <a:lnTo>
                    <a:pt x="19804" y="385550"/>
                  </a:lnTo>
                  <a:lnTo>
                    <a:pt x="13993" y="440428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906775" y="5322208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57252" y="10244"/>
                  </a:lnTo>
                  <a:lnTo>
                    <a:pt x="111249" y="303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934197" y="5404476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59660" y="12507"/>
                  </a:lnTo>
                  <a:lnTo>
                    <a:pt x="102991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208421" y="5157674"/>
              <a:ext cx="82268" cy="383915"/>
            </a:xfrm>
            <a:custGeom>
              <a:avLst/>
              <a:gdLst/>
              <a:ahLst/>
              <a:cxnLst/>
              <a:rect l="0" t="0" r="0" b="0"/>
              <a:pathLst>
                <a:path w="82268" h="383915">
                  <a:moveTo>
                    <a:pt x="82267" y="0"/>
                  </a:moveTo>
                  <a:lnTo>
                    <a:pt x="67353" y="52870"/>
                  </a:lnTo>
                  <a:lnTo>
                    <a:pt x="54488" y="105042"/>
                  </a:lnTo>
                  <a:lnTo>
                    <a:pt x="36493" y="163616"/>
                  </a:lnTo>
                  <a:lnTo>
                    <a:pt x="22831" y="219954"/>
                  </a:lnTo>
                  <a:lnTo>
                    <a:pt x="13702" y="262799"/>
                  </a:lnTo>
                  <a:lnTo>
                    <a:pt x="4060" y="32568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359244" y="5072162"/>
              <a:ext cx="227410" cy="359737"/>
            </a:xfrm>
            <a:custGeom>
              <a:avLst/>
              <a:gdLst/>
              <a:ahLst/>
              <a:cxnLst/>
              <a:rect l="0" t="0" r="0" b="0"/>
              <a:pathLst>
                <a:path w="227410" h="359737">
                  <a:moveTo>
                    <a:pt x="164535" y="99223"/>
                  </a:moveTo>
                  <a:lnTo>
                    <a:pt x="160472" y="43627"/>
                  </a:lnTo>
                  <a:lnTo>
                    <a:pt x="157256" y="30166"/>
                  </a:lnTo>
                  <a:lnTo>
                    <a:pt x="150541" y="19669"/>
                  </a:lnTo>
                  <a:lnTo>
                    <a:pt x="130893" y="3943"/>
                  </a:lnTo>
                  <a:lnTo>
                    <a:pt x="106926" y="0"/>
                  </a:lnTo>
                  <a:lnTo>
                    <a:pt x="94136" y="1082"/>
                  </a:lnTo>
                  <a:lnTo>
                    <a:pt x="71800" y="10409"/>
                  </a:lnTo>
                  <a:lnTo>
                    <a:pt x="61578" y="17161"/>
                  </a:lnTo>
                  <a:lnTo>
                    <a:pt x="46158" y="36852"/>
                  </a:lnTo>
                  <a:lnTo>
                    <a:pt x="23844" y="94013"/>
                  </a:lnTo>
                  <a:lnTo>
                    <a:pt x="6290" y="154562"/>
                  </a:lnTo>
                  <a:lnTo>
                    <a:pt x="2796" y="188312"/>
                  </a:lnTo>
                  <a:lnTo>
                    <a:pt x="4911" y="195179"/>
                  </a:lnTo>
                  <a:lnTo>
                    <a:pt x="9368" y="195186"/>
                  </a:lnTo>
                  <a:lnTo>
                    <a:pt x="64534" y="144124"/>
                  </a:lnTo>
                  <a:lnTo>
                    <a:pt x="90637" y="134414"/>
                  </a:lnTo>
                  <a:lnTo>
                    <a:pt x="121027" y="131622"/>
                  </a:lnTo>
                  <a:lnTo>
                    <a:pt x="149768" y="135459"/>
                  </a:lnTo>
                  <a:lnTo>
                    <a:pt x="173714" y="150368"/>
                  </a:lnTo>
                  <a:lnTo>
                    <a:pt x="213914" y="197179"/>
                  </a:lnTo>
                  <a:lnTo>
                    <a:pt x="224567" y="227566"/>
                  </a:lnTo>
                  <a:lnTo>
                    <a:pt x="227409" y="244200"/>
                  </a:lnTo>
                  <a:lnTo>
                    <a:pt x="222440" y="274871"/>
                  </a:lnTo>
                  <a:lnTo>
                    <a:pt x="202512" y="313770"/>
                  </a:lnTo>
                  <a:lnTo>
                    <a:pt x="184461" y="333213"/>
                  </a:lnTo>
                  <a:lnTo>
                    <a:pt x="161203" y="346932"/>
                  </a:lnTo>
                  <a:lnTo>
                    <a:pt x="107856" y="355942"/>
                  </a:lnTo>
                  <a:lnTo>
                    <a:pt x="45004" y="351087"/>
                  </a:lnTo>
                  <a:lnTo>
                    <a:pt x="0" y="3597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151741" y="6007769"/>
              <a:ext cx="27423" cy="356492"/>
            </a:xfrm>
            <a:custGeom>
              <a:avLst/>
              <a:gdLst/>
              <a:ahLst/>
              <a:cxnLst/>
              <a:rect l="0" t="0" r="0" b="0"/>
              <a:pathLst>
                <a:path w="27423" h="356492">
                  <a:moveTo>
                    <a:pt x="27422" y="0"/>
                  </a:moveTo>
                  <a:lnTo>
                    <a:pt x="27422" y="54731"/>
                  </a:lnTo>
                  <a:lnTo>
                    <a:pt x="27422" y="95420"/>
                  </a:lnTo>
                  <a:lnTo>
                    <a:pt x="23360" y="142957"/>
                  </a:lnTo>
                  <a:lnTo>
                    <a:pt x="17999" y="193031"/>
                  </a:lnTo>
                  <a:lnTo>
                    <a:pt x="15617" y="240677"/>
                  </a:lnTo>
                  <a:lnTo>
                    <a:pt x="6997" y="29576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096896" y="6186014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41134"/>
                  </a:moveTo>
                  <a:lnTo>
                    <a:pt x="48807" y="26219"/>
                  </a:lnTo>
                  <a:lnTo>
                    <a:pt x="98252" y="13355"/>
                  </a:lnTo>
                  <a:lnTo>
                    <a:pt x="143372" y="395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480810" y="5974259"/>
              <a:ext cx="195128" cy="375603"/>
            </a:xfrm>
            <a:custGeom>
              <a:avLst/>
              <a:gdLst/>
              <a:ahLst/>
              <a:cxnLst/>
              <a:rect l="0" t="0" r="0" b="0"/>
              <a:pathLst>
                <a:path w="195128" h="375603">
                  <a:moveTo>
                    <a:pt x="82267" y="47221"/>
                  </a:moveTo>
                  <a:lnTo>
                    <a:pt x="89546" y="18105"/>
                  </a:lnTo>
                  <a:lnTo>
                    <a:pt x="97784" y="9529"/>
                  </a:lnTo>
                  <a:lnTo>
                    <a:pt x="123188" y="0"/>
                  </a:lnTo>
                  <a:lnTo>
                    <a:pt x="150728" y="3890"/>
                  </a:lnTo>
                  <a:lnTo>
                    <a:pt x="164471" y="9193"/>
                  </a:lnTo>
                  <a:lnTo>
                    <a:pt x="183803" y="27272"/>
                  </a:lnTo>
                  <a:lnTo>
                    <a:pt x="191091" y="38492"/>
                  </a:lnTo>
                  <a:lnTo>
                    <a:pt x="195127" y="71272"/>
                  </a:lnTo>
                  <a:lnTo>
                    <a:pt x="188795" y="109708"/>
                  </a:lnTo>
                  <a:lnTo>
                    <a:pt x="159535" y="165607"/>
                  </a:lnTo>
                  <a:lnTo>
                    <a:pt x="134890" y="202417"/>
                  </a:lnTo>
                  <a:lnTo>
                    <a:pt x="124966" y="210100"/>
                  </a:lnTo>
                  <a:lnTo>
                    <a:pt x="116827" y="210652"/>
                  </a:lnTo>
                  <a:lnTo>
                    <a:pt x="109877" y="206449"/>
                  </a:lnTo>
                  <a:lnTo>
                    <a:pt x="109815" y="199077"/>
                  </a:lnTo>
                  <a:lnTo>
                    <a:pt x="121933" y="178698"/>
                  </a:lnTo>
                  <a:lnTo>
                    <a:pt x="131563" y="174482"/>
                  </a:lnTo>
                  <a:lnTo>
                    <a:pt x="142553" y="174719"/>
                  </a:lnTo>
                  <a:lnTo>
                    <a:pt x="154451" y="177924"/>
                  </a:lnTo>
                  <a:lnTo>
                    <a:pt x="162382" y="186154"/>
                  </a:lnTo>
                  <a:lnTo>
                    <a:pt x="171195" y="211549"/>
                  </a:lnTo>
                  <a:lnTo>
                    <a:pt x="168878" y="267385"/>
                  </a:lnTo>
                  <a:lnTo>
                    <a:pt x="143985" y="324893"/>
                  </a:lnTo>
                  <a:lnTo>
                    <a:pt x="116299" y="353954"/>
                  </a:lnTo>
                  <a:lnTo>
                    <a:pt x="100384" y="365970"/>
                  </a:lnTo>
                  <a:lnTo>
                    <a:pt x="66451" y="375258"/>
                  </a:lnTo>
                  <a:lnTo>
                    <a:pt x="48871" y="375602"/>
                  </a:lnTo>
                  <a:lnTo>
                    <a:pt x="35628" y="371261"/>
                  </a:lnTo>
                  <a:lnTo>
                    <a:pt x="16850" y="354249"/>
                  </a:lnTo>
                  <a:lnTo>
                    <a:pt x="7489" y="339579"/>
                  </a:lnTo>
                  <a:lnTo>
                    <a:pt x="0" y="3214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755034" y="6117458"/>
              <a:ext cx="150824" cy="164536"/>
            </a:xfrm>
            <a:custGeom>
              <a:avLst/>
              <a:gdLst/>
              <a:ahLst/>
              <a:cxnLst/>
              <a:rect l="0" t="0" r="0" b="0"/>
              <a:pathLst>
                <a:path w="150824" h="164536">
                  <a:moveTo>
                    <a:pt x="0" y="0"/>
                  </a:moveTo>
                  <a:lnTo>
                    <a:pt x="55558" y="55559"/>
                  </a:lnTo>
                  <a:lnTo>
                    <a:pt x="109752" y="113815"/>
                  </a:lnTo>
                  <a:lnTo>
                    <a:pt x="150823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796167" y="6021480"/>
              <a:ext cx="123402" cy="329069"/>
            </a:xfrm>
            <a:custGeom>
              <a:avLst/>
              <a:gdLst/>
              <a:ahLst/>
              <a:cxnLst/>
              <a:rect l="0" t="0" r="0" b="0"/>
              <a:pathLst>
                <a:path w="123402" h="329069">
                  <a:moveTo>
                    <a:pt x="123401" y="0"/>
                  </a:moveTo>
                  <a:lnTo>
                    <a:pt x="101508" y="45309"/>
                  </a:lnTo>
                  <a:lnTo>
                    <a:pt x="76627" y="104494"/>
                  </a:lnTo>
                  <a:lnTo>
                    <a:pt x="51481" y="167226"/>
                  </a:lnTo>
                  <a:lnTo>
                    <a:pt x="33705" y="217638"/>
                  </a:lnTo>
                  <a:lnTo>
                    <a:pt x="18789" y="26896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974413" y="6035191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2870" y="12507"/>
                  </a:lnTo>
                  <a:lnTo>
                    <a:pt x="109104" y="3706"/>
                  </a:lnTo>
                  <a:lnTo>
                    <a:pt x="152173" y="10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2274929" y="5843234"/>
              <a:ext cx="193088" cy="291616"/>
            </a:xfrm>
            <a:custGeom>
              <a:avLst/>
              <a:gdLst/>
              <a:ahLst/>
              <a:cxnLst/>
              <a:rect l="0" t="0" r="0" b="0"/>
              <a:pathLst>
                <a:path w="193088" h="291616">
                  <a:moveTo>
                    <a:pt x="69686" y="0"/>
                  </a:moveTo>
                  <a:lnTo>
                    <a:pt x="91523" y="7279"/>
                  </a:lnTo>
                  <a:lnTo>
                    <a:pt x="110369" y="23040"/>
                  </a:lnTo>
                  <a:lnTo>
                    <a:pt x="134046" y="57609"/>
                  </a:lnTo>
                  <a:lnTo>
                    <a:pt x="155695" y="117515"/>
                  </a:lnTo>
                  <a:lnTo>
                    <a:pt x="153109" y="152270"/>
                  </a:lnTo>
                  <a:lnTo>
                    <a:pt x="134522" y="206097"/>
                  </a:lnTo>
                  <a:lnTo>
                    <a:pt x="109718" y="252514"/>
                  </a:lnTo>
                  <a:lnTo>
                    <a:pt x="90525" y="273716"/>
                  </a:lnTo>
                  <a:lnTo>
                    <a:pt x="66760" y="288217"/>
                  </a:lnTo>
                  <a:lnTo>
                    <a:pt x="40964" y="291615"/>
                  </a:lnTo>
                  <a:lnTo>
                    <a:pt x="27686" y="290388"/>
                  </a:lnTo>
                  <a:lnTo>
                    <a:pt x="17311" y="285000"/>
                  </a:lnTo>
                  <a:lnTo>
                    <a:pt x="1720" y="266826"/>
                  </a:lnTo>
                  <a:lnTo>
                    <a:pt x="0" y="255581"/>
                  </a:lnTo>
                  <a:lnTo>
                    <a:pt x="6214" y="230899"/>
                  </a:lnTo>
                  <a:lnTo>
                    <a:pt x="23195" y="208756"/>
                  </a:lnTo>
                  <a:lnTo>
                    <a:pt x="34122" y="198586"/>
                  </a:lnTo>
                  <a:lnTo>
                    <a:pt x="62513" y="187286"/>
                  </a:lnTo>
                  <a:lnTo>
                    <a:pt x="78615" y="184273"/>
                  </a:lnTo>
                  <a:lnTo>
                    <a:pt x="108694" y="189050"/>
                  </a:lnTo>
                  <a:lnTo>
                    <a:pt x="147261" y="208869"/>
                  </a:lnTo>
                  <a:lnTo>
                    <a:pt x="166626" y="226896"/>
                  </a:lnTo>
                  <a:lnTo>
                    <a:pt x="193087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2563995" y="5939213"/>
              <a:ext cx="82268" cy="150824"/>
            </a:xfrm>
            <a:custGeom>
              <a:avLst/>
              <a:gdLst/>
              <a:ahLst/>
              <a:cxnLst/>
              <a:rect l="0" t="0" r="0" b="0"/>
              <a:pathLst>
                <a:path w="82268" h="150824">
                  <a:moveTo>
                    <a:pt x="0" y="0"/>
                  </a:moveTo>
                  <a:lnTo>
                    <a:pt x="10946" y="51685"/>
                  </a:lnTo>
                  <a:lnTo>
                    <a:pt x="24910" y="93518"/>
                  </a:lnTo>
                  <a:lnTo>
                    <a:pt x="47668" y="124364"/>
                  </a:lnTo>
                  <a:lnTo>
                    <a:pt x="82267" y="150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563995" y="5829523"/>
              <a:ext cx="164535" cy="534738"/>
            </a:xfrm>
            <a:custGeom>
              <a:avLst/>
              <a:gdLst/>
              <a:ahLst/>
              <a:cxnLst/>
              <a:rect l="0" t="0" r="0" b="0"/>
              <a:pathLst>
                <a:path w="164535" h="534738">
                  <a:moveTo>
                    <a:pt x="164534" y="0"/>
                  </a:moveTo>
                  <a:lnTo>
                    <a:pt x="149619" y="56932"/>
                  </a:lnTo>
                  <a:lnTo>
                    <a:pt x="139624" y="103000"/>
                  </a:lnTo>
                  <a:lnTo>
                    <a:pt x="125025" y="153944"/>
                  </a:lnTo>
                  <a:lnTo>
                    <a:pt x="112442" y="198930"/>
                  </a:lnTo>
                  <a:lnTo>
                    <a:pt x="92731" y="254454"/>
                  </a:lnTo>
                  <a:lnTo>
                    <a:pt x="71656" y="307976"/>
                  </a:lnTo>
                  <a:lnTo>
                    <a:pt x="55763" y="368015"/>
                  </a:lnTo>
                  <a:lnTo>
                    <a:pt x="41405" y="420336"/>
                  </a:lnTo>
                  <a:lnTo>
                    <a:pt x="22905" y="478961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838219" y="5911790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59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851930" y="5980346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21836" y="12865"/>
                  </a:lnTo>
                  <a:lnTo>
                    <a:pt x="64531" y="3812"/>
                  </a:lnTo>
                  <a:lnTo>
                    <a:pt x="127458" y="753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002753" y="5716222"/>
              <a:ext cx="268245" cy="428660"/>
            </a:xfrm>
            <a:custGeom>
              <a:avLst/>
              <a:gdLst/>
              <a:ahLst/>
              <a:cxnLst/>
              <a:rect l="0" t="0" r="0" b="0"/>
              <a:pathLst>
                <a:path w="268245" h="428660">
                  <a:moveTo>
                    <a:pt x="123401" y="17323"/>
                  </a:moveTo>
                  <a:lnTo>
                    <a:pt x="137959" y="2765"/>
                  </a:lnTo>
                  <a:lnTo>
                    <a:pt x="146817" y="0"/>
                  </a:lnTo>
                  <a:lnTo>
                    <a:pt x="168848" y="991"/>
                  </a:lnTo>
                  <a:lnTo>
                    <a:pt x="176551" y="7958"/>
                  </a:lnTo>
                  <a:lnTo>
                    <a:pt x="185110" y="31950"/>
                  </a:lnTo>
                  <a:lnTo>
                    <a:pt x="180788" y="62926"/>
                  </a:lnTo>
                  <a:lnTo>
                    <a:pt x="168712" y="93959"/>
                  </a:lnTo>
                  <a:lnTo>
                    <a:pt x="132069" y="146834"/>
                  </a:lnTo>
                  <a:lnTo>
                    <a:pt x="115066" y="167815"/>
                  </a:lnTo>
                  <a:lnTo>
                    <a:pt x="114797" y="164878"/>
                  </a:lnTo>
                  <a:lnTo>
                    <a:pt x="122624" y="148412"/>
                  </a:lnTo>
                  <a:lnTo>
                    <a:pt x="136259" y="130937"/>
                  </a:lnTo>
                  <a:lnTo>
                    <a:pt x="168344" y="111247"/>
                  </a:lnTo>
                  <a:lnTo>
                    <a:pt x="214076" y="103044"/>
                  </a:lnTo>
                  <a:lnTo>
                    <a:pt x="228031" y="106463"/>
                  </a:lnTo>
                  <a:lnTo>
                    <a:pt x="251663" y="122450"/>
                  </a:lnTo>
                  <a:lnTo>
                    <a:pt x="264197" y="152915"/>
                  </a:lnTo>
                  <a:lnTo>
                    <a:pt x="268244" y="188799"/>
                  </a:lnTo>
                  <a:lnTo>
                    <a:pt x="260434" y="236220"/>
                  </a:lnTo>
                  <a:lnTo>
                    <a:pt x="239499" y="285140"/>
                  </a:lnTo>
                  <a:lnTo>
                    <a:pt x="196167" y="340375"/>
                  </a:lnTo>
                  <a:lnTo>
                    <a:pt x="139524" y="387521"/>
                  </a:lnTo>
                  <a:lnTo>
                    <a:pt x="95170" y="415116"/>
                  </a:lnTo>
                  <a:lnTo>
                    <a:pt x="34485" y="425984"/>
                  </a:lnTo>
                  <a:lnTo>
                    <a:pt x="0" y="428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124318" y="6062613"/>
              <a:ext cx="3331823" cy="466182"/>
            </a:xfrm>
            <a:custGeom>
              <a:avLst/>
              <a:gdLst/>
              <a:ahLst/>
              <a:cxnLst/>
              <a:rect l="0" t="0" r="0" b="0"/>
              <a:pathLst>
                <a:path w="3331823" h="466182">
                  <a:moveTo>
                    <a:pt x="0" y="466181"/>
                  </a:moveTo>
                  <a:lnTo>
                    <a:pt x="59660" y="462118"/>
                  </a:lnTo>
                  <a:lnTo>
                    <a:pt x="111117" y="451266"/>
                  </a:lnTo>
                  <a:lnTo>
                    <a:pt x="169020" y="438402"/>
                  </a:lnTo>
                  <a:lnTo>
                    <a:pt x="213756" y="429459"/>
                  </a:lnTo>
                  <a:lnTo>
                    <a:pt x="264108" y="420407"/>
                  </a:lnTo>
                  <a:lnTo>
                    <a:pt x="308831" y="411305"/>
                  </a:lnTo>
                  <a:lnTo>
                    <a:pt x="353591" y="402182"/>
                  </a:lnTo>
                  <a:lnTo>
                    <a:pt x="409032" y="393048"/>
                  </a:lnTo>
                  <a:lnTo>
                    <a:pt x="457032" y="387973"/>
                  </a:lnTo>
                  <a:lnTo>
                    <a:pt x="518315" y="381054"/>
                  </a:lnTo>
                  <a:lnTo>
                    <a:pt x="579130" y="373418"/>
                  </a:lnTo>
                  <a:lnTo>
                    <a:pt x="641330" y="367093"/>
                  </a:lnTo>
                  <a:lnTo>
                    <a:pt x="702417" y="359633"/>
                  </a:lnTo>
                  <a:lnTo>
                    <a:pt x="764697" y="353360"/>
                  </a:lnTo>
                  <a:lnTo>
                    <a:pt x="806047" y="345959"/>
                  </a:lnTo>
                  <a:lnTo>
                    <a:pt x="854893" y="337591"/>
                  </a:lnTo>
                  <a:lnTo>
                    <a:pt x="903010" y="328794"/>
                  </a:lnTo>
                  <a:lnTo>
                    <a:pt x="949786" y="321330"/>
                  </a:lnTo>
                  <a:lnTo>
                    <a:pt x="995967" y="318013"/>
                  </a:lnTo>
                  <a:lnTo>
                    <a:pt x="1041882" y="312475"/>
                  </a:lnTo>
                  <a:lnTo>
                    <a:pt x="1089204" y="304936"/>
                  </a:lnTo>
                  <a:lnTo>
                    <a:pt x="1140705" y="296507"/>
                  </a:lnTo>
                  <a:lnTo>
                    <a:pt x="1190001" y="291745"/>
                  </a:lnTo>
                  <a:lnTo>
                    <a:pt x="1238825" y="288105"/>
                  </a:lnTo>
                  <a:lnTo>
                    <a:pt x="1290994" y="281409"/>
                  </a:lnTo>
                  <a:lnTo>
                    <a:pt x="1344650" y="273355"/>
                  </a:lnTo>
                  <a:lnTo>
                    <a:pt x="1398966" y="264697"/>
                  </a:lnTo>
                  <a:lnTo>
                    <a:pt x="1453576" y="255771"/>
                  </a:lnTo>
                  <a:lnTo>
                    <a:pt x="1508316" y="250788"/>
                  </a:lnTo>
                  <a:lnTo>
                    <a:pt x="1563114" y="247050"/>
                  </a:lnTo>
                  <a:lnTo>
                    <a:pt x="1617939" y="240310"/>
                  </a:lnTo>
                  <a:lnTo>
                    <a:pt x="1676837" y="232237"/>
                  </a:lnTo>
                  <a:lnTo>
                    <a:pt x="1737038" y="223571"/>
                  </a:lnTo>
                  <a:lnTo>
                    <a:pt x="1794264" y="214641"/>
                  </a:lnTo>
                  <a:lnTo>
                    <a:pt x="1850166" y="205594"/>
                  </a:lnTo>
                  <a:lnTo>
                    <a:pt x="1905482" y="198018"/>
                  </a:lnTo>
                  <a:lnTo>
                    <a:pt x="1960535" y="194651"/>
                  </a:lnTo>
                  <a:lnTo>
                    <a:pt x="2019536" y="189091"/>
                  </a:lnTo>
                  <a:lnTo>
                    <a:pt x="2079782" y="181543"/>
                  </a:lnTo>
                  <a:lnTo>
                    <a:pt x="2137028" y="173109"/>
                  </a:lnTo>
                  <a:lnTo>
                    <a:pt x="2197002" y="164283"/>
                  </a:lnTo>
                  <a:lnTo>
                    <a:pt x="2257681" y="155282"/>
                  </a:lnTo>
                  <a:lnTo>
                    <a:pt x="2315119" y="146203"/>
                  </a:lnTo>
                  <a:lnTo>
                    <a:pt x="2375179" y="141153"/>
                  </a:lnTo>
                  <a:lnTo>
                    <a:pt x="2435896" y="137385"/>
                  </a:lnTo>
                  <a:lnTo>
                    <a:pt x="2493351" y="130632"/>
                  </a:lnTo>
                  <a:lnTo>
                    <a:pt x="2549356" y="122552"/>
                  </a:lnTo>
                  <a:lnTo>
                    <a:pt x="2603193" y="113883"/>
                  </a:lnTo>
                  <a:lnTo>
                    <a:pt x="2652512" y="104952"/>
                  </a:lnTo>
                  <a:lnTo>
                    <a:pt x="2703884" y="95905"/>
                  </a:lnTo>
                  <a:lnTo>
                    <a:pt x="2755663" y="86805"/>
                  </a:lnTo>
                  <a:lnTo>
                    <a:pt x="2804067" y="77682"/>
                  </a:lnTo>
                  <a:lnTo>
                    <a:pt x="2850970" y="68550"/>
                  </a:lnTo>
                  <a:lnTo>
                    <a:pt x="2897208" y="60936"/>
                  </a:lnTo>
                  <a:lnTo>
                    <a:pt x="2943149" y="57552"/>
                  </a:lnTo>
                  <a:lnTo>
                    <a:pt x="3004559" y="48368"/>
                  </a:lnTo>
                  <a:lnTo>
                    <a:pt x="3061350" y="35999"/>
                  </a:lnTo>
                  <a:lnTo>
                    <a:pt x="3116771" y="29964"/>
                  </a:lnTo>
                  <a:lnTo>
                    <a:pt x="3171786" y="20897"/>
                  </a:lnTo>
                  <a:lnTo>
                    <a:pt x="3216515" y="16905"/>
                  </a:lnTo>
                  <a:lnTo>
                    <a:pt x="3262293" y="13607"/>
                  </a:lnTo>
                  <a:lnTo>
                    <a:pt x="3316734" y="3140"/>
                  </a:lnTo>
                  <a:lnTo>
                    <a:pt x="33318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1716096" y="6597350"/>
              <a:ext cx="177569" cy="438760"/>
            </a:xfrm>
            <a:custGeom>
              <a:avLst/>
              <a:gdLst/>
              <a:ahLst/>
              <a:cxnLst/>
              <a:rect l="0" t="0" r="0" b="0"/>
              <a:pathLst>
                <a:path w="177569" h="438760">
                  <a:moveTo>
                    <a:pt x="52649" y="0"/>
                  </a:moveTo>
                  <a:lnTo>
                    <a:pt x="22819" y="52870"/>
                  </a:lnTo>
                  <a:lnTo>
                    <a:pt x="8922" y="95101"/>
                  </a:lnTo>
                  <a:lnTo>
                    <a:pt x="2745" y="149418"/>
                  </a:lnTo>
                  <a:lnTo>
                    <a:pt x="0" y="205043"/>
                  </a:lnTo>
                  <a:lnTo>
                    <a:pt x="304" y="255665"/>
                  </a:lnTo>
                  <a:lnTo>
                    <a:pt x="10563" y="309859"/>
                  </a:lnTo>
                  <a:lnTo>
                    <a:pt x="24296" y="340336"/>
                  </a:lnTo>
                  <a:lnTo>
                    <a:pt x="44618" y="360991"/>
                  </a:lnTo>
                  <a:lnTo>
                    <a:pt x="56436" y="368632"/>
                  </a:lnTo>
                  <a:lnTo>
                    <a:pt x="68885" y="369156"/>
                  </a:lnTo>
                  <a:lnTo>
                    <a:pt x="94905" y="357550"/>
                  </a:lnTo>
                  <a:lnTo>
                    <a:pt x="127970" y="325320"/>
                  </a:lnTo>
                  <a:lnTo>
                    <a:pt x="157017" y="262537"/>
                  </a:lnTo>
                  <a:lnTo>
                    <a:pt x="177181" y="211007"/>
                  </a:lnTo>
                  <a:lnTo>
                    <a:pt x="177568" y="180618"/>
                  </a:lnTo>
                  <a:lnTo>
                    <a:pt x="168599" y="155940"/>
                  </a:lnTo>
                  <a:lnTo>
                    <a:pt x="161942" y="145094"/>
                  </a:lnTo>
                  <a:lnTo>
                    <a:pt x="154457" y="143957"/>
                  </a:lnTo>
                  <a:lnTo>
                    <a:pt x="146420" y="149292"/>
                  </a:lnTo>
                  <a:lnTo>
                    <a:pt x="111628" y="187085"/>
                  </a:lnTo>
                  <a:lnTo>
                    <a:pt x="91792" y="243835"/>
                  </a:lnTo>
                  <a:lnTo>
                    <a:pt x="76265" y="296704"/>
                  </a:lnTo>
                  <a:lnTo>
                    <a:pt x="69295" y="355873"/>
                  </a:lnTo>
                  <a:lnTo>
                    <a:pt x="76363" y="417647"/>
                  </a:lnTo>
                  <a:lnTo>
                    <a:pt x="80071" y="43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919568" y="6789307"/>
              <a:ext cx="137113" cy="123402"/>
            </a:xfrm>
            <a:custGeom>
              <a:avLst/>
              <a:gdLst/>
              <a:ahLst/>
              <a:cxnLst/>
              <a:rect l="0" t="0" r="0" b="0"/>
              <a:pathLst>
                <a:path w="137113" h="123402">
                  <a:moveTo>
                    <a:pt x="0" y="0"/>
                  </a:moveTo>
                  <a:lnTo>
                    <a:pt x="46774" y="59215"/>
                  </a:lnTo>
                  <a:lnTo>
                    <a:pt x="74967" y="85255"/>
                  </a:lnTo>
                  <a:lnTo>
                    <a:pt x="137112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905857" y="6665906"/>
              <a:ext cx="178247" cy="356493"/>
            </a:xfrm>
            <a:custGeom>
              <a:avLst/>
              <a:gdLst/>
              <a:ahLst/>
              <a:cxnLst/>
              <a:rect l="0" t="0" r="0" b="0"/>
              <a:pathLst>
                <a:path w="178247" h="356493">
                  <a:moveTo>
                    <a:pt x="178246" y="0"/>
                  </a:moveTo>
                  <a:lnTo>
                    <a:pt x="132995" y="48297"/>
                  </a:lnTo>
                  <a:lnTo>
                    <a:pt x="105781" y="110633"/>
                  </a:lnTo>
                  <a:lnTo>
                    <a:pt x="85445" y="164720"/>
                  </a:lnTo>
                  <a:lnTo>
                    <a:pt x="57729" y="219416"/>
                  </a:lnTo>
                  <a:lnTo>
                    <a:pt x="29854" y="281510"/>
                  </a:lnTo>
                  <a:lnTo>
                    <a:pt x="4985" y="343458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234926" y="5020562"/>
              <a:ext cx="740406" cy="1179164"/>
            </a:xfrm>
            <a:custGeom>
              <a:avLst/>
              <a:gdLst/>
              <a:ahLst/>
              <a:cxnLst/>
              <a:rect l="0" t="0" r="0" b="0"/>
              <a:pathLst>
                <a:path w="740406" h="1179164">
                  <a:moveTo>
                    <a:pt x="740405" y="0"/>
                  </a:moveTo>
                  <a:lnTo>
                    <a:pt x="720035" y="23416"/>
                  </a:lnTo>
                  <a:lnTo>
                    <a:pt x="695699" y="74536"/>
                  </a:lnTo>
                  <a:lnTo>
                    <a:pt x="666728" y="125172"/>
                  </a:lnTo>
                  <a:lnTo>
                    <a:pt x="633260" y="174708"/>
                  </a:lnTo>
                  <a:lnTo>
                    <a:pt x="601933" y="232392"/>
                  </a:lnTo>
                  <a:lnTo>
                    <a:pt x="560706" y="287797"/>
                  </a:lnTo>
                  <a:lnTo>
                    <a:pt x="517578" y="346815"/>
                  </a:lnTo>
                  <a:lnTo>
                    <a:pt x="478870" y="398820"/>
                  </a:lnTo>
                  <a:lnTo>
                    <a:pt x="438456" y="456887"/>
                  </a:lnTo>
                  <a:lnTo>
                    <a:pt x="411201" y="500137"/>
                  </a:lnTo>
                  <a:lnTo>
                    <a:pt x="383854" y="544750"/>
                  </a:lnTo>
                  <a:lnTo>
                    <a:pt x="352402" y="589970"/>
                  </a:lnTo>
                  <a:lnTo>
                    <a:pt x="319634" y="636981"/>
                  </a:lnTo>
                  <a:lnTo>
                    <a:pt x="289836" y="688345"/>
                  </a:lnTo>
                  <a:lnTo>
                    <a:pt x="257295" y="737580"/>
                  </a:lnTo>
                  <a:lnTo>
                    <a:pt x="222519" y="786377"/>
                  </a:lnTo>
                  <a:lnTo>
                    <a:pt x="186751" y="838534"/>
                  </a:lnTo>
                  <a:lnTo>
                    <a:pt x="150540" y="896246"/>
                  </a:lnTo>
                  <a:lnTo>
                    <a:pt x="115658" y="955920"/>
                  </a:lnTo>
                  <a:lnTo>
                    <a:pt x="84920" y="1012912"/>
                  </a:lnTo>
                  <a:lnTo>
                    <a:pt x="56024" y="1060585"/>
                  </a:lnTo>
                  <a:lnTo>
                    <a:pt x="22185" y="1121685"/>
                  </a:lnTo>
                  <a:lnTo>
                    <a:pt x="0" y="1179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262348" y="6624772"/>
              <a:ext cx="123402" cy="27425"/>
            </a:xfrm>
            <a:custGeom>
              <a:avLst/>
              <a:gdLst/>
              <a:ahLst/>
              <a:cxnLst/>
              <a:rect l="0" t="0" r="0" b="0"/>
              <a:pathLst>
                <a:path w="123402" h="27425">
                  <a:moveTo>
                    <a:pt x="0" y="27424"/>
                  </a:moveTo>
                  <a:lnTo>
                    <a:pt x="43786" y="8577"/>
                  </a:lnTo>
                  <a:lnTo>
                    <a:pt x="98929" y="169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262348" y="6693329"/>
              <a:ext cx="82268" cy="27423"/>
            </a:xfrm>
            <a:custGeom>
              <a:avLst/>
              <a:gdLst/>
              <a:ahLst/>
              <a:cxnLst/>
              <a:rect l="0" t="0" r="0" b="0"/>
              <a:pathLst>
                <a:path w="82268" h="27423">
                  <a:moveTo>
                    <a:pt x="0" y="0"/>
                  </a:moveTo>
                  <a:lnTo>
                    <a:pt x="57252" y="19084"/>
                  </a:lnTo>
                  <a:lnTo>
                    <a:pt x="82267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509150" y="6487661"/>
              <a:ext cx="1" cy="301647"/>
            </a:xfrm>
            <a:custGeom>
              <a:avLst/>
              <a:gdLst/>
              <a:ahLst/>
              <a:cxnLst/>
              <a:rect l="0" t="0" r="0" b="0"/>
              <a:pathLst>
                <a:path w="1" h="301647">
                  <a:moveTo>
                    <a:pt x="0" y="0"/>
                  </a:moveTo>
                  <a:lnTo>
                    <a:pt x="0" y="59659"/>
                  </a:lnTo>
                  <a:lnTo>
                    <a:pt x="0" y="115179"/>
                  </a:lnTo>
                  <a:lnTo>
                    <a:pt x="0" y="157833"/>
                  </a:lnTo>
                  <a:lnTo>
                    <a:pt x="0" y="202181"/>
                  </a:lnTo>
                  <a:lnTo>
                    <a:pt x="0" y="262695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618632" y="6418390"/>
              <a:ext cx="154748" cy="364730"/>
            </a:xfrm>
            <a:custGeom>
              <a:avLst/>
              <a:gdLst/>
              <a:ahLst/>
              <a:cxnLst/>
              <a:rect l="0" t="0" r="0" b="0"/>
              <a:pathLst>
                <a:path w="154748" h="364730">
                  <a:moveTo>
                    <a:pt x="123608" y="28137"/>
                  </a:moveTo>
                  <a:lnTo>
                    <a:pt x="116330" y="6301"/>
                  </a:lnTo>
                  <a:lnTo>
                    <a:pt x="108091" y="1392"/>
                  </a:lnTo>
                  <a:lnTo>
                    <a:pt x="82688" y="0"/>
                  </a:lnTo>
                  <a:lnTo>
                    <a:pt x="41404" y="15060"/>
                  </a:lnTo>
                  <a:lnTo>
                    <a:pt x="7505" y="38820"/>
                  </a:lnTo>
                  <a:lnTo>
                    <a:pt x="2025" y="48970"/>
                  </a:lnTo>
                  <a:lnTo>
                    <a:pt x="0" y="72436"/>
                  </a:lnTo>
                  <a:lnTo>
                    <a:pt x="4639" y="83569"/>
                  </a:lnTo>
                  <a:lnTo>
                    <a:pt x="33006" y="113794"/>
                  </a:lnTo>
                  <a:lnTo>
                    <a:pt x="89615" y="160523"/>
                  </a:lnTo>
                  <a:lnTo>
                    <a:pt x="118445" y="188055"/>
                  </a:lnTo>
                  <a:lnTo>
                    <a:pt x="144538" y="245024"/>
                  </a:lnTo>
                  <a:lnTo>
                    <a:pt x="154747" y="273831"/>
                  </a:lnTo>
                  <a:lnTo>
                    <a:pt x="154502" y="323023"/>
                  </a:lnTo>
                  <a:lnTo>
                    <a:pt x="144448" y="350139"/>
                  </a:lnTo>
                  <a:lnTo>
                    <a:pt x="137502" y="361636"/>
                  </a:lnTo>
                  <a:lnTo>
                    <a:pt x="131347" y="364729"/>
                  </a:lnTo>
                  <a:lnTo>
                    <a:pt x="125721" y="362222"/>
                  </a:lnTo>
                  <a:lnTo>
                    <a:pt x="120446" y="355979"/>
                  </a:lnTo>
                  <a:lnTo>
                    <a:pt x="113023" y="310800"/>
                  </a:lnTo>
                  <a:lnTo>
                    <a:pt x="110823" y="249170"/>
                  </a:lnTo>
                  <a:lnTo>
                    <a:pt x="110309" y="201024"/>
                  </a:lnTo>
                  <a:lnTo>
                    <a:pt x="110080" y="150680"/>
                  </a:lnTo>
                  <a:lnTo>
                    <a:pt x="109978" y="102913"/>
                  </a:lnTo>
                  <a:lnTo>
                    <a:pt x="109933" y="64418"/>
                  </a:lnTo>
                  <a:lnTo>
                    <a:pt x="109897" y="14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494521" y="6801596"/>
            <a:ext cx="1371121" cy="1055763"/>
            <a:chOff x="1494521" y="6801596"/>
            <a:chExt cx="1371121" cy="1055763"/>
          </a:xfrm>
        </p:grpSpPr>
        <p:sp>
          <p:nvSpPr>
            <p:cNvPr id="242" name="Freeform 241"/>
            <p:cNvSpPr/>
            <p:nvPr/>
          </p:nvSpPr>
          <p:spPr>
            <a:xfrm>
              <a:off x="1494521" y="6924996"/>
              <a:ext cx="918652" cy="191958"/>
            </a:xfrm>
            <a:custGeom>
              <a:avLst/>
              <a:gdLst/>
              <a:ahLst/>
              <a:cxnLst/>
              <a:rect l="0" t="0" r="0" b="0"/>
              <a:pathLst>
                <a:path w="918652" h="191958">
                  <a:moveTo>
                    <a:pt x="0" y="191957"/>
                  </a:moveTo>
                  <a:lnTo>
                    <a:pt x="52870" y="172980"/>
                  </a:lnTo>
                  <a:lnTo>
                    <a:pt x="105042" y="153325"/>
                  </a:lnTo>
                  <a:lnTo>
                    <a:pt x="153509" y="137854"/>
                  </a:lnTo>
                  <a:lnTo>
                    <a:pt x="206464" y="123621"/>
                  </a:lnTo>
                  <a:lnTo>
                    <a:pt x="260749" y="105693"/>
                  </a:lnTo>
                  <a:lnTo>
                    <a:pt x="315427" y="85146"/>
                  </a:lnTo>
                  <a:lnTo>
                    <a:pt x="370223" y="69409"/>
                  </a:lnTo>
                  <a:lnTo>
                    <a:pt x="429116" y="59161"/>
                  </a:lnTo>
                  <a:lnTo>
                    <a:pt x="490746" y="52061"/>
                  </a:lnTo>
                  <a:lnTo>
                    <a:pt x="551664" y="40309"/>
                  </a:lnTo>
                  <a:lnTo>
                    <a:pt x="613894" y="27178"/>
                  </a:lnTo>
                  <a:lnTo>
                    <a:pt x="670927" y="17702"/>
                  </a:lnTo>
                  <a:lnTo>
                    <a:pt x="726421" y="10832"/>
                  </a:lnTo>
                  <a:lnTo>
                    <a:pt x="789583" y="3210"/>
                  </a:lnTo>
                  <a:lnTo>
                    <a:pt x="836912" y="1426"/>
                  </a:lnTo>
                  <a:lnTo>
                    <a:pt x="891723" y="422"/>
                  </a:lnTo>
                  <a:lnTo>
                    <a:pt x="9186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909404" y="7089531"/>
              <a:ext cx="223123" cy="301647"/>
            </a:xfrm>
            <a:custGeom>
              <a:avLst/>
              <a:gdLst/>
              <a:ahLst/>
              <a:cxnLst/>
              <a:rect l="0" t="0" r="0" b="0"/>
              <a:pathLst>
                <a:path w="223123" h="301647">
                  <a:moveTo>
                    <a:pt x="37587" y="0"/>
                  </a:moveTo>
                  <a:lnTo>
                    <a:pt x="17217" y="35886"/>
                  </a:lnTo>
                  <a:lnTo>
                    <a:pt x="3282" y="90531"/>
                  </a:lnTo>
                  <a:lnTo>
                    <a:pt x="0" y="144470"/>
                  </a:lnTo>
                  <a:lnTo>
                    <a:pt x="4631" y="175422"/>
                  </a:lnTo>
                  <a:lnTo>
                    <a:pt x="11046" y="187028"/>
                  </a:lnTo>
                  <a:lnTo>
                    <a:pt x="30361" y="203985"/>
                  </a:lnTo>
                  <a:lnTo>
                    <a:pt x="58243" y="208475"/>
                  </a:lnTo>
                  <a:lnTo>
                    <a:pt x="90948" y="203869"/>
                  </a:lnTo>
                  <a:lnTo>
                    <a:pt x="142097" y="182621"/>
                  </a:lnTo>
                  <a:lnTo>
                    <a:pt x="197035" y="139330"/>
                  </a:lnTo>
                  <a:lnTo>
                    <a:pt x="207871" y="129450"/>
                  </a:lnTo>
                  <a:lnTo>
                    <a:pt x="219911" y="102221"/>
                  </a:lnTo>
                  <a:lnTo>
                    <a:pt x="223122" y="86429"/>
                  </a:lnTo>
                  <a:lnTo>
                    <a:pt x="220692" y="74377"/>
                  </a:lnTo>
                  <a:lnTo>
                    <a:pt x="214502" y="64820"/>
                  </a:lnTo>
                  <a:lnTo>
                    <a:pt x="205804" y="56924"/>
                  </a:lnTo>
                  <a:lnTo>
                    <a:pt x="196959" y="54707"/>
                  </a:lnTo>
                  <a:lnTo>
                    <a:pt x="188016" y="56276"/>
                  </a:lnTo>
                  <a:lnTo>
                    <a:pt x="179006" y="60370"/>
                  </a:lnTo>
                  <a:lnTo>
                    <a:pt x="151769" y="87967"/>
                  </a:lnTo>
                  <a:lnTo>
                    <a:pt x="126214" y="147661"/>
                  </a:lnTo>
                  <a:lnTo>
                    <a:pt x="110559" y="209106"/>
                  </a:lnTo>
                  <a:lnTo>
                    <a:pt x="107451" y="257469"/>
                  </a:lnTo>
                  <a:lnTo>
                    <a:pt x="106143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2399460" y="6801596"/>
              <a:ext cx="466182" cy="150824"/>
            </a:xfrm>
            <a:custGeom>
              <a:avLst/>
              <a:gdLst/>
              <a:ahLst/>
              <a:cxnLst/>
              <a:rect l="0" t="0" r="0" b="0"/>
              <a:pathLst>
                <a:path w="466182" h="150824">
                  <a:moveTo>
                    <a:pt x="0" y="150823"/>
                  </a:moveTo>
                  <a:lnTo>
                    <a:pt x="48808" y="120992"/>
                  </a:lnTo>
                  <a:lnTo>
                    <a:pt x="108497" y="93640"/>
                  </a:lnTo>
                  <a:lnTo>
                    <a:pt x="164299" y="73567"/>
                  </a:lnTo>
                  <a:lnTo>
                    <a:pt x="223395" y="54931"/>
                  </a:lnTo>
                  <a:lnTo>
                    <a:pt x="286020" y="36580"/>
                  </a:lnTo>
                  <a:lnTo>
                    <a:pt x="345449" y="18285"/>
                  </a:lnTo>
                  <a:lnTo>
                    <a:pt x="402648" y="6095"/>
                  </a:lnTo>
                  <a:lnTo>
                    <a:pt x="419255" y="4063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635586" y="6924996"/>
              <a:ext cx="196385" cy="246803"/>
            </a:xfrm>
            <a:custGeom>
              <a:avLst/>
              <a:gdLst/>
              <a:ahLst/>
              <a:cxnLst/>
              <a:rect l="0" t="0" r="0" b="0"/>
              <a:pathLst>
                <a:path w="196385" h="246803">
                  <a:moveTo>
                    <a:pt x="38098" y="0"/>
                  </a:moveTo>
                  <a:lnTo>
                    <a:pt x="7209" y="57252"/>
                  </a:lnTo>
                  <a:lnTo>
                    <a:pt x="0" y="111250"/>
                  </a:lnTo>
                  <a:lnTo>
                    <a:pt x="10502" y="145423"/>
                  </a:lnTo>
                  <a:lnTo>
                    <a:pt x="19701" y="160934"/>
                  </a:lnTo>
                  <a:lnTo>
                    <a:pt x="31927" y="169752"/>
                  </a:lnTo>
                  <a:lnTo>
                    <a:pt x="61762" y="175487"/>
                  </a:lnTo>
                  <a:lnTo>
                    <a:pt x="105541" y="170150"/>
                  </a:lnTo>
                  <a:lnTo>
                    <a:pt x="147458" y="144363"/>
                  </a:lnTo>
                  <a:lnTo>
                    <a:pt x="181545" y="115055"/>
                  </a:lnTo>
                  <a:lnTo>
                    <a:pt x="193260" y="88206"/>
                  </a:lnTo>
                  <a:lnTo>
                    <a:pt x="196384" y="72516"/>
                  </a:lnTo>
                  <a:lnTo>
                    <a:pt x="192373" y="63578"/>
                  </a:lnTo>
                  <a:lnTo>
                    <a:pt x="183605" y="59144"/>
                  </a:lnTo>
                  <a:lnTo>
                    <a:pt x="171666" y="57711"/>
                  </a:lnTo>
                  <a:lnTo>
                    <a:pt x="160660" y="61326"/>
                  </a:lnTo>
                  <a:lnTo>
                    <a:pt x="111716" y="105070"/>
                  </a:lnTo>
                  <a:lnTo>
                    <a:pt x="83948" y="139807"/>
                  </a:lnTo>
                  <a:lnTo>
                    <a:pt x="59738" y="200389"/>
                  </a:lnTo>
                  <a:lnTo>
                    <a:pt x="51809" y="246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796167" y="7583134"/>
              <a:ext cx="219381" cy="233091"/>
            </a:xfrm>
            <a:custGeom>
              <a:avLst/>
              <a:gdLst/>
              <a:ahLst/>
              <a:cxnLst/>
              <a:rect l="0" t="0" r="0" b="0"/>
              <a:pathLst>
                <a:path w="219381" h="233091">
                  <a:moveTo>
                    <a:pt x="0" y="0"/>
                  </a:moveTo>
                  <a:lnTo>
                    <a:pt x="48298" y="60738"/>
                  </a:lnTo>
                  <a:lnTo>
                    <a:pt x="110633" y="116898"/>
                  </a:lnTo>
                  <a:lnTo>
                    <a:pt x="163455" y="175132"/>
                  </a:lnTo>
                  <a:lnTo>
                    <a:pt x="219380" y="233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809879" y="7487155"/>
              <a:ext cx="164535" cy="370204"/>
            </a:xfrm>
            <a:custGeom>
              <a:avLst/>
              <a:gdLst/>
              <a:ahLst/>
              <a:cxnLst/>
              <a:rect l="0" t="0" r="0" b="0"/>
              <a:pathLst>
                <a:path w="164535" h="370204">
                  <a:moveTo>
                    <a:pt x="164534" y="0"/>
                  </a:moveTo>
                  <a:lnTo>
                    <a:pt x="149619" y="48808"/>
                  </a:lnTo>
                  <a:lnTo>
                    <a:pt x="132692" y="94190"/>
                  </a:lnTo>
                  <a:lnTo>
                    <a:pt x="108380" y="148770"/>
                  </a:lnTo>
                  <a:lnTo>
                    <a:pt x="81879" y="210646"/>
                  </a:lnTo>
                  <a:lnTo>
                    <a:pt x="45627" y="265221"/>
                  </a:lnTo>
                  <a:lnTo>
                    <a:pt x="20072" y="316288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070391" y="7500867"/>
              <a:ext cx="109691" cy="54846"/>
            </a:xfrm>
            <a:custGeom>
              <a:avLst/>
              <a:gdLst/>
              <a:ahLst/>
              <a:cxnLst/>
              <a:rect l="0" t="0" r="0" b="0"/>
              <a:pathLst>
                <a:path w="109691" h="54846">
                  <a:moveTo>
                    <a:pt x="0" y="54845"/>
                  </a:moveTo>
                  <a:lnTo>
                    <a:pt x="45447" y="16676"/>
                  </a:lnTo>
                  <a:lnTo>
                    <a:pt x="70473" y="7412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084103" y="7569423"/>
              <a:ext cx="109690" cy="27423"/>
            </a:xfrm>
            <a:custGeom>
              <a:avLst/>
              <a:gdLst/>
              <a:ahLst/>
              <a:cxnLst/>
              <a:rect l="0" t="0" r="0" b="0"/>
              <a:pathLst>
                <a:path w="109690" h="27423">
                  <a:moveTo>
                    <a:pt x="0" y="27422"/>
                  </a:moveTo>
                  <a:lnTo>
                    <a:pt x="57252" y="833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276060" y="7274209"/>
              <a:ext cx="197655" cy="418615"/>
            </a:xfrm>
            <a:custGeom>
              <a:avLst/>
              <a:gdLst/>
              <a:ahLst/>
              <a:cxnLst/>
              <a:rect l="0" t="0" r="0" b="0"/>
              <a:pathLst>
                <a:path w="197655" h="418615">
                  <a:moveTo>
                    <a:pt x="68555" y="7278"/>
                  </a:moveTo>
                  <a:lnTo>
                    <a:pt x="90392" y="0"/>
                  </a:lnTo>
                  <a:lnTo>
                    <a:pt x="113300" y="489"/>
                  </a:lnTo>
                  <a:lnTo>
                    <a:pt x="125808" y="2752"/>
                  </a:lnTo>
                  <a:lnTo>
                    <a:pt x="135670" y="10355"/>
                  </a:lnTo>
                  <a:lnTo>
                    <a:pt x="150690" y="35053"/>
                  </a:lnTo>
                  <a:lnTo>
                    <a:pt x="154318" y="66342"/>
                  </a:lnTo>
                  <a:lnTo>
                    <a:pt x="149329" y="99038"/>
                  </a:lnTo>
                  <a:lnTo>
                    <a:pt x="129390" y="141617"/>
                  </a:lnTo>
                  <a:lnTo>
                    <a:pt x="112859" y="163979"/>
                  </a:lnTo>
                  <a:lnTo>
                    <a:pt x="108755" y="166590"/>
                  </a:lnTo>
                  <a:lnTo>
                    <a:pt x="107543" y="163761"/>
                  </a:lnTo>
                  <a:lnTo>
                    <a:pt x="108258" y="157304"/>
                  </a:lnTo>
                  <a:lnTo>
                    <a:pt x="114829" y="153000"/>
                  </a:lnTo>
                  <a:lnTo>
                    <a:pt x="138380" y="148217"/>
                  </a:lnTo>
                  <a:lnTo>
                    <a:pt x="165098" y="154216"/>
                  </a:lnTo>
                  <a:lnTo>
                    <a:pt x="178621" y="160081"/>
                  </a:lnTo>
                  <a:lnTo>
                    <a:pt x="187637" y="171609"/>
                  </a:lnTo>
                  <a:lnTo>
                    <a:pt x="197654" y="204731"/>
                  </a:lnTo>
                  <a:lnTo>
                    <a:pt x="196014" y="266204"/>
                  </a:lnTo>
                  <a:lnTo>
                    <a:pt x="185635" y="298063"/>
                  </a:lnTo>
                  <a:lnTo>
                    <a:pt x="169342" y="322378"/>
                  </a:lnTo>
                  <a:lnTo>
                    <a:pt x="108517" y="379553"/>
                  </a:lnTo>
                  <a:lnTo>
                    <a:pt x="68208" y="404671"/>
                  </a:lnTo>
                  <a:lnTo>
                    <a:pt x="40979" y="412418"/>
                  </a:lnTo>
                  <a:lnTo>
                    <a:pt x="0" y="418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487057" y="5224807"/>
            <a:ext cx="408760" cy="438760"/>
            <a:chOff x="5487057" y="5224807"/>
            <a:chExt cx="408760" cy="438760"/>
          </a:xfrm>
        </p:grpSpPr>
        <p:sp>
          <p:nvSpPr>
            <p:cNvPr id="252" name="Freeform 251"/>
            <p:cNvSpPr/>
            <p:nvPr/>
          </p:nvSpPr>
          <p:spPr>
            <a:xfrm>
              <a:off x="5487057" y="5348208"/>
              <a:ext cx="230515" cy="138123"/>
            </a:xfrm>
            <a:custGeom>
              <a:avLst/>
              <a:gdLst/>
              <a:ahLst/>
              <a:cxnLst/>
              <a:rect l="0" t="0" r="0" b="0"/>
              <a:pathLst>
                <a:path w="230515" h="138123">
                  <a:moveTo>
                    <a:pt x="79691" y="0"/>
                  </a:moveTo>
                  <a:lnTo>
                    <a:pt x="59322" y="34363"/>
                  </a:lnTo>
                  <a:lnTo>
                    <a:pt x="34985" y="90127"/>
                  </a:lnTo>
                  <a:lnTo>
                    <a:pt x="1288" y="131386"/>
                  </a:lnTo>
                  <a:lnTo>
                    <a:pt x="0" y="136342"/>
                  </a:lnTo>
                  <a:lnTo>
                    <a:pt x="3712" y="138122"/>
                  </a:lnTo>
                  <a:lnTo>
                    <a:pt x="57065" y="137312"/>
                  </a:lnTo>
                  <a:lnTo>
                    <a:pt x="119029" y="137172"/>
                  </a:lnTo>
                  <a:lnTo>
                    <a:pt x="171075" y="129851"/>
                  </a:lnTo>
                  <a:lnTo>
                    <a:pt x="230514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717571" y="5224807"/>
              <a:ext cx="68557" cy="438760"/>
            </a:xfrm>
            <a:custGeom>
              <a:avLst/>
              <a:gdLst/>
              <a:ahLst/>
              <a:cxnLst/>
              <a:rect l="0" t="0" r="0" b="0"/>
              <a:pathLst>
                <a:path w="68557" h="438760">
                  <a:moveTo>
                    <a:pt x="68556" y="0"/>
                  </a:moveTo>
                  <a:lnTo>
                    <a:pt x="59133" y="35887"/>
                  </a:lnTo>
                  <a:lnTo>
                    <a:pt x="54592" y="89007"/>
                  </a:lnTo>
                  <a:lnTo>
                    <a:pt x="45799" y="136570"/>
                  </a:lnTo>
                  <a:lnTo>
                    <a:pt x="40993" y="191628"/>
                  </a:lnTo>
                  <a:lnTo>
                    <a:pt x="34469" y="239038"/>
                  </a:lnTo>
                  <a:lnTo>
                    <a:pt x="26492" y="290579"/>
                  </a:lnTo>
                  <a:lnTo>
                    <a:pt x="17868" y="340908"/>
                  </a:lnTo>
                  <a:lnTo>
                    <a:pt x="5972" y="398933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882105" y="5595010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6266019" y="5073984"/>
            <a:ext cx="3369424" cy="1192876"/>
            <a:chOff x="6266019" y="5073984"/>
            <a:chExt cx="3369424" cy="1192876"/>
          </a:xfrm>
        </p:grpSpPr>
        <p:sp>
          <p:nvSpPr>
            <p:cNvPr id="256" name="Freeform 255"/>
            <p:cNvSpPr/>
            <p:nvPr/>
          </p:nvSpPr>
          <p:spPr>
            <a:xfrm>
              <a:off x="6266019" y="5147859"/>
              <a:ext cx="195981" cy="414735"/>
            </a:xfrm>
            <a:custGeom>
              <a:avLst/>
              <a:gdLst/>
              <a:ahLst/>
              <a:cxnLst/>
              <a:rect l="0" t="0" r="0" b="0"/>
              <a:pathLst>
                <a:path w="195981" h="414735">
                  <a:moveTo>
                    <a:pt x="0" y="172927"/>
                  </a:moveTo>
                  <a:lnTo>
                    <a:pt x="1523" y="229183"/>
                  </a:lnTo>
                  <a:lnTo>
                    <a:pt x="7279" y="275626"/>
                  </a:lnTo>
                  <a:lnTo>
                    <a:pt x="10853" y="322675"/>
                  </a:lnTo>
                  <a:lnTo>
                    <a:pt x="12441" y="367452"/>
                  </a:lnTo>
                  <a:lnTo>
                    <a:pt x="13335" y="414734"/>
                  </a:lnTo>
                  <a:lnTo>
                    <a:pt x="13662" y="367348"/>
                  </a:lnTo>
                  <a:lnTo>
                    <a:pt x="6418" y="309923"/>
                  </a:lnTo>
                  <a:lnTo>
                    <a:pt x="2853" y="262760"/>
                  </a:lnTo>
                  <a:lnTo>
                    <a:pt x="1268" y="212853"/>
                  </a:lnTo>
                  <a:lnTo>
                    <a:pt x="564" y="165281"/>
                  </a:lnTo>
                  <a:lnTo>
                    <a:pt x="7446" y="102952"/>
                  </a:lnTo>
                  <a:lnTo>
                    <a:pt x="19134" y="45889"/>
                  </a:lnTo>
                  <a:lnTo>
                    <a:pt x="39989" y="16933"/>
                  </a:lnTo>
                  <a:lnTo>
                    <a:pt x="54082" y="4945"/>
                  </a:lnTo>
                  <a:lnTo>
                    <a:pt x="68047" y="0"/>
                  </a:lnTo>
                  <a:lnTo>
                    <a:pt x="95752" y="2631"/>
                  </a:lnTo>
                  <a:lnTo>
                    <a:pt x="137045" y="28522"/>
                  </a:lnTo>
                  <a:lnTo>
                    <a:pt x="179474" y="68793"/>
                  </a:lnTo>
                  <a:lnTo>
                    <a:pt x="193011" y="93129"/>
                  </a:lnTo>
                  <a:lnTo>
                    <a:pt x="195980" y="123242"/>
                  </a:lnTo>
                  <a:lnTo>
                    <a:pt x="194639" y="139804"/>
                  </a:lnTo>
                  <a:lnTo>
                    <a:pt x="170915" y="192228"/>
                  </a:lnTo>
                  <a:lnTo>
                    <a:pt x="142219" y="231798"/>
                  </a:lnTo>
                  <a:lnTo>
                    <a:pt x="84856" y="270942"/>
                  </a:lnTo>
                  <a:lnTo>
                    <a:pt x="55995" y="284029"/>
                  </a:lnTo>
                  <a:lnTo>
                    <a:pt x="31997" y="286799"/>
                  </a:lnTo>
                  <a:lnTo>
                    <a:pt x="0" y="2826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526532" y="5073984"/>
              <a:ext cx="7900" cy="493604"/>
            </a:xfrm>
            <a:custGeom>
              <a:avLst/>
              <a:gdLst/>
              <a:ahLst/>
              <a:cxnLst/>
              <a:rect l="0" t="0" r="0" b="0"/>
              <a:pathLst>
                <a:path w="7900" h="493604">
                  <a:moveTo>
                    <a:pt x="0" y="0"/>
                  </a:moveTo>
                  <a:lnTo>
                    <a:pt x="7899" y="51685"/>
                  </a:lnTo>
                  <a:lnTo>
                    <a:pt x="3018" y="101137"/>
                  </a:lnTo>
                  <a:lnTo>
                    <a:pt x="1342" y="152100"/>
                  </a:lnTo>
                  <a:lnTo>
                    <a:pt x="596" y="210298"/>
                  </a:lnTo>
                  <a:lnTo>
                    <a:pt x="265" y="268665"/>
                  </a:lnTo>
                  <a:lnTo>
                    <a:pt x="118" y="319996"/>
                  </a:lnTo>
                  <a:lnTo>
                    <a:pt x="53" y="368202"/>
                  </a:lnTo>
                  <a:lnTo>
                    <a:pt x="23" y="413494"/>
                  </a:lnTo>
                  <a:lnTo>
                    <a:pt x="5" y="475973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622510" y="5279652"/>
              <a:ext cx="164536" cy="274226"/>
            </a:xfrm>
            <a:custGeom>
              <a:avLst/>
              <a:gdLst/>
              <a:ahLst/>
              <a:cxnLst/>
              <a:rect l="0" t="0" r="0" b="0"/>
              <a:pathLst>
                <a:path w="164536" h="274226">
                  <a:moveTo>
                    <a:pt x="0" y="0"/>
                  </a:moveTo>
                  <a:lnTo>
                    <a:pt x="9423" y="46833"/>
                  </a:lnTo>
                  <a:lnTo>
                    <a:pt x="11805" y="90894"/>
                  </a:lnTo>
                  <a:lnTo>
                    <a:pt x="20426" y="152533"/>
                  </a:lnTo>
                  <a:lnTo>
                    <a:pt x="32628" y="209391"/>
                  </a:lnTo>
                  <a:lnTo>
                    <a:pt x="53171" y="250275"/>
                  </a:lnTo>
                  <a:lnTo>
                    <a:pt x="61346" y="253687"/>
                  </a:lnTo>
                  <a:lnTo>
                    <a:pt x="69843" y="251392"/>
                  </a:lnTo>
                  <a:lnTo>
                    <a:pt x="78555" y="245292"/>
                  </a:lnTo>
                  <a:lnTo>
                    <a:pt x="92297" y="222263"/>
                  </a:lnTo>
                  <a:lnTo>
                    <a:pt x="108599" y="170975"/>
                  </a:lnTo>
                  <a:lnTo>
                    <a:pt x="123078" y="111598"/>
                  </a:lnTo>
                  <a:lnTo>
                    <a:pt x="132954" y="55410"/>
                  </a:lnTo>
                  <a:lnTo>
                    <a:pt x="134340" y="36941"/>
                  </a:lnTo>
                  <a:lnTo>
                    <a:pt x="136788" y="29198"/>
                  </a:lnTo>
                  <a:lnTo>
                    <a:pt x="139943" y="28606"/>
                  </a:lnTo>
                  <a:lnTo>
                    <a:pt x="143570" y="32782"/>
                  </a:lnTo>
                  <a:lnTo>
                    <a:pt x="143537" y="53672"/>
                  </a:lnTo>
                  <a:lnTo>
                    <a:pt x="139016" y="107819"/>
                  </a:lnTo>
                  <a:lnTo>
                    <a:pt x="139482" y="153039"/>
                  </a:lnTo>
                  <a:lnTo>
                    <a:pt x="148310" y="211234"/>
                  </a:lnTo>
                  <a:lnTo>
                    <a:pt x="164535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879449" y="5279652"/>
              <a:ext cx="154399" cy="529396"/>
            </a:xfrm>
            <a:custGeom>
              <a:avLst/>
              <a:gdLst/>
              <a:ahLst/>
              <a:cxnLst/>
              <a:rect l="0" t="0" r="0" b="0"/>
              <a:pathLst>
                <a:path w="154399" h="529396">
                  <a:moveTo>
                    <a:pt x="99552" y="0"/>
                  </a:moveTo>
                  <a:lnTo>
                    <a:pt x="58814" y="23417"/>
                  </a:lnTo>
                  <a:lnTo>
                    <a:pt x="29420" y="57721"/>
                  </a:lnTo>
                  <a:lnTo>
                    <a:pt x="5069" y="114321"/>
                  </a:lnTo>
                  <a:lnTo>
                    <a:pt x="0" y="131058"/>
                  </a:lnTo>
                  <a:lnTo>
                    <a:pt x="2493" y="161844"/>
                  </a:lnTo>
                  <a:lnTo>
                    <a:pt x="7424" y="176452"/>
                  </a:lnTo>
                  <a:lnTo>
                    <a:pt x="15281" y="183144"/>
                  </a:lnTo>
                  <a:lnTo>
                    <a:pt x="25090" y="184558"/>
                  </a:lnTo>
                  <a:lnTo>
                    <a:pt x="36200" y="182454"/>
                  </a:lnTo>
                  <a:lnTo>
                    <a:pt x="45130" y="174958"/>
                  </a:lnTo>
                  <a:lnTo>
                    <a:pt x="59114" y="150378"/>
                  </a:lnTo>
                  <a:lnTo>
                    <a:pt x="75552" y="95000"/>
                  </a:lnTo>
                  <a:lnTo>
                    <a:pt x="75513" y="44907"/>
                  </a:lnTo>
                  <a:lnTo>
                    <a:pt x="74385" y="43649"/>
                  </a:lnTo>
                  <a:lnTo>
                    <a:pt x="74322" y="80982"/>
                  </a:lnTo>
                  <a:lnTo>
                    <a:pt x="87177" y="140921"/>
                  </a:lnTo>
                  <a:lnTo>
                    <a:pt x="99948" y="193086"/>
                  </a:lnTo>
                  <a:lnTo>
                    <a:pt x="113381" y="247137"/>
                  </a:lnTo>
                  <a:lnTo>
                    <a:pt x="127010" y="309871"/>
                  </a:lnTo>
                  <a:lnTo>
                    <a:pt x="136131" y="355577"/>
                  </a:lnTo>
                  <a:lnTo>
                    <a:pt x="148308" y="408526"/>
                  </a:lnTo>
                  <a:lnTo>
                    <a:pt x="151070" y="460608"/>
                  </a:lnTo>
                  <a:lnTo>
                    <a:pt x="146317" y="491127"/>
                  </a:lnTo>
                  <a:lnTo>
                    <a:pt x="135064" y="515862"/>
                  </a:lnTo>
                  <a:lnTo>
                    <a:pt x="127797" y="526725"/>
                  </a:lnTo>
                  <a:lnTo>
                    <a:pt x="118382" y="529395"/>
                  </a:lnTo>
                  <a:lnTo>
                    <a:pt x="107535" y="526606"/>
                  </a:lnTo>
                  <a:lnTo>
                    <a:pt x="95734" y="520175"/>
                  </a:lnTo>
                  <a:lnTo>
                    <a:pt x="64566" y="482010"/>
                  </a:lnTo>
                  <a:lnTo>
                    <a:pt x="50591" y="424829"/>
                  </a:lnTo>
                  <a:lnTo>
                    <a:pt x="51385" y="381785"/>
                  </a:lnTo>
                  <a:lnTo>
                    <a:pt x="58340" y="340311"/>
                  </a:lnTo>
                  <a:lnTo>
                    <a:pt x="71587" y="306643"/>
                  </a:lnTo>
                  <a:lnTo>
                    <a:pt x="103454" y="269272"/>
                  </a:lnTo>
                  <a:lnTo>
                    <a:pt x="154398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7294359" y="5238519"/>
              <a:ext cx="41135" cy="1"/>
            </a:xfrm>
            <a:custGeom>
              <a:avLst/>
              <a:gdLst/>
              <a:ahLst/>
              <a:cxnLst/>
              <a:rect l="0" t="0" r="0" b="0"/>
              <a:pathLst>
                <a:path w="41135" h="1">
                  <a:moveTo>
                    <a:pt x="411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225803" y="5293364"/>
              <a:ext cx="173093" cy="233091"/>
            </a:xfrm>
            <a:custGeom>
              <a:avLst/>
              <a:gdLst/>
              <a:ahLst/>
              <a:cxnLst/>
              <a:rect l="0" t="0" r="0" b="0"/>
              <a:pathLst>
                <a:path w="173093" h="233091">
                  <a:moveTo>
                    <a:pt x="0" y="0"/>
                  </a:moveTo>
                  <a:lnTo>
                    <a:pt x="59244" y="48297"/>
                  </a:lnTo>
                  <a:lnTo>
                    <a:pt x="121111" y="93330"/>
                  </a:lnTo>
                  <a:lnTo>
                    <a:pt x="170515" y="132018"/>
                  </a:lnTo>
                  <a:lnTo>
                    <a:pt x="173092" y="142857"/>
                  </a:lnTo>
                  <a:lnTo>
                    <a:pt x="170239" y="154653"/>
                  </a:lnTo>
                  <a:lnTo>
                    <a:pt x="154882" y="178424"/>
                  </a:lnTo>
                  <a:lnTo>
                    <a:pt x="132822" y="199145"/>
                  </a:lnTo>
                  <a:lnTo>
                    <a:pt x="75044" y="224805"/>
                  </a:lnTo>
                  <a:lnTo>
                    <a:pt x="4113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449139" y="5252230"/>
              <a:ext cx="113909" cy="214669"/>
            </a:xfrm>
            <a:custGeom>
              <a:avLst/>
              <a:gdLst/>
              <a:ahLst/>
              <a:cxnLst/>
              <a:rect l="0" t="0" r="0" b="0"/>
              <a:pathLst>
                <a:path w="113909" h="214669">
                  <a:moveTo>
                    <a:pt x="37177" y="0"/>
                  </a:moveTo>
                  <a:lnTo>
                    <a:pt x="22262" y="52870"/>
                  </a:lnTo>
                  <a:lnTo>
                    <a:pt x="9398" y="105041"/>
                  </a:lnTo>
                  <a:lnTo>
                    <a:pt x="0" y="153509"/>
                  </a:lnTo>
                  <a:lnTo>
                    <a:pt x="849" y="185533"/>
                  </a:lnTo>
                  <a:lnTo>
                    <a:pt x="11382" y="209923"/>
                  </a:lnTo>
                  <a:lnTo>
                    <a:pt x="19980" y="214598"/>
                  </a:lnTo>
                  <a:lnTo>
                    <a:pt x="30284" y="214668"/>
                  </a:lnTo>
                  <a:lnTo>
                    <a:pt x="41722" y="211668"/>
                  </a:lnTo>
                  <a:lnTo>
                    <a:pt x="62557" y="196147"/>
                  </a:lnTo>
                  <a:lnTo>
                    <a:pt x="100759" y="148943"/>
                  </a:lnTo>
                  <a:lnTo>
                    <a:pt x="111140" y="118502"/>
                  </a:lnTo>
                  <a:lnTo>
                    <a:pt x="113908" y="101854"/>
                  </a:lnTo>
                  <a:lnTo>
                    <a:pt x="108859" y="75230"/>
                  </a:lnTo>
                  <a:lnTo>
                    <a:pt x="96458" y="54764"/>
                  </a:lnTo>
                  <a:lnTo>
                    <a:pt x="6459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664562" y="5087696"/>
              <a:ext cx="1" cy="438759"/>
            </a:xfrm>
            <a:custGeom>
              <a:avLst/>
              <a:gdLst/>
              <a:ahLst/>
              <a:cxnLst/>
              <a:rect l="0" t="0" r="0" b="0"/>
              <a:pathLst>
                <a:path w="1" h="438759">
                  <a:moveTo>
                    <a:pt x="0" y="0"/>
                  </a:moveTo>
                  <a:lnTo>
                    <a:pt x="0" y="46832"/>
                  </a:lnTo>
                  <a:lnTo>
                    <a:pt x="0" y="90893"/>
                  </a:lnTo>
                  <a:lnTo>
                    <a:pt x="0" y="152533"/>
                  </a:lnTo>
                  <a:lnTo>
                    <a:pt x="0" y="198810"/>
                  </a:lnTo>
                  <a:lnTo>
                    <a:pt x="0" y="248324"/>
                  </a:lnTo>
                  <a:lnTo>
                    <a:pt x="0" y="295721"/>
                  </a:lnTo>
                  <a:lnTo>
                    <a:pt x="0" y="357951"/>
                  </a:lnTo>
                  <a:lnTo>
                    <a:pt x="0" y="392180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763335" y="5238519"/>
              <a:ext cx="202874" cy="315359"/>
            </a:xfrm>
            <a:custGeom>
              <a:avLst/>
              <a:gdLst/>
              <a:ahLst/>
              <a:cxnLst/>
              <a:rect l="0" t="0" r="0" b="0"/>
              <a:pathLst>
                <a:path w="202874" h="315359">
                  <a:moveTo>
                    <a:pt x="10916" y="0"/>
                  </a:moveTo>
                  <a:lnTo>
                    <a:pt x="9392" y="61108"/>
                  </a:lnTo>
                  <a:lnTo>
                    <a:pt x="1493" y="110529"/>
                  </a:lnTo>
                  <a:lnTo>
                    <a:pt x="0" y="170538"/>
                  </a:lnTo>
                  <a:lnTo>
                    <a:pt x="5048" y="208844"/>
                  </a:lnTo>
                  <a:lnTo>
                    <a:pt x="13098" y="221497"/>
                  </a:lnTo>
                  <a:lnTo>
                    <a:pt x="24559" y="229931"/>
                  </a:lnTo>
                  <a:lnTo>
                    <a:pt x="38293" y="235555"/>
                  </a:lnTo>
                  <a:lnTo>
                    <a:pt x="50496" y="234733"/>
                  </a:lnTo>
                  <a:lnTo>
                    <a:pt x="72180" y="221633"/>
                  </a:lnTo>
                  <a:lnTo>
                    <a:pt x="101517" y="181283"/>
                  </a:lnTo>
                  <a:lnTo>
                    <a:pt x="122229" y="130733"/>
                  </a:lnTo>
                  <a:lnTo>
                    <a:pt x="138014" y="77161"/>
                  </a:lnTo>
                  <a:lnTo>
                    <a:pt x="142875" y="69722"/>
                  </a:lnTo>
                  <a:lnTo>
                    <a:pt x="147639" y="69333"/>
                  </a:lnTo>
                  <a:lnTo>
                    <a:pt x="152340" y="73644"/>
                  </a:lnTo>
                  <a:lnTo>
                    <a:pt x="158954" y="123385"/>
                  </a:lnTo>
                  <a:lnTo>
                    <a:pt x="160501" y="166558"/>
                  </a:lnTo>
                  <a:lnTo>
                    <a:pt x="161373" y="229627"/>
                  </a:lnTo>
                  <a:lnTo>
                    <a:pt x="164623" y="265068"/>
                  </a:lnTo>
                  <a:lnTo>
                    <a:pt x="176225" y="290975"/>
                  </a:lnTo>
                  <a:lnTo>
                    <a:pt x="187475" y="304521"/>
                  </a:lnTo>
                  <a:lnTo>
                    <a:pt x="202873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8062186" y="5101406"/>
              <a:ext cx="27424" cy="411338"/>
            </a:xfrm>
            <a:custGeom>
              <a:avLst/>
              <a:gdLst/>
              <a:ahLst/>
              <a:cxnLst/>
              <a:rect l="0" t="0" r="0" b="0"/>
              <a:pathLst>
                <a:path w="27424" h="411338">
                  <a:moveTo>
                    <a:pt x="27423" y="0"/>
                  </a:moveTo>
                  <a:lnTo>
                    <a:pt x="16477" y="46833"/>
                  </a:lnTo>
                  <a:lnTo>
                    <a:pt x="8338" y="90895"/>
                  </a:lnTo>
                  <a:lnTo>
                    <a:pt x="2471" y="152534"/>
                  </a:lnTo>
                  <a:lnTo>
                    <a:pt x="1099" y="202874"/>
                  </a:lnTo>
                  <a:lnTo>
                    <a:pt x="489" y="256224"/>
                  </a:lnTo>
                  <a:lnTo>
                    <a:pt x="217" y="300248"/>
                  </a:lnTo>
                  <a:lnTo>
                    <a:pt x="65" y="359294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979919" y="5348208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61571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8281566" y="5375631"/>
              <a:ext cx="27423" cy="123402"/>
            </a:xfrm>
            <a:custGeom>
              <a:avLst/>
              <a:gdLst/>
              <a:ahLst/>
              <a:cxnLst/>
              <a:rect l="0" t="0" r="0" b="0"/>
              <a:pathLst>
                <a:path w="27423" h="123402">
                  <a:moveTo>
                    <a:pt x="27422" y="0"/>
                  </a:moveTo>
                  <a:lnTo>
                    <a:pt x="16569" y="48807"/>
                  </a:lnTo>
                  <a:lnTo>
                    <a:pt x="10495" y="90127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8377544" y="5252230"/>
              <a:ext cx="13712" cy="205669"/>
            </a:xfrm>
            <a:custGeom>
              <a:avLst/>
              <a:gdLst/>
              <a:ahLst/>
              <a:cxnLst/>
              <a:rect l="0" t="0" r="0" b="0"/>
              <a:pathLst>
                <a:path w="13712" h="205669">
                  <a:moveTo>
                    <a:pt x="0" y="0"/>
                  </a:moveTo>
                  <a:lnTo>
                    <a:pt x="10853" y="48807"/>
                  </a:lnTo>
                  <a:lnTo>
                    <a:pt x="12864" y="98252"/>
                  </a:lnTo>
                  <a:lnTo>
                    <a:pt x="9398" y="151497"/>
                  </a:lnTo>
                  <a:lnTo>
                    <a:pt x="5700" y="181592"/>
                  </a:lnTo>
                  <a:lnTo>
                    <a:pt x="6847" y="189617"/>
                  </a:lnTo>
                  <a:lnTo>
                    <a:pt x="1371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395067" y="5267791"/>
              <a:ext cx="165001" cy="228631"/>
            </a:xfrm>
            <a:custGeom>
              <a:avLst/>
              <a:gdLst/>
              <a:ahLst/>
              <a:cxnLst/>
              <a:rect l="0" t="0" r="0" b="0"/>
              <a:pathLst>
                <a:path w="165001" h="228631">
                  <a:moveTo>
                    <a:pt x="23611" y="94128"/>
                  </a:moveTo>
                  <a:lnTo>
                    <a:pt x="9053" y="115964"/>
                  </a:lnTo>
                  <a:lnTo>
                    <a:pt x="0" y="165938"/>
                  </a:lnTo>
                  <a:lnTo>
                    <a:pt x="4596" y="214431"/>
                  </a:lnTo>
                  <a:lnTo>
                    <a:pt x="12458" y="223081"/>
                  </a:lnTo>
                  <a:lnTo>
                    <a:pt x="23794" y="227324"/>
                  </a:lnTo>
                  <a:lnTo>
                    <a:pt x="37444" y="228630"/>
                  </a:lnTo>
                  <a:lnTo>
                    <a:pt x="64798" y="221955"/>
                  </a:lnTo>
                  <a:lnTo>
                    <a:pt x="90667" y="207309"/>
                  </a:lnTo>
                  <a:lnTo>
                    <a:pt x="141641" y="147627"/>
                  </a:lnTo>
                  <a:lnTo>
                    <a:pt x="162347" y="100162"/>
                  </a:lnTo>
                  <a:lnTo>
                    <a:pt x="165000" y="69388"/>
                  </a:lnTo>
                  <a:lnTo>
                    <a:pt x="163574" y="54783"/>
                  </a:lnTo>
                  <a:lnTo>
                    <a:pt x="149802" y="26367"/>
                  </a:lnTo>
                  <a:lnTo>
                    <a:pt x="139731" y="12391"/>
                  </a:lnTo>
                  <a:lnTo>
                    <a:pt x="128447" y="4597"/>
                  </a:lnTo>
                  <a:lnTo>
                    <a:pt x="103720" y="0"/>
                  </a:lnTo>
                  <a:lnTo>
                    <a:pt x="77497" y="11160"/>
                  </a:lnTo>
                  <a:lnTo>
                    <a:pt x="52131" y="32878"/>
                  </a:lnTo>
                  <a:lnTo>
                    <a:pt x="30701" y="62843"/>
                  </a:lnTo>
                  <a:lnTo>
                    <a:pt x="16063" y="121253"/>
                  </a:lnTo>
                  <a:lnTo>
                    <a:pt x="20764" y="156458"/>
                  </a:lnTo>
                  <a:lnTo>
                    <a:pt x="51033" y="217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639407" y="5295946"/>
              <a:ext cx="176896" cy="189375"/>
            </a:xfrm>
            <a:custGeom>
              <a:avLst/>
              <a:gdLst/>
              <a:ahLst/>
              <a:cxnLst/>
              <a:rect l="0" t="0" r="0" b="0"/>
              <a:pathLst>
                <a:path w="176896" h="189375">
                  <a:moveTo>
                    <a:pt x="39783" y="24840"/>
                  </a:moveTo>
                  <a:lnTo>
                    <a:pt x="19414" y="70149"/>
                  </a:lnTo>
                  <a:lnTo>
                    <a:pt x="5479" y="129334"/>
                  </a:lnTo>
                  <a:lnTo>
                    <a:pt x="674" y="181403"/>
                  </a:lnTo>
                  <a:lnTo>
                    <a:pt x="0" y="181013"/>
                  </a:lnTo>
                  <a:lnTo>
                    <a:pt x="3113" y="147286"/>
                  </a:lnTo>
                  <a:lnTo>
                    <a:pt x="17746" y="93113"/>
                  </a:lnTo>
                  <a:lnTo>
                    <a:pt x="41379" y="46592"/>
                  </a:lnTo>
                  <a:lnTo>
                    <a:pt x="76662" y="3576"/>
                  </a:lnTo>
                  <a:lnTo>
                    <a:pt x="87221" y="0"/>
                  </a:lnTo>
                  <a:lnTo>
                    <a:pt x="111141" y="4151"/>
                  </a:lnTo>
                  <a:lnTo>
                    <a:pt x="120871" y="12571"/>
                  </a:lnTo>
                  <a:lnTo>
                    <a:pt x="135746" y="38176"/>
                  </a:lnTo>
                  <a:lnTo>
                    <a:pt x="145405" y="86853"/>
                  </a:lnTo>
                  <a:lnTo>
                    <a:pt x="159616" y="145425"/>
                  </a:lnTo>
                  <a:lnTo>
                    <a:pt x="176895" y="189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994548" y="5293364"/>
              <a:ext cx="13712" cy="233091"/>
            </a:xfrm>
            <a:custGeom>
              <a:avLst/>
              <a:gdLst/>
              <a:ahLst/>
              <a:cxnLst/>
              <a:rect l="0" t="0" r="0" b="0"/>
              <a:pathLst>
                <a:path w="13712" h="233091">
                  <a:moveTo>
                    <a:pt x="0" y="0"/>
                  </a:moveTo>
                  <a:lnTo>
                    <a:pt x="0" y="45309"/>
                  </a:lnTo>
                  <a:lnTo>
                    <a:pt x="1523" y="102971"/>
                  </a:lnTo>
                  <a:lnTo>
                    <a:pt x="9423" y="159327"/>
                  </a:lnTo>
                  <a:lnTo>
                    <a:pt x="12864" y="216714"/>
                  </a:lnTo>
                  <a:lnTo>
                    <a:pt x="1371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967126" y="51288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131660" y="5238367"/>
              <a:ext cx="191958" cy="233243"/>
            </a:xfrm>
            <a:custGeom>
              <a:avLst/>
              <a:gdLst/>
              <a:ahLst/>
              <a:cxnLst/>
              <a:rect l="0" t="0" r="0" b="0"/>
              <a:pathLst>
                <a:path w="191958" h="233243">
                  <a:moveTo>
                    <a:pt x="0" y="123552"/>
                  </a:moveTo>
                  <a:lnTo>
                    <a:pt x="10852" y="172360"/>
                  </a:lnTo>
                  <a:lnTo>
                    <a:pt x="12441" y="192472"/>
                  </a:lnTo>
                  <a:lnTo>
                    <a:pt x="13544" y="140434"/>
                  </a:lnTo>
                  <a:lnTo>
                    <a:pt x="20940" y="82512"/>
                  </a:lnTo>
                  <a:lnTo>
                    <a:pt x="40059" y="31664"/>
                  </a:lnTo>
                  <a:lnTo>
                    <a:pt x="60461" y="10094"/>
                  </a:lnTo>
                  <a:lnTo>
                    <a:pt x="72300" y="2210"/>
                  </a:lnTo>
                  <a:lnTo>
                    <a:pt x="83240" y="0"/>
                  </a:lnTo>
                  <a:lnTo>
                    <a:pt x="93580" y="1574"/>
                  </a:lnTo>
                  <a:lnTo>
                    <a:pt x="103520" y="5671"/>
                  </a:lnTo>
                  <a:lnTo>
                    <a:pt x="118628" y="30535"/>
                  </a:lnTo>
                  <a:lnTo>
                    <a:pt x="140740" y="94006"/>
                  </a:lnTo>
                  <a:lnTo>
                    <a:pt x="155114" y="143913"/>
                  </a:lnTo>
                  <a:lnTo>
                    <a:pt x="173620" y="201378"/>
                  </a:lnTo>
                  <a:lnTo>
                    <a:pt x="191957" y="233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405884" y="5073984"/>
              <a:ext cx="27423" cy="370204"/>
            </a:xfrm>
            <a:custGeom>
              <a:avLst/>
              <a:gdLst/>
              <a:ahLst/>
              <a:cxnLst/>
              <a:rect l="0" t="0" r="0" b="0"/>
              <a:pathLst>
                <a:path w="27423" h="370204">
                  <a:moveTo>
                    <a:pt x="0" y="0"/>
                  </a:moveTo>
                  <a:lnTo>
                    <a:pt x="0" y="43673"/>
                  </a:lnTo>
                  <a:lnTo>
                    <a:pt x="0" y="93553"/>
                  </a:lnTo>
                  <a:lnTo>
                    <a:pt x="0" y="149745"/>
                  </a:lnTo>
                  <a:lnTo>
                    <a:pt x="0" y="205189"/>
                  </a:lnTo>
                  <a:lnTo>
                    <a:pt x="4063" y="252175"/>
                  </a:lnTo>
                  <a:lnTo>
                    <a:pt x="14915" y="308825"/>
                  </a:lnTo>
                  <a:lnTo>
                    <a:pt x="27422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9282483" y="5279652"/>
              <a:ext cx="352960" cy="232007"/>
            </a:xfrm>
            <a:custGeom>
              <a:avLst/>
              <a:gdLst/>
              <a:ahLst/>
              <a:cxnLst/>
              <a:rect l="0" t="0" r="0" b="0"/>
              <a:pathLst>
                <a:path w="352960" h="232007">
                  <a:moveTo>
                    <a:pt x="0" y="68556"/>
                  </a:moveTo>
                  <a:lnTo>
                    <a:pt x="34363" y="48187"/>
                  </a:lnTo>
                  <a:lnTo>
                    <a:pt x="81107" y="32729"/>
                  </a:lnTo>
                  <a:lnTo>
                    <a:pt x="132029" y="18500"/>
                  </a:lnTo>
                  <a:lnTo>
                    <a:pt x="195016" y="4106"/>
                  </a:lnTo>
                  <a:lnTo>
                    <a:pt x="212278" y="2737"/>
                  </a:lnTo>
                  <a:lnTo>
                    <a:pt x="223786" y="9442"/>
                  </a:lnTo>
                  <a:lnTo>
                    <a:pt x="231458" y="21530"/>
                  </a:lnTo>
                  <a:lnTo>
                    <a:pt x="238459" y="52226"/>
                  </a:lnTo>
                  <a:lnTo>
                    <a:pt x="235359" y="98250"/>
                  </a:lnTo>
                  <a:lnTo>
                    <a:pt x="235286" y="157252"/>
                  </a:lnTo>
                  <a:lnTo>
                    <a:pt x="240668" y="195322"/>
                  </a:lnTo>
                  <a:lnTo>
                    <a:pt x="247283" y="209435"/>
                  </a:lnTo>
                  <a:lnTo>
                    <a:pt x="266821" y="229179"/>
                  </a:lnTo>
                  <a:lnTo>
                    <a:pt x="276906" y="232006"/>
                  </a:lnTo>
                  <a:lnTo>
                    <a:pt x="286676" y="230844"/>
                  </a:lnTo>
                  <a:lnTo>
                    <a:pt x="296237" y="227023"/>
                  </a:lnTo>
                  <a:lnTo>
                    <a:pt x="324250" y="199808"/>
                  </a:lnTo>
                  <a:lnTo>
                    <a:pt x="344569" y="155520"/>
                  </a:lnTo>
                  <a:lnTo>
                    <a:pt x="352959" y="96524"/>
                  </a:lnTo>
                  <a:lnTo>
                    <a:pt x="346797" y="65243"/>
                  </a:lnTo>
                  <a:lnTo>
                    <a:pt x="340887" y="52636"/>
                  </a:lnTo>
                  <a:lnTo>
                    <a:pt x="322134" y="34566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465172" y="5910368"/>
              <a:ext cx="294451" cy="166695"/>
            </a:xfrm>
            <a:custGeom>
              <a:avLst/>
              <a:gdLst/>
              <a:ahLst/>
              <a:cxnLst/>
              <a:rect l="0" t="0" r="0" b="0"/>
              <a:pathLst>
                <a:path w="294451" h="166695">
                  <a:moveTo>
                    <a:pt x="116205" y="0"/>
                  </a:moveTo>
                  <a:lnTo>
                    <a:pt x="95835" y="34362"/>
                  </a:lnTo>
                  <a:lnTo>
                    <a:pt x="71499" y="94189"/>
                  </a:lnTo>
                  <a:lnTo>
                    <a:pt x="37802" y="143191"/>
                  </a:lnTo>
                  <a:lnTo>
                    <a:pt x="3598" y="165489"/>
                  </a:lnTo>
                  <a:lnTo>
                    <a:pt x="0" y="166694"/>
                  </a:lnTo>
                  <a:lnTo>
                    <a:pt x="8190" y="159908"/>
                  </a:lnTo>
                  <a:lnTo>
                    <a:pt x="45776" y="153515"/>
                  </a:lnTo>
                  <a:lnTo>
                    <a:pt x="95506" y="151620"/>
                  </a:lnTo>
                  <a:lnTo>
                    <a:pt x="156115" y="143780"/>
                  </a:lnTo>
                  <a:lnTo>
                    <a:pt x="215037" y="131809"/>
                  </a:lnTo>
                  <a:lnTo>
                    <a:pt x="274024" y="106215"/>
                  </a:lnTo>
                  <a:lnTo>
                    <a:pt x="29445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663644" y="5786967"/>
              <a:ext cx="95979" cy="479893"/>
            </a:xfrm>
            <a:custGeom>
              <a:avLst/>
              <a:gdLst/>
              <a:ahLst/>
              <a:cxnLst/>
              <a:rect l="0" t="0" r="0" b="0"/>
              <a:pathLst>
                <a:path w="95979" h="479893">
                  <a:moveTo>
                    <a:pt x="95978" y="0"/>
                  </a:moveTo>
                  <a:lnTo>
                    <a:pt x="86555" y="45309"/>
                  </a:lnTo>
                  <a:lnTo>
                    <a:pt x="82013" y="102971"/>
                  </a:lnTo>
                  <a:lnTo>
                    <a:pt x="71697" y="162374"/>
                  </a:lnTo>
                  <a:lnTo>
                    <a:pt x="63350" y="210802"/>
                  </a:lnTo>
                  <a:lnTo>
                    <a:pt x="54562" y="258732"/>
                  </a:lnTo>
                  <a:lnTo>
                    <a:pt x="41050" y="320416"/>
                  </a:lnTo>
                  <a:lnTo>
                    <a:pt x="27397" y="371700"/>
                  </a:lnTo>
                  <a:lnTo>
                    <a:pt x="13703" y="42549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979001" y="5891890"/>
              <a:ext cx="187228" cy="268300"/>
            </a:xfrm>
            <a:custGeom>
              <a:avLst/>
              <a:gdLst/>
              <a:ahLst/>
              <a:cxnLst/>
              <a:rect l="0" t="0" r="0" b="0"/>
              <a:pathLst>
                <a:path w="187228" h="268300">
                  <a:moveTo>
                    <a:pt x="68556" y="4766"/>
                  </a:moveTo>
                  <a:lnTo>
                    <a:pt x="61278" y="48439"/>
                  </a:lnTo>
                  <a:lnTo>
                    <a:pt x="57704" y="90193"/>
                  </a:lnTo>
                  <a:lnTo>
                    <a:pt x="51630" y="148401"/>
                  </a:lnTo>
                  <a:lnTo>
                    <a:pt x="47323" y="181340"/>
                  </a:lnTo>
                  <a:lnTo>
                    <a:pt x="54987" y="232622"/>
                  </a:lnTo>
                  <a:lnTo>
                    <a:pt x="68111" y="262953"/>
                  </a:lnTo>
                  <a:lnTo>
                    <a:pt x="77401" y="268299"/>
                  </a:lnTo>
                  <a:lnTo>
                    <a:pt x="88164" y="267292"/>
                  </a:lnTo>
                  <a:lnTo>
                    <a:pt x="112310" y="253986"/>
                  </a:lnTo>
                  <a:lnTo>
                    <a:pt x="138277" y="232838"/>
                  </a:lnTo>
                  <a:lnTo>
                    <a:pt x="156927" y="200078"/>
                  </a:lnTo>
                  <a:lnTo>
                    <a:pt x="175992" y="142873"/>
                  </a:lnTo>
                  <a:lnTo>
                    <a:pt x="187227" y="87328"/>
                  </a:lnTo>
                  <a:lnTo>
                    <a:pt x="186808" y="52125"/>
                  </a:lnTo>
                  <a:lnTo>
                    <a:pt x="176465" y="21244"/>
                  </a:lnTo>
                  <a:lnTo>
                    <a:pt x="166395" y="11181"/>
                  </a:lnTo>
                  <a:lnTo>
                    <a:pt x="138955" y="0"/>
                  </a:lnTo>
                  <a:lnTo>
                    <a:pt x="123107" y="1589"/>
                  </a:lnTo>
                  <a:lnTo>
                    <a:pt x="74732" y="24138"/>
                  </a:lnTo>
                  <a:lnTo>
                    <a:pt x="50481" y="41814"/>
                  </a:lnTo>
                  <a:lnTo>
                    <a:pt x="33609" y="63889"/>
                  </a:lnTo>
                  <a:lnTo>
                    <a:pt x="15545" y="110137"/>
                  </a:lnTo>
                  <a:lnTo>
                    <a:pt x="4606" y="159896"/>
                  </a:lnTo>
                  <a:lnTo>
                    <a:pt x="0" y="1967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239515" y="5908097"/>
              <a:ext cx="194082" cy="194816"/>
            </a:xfrm>
            <a:custGeom>
              <a:avLst/>
              <a:gdLst/>
              <a:ahLst/>
              <a:cxnLst/>
              <a:rect l="0" t="0" r="0" b="0"/>
              <a:pathLst>
                <a:path w="194082" h="194816">
                  <a:moveTo>
                    <a:pt x="0" y="111960"/>
                  </a:moveTo>
                  <a:lnTo>
                    <a:pt x="1523" y="163646"/>
                  </a:lnTo>
                  <a:lnTo>
                    <a:pt x="7899" y="194815"/>
                  </a:lnTo>
                  <a:lnTo>
                    <a:pt x="4541" y="162747"/>
                  </a:lnTo>
                  <a:lnTo>
                    <a:pt x="13363" y="115497"/>
                  </a:lnTo>
                  <a:lnTo>
                    <a:pt x="46932" y="53751"/>
                  </a:lnTo>
                  <a:lnTo>
                    <a:pt x="72657" y="23627"/>
                  </a:lnTo>
                  <a:lnTo>
                    <a:pt x="104402" y="5161"/>
                  </a:lnTo>
                  <a:lnTo>
                    <a:pt x="138825" y="0"/>
                  </a:lnTo>
                  <a:lnTo>
                    <a:pt x="156535" y="757"/>
                  </a:lnTo>
                  <a:lnTo>
                    <a:pt x="169865" y="5832"/>
                  </a:lnTo>
                  <a:lnTo>
                    <a:pt x="188739" y="23658"/>
                  </a:lnTo>
                  <a:lnTo>
                    <a:pt x="192858" y="30240"/>
                  </a:lnTo>
                  <a:lnTo>
                    <a:pt x="194081" y="34628"/>
                  </a:lnTo>
                  <a:lnTo>
                    <a:pt x="191956" y="43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637139" y="5714162"/>
              <a:ext cx="241006" cy="319608"/>
            </a:xfrm>
            <a:custGeom>
              <a:avLst/>
              <a:gdLst/>
              <a:ahLst/>
              <a:cxnLst/>
              <a:rect l="0" t="0" r="0" b="0"/>
              <a:pathLst>
                <a:path w="241006" h="319608">
                  <a:moveTo>
                    <a:pt x="219379" y="45382"/>
                  </a:moveTo>
                  <a:lnTo>
                    <a:pt x="204822" y="23546"/>
                  </a:lnTo>
                  <a:lnTo>
                    <a:pt x="185487" y="8763"/>
                  </a:lnTo>
                  <a:lnTo>
                    <a:pt x="173932" y="2687"/>
                  </a:lnTo>
                  <a:lnTo>
                    <a:pt x="148907" y="0"/>
                  </a:lnTo>
                  <a:lnTo>
                    <a:pt x="124073" y="5407"/>
                  </a:lnTo>
                  <a:lnTo>
                    <a:pt x="91437" y="27105"/>
                  </a:lnTo>
                  <a:lnTo>
                    <a:pt x="66538" y="49447"/>
                  </a:lnTo>
                  <a:lnTo>
                    <a:pt x="41382" y="94999"/>
                  </a:lnTo>
                  <a:lnTo>
                    <a:pt x="24279" y="139812"/>
                  </a:lnTo>
                  <a:lnTo>
                    <a:pt x="23803" y="146422"/>
                  </a:lnTo>
                  <a:lnTo>
                    <a:pt x="26533" y="147782"/>
                  </a:lnTo>
                  <a:lnTo>
                    <a:pt x="37692" y="141167"/>
                  </a:lnTo>
                  <a:lnTo>
                    <a:pt x="52807" y="128072"/>
                  </a:lnTo>
                  <a:lnTo>
                    <a:pt x="77807" y="120219"/>
                  </a:lnTo>
                  <a:lnTo>
                    <a:pt x="109232" y="118254"/>
                  </a:lnTo>
                  <a:lnTo>
                    <a:pt x="159660" y="125712"/>
                  </a:lnTo>
                  <a:lnTo>
                    <a:pt x="189790" y="133390"/>
                  </a:lnTo>
                  <a:lnTo>
                    <a:pt x="214354" y="150006"/>
                  </a:lnTo>
                  <a:lnTo>
                    <a:pt x="225169" y="160835"/>
                  </a:lnTo>
                  <a:lnTo>
                    <a:pt x="237187" y="189119"/>
                  </a:lnTo>
                  <a:lnTo>
                    <a:pt x="241005" y="220478"/>
                  </a:lnTo>
                  <a:lnTo>
                    <a:pt x="237624" y="249651"/>
                  </a:lnTo>
                  <a:lnTo>
                    <a:pt x="222918" y="273788"/>
                  </a:lnTo>
                  <a:lnTo>
                    <a:pt x="199624" y="293149"/>
                  </a:lnTo>
                  <a:lnTo>
                    <a:pt x="168957" y="306832"/>
                  </a:lnTo>
                  <a:lnTo>
                    <a:pt x="110154" y="315821"/>
                  </a:lnTo>
                  <a:lnTo>
                    <a:pt x="51766" y="318485"/>
                  </a:lnTo>
                  <a:lnTo>
                    <a:pt x="0" y="319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952497" y="597892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4017382" y="6124374"/>
            <a:ext cx="1745304" cy="1184537"/>
            <a:chOff x="4017382" y="6124374"/>
            <a:chExt cx="1745304" cy="1184537"/>
          </a:xfrm>
        </p:grpSpPr>
        <p:sp>
          <p:nvSpPr>
            <p:cNvPr id="283" name="Freeform 282"/>
            <p:cNvSpPr/>
            <p:nvPr/>
          </p:nvSpPr>
          <p:spPr>
            <a:xfrm>
              <a:off x="4113361" y="6326898"/>
              <a:ext cx="195979" cy="365009"/>
            </a:xfrm>
            <a:custGeom>
              <a:avLst/>
              <a:gdLst/>
              <a:ahLst/>
              <a:cxnLst/>
              <a:rect l="0" t="0" r="0" b="0"/>
              <a:pathLst>
                <a:path w="195979" h="365009">
                  <a:moveTo>
                    <a:pt x="13711" y="63362"/>
                  </a:moveTo>
                  <a:lnTo>
                    <a:pt x="37127" y="32046"/>
                  </a:lnTo>
                  <a:lnTo>
                    <a:pt x="59158" y="13388"/>
                  </a:lnTo>
                  <a:lnTo>
                    <a:pt x="88246" y="3064"/>
                  </a:lnTo>
                  <a:lnTo>
                    <a:pt x="119964" y="0"/>
                  </a:lnTo>
                  <a:lnTo>
                    <a:pt x="149295" y="3716"/>
                  </a:lnTo>
                  <a:lnTo>
                    <a:pt x="173504" y="14508"/>
                  </a:lnTo>
                  <a:lnTo>
                    <a:pt x="184225" y="21652"/>
                  </a:lnTo>
                  <a:lnTo>
                    <a:pt x="189849" y="30984"/>
                  </a:lnTo>
                  <a:lnTo>
                    <a:pt x="192036" y="53542"/>
                  </a:lnTo>
                  <a:lnTo>
                    <a:pt x="179804" y="78802"/>
                  </a:lnTo>
                  <a:lnTo>
                    <a:pt x="131223" y="134910"/>
                  </a:lnTo>
                  <a:lnTo>
                    <a:pt x="107072" y="154068"/>
                  </a:lnTo>
                  <a:lnTo>
                    <a:pt x="103374" y="155825"/>
                  </a:lnTo>
                  <a:lnTo>
                    <a:pt x="111452" y="145590"/>
                  </a:lnTo>
                  <a:lnTo>
                    <a:pt x="120005" y="142556"/>
                  </a:lnTo>
                  <a:lnTo>
                    <a:pt x="141697" y="143248"/>
                  </a:lnTo>
                  <a:lnTo>
                    <a:pt x="162509" y="152696"/>
                  </a:lnTo>
                  <a:lnTo>
                    <a:pt x="172325" y="159481"/>
                  </a:lnTo>
                  <a:lnTo>
                    <a:pt x="187294" y="183270"/>
                  </a:lnTo>
                  <a:lnTo>
                    <a:pt x="195978" y="212632"/>
                  </a:lnTo>
                  <a:lnTo>
                    <a:pt x="194759" y="240917"/>
                  </a:lnTo>
                  <a:lnTo>
                    <a:pt x="185077" y="264660"/>
                  </a:lnTo>
                  <a:lnTo>
                    <a:pt x="154034" y="304729"/>
                  </a:lnTo>
                  <a:lnTo>
                    <a:pt x="120289" y="332760"/>
                  </a:lnTo>
                  <a:lnTo>
                    <a:pt x="90533" y="343058"/>
                  </a:lnTo>
                  <a:lnTo>
                    <a:pt x="29055" y="356948"/>
                  </a:lnTo>
                  <a:lnTo>
                    <a:pt x="0" y="365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387585" y="6390260"/>
              <a:ext cx="137112" cy="219379"/>
            </a:xfrm>
            <a:custGeom>
              <a:avLst/>
              <a:gdLst/>
              <a:ahLst/>
              <a:cxnLst/>
              <a:rect l="0" t="0" r="0" b="0"/>
              <a:pathLst>
                <a:path w="137112" h="219379">
                  <a:moveTo>
                    <a:pt x="0" y="0"/>
                  </a:moveTo>
                  <a:lnTo>
                    <a:pt x="29829" y="48807"/>
                  </a:lnTo>
                  <a:lnTo>
                    <a:pt x="64461" y="108497"/>
                  </a:lnTo>
                  <a:lnTo>
                    <a:pt x="100642" y="162775"/>
                  </a:lnTo>
                  <a:lnTo>
                    <a:pt x="129005" y="200355"/>
                  </a:lnTo>
                  <a:lnTo>
                    <a:pt x="137111" y="2193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387585" y="6362837"/>
              <a:ext cx="150823" cy="329070"/>
            </a:xfrm>
            <a:custGeom>
              <a:avLst/>
              <a:gdLst/>
              <a:ahLst/>
              <a:cxnLst/>
              <a:rect l="0" t="0" r="0" b="0"/>
              <a:pathLst>
                <a:path w="150823" h="329070">
                  <a:moveTo>
                    <a:pt x="150822" y="0"/>
                  </a:moveTo>
                  <a:lnTo>
                    <a:pt x="128930" y="45309"/>
                  </a:lnTo>
                  <a:lnTo>
                    <a:pt x="104049" y="104495"/>
                  </a:lnTo>
                  <a:lnTo>
                    <a:pt x="86362" y="148007"/>
                  </a:lnTo>
                  <a:lnTo>
                    <a:pt x="68344" y="192736"/>
                  </a:lnTo>
                  <a:lnTo>
                    <a:pt x="41070" y="248556"/>
                  </a:lnTo>
                  <a:lnTo>
                    <a:pt x="7891" y="31101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579541" y="6458815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13712"/>
                  </a:moveTo>
                  <a:lnTo>
                    <a:pt x="48807" y="2859"/>
                  </a:lnTo>
                  <a:lnTo>
                    <a:pt x="94190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703093" y="6253148"/>
              <a:ext cx="208985" cy="333235"/>
            </a:xfrm>
            <a:custGeom>
              <a:avLst/>
              <a:gdLst/>
              <a:ahLst/>
              <a:cxnLst/>
              <a:rect l="0" t="0" r="0" b="0"/>
              <a:pathLst>
                <a:path w="208985" h="333235">
                  <a:moveTo>
                    <a:pt x="178095" y="0"/>
                  </a:moveTo>
                  <a:lnTo>
                    <a:pt x="198464" y="34362"/>
                  </a:lnTo>
                  <a:lnTo>
                    <a:pt x="208984" y="64531"/>
                  </a:lnTo>
                  <a:lnTo>
                    <a:pt x="208914" y="123054"/>
                  </a:lnTo>
                  <a:lnTo>
                    <a:pt x="191966" y="181359"/>
                  </a:lnTo>
                  <a:lnTo>
                    <a:pt x="167647" y="237229"/>
                  </a:lnTo>
                  <a:lnTo>
                    <a:pt x="123078" y="299182"/>
                  </a:lnTo>
                  <a:lnTo>
                    <a:pt x="103368" y="317309"/>
                  </a:lnTo>
                  <a:lnTo>
                    <a:pt x="79374" y="330444"/>
                  </a:lnTo>
                  <a:lnTo>
                    <a:pt x="49412" y="333234"/>
                  </a:lnTo>
                  <a:lnTo>
                    <a:pt x="32891" y="331846"/>
                  </a:lnTo>
                  <a:lnTo>
                    <a:pt x="20354" y="326350"/>
                  </a:lnTo>
                  <a:lnTo>
                    <a:pt x="2360" y="308055"/>
                  </a:lnTo>
                  <a:lnTo>
                    <a:pt x="0" y="295255"/>
                  </a:lnTo>
                  <a:lnTo>
                    <a:pt x="5502" y="264781"/>
                  </a:lnTo>
                  <a:lnTo>
                    <a:pt x="12759" y="252694"/>
                  </a:lnTo>
                  <a:lnTo>
                    <a:pt x="33009" y="235202"/>
                  </a:lnTo>
                  <a:lnTo>
                    <a:pt x="61306" y="226411"/>
                  </a:lnTo>
                  <a:lnTo>
                    <a:pt x="77384" y="224067"/>
                  </a:lnTo>
                  <a:lnTo>
                    <a:pt x="103373" y="229587"/>
                  </a:lnTo>
                  <a:lnTo>
                    <a:pt x="144884" y="257958"/>
                  </a:lnTo>
                  <a:lnTo>
                    <a:pt x="191806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990877" y="6362837"/>
              <a:ext cx="109691" cy="150825"/>
            </a:xfrm>
            <a:custGeom>
              <a:avLst/>
              <a:gdLst/>
              <a:ahLst/>
              <a:cxnLst/>
              <a:rect l="0" t="0" r="0" b="0"/>
              <a:pathLst>
                <a:path w="109691" h="150825">
                  <a:moveTo>
                    <a:pt x="0" y="0"/>
                  </a:moveTo>
                  <a:lnTo>
                    <a:pt x="18978" y="48807"/>
                  </a:lnTo>
                  <a:lnTo>
                    <a:pt x="51315" y="101218"/>
                  </a:lnTo>
                  <a:lnTo>
                    <a:pt x="85520" y="137865"/>
                  </a:lnTo>
                  <a:lnTo>
                    <a:pt x="109690" y="1508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045722" y="6335415"/>
              <a:ext cx="123402" cy="425048"/>
            </a:xfrm>
            <a:custGeom>
              <a:avLst/>
              <a:gdLst/>
              <a:ahLst/>
              <a:cxnLst/>
              <a:rect l="0" t="0" r="0" b="0"/>
              <a:pathLst>
                <a:path w="123402" h="425048">
                  <a:moveTo>
                    <a:pt x="123401" y="0"/>
                  </a:moveTo>
                  <a:lnTo>
                    <a:pt x="92512" y="57252"/>
                  </a:lnTo>
                  <a:lnTo>
                    <a:pt x="73345" y="119588"/>
                  </a:lnTo>
                  <a:lnTo>
                    <a:pt x="59480" y="167975"/>
                  </a:lnTo>
                  <a:lnTo>
                    <a:pt x="50303" y="213291"/>
                  </a:lnTo>
                  <a:lnTo>
                    <a:pt x="41147" y="259838"/>
                  </a:lnTo>
                  <a:lnTo>
                    <a:pt x="31999" y="305917"/>
                  </a:lnTo>
                  <a:lnTo>
                    <a:pt x="22855" y="351788"/>
                  </a:lnTo>
                  <a:lnTo>
                    <a:pt x="13713" y="38537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251390" y="634912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9660" y="2859"/>
                  </a:lnTo>
                  <a:lnTo>
                    <a:pt x="102991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265101" y="6403971"/>
              <a:ext cx="123402" cy="41134"/>
            </a:xfrm>
            <a:custGeom>
              <a:avLst/>
              <a:gdLst/>
              <a:ahLst/>
              <a:cxnLst/>
              <a:rect l="0" t="0" r="0" b="0"/>
              <a:pathLst>
                <a:path w="123402" h="41134">
                  <a:moveTo>
                    <a:pt x="0" y="41133"/>
                  </a:moveTo>
                  <a:lnTo>
                    <a:pt x="35887" y="20764"/>
                  </a:lnTo>
                  <a:lnTo>
                    <a:pt x="96917" y="4553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525614" y="6124374"/>
              <a:ext cx="173369" cy="307020"/>
            </a:xfrm>
            <a:custGeom>
              <a:avLst/>
              <a:gdLst/>
              <a:ahLst/>
              <a:cxnLst/>
              <a:rect l="0" t="0" r="0" b="0"/>
              <a:pathLst>
                <a:path w="173369" h="307020">
                  <a:moveTo>
                    <a:pt x="27423" y="19084"/>
                  </a:moveTo>
                  <a:lnTo>
                    <a:pt x="84675" y="0"/>
                  </a:lnTo>
                  <a:lnTo>
                    <a:pt x="96060" y="267"/>
                  </a:lnTo>
                  <a:lnTo>
                    <a:pt x="116835" y="8690"/>
                  </a:lnTo>
                  <a:lnTo>
                    <a:pt x="122071" y="18248"/>
                  </a:lnTo>
                  <a:lnTo>
                    <a:pt x="123825" y="45120"/>
                  </a:lnTo>
                  <a:lnTo>
                    <a:pt x="108969" y="87229"/>
                  </a:lnTo>
                  <a:lnTo>
                    <a:pt x="85270" y="121373"/>
                  </a:lnTo>
                  <a:lnTo>
                    <a:pt x="51672" y="143508"/>
                  </a:lnTo>
                  <a:lnTo>
                    <a:pt x="46636" y="144691"/>
                  </a:lnTo>
                  <a:lnTo>
                    <a:pt x="46325" y="142432"/>
                  </a:lnTo>
                  <a:lnTo>
                    <a:pt x="49165" y="137879"/>
                  </a:lnTo>
                  <a:lnTo>
                    <a:pt x="82277" y="124193"/>
                  </a:lnTo>
                  <a:lnTo>
                    <a:pt x="130683" y="125046"/>
                  </a:lnTo>
                  <a:lnTo>
                    <a:pt x="143490" y="130859"/>
                  </a:lnTo>
                  <a:lnTo>
                    <a:pt x="161783" y="149506"/>
                  </a:lnTo>
                  <a:lnTo>
                    <a:pt x="170929" y="177090"/>
                  </a:lnTo>
                  <a:lnTo>
                    <a:pt x="173368" y="192978"/>
                  </a:lnTo>
                  <a:lnTo>
                    <a:pt x="167953" y="222818"/>
                  </a:lnTo>
                  <a:lnTo>
                    <a:pt x="147773" y="261250"/>
                  </a:lnTo>
                  <a:lnTo>
                    <a:pt x="129663" y="280583"/>
                  </a:lnTo>
                  <a:lnTo>
                    <a:pt x="106379" y="294254"/>
                  </a:lnTo>
                  <a:lnTo>
                    <a:pt x="46292" y="304498"/>
                  </a:lnTo>
                  <a:lnTo>
                    <a:pt x="0" y="3070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017382" y="6866540"/>
              <a:ext cx="213225" cy="329046"/>
            </a:xfrm>
            <a:custGeom>
              <a:avLst/>
              <a:gdLst/>
              <a:ahLst/>
              <a:cxnLst/>
              <a:rect l="0" t="0" r="0" b="0"/>
              <a:pathLst>
                <a:path w="213225" h="329046">
                  <a:moveTo>
                    <a:pt x="41133" y="17323"/>
                  </a:moveTo>
                  <a:lnTo>
                    <a:pt x="55691" y="2765"/>
                  </a:lnTo>
                  <a:lnTo>
                    <a:pt x="64550" y="0"/>
                  </a:lnTo>
                  <a:lnTo>
                    <a:pt x="86581" y="991"/>
                  </a:lnTo>
                  <a:lnTo>
                    <a:pt x="124679" y="17393"/>
                  </a:lnTo>
                  <a:lnTo>
                    <a:pt x="143266" y="37160"/>
                  </a:lnTo>
                  <a:lnTo>
                    <a:pt x="150355" y="48829"/>
                  </a:lnTo>
                  <a:lnTo>
                    <a:pt x="154170" y="73982"/>
                  </a:lnTo>
                  <a:lnTo>
                    <a:pt x="153055" y="87089"/>
                  </a:lnTo>
                  <a:lnTo>
                    <a:pt x="143690" y="109776"/>
                  </a:lnTo>
                  <a:lnTo>
                    <a:pt x="102656" y="167965"/>
                  </a:lnTo>
                  <a:lnTo>
                    <a:pt x="79141" y="188886"/>
                  </a:lnTo>
                  <a:lnTo>
                    <a:pt x="72566" y="191114"/>
                  </a:lnTo>
                  <a:lnTo>
                    <a:pt x="69706" y="188028"/>
                  </a:lnTo>
                  <a:lnTo>
                    <a:pt x="69322" y="181401"/>
                  </a:lnTo>
                  <a:lnTo>
                    <a:pt x="81085" y="161850"/>
                  </a:lnTo>
                  <a:lnTo>
                    <a:pt x="101547" y="140973"/>
                  </a:lnTo>
                  <a:lnTo>
                    <a:pt x="125876" y="126615"/>
                  </a:lnTo>
                  <a:lnTo>
                    <a:pt x="151923" y="123281"/>
                  </a:lnTo>
                  <a:lnTo>
                    <a:pt x="177211" y="128401"/>
                  </a:lnTo>
                  <a:lnTo>
                    <a:pt x="198606" y="140833"/>
                  </a:lnTo>
                  <a:lnTo>
                    <a:pt x="205531" y="151460"/>
                  </a:lnTo>
                  <a:lnTo>
                    <a:pt x="213224" y="179520"/>
                  </a:lnTo>
                  <a:lnTo>
                    <a:pt x="208519" y="212303"/>
                  </a:lnTo>
                  <a:lnTo>
                    <a:pt x="188739" y="256895"/>
                  </a:lnTo>
                  <a:lnTo>
                    <a:pt x="159518" y="289405"/>
                  </a:lnTo>
                  <a:lnTo>
                    <a:pt x="121915" y="314272"/>
                  </a:lnTo>
                  <a:lnTo>
                    <a:pt x="93795" y="324499"/>
                  </a:lnTo>
                  <a:lnTo>
                    <a:pt x="60984" y="329045"/>
                  </a:lnTo>
                  <a:lnTo>
                    <a:pt x="34213" y="322940"/>
                  </a:lnTo>
                  <a:lnTo>
                    <a:pt x="0" y="3052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250848" y="6760462"/>
              <a:ext cx="81893" cy="548449"/>
            </a:xfrm>
            <a:custGeom>
              <a:avLst/>
              <a:gdLst/>
              <a:ahLst/>
              <a:cxnLst/>
              <a:rect l="0" t="0" r="0" b="0"/>
              <a:pathLst>
                <a:path w="81893" h="548449">
                  <a:moveTo>
                    <a:pt x="68181" y="0"/>
                  </a:moveTo>
                  <a:lnTo>
                    <a:pt x="55710" y="45309"/>
                  </a:lnTo>
                  <a:lnTo>
                    <a:pt x="35370" y="101448"/>
                  </a:lnTo>
                  <a:lnTo>
                    <a:pt x="19018" y="149905"/>
                  </a:lnTo>
                  <a:lnTo>
                    <a:pt x="6048" y="205227"/>
                  </a:lnTo>
                  <a:lnTo>
                    <a:pt x="2479" y="252699"/>
                  </a:lnTo>
                  <a:lnTo>
                    <a:pt x="893" y="296142"/>
                  </a:lnTo>
                  <a:lnTo>
                    <a:pt x="0" y="358923"/>
                  </a:lnTo>
                  <a:lnTo>
                    <a:pt x="2838" y="401753"/>
                  </a:lnTo>
                  <a:lnTo>
                    <a:pt x="21566" y="458601"/>
                  </a:lnTo>
                  <a:lnTo>
                    <a:pt x="55192" y="515466"/>
                  </a:lnTo>
                  <a:lnTo>
                    <a:pt x="81892" y="5484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360162" y="6852193"/>
              <a:ext cx="180355" cy="296231"/>
            </a:xfrm>
            <a:custGeom>
              <a:avLst/>
              <a:gdLst/>
              <a:ahLst/>
              <a:cxnLst/>
              <a:rect l="0" t="0" r="0" b="0"/>
              <a:pathLst>
                <a:path w="180355" h="296231">
                  <a:moveTo>
                    <a:pt x="27423" y="45381"/>
                  </a:moveTo>
                  <a:lnTo>
                    <a:pt x="41980" y="23545"/>
                  </a:lnTo>
                  <a:lnTo>
                    <a:pt x="61315" y="8762"/>
                  </a:lnTo>
                  <a:lnTo>
                    <a:pt x="72869" y="2687"/>
                  </a:lnTo>
                  <a:lnTo>
                    <a:pt x="101958" y="0"/>
                  </a:lnTo>
                  <a:lnTo>
                    <a:pt x="118246" y="1415"/>
                  </a:lnTo>
                  <a:lnTo>
                    <a:pt x="129105" y="8453"/>
                  </a:lnTo>
                  <a:lnTo>
                    <a:pt x="136345" y="19239"/>
                  </a:lnTo>
                  <a:lnTo>
                    <a:pt x="141171" y="32523"/>
                  </a:lnTo>
                  <a:lnTo>
                    <a:pt x="139818" y="45950"/>
                  </a:lnTo>
                  <a:lnTo>
                    <a:pt x="108870" y="100338"/>
                  </a:lnTo>
                  <a:lnTo>
                    <a:pt x="89520" y="124652"/>
                  </a:lnTo>
                  <a:lnTo>
                    <a:pt x="65686" y="140535"/>
                  </a:lnTo>
                  <a:lnTo>
                    <a:pt x="60549" y="142334"/>
                  </a:lnTo>
                  <a:lnTo>
                    <a:pt x="60171" y="140486"/>
                  </a:lnTo>
                  <a:lnTo>
                    <a:pt x="62966" y="136206"/>
                  </a:lnTo>
                  <a:lnTo>
                    <a:pt x="103293" y="130184"/>
                  </a:lnTo>
                  <a:lnTo>
                    <a:pt x="148928" y="135679"/>
                  </a:lnTo>
                  <a:lnTo>
                    <a:pt x="160224" y="142143"/>
                  </a:lnTo>
                  <a:lnTo>
                    <a:pt x="176838" y="161513"/>
                  </a:lnTo>
                  <a:lnTo>
                    <a:pt x="180354" y="173077"/>
                  </a:lnTo>
                  <a:lnTo>
                    <a:pt x="180198" y="198113"/>
                  </a:lnTo>
                  <a:lnTo>
                    <a:pt x="164267" y="237904"/>
                  </a:lnTo>
                  <a:lnTo>
                    <a:pt x="132970" y="271360"/>
                  </a:lnTo>
                  <a:lnTo>
                    <a:pt x="94751" y="293292"/>
                  </a:lnTo>
                  <a:lnTo>
                    <a:pt x="63948" y="296230"/>
                  </a:lnTo>
                  <a:lnTo>
                    <a:pt x="24534" y="293382"/>
                  </a:lnTo>
                  <a:lnTo>
                    <a:pt x="0" y="2921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4538407" y="6664483"/>
              <a:ext cx="145665" cy="521027"/>
            </a:xfrm>
            <a:custGeom>
              <a:avLst/>
              <a:gdLst/>
              <a:ahLst/>
              <a:cxnLst/>
              <a:rect l="0" t="0" r="0" b="0"/>
              <a:pathLst>
                <a:path w="145665" h="521027">
                  <a:moveTo>
                    <a:pt x="0" y="0"/>
                  </a:moveTo>
                  <a:lnTo>
                    <a:pt x="56197" y="46775"/>
                  </a:lnTo>
                  <a:lnTo>
                    <a:pt x="85885" y="76491"/>
                  </a:lnTo>
                  <a:lnTo>
                    <a:pt x="113978" y="124059"/>
                  </a:lnTo>
                  <a:lnTo>
                    <a:pt x="138552" y="185720"/>
                  </a:lnTo>
                  <a:lnTo>
                    <a:pt x="145664" y="249186"/>
                  </a:lnTo>
                  <a:lnTo>
                    <a:pt x="138800" y="298290"/>
                  </a:lnTo>
                  <a:lnTo>
                    <a:pt x="122832" y="355829"/>
                  </a:lnTo>
                  <a:lnTo>
                    <a:pt x="105007" y="411206"/>
                  </a:lnTo>
                  <a:lnTo>
                    <a:pt x="75869" y="466155"/>
                  </a:lnTo>
                  <a:lnTo>
                    <a:pt x="41134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730364" y="6897574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9660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4813129" y="6774173"/>
              <a:ext cx="159738" cy="288084"/>
            </a:xfrm>
            <a:custGeom>
              <a:avLst/>
              <a:gdLst/>
              <a:ahLst/>
              <a:cxnLst/>
              <a:rect l="0" t="0" r="0" b="0"/>
              <a:pathLst>
                <a:path w="159738" h="288084">
                  <a:moveTo>
                    <a:pt x="95481" y="0"/>
                  </a:moveTo>
                  <a:lnTo>
                    <a:pt x="124596" y="14558"/>
                  </a:lnTo>
                  <a:lnTo>
                    <a:pt x="142953" y="37955"/>
                  </a:lnTo>
                  <a:lnTo>
                    <a:pt x="154666" y="68667"/>
                  </a:lnTo>
                  <a:lnTo>
                    <a:pt x="159737" y="120217"/>
                  </a:lnTo>
                  <a:lnTo>
                    <a:pt x="150744" y="172563"/>
                  </a:lnTo>
                  <a:lnTo>
                    <a:pt x="127936" y="217696"/>
                  </a:lnTo>
                  <a:lnTo>
                    <a:pt x="80056" y="269829"/>
                  </a:lnTo>
                  <a:lnTo>
                    <a:pt x="66916" y="280435"/>
                  </a:lnTo>
                  <a:lnTo>
                    <a:pt x="53586" y="285982"/>
                  </a:lnTo>
                  <a:lnTo>
                    <a:pt x="26586" y="288083"/>
                  </a:lnTo>
                  <a:lnTo>
                    <a:pt x="16035" y="283463"/>
                  </a:lnTo>
                  <a:lnTo>
                    <a:pt x="249" y="266142"/>
                  </a:lnTo>
                  <a:lnTo>
                    <a:pt x="0" y="256649"/>
                  </a:lnTo>
                  <a:lnTo>
                    <a:pt x="4405" y="247273"/>
                  </a:lnTo>
                  <a:lnTo>
                    <a:pt x="11911" y="237975"/>
                  </a:lnTo>
                  <a:lnTo>
                    <a:pt x="21486" y="233300"/>
                  </a:lnTo>
                  <a:lnTo>
                    <a:pt x="44313" y="232168"/>
                  </a:lnTo>
                  <a:lnTo>
                    <a:pt x="82859" y="247374"/>
                  </a:lnTo>
                  <a:lnTo>
                    <a:pt x="131492" y="280488"/>
                  </a:lnTo>
                  <a:lnTo>
                    <a:pt x="150326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045722" y="6883863"/>
              <a:ext cx="95979" cy="137113"/>
            </a:xfrm>
            <a:custGeom>
              <a:avLst/>
              <a:gdLst/>
              <a:ahLst/>
              <a:cxnLst/>
              <a:rect l="0" t="0" r="0" b="0"/>
              <a:pathLst>
                <a:path w="95979" h="137113">
                  <a:moveTo>
                    <a:pt x="0" y="0"/>
                  </a:moveTo>
                  <a:lnTo>
                    <a:pt x="20370" y="23416"/>
                  </a:lnTo>
                  <a:lnTo>
                    <a:pt x="52656" y="76266"/>
                  </a:lnTo>
                  <a:lnTo>
                    <a:pt x="95978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5086856" y="6815306"/>
              <a:ext cx="123401" cy="425049"/>
            </a:xfrm>
            <a:custGeom>
              <a:avLst/>
              <a:gdLst/>
              <a:ahLst/>
              <a:cxnLst/>
              <a:rect l="0" t="0" r="0" b="0"/>
              <a:pathLst>
                <a:path w="123401" h="425049">
                  <a:moveTo>
                    <a:pt x="123400" y="0"/>
                  </a:moveTo>
                  <a:lnTo>
                    <a:pt x="108485" y="55598"/>
                  </a:lnTo>
                  <a:lnTo>
                    <a:pt x="95621" y="108390"/>
                  </a:lnTo>
                  <a:lnTo>
                    <a:pt x="82161" y="169736"/>
                  </a:lnTo>
                  <a:lnTo>
                    <a:pt x="63964" y="231410"/>
                  </a:lnTo>
                  <a:lnTo>
                    <a:pt x="45700" y="287604"/>
                  </a:lnTo>
                  <a:lnTo>
                    <a:pt x="27421" y="342716"/>
                  </a:lnTo>
                  <a:lnTo>
                    <a:pt x="9140" y="397613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306235" y="6787885"/>
              <a:ext cx="123402" cy="27422"/>
            </a:xfrm>
            <a:custGeom>
              <a:avLst/>
              <a:gdLst/>
              <a:ahLst/>
              <a:cxnLst/>
              <a:rect l="0" t="0" r="0" b="0"/>
              <a:pathLst>
                <a:path w="123402" h="27422">
                  <a:moveTo>
                    <a:pt x="0" y="27421"/>
                  </a:moveTo>
                  <a:lnTo>
                    <a:pt x="57252" y="8338"/>
                  </a:lnTo>
                  <a:lnTo>
                    <a:pt x="83337" y="370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306235" y="6911285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60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539325" y="6599739"/>
              <a:ext cx="223361" cy="338969"/>
            </a:xfrm>
            <a:custGeom>
              <a:avLst/>
              <a:gdLst/>
              <a:ahLst/>
              <a:cxnLst/>
              <a:rect l="0" t="0" r="0" b="0"/>
              <a:pathLst>
                <a:path w="223361" h="338969">
                  <a:moveTo>
                    <a:pt x="13712" y="23611"/>
                  </a:moveTo>
                  <a:lnTo>
                    <a:pt x="28269" y="9054"/>
                  </a:lnTo>
                  <a:lnTo>
                    <a:pt x="51667" y="1906"/>
                  </a:lnTo>
                  <a:lnTo>
                    <a:pt x="66437" y="0"/>
                  </a:lnTo>
                  <a:lnTo>
                    <a:pt x="90974" y="6007"/>
                  </a:lnTo>
                  <a:lnTo>
                    <a:pt x="101783" y="11875"/>
                  </a:lnTo>
                  <a:lnTo>
                    <a:pt x="107466" y="21881"/>
                  </a:lnTo>
                  <a:lnTo>
                    <a:pt x="109717" y="49249"/>
                  </a:lnTo>
                  <a:lnTo>
                    <a:pt x="101577" y="73600"/>
                  </a:lnTo>
                  <a:lnTo>
                    <a:pt x="95140" y="84360"/>
                  </a:lnTo>
                  <a:lnTo>
                    <a:pt x="75801" y="100377"/>
                  </a:lnTo>
                  <a:lnTo>
                    <a:pt x="62635" y="108004"/>
                  </a:lnTo>
                  <a:lnTo>
                    <a:pt x="119499" y="87576"/>
                  </a:lnTo>
                  <a:lnTo>
                    <a:pt x="149089" y="86572"/>
                  </a:lnTo>
                  <a:lnTo>
                    <a:pt x="175952" y="92728"/>
                  </a:lnTo>
                  <a:lnTo>
                    <a:pt x="198047" y="105620"/>
                  </a:lnTo>
                  <a:lnTo>
                    <a:pt x="213961" y="125568"/>
                  </a:lnTo>
                  <a:lnTo>
                    <a:pt x="220338" y="137286"/>
                  </a:lnTo>
                  <a:lnTo>
                    <a:pt x="223360" y="162494"/>
                  </a:lnTo>
                  <a:lnTo>
                    <a:pt x="218102" y="188933"/>
                  </a:lnTo>
                  <a:lnTo>
                    <a:pt x="196488" y="229512"/>
                  </a:lnTo>
                  <a:lnTo>
                    <a:pt x="161815" y="267435"/>
                  </a:lnTo>
                  <a:lnTo>
                    <a:pt x="109153" y="299504"/>
                  </a:lnTo>
                  <a:lnTo>
                    <a:pt x="54739" y="327449"/>
                  </a:lnTo>
                  <a:lnTo>
                    <a:pt x="0" y="3389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3935115" y="7150808"/>
            <a:ext cx="1837302" cy="1200155"/>
            <a:chOff x="3935115" y="7150808"/>
            <a:chExt cx="1837302" cy="1200155"/>
          </a:xfrm>
        </p:grpSpPr>
        <p:sp>
          <p:nvSpPr>
            <p:cNvPr id="305" name="Freeform 304"/>
            <p:cNvSpPr/>
            <p:nvPr/>
          </p:nvSpPr>
          <p:spPr>
            <a:xfrm>
              <a:off x="4122793" y="7359921"/>
              <a:ext cx="223659" cy="374037"/>
            </a:xfrm>
            <a:custGeom>
              <a:avLst/>
              <a:gdLst/>
              <a:ahLst/>
              <a:cxnLst/>
              <a:rect l="0" t="0" r="0" b="0"/>
              <a:pathLst>
                <a:path w="223659" h="374037">
                  <a:moveTo>
                    <a:pt x="223658" y="31256"/>
                  </a:moveTo>
                  <a:lnTo>
                    <a:pt x="166406" y="367"/>
                  </a:lnTo>
                  <a:lnTo>
                    <a:pt x="153497" y="0"/>
                  </a:lnTo>
                  <a:lnTo>
                    <a:pt x="126966" y="7715"/>
                  </a:lnTo>
                  <a:lnTo>
                    <a:pt x="74217" y="46919"/>
                  </a:lnTo>
                  <a:lnTo>
                    <a:pt x="42606" y="80755"/>
                  </a:lnTo>
                  <a:lnTo>
                    <a:pt x="15466" y="133946"/>
                  </a:lnTo>
                  <a:lnTo>
                    <a:pt x="2649" y="165257"/>
                  </a:lnTo>
                  <a:lnTo>
                    <a:pt x="0" y="194408"/>
                  </a:lnTo>
                  <a:lnTo>
                    <a:pt x="1426" y="208580"/>
                  </a:lnTo>
                  <a:lnTo>
                    <a:pt x="8471" y="216504"/>
                  </a:lnTo>
                  <a:lnTo>
                    <a:pt x="19261" y="220264"/>
                  </a:lnTo>
                  <a:lnTo>
                    <a:pt x="32549" y="221247"/>
                  </a:lnTo>
                  <a:lnTo>
                    <a:pt x="59500" y="214214"/>
                  </a:lnTo>
                  <a:lnTo>
                    <a:pt x="96306" y="193124"/>
                  </a:lnTo>
                  <a:lnTo>
                    <a:pt x="126509" y="163516"/>
                  </a:lnTo>
                  <a:lnTo>
                    <a:pt x="164011" y="105286"/>
                  </a:lnTo>
                  <a:lnTo>
                    <a:pt x="189814" y="46049"/>
                  </a:lnTo>
                  <a:lnTo>
                    <a:pt x="199983" y="18026"/>
                  </a:lnTo>
                  <a:lnTo>
                    <a:pt x="204828" y="13295"/>
                  </a:lnTo>
                  <a:lnTo>
                    <a:pt x="209581" y="14712"/>
                  </a:lnTo>
                  <a:lnTo>
                    <a:pt x="214273" y="20226"/>
                  </a:lnTo>
                  <a:lnTo>
                    <a:pt x="215878" y="28473"/>
                  </a:lnTo>
                  <a:lnTo>
                    <a:pt x="207507" y="86736"/>
                  </a:lnTo>
                  <a:lnTo>
                    <a:pt x="201245" y="130564"/>
                  </a:lnTo>
                  <a:lnTo>
                    <a:pt x="196196" y="187976"/>
                  </a:lnTo>
                  <a:lnTo>
                    <a:pt x="181614" y="249092"/>
                  </a:lnTo>
                  <a:lnTo>
                    <a:pt x="172605" y="299437"/>
                  </a:lnTo>
                  <a:lnTo>
                    <a:pt x="169936" y="346347"/>
                  </a:lnTo>
                  <a:lnTo>
                    <a:pt x="168813" y="374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483563" y="7487155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23416" y="20765"/>
                  </a:lnTo>
                  <a:lnTo>
                    <a:pt x="45447" y="10245"/>
                  </a:lnTo>
                  <a:lnTo>
                    <a:pt x="108922" y="135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658512" y="7322621"/>
              <a:ext cx="195254" cy="353949"/>
            </a:xfrm>
            <a:custGeom>
              <a:avLst/>
              <a:gdLst/>
              <a:ahLst/>
              <a:cxnLst/>
              <a:rect l="0" t="0" r="0" b="0"/>
              <a:pathLst>
                <a:path w="195254" h="353949">
                  <a:moveTo>
                    <a:pt x="85564" y="0"/>
                  </a:moveTo>
                  <a:lnTo>
                    <a:pt x="114679" y="0"/>
                  </a:lnTo>
                  <a:lnTo>
                    <a:pt x="124779" y="4571"/>
                  </a:lnTo>
                  <a:lnTo>
                    <a:pt x="140064" y="21837"/>
                  </a:lnTo>
                  <a:lnTo>
                    <a:pt x="149955" y="71810"/>
                  </a:lnTo>
                  <a:lnTo>
                    <a:pt x="152886" y="127582"/>
                  </a:lnTo>
                  <a:lnTo>
                    <a:pt x="146475" y="175422"/>
                  </a:lnTo>
                  <a:lnTo>
                    <a:pt x="127649" y="233100"/>
                  </a:lnTo>
                  <a:lnTo>
                    <a:pt x="92466" y="291041"/>
                  </a:lnTo>
                  <a:lnTo>
                    <a:pt x="56124" y="335914"/>
                  </a:lnTo>
                  <a:lnTo>
                    <a:pt x="29822" y="353948"/>
                  </a:lnTo>
                  <a:lnTo>
                    <a:pt x="19457" y="353272"/>
                  </a:lnTo>
                  <a:lnTo>
                    <a:pt x="11023" y="346728"/>
                  </a:lnTo>
                  <a:lnTo>
                    <a:pt x="3877" y="336271"/>
                  </a:lnTo>
                  <a:lnTo>
                    <a:pt x="0" y="312464"/>
                  </a:lnTo>
                  <a:lnTo>
                    <a:pt x="4878" y="286649"/>
                  </a:lnTo>
                  <a:lnTo>
                    <a:pt x="17203" y="259942"/>
                  </a:lnTo>
                  <a:lnTo>
                    <a:pt x="36899" y="240962"/>
                  </a:lnTo>
                  <a:lnTo>
                    <a:pt x="48550" y="233767"/>
                  </a:lnTo>
                  <a:lnTo>
                    <a:pt x="73684" y="229837"/>
                  </a:lnTo>
                  <a:lnTo>
                    <a:pt x="86784" y="230921"/>
                  </a:lnTo>
                  <a:lnTo>
                    <a:pt x="109466" y="244314"/>
                  </a:lnTo>
                  <a:lnTo>
                    <a:pt x="167522" y="301428"/>
                  </a:lnTo>
                  <a:lnTo>
                    <a:pt x="195253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963455" y="7391177"/>
              <a:ext cx="95979" cy="137113"/>
            </a:xfrm>
            <a:custGeom>
              <a:avLst/>
              <a:gdLst/>
              <a:ahLst/>
              <a:cxnLst/>
              <a:rect l="0" t="0" r="0" b="0"/>
              <a:pathLst>
                <a:path w="95979" h="137113">
                  <a:moveTo>
                    <a:pt x="0" y="0"/>
                  </a:moveTo>
                  <a:lnTo>
                    <a:pt x="29829" y="48807"/>
                  </a:lnTo>
                  <a:lnTo>
                    <a:pt x="71920" y="110136"/>
                  </a:lnTo>
                  <a:lnTo>
                    <a:pt x="95978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977166" y="7322621"/>
              <a:ext cx="137113" cy="411337"/>
            </a:xfrm>
            <a:custGeom>
              <a:avLst/>
              <a:gdLst/>
              <a:ahLst/>
              <a:cxnLst/>
              <a:rect l="0" t="0" r="0" b="0"/>
              <a:pathLst>
                <a:path w="137113" h="411337">
                  <a:moveTo>
                    <a:pt x="137112" y="0"/>
                  </a:moveTo>
                  <a:lnTo>
                    <a:pt x="118135" y="52870"/>
                  </a:lnTo>
                  <a:lnTo>
                    <a:pt x="98481" y="105042"/>
                  </a:lnTo>
                  <a:lnTo>
                    <a:pt x="78191" y="163617"/>
                  </a:lnTo>
                  <a:lnTo>
                    <a:pt x="64132" y="212676"/>
                  </a:lnTo>
                  <a:lnTo>
                    <a:pt x="45733" y="272900"/>
                  </a:lnTo>
                  <a:lnTo>
                    <a:pt x="27428" y="328807"/>
                  </a:lnTo>
                  <a:lnTo>
                    <a:pt x="9142" y="38386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169123" y="7308910"/>
              <a:ext cx="137113" cy="82268"/>
            </a:xfrm>
            <a:custGeom>
              <a:avLst/>
              <a:gdLst/>
              <a:ahLst/>
              <a:cxnLst/>
              <a:rect l="0" t="0" r="0" b="0"/>
              <a:pathLst>
                <a:path w="137113" h="82268">
                  <a:moveTo>
                    <a:pt x="0" y="82267"/>
                  </a:moveTo>
                  <a:lnTo>
                    <a:pt x="57720" y="35493"/>
                  </a:lnTo>
                  <a:lnTo>
                    <a:pt x="95307" y="11871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5412" y="7391177"/>
              <a:ext cx="178246" cy="95979"/>
            </a:xfrm>
            <a:custGeom>
              <a:avLst/>
              <a:gdLst/>
              <a:ahLst/>
              <a:cxnLst/>
              <a:rect l="0" t="0" r="0" b="0"/>
              <a:pathLst>
                <a:path w="178246" h="95979">
                  <a:moveTo>
                    <a:pt x="0" y="95978"/>
                  </a:moveTo>
                  <a:lnTo>
                    <a:pt x="23416" y="75610"/>
                  </a:lnTo>
                  <a:lnTo>
                    <a:pt x="83545" y="43323"/>
                  </a:lnTo>
                  <a:lnTo>
                    <a:pt x="146929" y="7811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319946" y="7150808"/>
              <a:ext cx="252930" cy="418616"/>
            </a:xfrm>
            <a:custGeom>
              <a:avLst/>
              <a:gdLst/>
              <a:ahLst/>
              <a:cxnLst/>
              <a:rect l="0" t="0" r="0" b="0"/>
              <a:pathLst>
                <a:path w="252930" h="418616">
                  <a:moveTo>
                    <a:pt x="137112" y="7279"/>
                  </a:moveTo>
                  <a:lnTo>
                    <a:pt x="158949" y="0"/>
                  </a:lnTo>
                  <a:lnTo>
                    <a:pt x="181857" y="4552"/>
                  </a:lnTo>
                  <a:lnTo>
                    <a:pt x="194365" y="10032"/>
                  </a:lnTo>
                  <a:lnTo>
                    <a:pt x="201179" y="19778"/>
                  </a:lnTo>
                  <a:lnTo>
                    <a:pt x="204689" y="46858"/>
                  </a:lnTo>
                  <a:lnTo>
                    <a:pt x="190820" y="96364"/>
                  </a:lnTo>
                  <a:lnTo>
                    <a:pt x="158837" y="145795"/>
                  </a:lnTo>
                  <a:lnTo>
                    <a:pt x="141181" y="165835"/>
                  </a:lnTo>
                  <a:lnTo>
                    <a:pt x="136778" y="167828"/>
                  </a:lnTo>
                  <a:lnTo>
                    <a:pt x="135366" y="164587"/>
                  </a:lnTo>
                  <a:lnTo>
                    <a:pt x="135948" y="157854"/>
                  </a:lnTo>
                  <a:lnTo>
                    <a:pt x="148782" y="142250"/>
                  </a:lnTo>
                  <a:lnTo>
                    <a:pt x="169721" y="126681"/>
                  </a:lnTo>
                  <a:lnTo>
                    <a:pt x="194262" y="114684"/>
                  </a:lnTo>
                  <a:lnTo>
                    <a:pt x="207205" y="113922"/>
                  </a:lnTo>
                  <a:lnTo>
                    <a:pt x="233774" y="121201"/>
                  </a:lnTo>
                  <a:lnTo>
                    <a:pt x="242687" y="130454"/>
                  </a:lnTo>
                  <a:lnTo>
                    <a:pt x="252590" y="156986"/>
                  </a:lnTo>
                  <a:lnTo>
                    <a:pt x="252929" y="185028"/>
                  </a:lnTo>
                  <a:lnTo>
                    <a:pt x="244955" y="214249"/>
                  </a:lnTo>
                  <a:lnTo>
                    <a:pt x="214770" y="264961"/>
                  </a:lnTo>
                  <a:lnTo>
                    <a:pt x="178404" y="315535"/>
                  </a:lnTo>
                  <a:lnTo>
                    <a:pt x="144607" y="351171"/>
                  </a:lnTo>
                  <a:lnTo>
                    <a:pt x="84199" y="390509"/>
                  </a:lnTo>
                  <a:lnTo>
                    <a:pt x="55704" y="406124"/>
                  </a:lnTo>
                  <a:lnTo>
                    <a:pt x="0" y="4186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935115" y="7939625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48807" y="12507"/>
                  </a:lnTo>
                  <a:lnTo>
                    <a:pt x="9825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4216100" y="7775545"/>
              <a:ext cx="157774" cy="383460"/>
            </a:xfrm>
            <a:custGeom>
              <a:avLst/>
              <a:gdLst/>
              <a:ahLst/>
              <a:cxnLst/>
              <a:rect l="0" t="0" r="0" b="0"/>
              <a:pathLst>
                <a:path w="157774" h="383460">
                  <a:moveTo>
                    <a:pt x="144062" y="40679"/>
                  </a:moveTo>
                  <a:lnTo>
                    <a:pt x="105894" y="2511"/>
                  </a:lnTo>
                  <a:lnTo>
                    <a:pt x="95765" y="0"/>
                  </a:lnTo>
                  <a:lnTo>
                    <a:pt x="72322" y="5334"/>
                  </a:lnTo>
                  <a:lnTo>
                    <a:pt x="50731" y="30048"/>
                  </a:lnTo>
                  <a:lnTo>
                    <a:pt x="21446" y="86787"/>
                  </a:lnTo>
                  <a:lnTo>
                    <a:pt x="1596" y="147781"/>
                  </a:lnTo>
                  <a:lnTo>
                    <a:pt x="0" y="182735"/>
                  </a:lnTo>
                  <a:lnTo>
                    <a:pt x="9447" y="208427"/>
                  </a:lnTo>
                  <a:lnTo>
                    <a:pt x="16232" y="213450"/>
                  </a:lnTo>
                  <a:lnTo>
                    <a:pt x="23802" y="213751"/>
                  </a:lnTo>
                  <a:lnTo>
                    <a:pt x="40339" y="205962"/>
                  </a:lnTo>
                  <a:lnTo>
                    <a:pt x="66779" y="182922"/>
                  </a:lnTo>
                  <a:lnTo>
                    <a:pt x="98947" y="134964"/>
                  </a:lnTo>
                  <a:lnTo>
                    <a:pt x="120424" y="81479"/>
                  </a:lnTo>
                  <a:lnTo>
                    <a:pt x="134688" y="40580"/>
                  </a:lnTo>
                  <a:lnTo>
                    <a:pt x="137813" y="37566"/>
                  </a:lnTo>
                  <a:lnTo>
                    <a:pt x="139896" y="41651"/>
                  </a:lnTo>
                  <a:lnTo>
                    <a:pt x="143239" y="99271"/>
                  </a:lnTo>
                  <a:lnTo>
                    <a:pt x="143818" y="161974"/>
                  </a:lnTo>
                  <a:lnTo>
                    <a:pt x="143954" y="210371"/>
                  </a:lnTo>
                  <a:lnTo>
                    <a:pt x="145537" y="260827"/>
                  </a:lnTo>
                  <a:lnTo>
                    <a:pt x="151319" y="308644"/>
                  </a:lnTo>
                  <a:lnTo>
                    <a:pt x="154905" y="343099"/>
                  </a:lnTo>
                  <a:lnTo>
                    <a:pt x="157773" y="3834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990877" y="7829936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48808" y="35867"/>
                  </a:lnTo>
                  <a:lnTo>
                    <a:pt x="81108" y="23557"/>
                  </a:lnTo>
                  <a:lnTo>
                    <a:pt x="132029" y="15105"/>
                  </a:lnTo>
                  <a:lnTo>
                    <a:pt x="182828" y="343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5312059" y="7594240"/>
              <a:ext cx="172423" cy="331676"/>
            </a:xfrm>
            <a:custGeom>
              <a:avLst/>
              <a:gdLst/>
              <a:ahLst/>
              <a:cxnLst/>
              <a:rect l="0" t="0" r="0" b="0"/>
              <a:pathLst>
                <a:path w="172423" h="331676">
                  <a:moveTo>
                    <a:pt x="172422" y="71162"/>
                  </a:moveTo>
                  <a:lnTo>
                    <a:pt x="165143" y="49325"/>
                  </a:lnTo>
                  <a:lnTo>
                    <a:pt x="156905" y="44416"/>
                  </a:lnTo>
                  <a:lnTo>
                    <a:pt x="131501" y="43024"/>
                  </a:lnTo>
                  <a:lnTo>
                    <a:pt x="82939" y="65364"/>
                  </a:lnTo>
                  <a:lnTo>
                    <a:pt x="33828" y="121758"/>
                  </a:lnTo>
                  <a:lnTo>
                    <a:pt x="13830" y="144939"/>
                  </a:lnTo>
                  <a:lnTo>
                    <a:pt x="2911" y="173523"/>
                  </a:lnTo>
                  <a:lnTo>
                    <a:pt x="0" y="189676"/>
                  </a:lnTo>
                  <a:lnTo>
                    <a:pt x="4152" y="198922"/>
                  </a:lnTo>
                  <a:lnTo>
                    <a:pt x="13014" y="203563"/>
                  </a:lnTo>
                  <a:lnTo>
                    <a:pt x="25016" y="205133"/>
                  </a:lnTo>
                  <a:lnTo>
                    <a:pt x="36065" y="201609"/>
                  </a:lnTo>
                  <a:lnTo>
                    <a:pt x="56466" y="185506"/>
                  </a:lnTo>
                  <a:lnTo>
                    <a:pt x="103813" y="126983"/>
                  </a:lnTo>
                  <a:lnTo>
                    <a:pt x="132965" y="76190"/>
                  </a:lnTo>
                  <a:lnTo>
                    <a:pt x="157236" y="17310"/>
                  </a:lnTo>
                  <a:lnTo>
                    <a:pt x="162298" y="3268"/>
                  </a:lnTo>
                  <a:lnTo>
                    <a:pt x="165673" y="0"/>
                  </a:lnTo>
                  <a:lnTo>
                    <a:pt x="167922" y="3916"/>
                  </a:lnTo>
                  <a:lnTo>
                    <a:pt x="168899" y="24516"/>
                  </a:lnTo>
                  <a:lnTo>
                    <a:pt x="161174" y="87395"/>
                  </a:lnTo>
                  <a:lnTo>
                    <a:pt x="155378" y="136402"/>
                  </a:lnTo>
                  <a:lnTo>
                    <a:pt x="148074" y="187994"/>
                  </a:lnTo>
                  <a:lnTo>
                    <a:pt x="146366" y="229730"/>
                  </a:lnTo>
                  <a:lnTo>
                    <a:pt x="145404" y="289958"/>
                  </a:lnTo>
                  <a:lnTo>
                    <a:pt x="144999" y="3316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935115" y="8213873"/>
              <a:ext cx="1837302" cy="137090"/>
            </a:xfrm>
            <a:custGeom>
              <a:avLst/>
              <a:gdLst/>
              <a:ahLst/>
              <a:cxnLst/>
              <a:rect l="0" t="0" r="0" b="0"/>
              <a:pathLst>
                <a:path w="1837302" h="137090">
                  <a:moveTo>
                    <a:pt x="0" y="137089"/>
                  </a:moveTo>
                  <a:lnTo>
                    <a:pt x="53208" y="135565"/>
                  </a:lnTo>
                  <a:lnTo>
                    <a:pt x="107512" y="127666"/>
                  </a:lnTo>
                  <a:lnTo>
                    <a:pt x="168121" y="123124"/>
                  </a:lnTo>
                  <a:lnTo>
                    <a:pt x="222473" y="114330"/>
                  </a:lnTo>
                  <a:lnTo>
                    <a:pt x="274583" y="111739"/>
                  </a:lnTo>
                  <a:lnTo>
                    <a:pt x="333291" y="106525"/>
                  </a:lnTo>
                  <a:lnTo>
                    <a:pt x="390361" y="100653"/>
                  </a:lnTo>
                  <a:lnTo>
                    <a:pt x="436038" y="98043"/>
                  </a:lnTo>
                  <a:lnTo>
                    <a:pt x="496013" y="89295"/>
                  </a:lnTo>
                  <a:lnTo>
                    <a:pt x="552378" y="84333"/>
                  </a:lnTo>
                  <a:lnTo>
                    <a:pt x="614952" y="75584"/>
                  </a:lnTo>
                  <a:lnTo>
                    <a:pt x="674457" y="70621"/>
                  </a:lnTo>
                  <a:lnTo>
                    <a:pt x="716173" y="69461"/>
                  </a:lnTo>
                  <a:lnTo>
                    <a:pt x="760104" y="67422"/>
                  </a:lnTo>
                  <a:lnTo>
                    <a:pt x="805020" y="61437"/>
                  </a:lnTo>
                  <a:lnTo>
                    <a:pt x="850374" y="53699"/>
                  </a:lnTo>
                  <a:lnTo>
                    <a:pt x="895923" y="46705"/>
                  </a:lnTo>
                  <a:lnTo>
                    <a:pt x="941558" y="43597"/>
                  </a:lnTo>
                  <a:lnTo>
                    <a:pt x="987231" y="38153"/>
                  </a:lnTo>
                  <a:lnTo>
                    <a:pt x="1034444" y="32179"/>
                  </a:lnTo>
                  <a:lnTo>
                    <a:pt x="1085898" y="29523"/>
                  </a:lnTo>
                  <a:lnTo>
                    <a:pt x="1135173" y="24281"/>
                  </a:lnTo>
                  <a:lnTo>
                    <a:pt x="1182464" y="18396"/>
                  </a:lnTo>
                  <a:lnTo>
                    <a:pt x="1228873" y="15780"/>
                  </a:lnTo>
                  <a:lnTo>
                    <a:pt x="1274891" y="10554"/>
                  </a:lnTo>
                  <a:lnTo>
                    <a:pt x="1320734" y="4677"/>
                  </a:lnTo>
                  <a:lnTo>
                    <a:pt x="1366500" y="2066"/>
                  </a:lnTo>
                  <a:lnTo>
                    <a:pt x="1427812" y="595"/>
                  </a:lnTo>
                  <a:lnTo>
                    <a:pt x="1484573" y="159"/>
                  </a:lnTo>
                  <a:lnTo>
                    <a:pt x="1539986" y="30"/>
                  </a:lnTo>
                  <a:lnTo>
                    <a:pt x="1584807" y="0"/>
                  </a:lnTo>
                  <a:lnTo>
                    <a:pt x="1635197" y="1510"/>
                  </a:lnTo>
                  <a:lnTo>
                    <a:pt x="1688062" y="7260"/>
                  </a:lnTo>
                  <a:lnTo>
                    <a:pt x="1733901" y="10831"/>
                  </a:lnTo>
                  <a:lnTo>
                    <a:pt x="1789906" y="12841"/>
                  </a:lnTo>
                  <a:lnTo>
                    <a:pt x="1837301" y="136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6101485" y="6376548"/>
            <a:ext cx="1358451" cy="967190"/>
            <a:chOff x="6101485" y="6376548"/>
            <a:chExt cx="1358451" cy="967190"/>
          </a:xfrm>
        </p:grpSpPr>
        <p:sp>
          <p:nvSpPr>
            <p:cNvPr id="319" name="Freeform 318"/>
            <p:cNvSpPr/>
            <p:nvPr/>
          </p:nvSpPr>
          <p:spPr>
            <a:xfrm>
              <a:off x="6101485" y="6774173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0"/>
                  </a:moveTo>
                  <a:lnTo>
                    <a:pt x="59659" y="10853"/>
                  </a:lnTo>
                  <a:lnTo>
                    <a:pt x="107053" y="12865"/>
                  </a:lnTo>
                  <a:lnTo>
                    <a:pt x="150823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285407" y="6609638"/>
              <a:ext cx="163452" cy="274226"/>
            </a:xfrm>
            <a:custGeom>
              <a:avLst/>
              <a:gdLst/>
              <a:ahLst/>
              <a:cxnLst/>
              <a:rect l="0" t="0" r="0" b="0"/>
              <a:pathLst>
                <a:path w="163452" h="274226">
                  <a:moveTo>
                    <a:pt x="104013" y="0"/>
                  </a:moveTo>
                  <a:lnTo>
                    <a:pt x="142181" y="45448"/>
                  </a:lnTo>
                  <a:lnTo>
                    <a:pt x="161195" y="90825"/>
                  </a:lnTo>
                  <a:lnTo>
                    <a:pt x="163451" y="121111"/>
                  </a:lnTo>
                  <a:lnTo>
                    <a:pt x="157852" y="151329"/>
                  </a:lnTo>
                  <a:lnTo>
                    <a:pt x="145207" y="185073"/>
                  </a:lnTo>
                  <a:lnTo>
                    <a:pt x="125369" y="212257"/>
                  </a:lnTo>
                  <a:lnTo>
                    <a:pt x="82671" y="254536"/>
                  </a:lnTo>
                  <a:lnTo>
                    <a:pt x="55425" y="265474"/>
                  </a:lnTo>
                  <a:lnTo>
                    <a:pt x="39628" y="268391"/>
                  </a:lnTo>
                  <a:lnTo>
                    <a:pt x="13951" y="263507"/>
                  </a:lnTo>
                  <a:lnTo>
                    <a:pt x="2838" y="257938"/>
                  </a:lnTo>
                  <a:lnTo>
                    <a:pt x="0" y="249656"/>
                  </a:lnTo>
                  <a:lnTo>
                    <a:pt x="2678" y="239564"/>
                  </a:lnTo>
                  <a:lnTo>
                    <a:pt x="9034" y="228266"/>
                  </a:lnTo>
                  <a:lnTo>
                    <a:pt x="32346" y="211649"/>
                  </a:lnTo>
                  <a:lnTo>
                    <a:pt x="47094" y="205085"/>
                  </a:lnTo>
                  <a:lnTo>
                    <a:pt x="61497" y="203756"/>
                  </a:lnTo>
                  <a:lnTo>
                    <a:pt x="89687" y="210405"/>
                  </a:lnTo>
                  <a:lnTo>
                    <a:pt x="123975" y="231278"/>
                  </a:lnTo>
                  <a:lnTo>
                    <a:pt x="158858" y="274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540243" y="6678195"/>
              <a:ext cx="68557" cy="137112"/>
            </a:xfrm>
            <a:custGeom>
              <a:avLst/>
              <a:gdLst/>
              <a:ahLst/>
              <a:cxnLst/>
              <a:rect l="0" t="0" r="0" b="0"/>
              <a:pathLst>
                <a:path w="68557" h="137112">
                  <a:moveTo>
                    <a:pt x="0" y="0"/>
                  </a:moveTo>
                  <a:lnTo>
                    <a:pt x="19085" y="57252"/>
                  </a:lnTo>
                  <a:lnTo>
                    <a:pt x="52092" y="115593"/>
                  </a:lnTo>
                  <a:lnTo>
                    <a:pt x="68556" y="1371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526532" y="6623350"/>
              <a:ext cx="137113" cy="466182"/>
            </a:xfrm>
            <a:custGeom>
              <a:avLst/>
              <a:gdLst/>
              <a:ahLst/>
              <a:cxnLst/>
              <a:rect l="0" t="0" r="0" b="0"/>
              <a:pathLst>
                <a:path w="137113" h="466182">
                  <a:moveTo>
                    <a:pt x="137112" y="0"/>
                  </a:moveTo>
                  <a:lnTo>
                    <a:pt x="122197" y="55597"/>
                  </a:lnTo>
                  <a:lnTo>
                    <a:pt x="109333" y="108389"/>
                  </a:lnTo>
                  <a:lnTo>
                    <a:pt x="95873" y="169735"/>
                  </a:lnTo>
                  <a:lnTo>
                    <a:pt x="77676" y="231410"/>
                  </a:lnTo>
                  <a:lnTo>
                    <a:pt x="63980" y="281005"/>
                  </a:lnTo>
                  <a:lnTo>
                    <a:pt x="44179" y="342935"/>
                  </a:lnTo>
                  <a:lnTo>
                    <a:pt x="22570" y="394454"/>
                  </a:lnTo>
                  <a:lnTo>
                    <a:pt x="4910" y="450207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773334" y="6650772"/>
              <a:ext cx="123401" cy="27424"/>
            </a:xfrm>
            <a:custGeom>
              <a:avLst/>
              <a:gdLst/>
              <a:ahLst/>
              <a:cxnLst/>
              <a:rect l="0" t="0" r="0" b="0"/>
              <a:pathLst>
                <a:path w="123401" h="27424">
                  <a:moveTo>
                    <a:pt x="0" y="27423"/>
                  </a:moveTo>
                  <a:lnTo>
                    <a:pt x="57251" y="8339"/>
                  </a:lnTo>
                  <a:lnTo>
                    <a:pt x="83337" y="3706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787045" y="6719329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55597" y="12507"/>
                  </a:lnTo>
                  <a:lnTo>
                    <a:pt x="92138" y="370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047557" y="6541083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21837" y="12865"/>
                  </a:lnTo>
                  <a:lnTo>
                    <a:pt x="64531" y="3811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262296" y="6376548"/>
              <a:ext cx="197640" cy="397626"/>
            </a:xfrm>
            <a:custGeom>
              <a:avLst/>
              <a:gdLst/>
              <a:ahLst/>
              <a:cxnLst/>
              <a:rect l="0" t="0" r="0" b="0"/>
              <a:pathLst>
                <a:path w="197640" h="397626">
                  <a:moveTo>
                    <a:pt x="45774" y="0"/>
                  </a:moveTo>
                  <a:lnTo>
                    <a:pt x="26690" y="57252"/>
                  </a:lnTo>
                  <a:lnTo>
                    <a:pt x="13544" y="111250"/>
                  </a:lnTo>
                  <a:lnTo>
                    <a:pt x="0" y="168213"/>
                  </a:lnTo>
                  <a:lnTo>
                    <a:pt x="896" y="223686"/>
                  </a:lnTo>
                  <a:lnTo>
                    <a:pt x="11102" y="252271"/>
                  </a:lnTo>
                  <a:lnTo>
                    <a:pt x="18089" y="264159"/>
                  </a:lnTo>
                  <a:lnTo>
                    <a:pt x="28841" y="270561"/>
                  </a:lnTo>
                  <a:lnTo>
                    <a:pt x="57038" y="273612"/>
                  </a:lnTo>
                  <a:lnTo>
                    <a:pt x="99894" y="266764"/>
                  </a:lnTo>
                  <a:lnTo>
                    <a:pt x="141538" y="240529"/>
                  </a:lnTo>
                  <a:lnTo>
                    <a:pt x="184085" y="200141"/>
                  </a:lnTo>
                  <a:lnTo>
                    <a:pt x="197639" y="175789"/>
                  </a:lnTo>
                  <a:lnTo>
                    <a:pt x="197291" y="165944"/>
                  </a:lnTo>
                  <a:lnTo>
                    <a:pt x="192489" y="157857"/>
                  </a:lnTo>
                  <a:lnTo>
                    <a:pt x="184718" y="150942"/>
                  </a:lnTo>
                  <a:lnTo>
                    <a:pt x="173443" y="149379"/>
                  </a:lnTo>
                  <a:lnTo>
                    <a:pt x="144666" y="155768"/>
                  </a:lnTo>
                  <a:lnTo>
                    <a:pt x="101482" y="183773"/>
                  </a:lnTo>
                  <a:lnTo>
                    <a:pt x="74299" y="221018"/>
                  </a:lnTo>
                  <a:lnTo>
                    <a:pt x="63875" y="268277"/>
                  </a:lnTo>
                  <a:lnTo>
                    <a:pt x="71299" y="327895"/>
                  </a:lnTo>
                  <a:lnTo>
                    <a:pt x="83373" y="375557"/>
                  </a:lnTo>
                  <a:lnTo>
                    <a:pt x="86908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6156329" y="6945874"/>
              <a:ext cx="617006" cy="47680"/>
            </a:xfrm>
            <a:custGeom>
              <a:avLst/>
              <a:gdLst/>
              <a:ahLst/>
              <a:cxnLst/>
              <a:rect l="0" t="0" r="0" b="0"/>
              <a:pathLst>
                <a:path w="617006" h="47680">
                  <a:moveTo>
                    <a:pt x="0" y="47679"/>
                  </a:moveTo>
                  <a:lnTo>
                    <a:pt x="59660" y="36826"/>
                  </a:lnTo>
                  <a:lnTo>
                    <a:pt x="119242" y="34814"/>
                  </a:lnTo>
                  <a:lnTo>
                    <a:pt x="168780" y="34343"/>
                  </a:lnTo>
                  <a:lnTo>
                    <a:pt x="221267" y="34135"/>
                  </a:lnTo>
                  <a:lnTo>
                    <a:pt x="266939" y="29979"/>
                  </a:lnTo>
                  <a:lnTo>
                    <a:pt x="312120" y="23054"/>
                  </a:lnTo>
                  <a:lnTo>
                    <a:pt x="367748" y="14898"/>
                  </a:lnTo>
                  <a:lnTo>
                    <a:pt x="423956" y="10257"/>
                  </a:lnTo>
                  <a:lnTo>
                    <a:pt x="477884" y="6671"/>
                  </a:lnTo>
                  <a:lnTo>
                    <a:pt x="527243" y="0"/>
                  </a:lnTo>
                  <a:lnTo>
                    <a:pt x="583299" y="2236"/>
                  </a:lnTo>
                  <a:lnTo>
                    <a:pt x="617005" y="6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6197463" y="7212932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430417" y="7095964"/>
              <a:ext cx="178383" cy="247774"/>
            </a:xfrm>
            <a:custGeom>
              <a:avLst/>
              <a:gdLst/>
              <a:ahLst/>
              <a:cxnLst/>
              <a:rect l="0" t="0" r="0" b="0"/>
              <a:pathLst>
                <a:path w="178383" h="247774">
                  <a:moveTo>
                    <a:pt x="13848" y="7278"/>
                  </a:moveTo>
                  <a:lnTo>
                    <a:pt x="42963" y="0"/>
                  </a:lnTo>
                  <a:lnTo>
                    <a:pt x="69445" y="4551"/>
                  </a:lnTo>
                  <a:lnTo>
                    <a:pt x="123686" y="25021"/>
                  </a:lnTo>
                  <a:lnTo>
                    <a:pt x="142901" y="42586"/>
                  </a:lnTo>
                  <a:lnTo>
                    <a:pt x="150158" y="53669"/>
                  </a:lnTo>
                  <a:lnTo>
                    <a:pt x="154158" y="86295"/>
                  </a:lnTo>
                  <a:lnTo>
                    <a:pt x="149334" y="123140"/>
                  </a:lnTo>
                  <a:lnTo>
                    <a:pt x="127965" y="169579"/>
                  </a:lnTo>
                  <a:lnTo>
                    <a:pt x="74749" y="232796"/>
                  </a:lnTo>
                  <a:lnTo>
                    <a:pt x="47517" y="244620"/>
                  </a:lnTo>
                  <a:lnTo>
                    <a:pt x="31723" y="247773"/>
                  </a:lnTo>
                  <a:lnTo>
                    <a:pt x="19671" y="245305"/>
                  </a:lnTo>
                  <a:lnTo>
                    <a:pt x="10112" y="239089"/>
                  </a:lnTo>
                  <a:lnTo>
                    <a:pt x="2217" y="230375"/>
                  </a:lnTo>
                  <a:lnTo>
                    <a:pt x="0" y="219995"/>
                  </a:lnTo>
                  <a:lnTo>
                    <a:pt x="5662" y="196274"/>
                  </a:lnTo>
                  <a:lnTo>
                    <a:pt x="22397" y="178621"/>
                  </a:lnTo>
                  <a:lnTo>
                    <a:pt x="33259" y="171782"/>
                  </a:lnTo>
                  <a:lnTo>
                    <a:pt x="77660" y="162155"/>
                  </a:lnTo>
                  <a:lnTo>
                    <a:pt x="103655" y="168029"/>
                  </a:lnTo>
                  <a:lnTo>
                    <a:pt x="145171" y="196626"/>
                  </a:lnTo>
                  <a:lnTo>
                    <a:pt x="178382" y="2266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7129824" y="6801596"/>
              <a:ext cx="260514" cy="41135"/>
            </a:xfrm>
            <a:custGeom>
              <a:avLst/>
              <a:gdLst/>
              <a:ahLst/>
              <a:cxnLst/>
              <a:rect l="0" t="0" r="0" b="0"/>
              <a:pathLst>
                <a:path w="260514" h="41135">
                  <a:moveTo>
                    <a:pt x="0" y="41134"/>
                  </a:moveTo>
                  <a:lnTo>
                    <a:pt x="48808" y="26218"/>
                  </a:lnTo>
                  <a:lnTo>
                    <a:pt x="108498" y="8902"/>
                  </a:lnTo>
                  <a:lnTo>
                    <a:pt x="157750" y="2638"/>
                  </a:lnTo>
                  <a:lnTo>
                    <a:pt x="210937" y="781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7145005" y="6938707"/>
              <a:ext cx="163066" cy="246803"/>
            </a:xfrm>
            <a:custGeom>
              <a:avLst/>
              <a:gdLst/>
              <a:ahLst/>
              <a:cxnLst/>
              <a:rect l="0" t="0" r="0" b="0"/>
              <a:pathLst>
                <a:path w="163066" h="246803">
                  <a:moveTo>
                    <a:pt x="53376" y="0"/>
                  </a:moveTo>
                  <a:lnTo>
                    <a:pt x="94114" y="12470"/>
                  </a:lnTo>
                  <a:lnTo>
                    <a:pt x="115154" y="26363"/>
                  </a:lnTo>
                  <a:lnTo>
                    <a:pt x="130600" y="50820"/>
                  </a:lnTo>
                  <a:lnTo>
                    <a:pt x="136851" y="65873"/>
                  </a:lnTo>
                  <a:lnTo>
                    <a:pt x="138371" y="123453"/>
                  </a:lnTo>
                  <a:lnTo>
                    <a:pt x="124668" y="158464"/>
                  </a:lnTo>
                  <a:lnTo>
                    <a:pt x="85909" y="210902"/>
                  </a:lnTo>
                  <a:lnTo>
                    <a:pt x="50828" y="233795"/>
                  </a:lnTo>
                  <a:lnTo>
                    <a:pt x="37966" y="235084"/>
                  </a:lnTo>
                  <a:lnTo>
                    <a:pt x="11487" y="228390"/>
                  </a:lnTo>
                  <a:lnTo>
                    <a:pt x="4121" y="220816"/>
                  </a:lnTo>
                  <a:lnTo>
                    <a:pt x="734" y="211198"/>
                  </a:lnTo>
                  <a:lnTo>
                    <a:pt x="0" y="200214"/>
                  </a:lnTo>
                  <a:lnTo>
                    <a:pt x="7310" y="175822"/>
                  </a:lnTo>
                  <a:lnTo>
                    <a:pt x="13524" y="162918"/>
                  </a:lnTo>
                  <a:lnTo>
                    <a:pt x="32617" y="144520"/>
                  </a:lnTo>
                  <a:lnTo>
                    <a:pt x="57861" y="132787"/>
                  </a:lnTo>
                  <a:lnTo>
                    <a:pt x="89393" y="127573"/>
                  </a:lnTo>
                  <a:lnTo>
                    <a:pt x="115596" y="133380"/>
                  </a:lnTo>
                  <a:lnTo>
                    <a:pt x="126849" y="139195"/>
                  </a:lnTo>
                  <a:lnTo>
                    <a:pt x="143414" y="157843"/>
                  </a:lnTo>
                  <a:lnTo>
                    <a:pt x="154332" y="182889"/>
                  </a:lnTo>
                  <a:lnTo>
                    <a:pt x="161340" y="232372"/>
                  </a:lnTo>
                  <a:lnTo>
                    <a:pt x="163065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924156" y="7064967"/>
              <a:ext cx="137114" cy="10853"/>
            </a:xfrm>
            <a:custGeom>
              <a:avLst/>
              <a:gdLst/>
              <a:ahLst/>
              <a:cxnLst/>
              <a:rect l="0" t="0" r="0" b="0"/>
              <a:pathLst>
                <a:path w="137114" h="10853">
                  <a:moveTo>
                    <a:pt x="0" y="10852"/>
                  </a:moveTo>
                  <a:lnTo>
                    <a:pt x="48808" y="0"/>
                  </a:lnTo>
                  <a:lnTo>
                    <a:pt x="94191" y="2051"/>
                  </a:lnTo>
                  <a:lnTo>
                    <a:pt x="137113" y="10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6444265" y="7306823"/>
            <a:ext cx="744250" cy="756204"/>
            <a:chOff x="6444265" y="7306823"/>
            <a:chExt cx="744250" cy="756204"/>
          </a:xfrm>
        </p:grpSpPr>
        <p:sp>
          <p:nvSpPr>
            <p:cNvPr id="334" name="Freeform 333"/>
            <p:cNvSpPr/>
            <p:nvPr/>
          </p:nvSpPr>
          <p:spPr>
            <a:xfrm>
              <a:off x="6444265" y="7610556"/>
              <a:ext cx="109690" cy="137113"/>
            </a:xfrm>
            <a:custGeom>
              <a:avLst/>
              <a:gdLst/>
              <a:ahLst/>
              <a:cxnLst/>
              <a:rect l="0" t="0" r="0" b="0"/>
              <a:pathLst>
                <a:path w="109690" h="137113">
                  <a:moveTo>
                    <a:pt x="0" y="0"/>
                  </a:moveTo>
                  <a:lnTo>
                    <a:pt x="59214" y="62262"/>
                  </a:lnTo>
                  <a:lnTo>
                    <a:pt x="91876" y="113582"/>
                  </a:lnTo>
                  <a:lnTo>
                    <a:pt x="109689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471687" y="7459734"/>
              <a:ext cx="164535" cy="603293"/>
            </a:xfrm>
            <a:custGeom>
              <a:avLst/>
              <a:gdLst/>
              <a:ahLst/>
              <a:cxnLst/>
              <a:rect l="0" t="0" r="0" b="0"/>
              <a:pathLst>
                <a:path w="164535" h="603293">
                  <a:moveTo>
                    <a:pt x="164534" y="0"/>
                  </a:moveTo>
                  <a:lnTo>
                    <a:pt x="149620" y="55597"/>
                  </a:lnTo>
                  <a:lnTo>
                    <a:pt x="132304" y="109837"/>
                  </a:lnTo>
                  <a:lnTo>
                    <a:pt x="118760" y="158145"/>
                  </a:lnTo>
                  <a:lnTo>
                    <a:pt x="105099" y="211054"/>
                  </a:lnTo>
                  <a:lnTo>
                    <a:pt x="91402" y="265325"/>
                  </a:lnTo>
                  <a:lnTo>
                    <a:pt x="70417" y="319999"/>
                  </a:lnTo>
                  <a:lnTo>
                    <a:pt x="52180" y="382073"/>
                  </a:lnTo>
                  <a:lnTo>
                    <a:pt x="37128" y="441429"/>
                  </a:lnTo>
                  <a:lnTo>
                    <a:pt x="23019" y="497611"/>
                  </a:lnTo>
                  <a:lnTo>
                    <a:pt x="6127" y="558718"/>
                  </a:lnTo>
                  <a:lnTo>
                    <a:pt x="0" y="6032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718488" y="7583134"/>
              <a:ext cx="150825" cy="54846"/>
            </a:xfrm>
            <a:custGeom>
              <a:avLst/>
              <a:gdLst/>
              <a:ahLst/>
              <a:cxnLst/>
              <a:rect l="0" t="0" r="0" b="0"/>
              <a:pathLst>
                <a:path w="150825" h="54846">
                  <a:moveTo>
                    <a:pt x="0" y="54845"/>
                  </a:moveTo>
                  <a:lnTo>
                    <a:pt x="57253" y="23955"/>
                  </a:lnTo>
                  <a:lnTo>
                    <a:pt x="119656" y="420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745911" y="7637979"/>
              <a:ext cx="137113" cy="82269"/>
            </a:xfrm>
            <a:custGeom>
              <a:avLst/>
              <a:gdLst/>
              <a:ahLst/>
              <a:cxnLst/>
              <a:rect l="0" t="0" r="0" b="0"/>
              <a:pathLst>
                <a:path w="137113" h="82269">
                  <a:moveTo>
                    <a:pt x="0" y="82268"/>
                  </a:moveTo>
                  <a:lnTo>
                    <a:pt x="45447" y="44099"/>
                  </a:lnTo>
                  <a:lnTo>
                    <a:pt x="106195" y="1470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6965290" y="7306823"/>
              <a:ext cx="223225" cy="468269"/>
            </a:xfrm>
            <a:custGeom>
              <a:avLst/>
              <a:gdLst/>
              <a:ahLst/>
              <a:cxnLst/>
              <a:rect l="0" t="0" r="0" b="0"/>
              <a:pathLst>
                <a:path w="223225" h="468269">
                  <a:moveTo>
                    <a:pt x="95979" y="15798"/>
                  </a:moveTo>
                  <a:lnTo>
                    <a:pt x="110536" y="1241"/>
                  </a:lnTo>
                  <a:lnTo>
                    <a:pt x="119395" y="0"/>
                  </a:lnTo>
                  <a:lnTo>
                    <a:pt x="141426" y="6745"/>
                  </a:lnTo>
                  <a:lnTo>
                    <a:pt x="158327" y="23963"/>
                  </a:lnTo>
                  <a:lnTo>
                    <a:pt x="164967" y="34952"/>
                  </a:lnTo>
                  <a:lnTo>
                    <a:pt x="168281" y="59351"/>
                  </a:lnTo>
                  <a:lnTo>
                    <a:pt x="163152" y="86953"/>
                  </a:lnTo>
                  <a:lnTo>
                    <a:pt x="141612" y="136754"/>
                  </a:lnTo>
                  <a:lnTo>
                    <a:pt x="98221" y="200050"/>
                  </a:lnTo>
                  <a:lnTo>
                    <a:pt x="84788" y="214995"/>
                  </a:lnTo>
                  <a:lnTo>
                    <a:pt x="85471" y="212582"/>
                  </a:lnTo>
                  <a:lnTo>
                    <a:pt x="88974" y="206402"/>
                  </a:lnTo>
                  <a:lnTo>
                    <a:pt x="105054" y="195474"/>
                  </a:lnTo>
                  <a:lnTo>
                    <a:pt x="128958" y="187062"/>
                  </a:lnTo>
                  <a:lnTo>
                    <a:pt x="159894" y="183324"/>
                  </a:lnTo>
                  <a:lnTo>
                    <a:pt x="185832" y="189788"/>
                  </a:lnTo>
                  <a:lnTo>
                    <a:pt x="197015" y="195777"/>
                  </a:lnTo>
                  <a:lnTo>
                    <a:pt x="213502" y="214619"/>
                  </a:lnTo>
                  <a:lnTo>
                    <a:pt x="220032" y="226042"/>
                  </a:lnTo>
                  <a:lnTo>
                    <a:pt x="223224" y="254985"/>
                  </a:lnTo>
                  <a:lnTo>
                    <a:pt x="216456" y="305540"/>
                  </a:lnTo>
                  <a:lnTo>
                    <a:pt x="205892" y="339576"/>
                  </a:lnTo>
                  <a:lnTo>
                    <a:pt x="172726" y="384433"/>
                  </a:lnTo>
                  <a:lnTo>
                    <a:pt x="126505" y="423623"/>
                  </a:lnTo>
                  <a:lnTo>
                    <a:pt x="69170" y="452058"/>
                  </a:lnTo>
                  <a:lnTo>
                    <a:pt x="31667" y="463466"/>
                  </a:lnTo>
                  <a:lnTo>
                    <a:pt x="0" y="468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7761682" y="5969171"/>
            <a:ext cx="2351651" cy="1878436"/>
            <a:chOff x="7761682" y="5969171"/>
            <a:chExt cx="2351651" cy="1878436"/>
          </a:xfrm>
        </p:grpSpPr>
        <p:sp>
          <p:nvSpPr>
            <p:cNvPr id="340" name="Freeform 339"/>
            <p:cNvSpPr/>
            <p:nvPr/>
          </p:nvSpPr>
          <p:spPr>
            <a:xfrm>
              <a:off x="7761682" y="6170909"/>
              <a:ext cx="248449" cy="356030"/>
            </a:xfrm>
            <a:custGeom>
              <a:avLst/>
              <a:gdLst/>
              <a:ahLst/>
              <a:cxnLst/>
              <a:rect l="0" t="0" r="0" b="0"/>
              <a:pathLst>
                <a:path w="248449" h="356030">
                  <a:moveTo>
                    <a:pt x="135970" y="17642"/>
                  </a:moveTo>
                  <a:lnTo>
                    <a:pt x="114133" y="3084"/>
                  </a:lnTo>
                  <a:lnTo>
                    <a:pt x="87163" y="0"/>
                  </a:lnTo>
                  <a:lnTo>
                    <a:pt x="71439" y="1310"/>
                  </a:lnTo>
                  <a:lnTo>
                    <a:pt x="45843" y="14954"/>
                  </a:lnTo>
                  <a:lnTo>
                    <a:pt x="25834" y="36252"/>
                  </a:lnTo>
                  <a:lnTo>
                    <a:pt x="11863" y="60953"/>
                  </a:lnTo>
                  <a:lnTo>
                    <a:pt x="2712" y="107833"/>
                  </a:lnTo>
                  <a:lnTo>
                    <a:pt x="0" y="160318"/>
                  </a:lnTo>
                  <a:lnTo>
                    <a:pt x="4190" y="169127"/>
                  </a:lnTo>
                  <a:lnTo>
                    <a:pt x="11554" y="171953"/>
                  </a:lnTo>
                  <a:lnTo>
                    <a:pt x="31923" y="166968"/>
                  </a:lnTo>
                  <a:lnTo>
                    <a:pt x="56211" y="154597"/>
                  </a:lnTo>
                  <a:lnTo>
                    <a:pt x="90365" y="151129"/>
                  </a:lnTo>
                  <a:lnTo>
                    <a:pt x="129412" y="156190"/>
                  </a:lnTo>
                  <a:lnTo>
                    <a:pt x="184132" y="177693"/>
                  </a:lnTo>
                  <a:lnTo>
                    <a:pt x="215268" y="199989"/>
                  </a:lnTo>
                  <a:lnTo>
                    <a:pt x="236214" y="225133"/>
                  </a:lnTo>
                  <a:lnTo>
                    <a:pt x="243933" y="238236"/>
                  </a:lnTo>
                  <a:lnTo>
                    <a:pt x="248448" y="264983"/>
                  </a:lnTo>
                  <a:lnTo>
                    <a:pt x="243852" y="292106"/>
                  </a:lnTo>
                  <a:lnTo>
                    <a:pt x="231653" y="319394"/>
                  </a:lnTo>
                  <a:lnTo>
                    <a:pt x="212011" y="338632"/>
                  </a:lnTo>
                  <a:lnTo>
                    <a:pt x="186524" y="350738"/>
                  </a:lnTo>
                  <a:lnTo>
                    <a:pt x="139438" y="356029"/>
                  </a:lnTo>
                  <a:lnTo>
                    <a:pt x="95864" y="347101"/>
                  </a:lnTo>
                  <a:lnTo>
                    <a:pt x="39991" y="3192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062186" y="64627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8298526" y="6107271"/>
              <a:ext cx="192856" cy="371548"/>
            </a:xfrm>
            <a:custGeom>
              <a:avLst/>
              <a:gdLst/>
              <a:ahLst/>
              <a:cxnLst/>
              <a:rect l="0" t="0" r="0" b="0"/>
              <a:pathLst>
                <a:path w="192856" h="371548">
                  <a:moveTo>
                    <a:pt x="37885" y="108702"/>
                  </a:moveTo>
                  <a:lnTo>
                    <a:pt x="28461" y="154012"/>
                  </a:lnTo>
                  <a:lnTo>
                    <a:pt x="25443" y="213196"/>
                  </a:lnTo>
                  <a:lnTo>
                    <a:pt x="24737" y="256708"/>
                  </a:lnTo>
                  <a:lnTo>
                    <a:pt x="24340" y="316752"/>
                  </a:lnTo>
                  <a:lnTo>
                    <a:pt x="32106" y="371547"/>
                  </a:lnTo>
                  <a:lnTo>
                    <a:pt x="30984" y="370769"/>
                  </a:lnTo>
                  <a:lnTo>
                    <a:pt x="18240" y="322125"/>
                  </a:lnTo>
                  <a:lnTo>
                    <a:pt x="5488" y="260976"/>
                  </a:lnTo>
                  <a:lnTo>
                    <a:pt x="634" y="217005"/>
                  </a:lnTo>
                  <a:lnTo>
                    <a:pt x="0" y="170548"/>
                  </a:lnTo>
                  <a:lnTo>
                    <a:pt x="4797" y="119431"/>
                  </a:lnTo>
                  <a:lnTo>
                    <a:pt x="12006" y="74368"/>
                  </a:lnTo>
                  <a:lnTo>
                    <a:pt x="23336" y="37074"/>
                  </a:lnTo>
                  <a:lnTo>
                    <a:pt x="43606" y="10342"/>
                  </a:lnTo>
                  <a:lnTo>
                    <a:pt x="58457" y="3519"/>
                  </a:lnTo>
                  <a:lnTo>
                    <a:pt x="95272" y="0"/>
                  </a:lnTo>
                  <a:lnTo>
                    <a:pt x="124837" y="7576"/>
                  </a:lnTo>
                  <a:lnTo>
                    <a:pt x="148133" y="22624"/>
                  </a:lnTo>
                  <a:lnTo>
                    <a:pt x="168643" y="44546"/>
                  </a:lnTo>
                  <a:lnTo>
                    <a:pt x="190041" y="89862"/>
                  </a:lnTo>
                  <a:lnTo>
                    <a:pt x="192855" y="120134"/>
                  </a:lnTo>
                  <a:lnTo>
                    <a:pt x="187504" y="147299"/>
                  </a:lnTo>
                  <a:lnTo>
                    <a:pt x="150782" y="206453"/>
                  </a:lnTo>
                  <a:lnTo>
                    <a:pt x="129195" y="224766"/>
                  </a:lnTo>
                  <a:lnTo>
                    <a:pt x="117040" y="231782"/>
                  </a:lnTo>
                  <a:lnTo>
                    <a:pt x="63538" y="241657"/>
                  </a:lnTo>
                  <a:lnTo>
                    <a:pt x="10462" y="24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555789" y="6119995"/>
              <a:ext cx="13713" cy="370203"/>
            </a:xfrm>
            <a:custGeom>
              <a:avLst/>
              <a:gdLst/>
              <a:ahLst/>
              <a:cxnLst/>
              <a:rect l="0" t="0" r="0" b="0"/>
              <a:pathLst>
                <a:path w="13713" h="370203">
                  <a:moveTo>
                    <a:pt x="0" y="0"/>
                  </a:moveTo>
                  <a:lnTo>
                    <a:pt x="9423" y="48356"/>
                  </a:lnTo>
                  <a:lnTo>
                    <a:pt x="11806" y="98172"/>
                  </a:lnTo>
                  <a:lnTo>
                    <a:pt x="12865" y="151798"/>
                  </a:lnTo>
                  <a:lnTo>
                    <a:pt x="13335" y="204578"/>
                  </a:lnTo>
                  <a:lnTo>
                    <a:pt x="13545" y="253426"/>
                  </a:lnTo>
                  <a:lnTo>
                    <a:pt x="13662" y="316474"/>
                  </a:lnTo>
                  <a:lnTo>
                    <a:pt x="13712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8665480" y="6243396"/>
              <a:ext cx="164535" cy="246802"/>
            </a:xfrm>
            <a:custGeom>
              <a:avLst/>
              <a:gdLst/>
              <a:ahLst/>
              <a:cxnLst/>
              <a:rect l="0" t="0" r="0" b="0"/>
              <a:pathLst>
                <a:path w="164535" h="246802">
                  <a:moveTo>
                    <a:pt x="0" y="0"/>
                  </a:moveTo>
                  <a:lnTo>
                    <a:pt x="0" y="54732"/>
                  </a:lnTo>
                  <a:lnTo>
                    <a:pt x="1523" y="115411"/>
                  </a:lnTo>
                  <a:lnTo>
                    <a:pt x="12469" y="169615"/>
                  </a:lnTo>
                  <a:lnTo>
                    <a:pt x="26362" y="195230"/>
                  </a:lnTo>
                  <a:lnTo>
                    <a:pt x="35856" y="201756"/>
                  </a:lnTo>
                  <a:lnTo>
                    <a:pt x="58593" y="204945"/>
                  </a:lnTo>
                  <a:lnTo>
                    <a:pt x="68007" y="199092"/>
                  </a:lnTo>
                  <a:lnTo>
                    <a:pt x="82530" y="176338"/>
                  </a:lnTo>
                  <a:lnTo>
                    <a:pt x="91993" y="129268"/>
                  </a:lnTo>
                  <a:lnTo>
                    <a:pt x="94797" y="76726"/>
                  </a:lnTo>
                  <a:lnTo>
                    <a:pt x="96714" y="72479"/>
                  </a:lnTo>
                  <a:lnTo>
                    <a:pt x="99515" y="77265"/>
                  </a:lnTo>
                  <a:lnTo>
                    <a:pt x="114958" y="132399"/>
                  </a:lnTo>
                  <a:lnTo>
                    <a:pt x="128177" y="184128"/>
                  </a:lnTo>
                  <a:lnTo>
                    <a:pt x="164534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897362" y="6257106"/>
              <a:ext cx="206877" cy="424996"/>
            </a:xfrm>
            <a:custGeom>
              <a:avLst/>
              <a:gdLst/>
              <a:ahLst/>
              <a:cxnLst/>
              <a:rect l="0" t="0" r="0" b="0"/>
              <a:pathLst>
                <a:path w="206877" h="424996">
                  <a:moveTo>
                    <a:pt x="83475" y="0"/>
                  </a:moveTo>
                  <a:lnTo>
                    <a:pt x="54360" y="21837"/>
                  </a:lnTo>
                  <a:lnTo>
                    <a:pt x="21696" y="71810"/>
                  </a:lnTo>
                  <a:lnTo>
                    <a:pt x="0" y="127582"/>
                  </a:lnTo>
                  <a:lnTo>
                    <a:pt x="402" y="141423"/>
                  </a:lnTo>
                  <a:lnTo>
                    <a:pt x="5241" y="152174"/>
                  </a:lnTo>
                  <a:lnTo>
                    <a:pt x="13038" y="160865"/>
                  </a:lnTo>
                  <a:lnTo>
                    <a:pt x="21282" y="163612"/>
                  </a:lnTo>
                  <a:lnTo>
                    <a:pt x="29825" y="162396"/>
                  </a:lnTo>
                  <a:lnTo>
                    <a:pt x="47443" y="152920"/>
                  </a:lnTo>
                  <a:lnTo>
                    <a:pt x="65430" y="138552"/>
                  </a:lnTo>
                  <a:lnTo>
                    <a:pt x="85407" y="106054"/>
                  </a:lnTo>
                  <a:lnTo>
                    <a:pt x="94859" y="45946"/>
                  </a:lnTo>
                  <a:lnTo>
                    <a:pt x="95635" y="47388"/>
                  </a:lnTo>
                  <a:lnTo>
                    <a:pt x="107928" y="108031"/>
                  </a:lnTo>
                  <a:lnTo>
                    <a:pt x="124924" y="164207"/>
                  </a:lnTo>
                  <a:lnTo>
                    <a:pt x="142953" y="219315"/>
                  </a:lnTo>
                  <a:lnTo>
                    <a:pt x="163899" y="275051"/>
                  </a:lnTo>
                  <a:lnTo>
                    <a:pt x="182123" y="332531"/>
                  </a:lnTo>
                  <a:lnTo>
                    <a:pt x="184195" y="365647"/>
                  </a:lnTo>
                  <a:lnTo>
                    <a:pt x="178513" y="394077"/>
                  </a:lnTo>
                  <a:lnTo>
                    <a:pt x="165832" y="416869"/>
                  </a:lnTo>
                  <a:lnTo>
                    <a:pt x="155138" y="422642"/>
                  </a:lnTo>
                  <a:lnTo>
                    <a:pt x="127005" y="424995"/>
                  </a:lnTo>
                  <a:lnTo>
                    <a:pt x="114018" y="420441"/>
                  </a:lnTo>
                  <a:lnTo>
                    <a:pt x="91463" y="403196"/>
                  </a:lnTo>
                  <a:lnTo>
                    <a:pt x="68914" y="360513"/>
                  </a:lnTo>
                  <a:lnTo>
                    <a:pt x="65831" y="330856"/>
                  </a:lnTo>
                  <a:lnTo>
                    <a:pt x="71063" y="302442"/>
                  </a:lnTo>
                  <a:lnTo>
                    <a:pt x="83544" y="274577"/>
                  </a:lnTo>
                  <a:lnTo>
                    <a:pt x="107373" y="255084"/>
                  </a:lnTo>
                  <a:lnTo>
                    <a:pt x="165046" y="230157"/>
                  </a:lnTo>
                  <a:lnTo>
                    <a:pt x="175942" y="229611"/>
                  </a:lnTo>
                  <a:lnTo>
                    <a:pt x="184730" y="232295"/>
                  </a:lnTo>
                  <a:lnTo>
                    <a:pt x="20687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9241350" y="6024016"/>
              <a:ext cx="158251" cy="375011"/>
            </a:xfrm>
            <a:custGeom>
              <a:avLst/>
              <a:gdLst/>
              <a:ahLst/>
              <a:cxnLst/>
              <a:rect l="0" t="0" r="0" b="0"/>
              <a:pathLst>
                <a:path w="158251" h="375011">
                  <a:moveTo>
                    <a:pt x="0" y="0"/>
                  </a:moveTo>
                  <a:lnTo>
                    <a:pt x="0" y="43673"/>
                  </a:lnTo>
                  <a:lnTo>
                    <a:pt x="0" y="93552"/>
                  </a:lnTo>
                  <a:lnTo>
                    <a:pt x="0" y="149745"/>
                  </a:lnTo>
                  <a:lnTo>
                    <a:pt x="0" y="205189"/>
                  </a:lnTo>
                  <a:lnTo>
                    <a:pt x="7278" y="265957"/>
                  </a:lnTo>
                  <a:lnTo>
                    <a:pt x="20340" y="318295"/>
                  </a:lnTo>
                  <a:lnTo>
                    <a:pt x="19654" y="317316"/>
                  </a:lnTo>
                  <a:lnTo>
                    <a:pt x="7606" y="275627"/>
                  </a:lnTo>
                  <a:lnTo>
                    <a:pt x="9533" y="233506"/>
                  </a:lnTo>
                  <a:lnTo>
                    <a:pt x="27030" y="192080"/>
                  </a:lnTo>
                  <a:lnTo>
                    <a:pt x="37825" y="184422"/>
                  </a:lnTo>
                  <a:lnTo>
                    <a:pt x="66070" y="179975"/>
                  </a:lnTo>
                  <a:lnTo>
                    <a:pt x="94873" y="191202"/>
                  </a:lnTo>
                  <a:lnTo>
                    <a:pt x="132722" y="223218"/>
                  </a:lnTo>
                  <a:lnTo>
                    <a:pt x="143326" y="235650"/>
                  </a:lnTo>
                  <a:lnTo>
                    <a:pt x="155108" y="265713"/>
                  </a:lnTo>
                  <a:lnTo>
                    <a:pt x="158250" y="282261"/>
                  </a:lnTo>
                  <a:lnTo>
                    <a:pt x="153615" y="312836"/>
                  </a:lnTo>
                  <a:lnTo>
                    <a:pt x="148114" y="327388"/>
                  </a:lnTo>
                  <a:lnTo>
                    <a:pt x="129814" y="347619"/>
                  </a:lnTo>
                  <a:lnTo>
                    <a:pt x="80826" y="373021"/>
                  </a:lnTo>
                  <a:lnTo>
                    <a:pt x="54204" y="375010"/>
                  </a:lnTo>
                  <a:lnTo>
                    <a:pt x="30184" y="37081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9447018" y="6188551"/>
              <a:ext cx="68933" cy="160249"/>
            </a:xfrm>
            <a:custGeom>
              <a:avLst/>
              <a:gdLst/>
              <a:ahLst/>
              <a:cxnLst/>
              <a:rect l="0" t="0" r="0" b="0"/>
              <a:pathLst>
                <a:path w="68933" h="160249">
                  <a:moveTo>
                    <a:pt x="13711" y="0"/>
                  </a:moveTo>
                  <a:lnTo>
                    <a:pt x="4288" y="53208"/>
                  </a:lnTo>
                  <a:lnTo>
                    <a:pt x="1270" y="105988"/>
                  </a:lnTo>
                  <a:lnTo>
                    <a:pt x="565" y="142068"/>
                  </a:lnTo>
                  <a:lnTo>
                    <a:pt x="6470" y="152604"/>
                  </a:lnTo>
                  <a:lnTo>
                    <a:pt x="16501" y="158105"/>
                  </a:lnTo>
                  <a:lnTo>
                    <a:pt x="29283" y="160248"/>
                  </a:lnTo>
                  <a:lnTo>
                    <a:pt x="40850" y="157106"/>
                  </a:lnTo>
                  <a:lnTo>
                    <a:pt x="61829" y="141428"/>
                  </a:lnTo>
                  <a:lnTo>
                    <a:pt x="67118" y="127801"/>
                  </a:lnTo>
                  <a:lnTo>
                    <a:pt x="68932" y="92348"/>
                  </a:lnTo>
                  <a:lnTo>
                    <a:pt x="60598" y="63388"/>
                  </a:lnTo>
                  <a:lnTo>
                    <a:pt x="54110" y="51400"/>
                  </a:lnTo>
                  <a:lnTo>
                    <a:pt x="34713" y="34016"/>
                  </a:lnTo>
                  <a:lnTo>
                    <a:pt x="15428" y="2121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9680108" y="5969171"/>
              <a:ext cx="13712" cy="383915"/>
            </a:xfrm>
            <a:custGeom>
              <a:avLst/>
              <a:gdLst/>
              <a:ahLst/>
              <a:cxnLst/>
              <a:rect l="0" t="0" r="0" b="0"/>
              <a:pathLst>
                <a:path w="13712" h="383915">
                  <a:moveTo>
                    <a:pt x="0" y="0"/>
                  </a:moveTo>
                  <a:lnTo>
                    <a:pt x="0" y="53209"/>
                  </a:lnTo>
                  <a:lnTo>
                    <a:pt x="0" y="105989"/>
                  </a:lnTo>
                  <a:lnTo>
                    <a:pt x="1524" y="160222"/>
                  </a:lnTo>
                  <a:lnTo>
                    <a:pt x="9423" y="217933"/>
                  </a:lnTo>
                  <a:lnTo>
                    <a:pt x="11806" y="265964"/>
                  </a:lnTo>
                  <a:lnTo>
                    <a:pt x="12865" y="309655"/>
                  </a:lnTo>
                  <a:lnTo>
                    <a:pt x="13461" y="356325"/>
                  </a:lnTo>
                  <a:lnTo>
                    <a:pt x="13711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9570419" y="6063434"/>
              <a:ext cx="397625" cy="275941"/>
            </a:xfrm>
            <a:custGeom>
              <a:avLst/>
              <a:gdLst/>
              <a:ahLst/>
              <a:cxnLst/>
              <a:rect l="0" t="0" r="0" b="0"/>
              <a:pathLst>
                <a:path w="397625" h="275941">
                  <a:moveTo>
                    <a:pt x="0" y="125117"/>
                  </a:moveTo>
                  <a:lnTo>
                    <a:pt x="45309" y="143963"/>
                  </a:lnTo>
                  <a:lnTo>
                    <a:pt x="83614" y="148728"/>
                  </a:lnTo>
                  <a:lnTo>
                    <a:pt x="140727" y="136853"/>
                  </a:lnTo>
                  <a:lnTo>
                    <a:pt x="181686" y="114036"/>
                  </a:lnTo>
                  <a:lnTo>
                    <a:pt x="199072" y="92770"/>
                  </a:lnTo>
                  <a:lnTo>
                    <a:pt x="222646" y="41877"/>
                  </a:lnTo>
                  <a:lnTo>
                    <a:pt x="224385" y="14995"/>
                  </a:lnTo>
                  <a:lnTo>
                    <a:pt x="222717" y="1428"/>
                  </a:lnTo>
                  <a:lnTo>
                    <a:pt x="223127" y="0"/>
                  </a:lnTo>
                  <a:lnTo>
                    <a:pt x="230671" y="56504"/>
                  </a:lnTo>
                  <a:lnTo>
                    <a:pt x="236436" y="116975"/>
                  </a:lnTo>
                  <a:lnTo>
                    <a:pt x="243730" y="167900"/>
                  </a:lnTo>
                  <a:lnTo>
                    <a:pt x="249954" y="217521"/>
                  </a:lnTo>
                  <a:lnTo>
                    <a:pt x="254296" y="236265"/>
                  </a:lnTo>
                  <a:lnTo>
                    <a:pt x="248733" y="198644"/>
                  </a:lnTo>
                  <a:lnTo>
                    <a:pt x="251436" y="154012"/>
                  </a:lnTo>
                  <a:lnTo>
                    <a:pt x="259525" y="127295"/>
                  </a:lnTo>
                  <a:lnTo>
                    <a:pt x="273277" y="105264"/>
                  </a:lnTo>
                  <a:lnTo>
                    <a:pt x="282734" y="102741"/>
                  </a:lnTo>
                  <a:lnTo>
                    <a:pt x="293608" y="105630"/>
                  </a:lnTo>
                  <a:lnTo>
                    <a:pt x="305428" y="112125"/>
                  </a:lnTo>
                  <a:lnTo>
                    <a:pt x="346291" y="164813"/>
                  </a:lnTo>
                  <a:lnTo>
                    <a:pt x="379642" y="224873"/>
                  </a:lnTo>
                  <a:lnTo>
                    <a:pt x="397624" y="275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7966208" y="6811987"/>
              <a:ext cx="233055" cy="341318"/>
            </a:xfrm>
            <a:custGeom>
              <a:avLst/>
              <a:gdLst/>
              <a:ahLst/>
              <a:cxnLst/>
              <a:rect l="0" t="0" r="0" b="0"/>
              <a:pathLst>
                <a:path w="233055" h="341318">
                  <a:moveTo>
                    <a:pt x="123401" y="7279"/>
                  </a:moveTo>
                  <a:lnTo>
                    <a:pt x="101565" y="0"/>
                  </a:lnTo>
                  <a:lnTo>
                    <a:pt x="78656" y="489"/>
                  </a:lnTo>
                  <a:lnTo>
                    <a:pt x="66149" y="2753"/>
                  </a:lnTo>
                  <a:lnTo>
                    <a:pt x="44126" y="17455"/>
                  </a:lnTo>
                  <a:lnTo>
                    <a:pt x="25706" y="39224"/>
                  </a:lnTo>
                  <a:lnTo>
                    <a:pt x="12441" y="64134"/>
                  </a:lnTo>
                  <a:lnTo>
                    <a:pt x="9592" y="90440"/>
                  </a:lnTo>
                  <a:lnTo>
                    <a:pt x="10965" y="103853"/>
                  </a:lnTo>
                  <a:lnTo>
                    <a:pt x="16450" y="114319"/>
                  </a:lnTo>
                  <a:lnTo>
                    <a:pt x="34734" y="130010"/>
                  </a:lnTo>
                  <a:lnTo>
                    <a:pt x="85280" y="147409"/>
                  </a:lnTo>
                  <a:lnTo>
                    <a:pt x="141220" y="169492"/>
                  </a:lnTo>
                  <a:lnTo>
                    <a:pt x="202248" y="194828"/>
                  </a:lnTo>
                  <a:lnTo>
                    <a:pt x="224969" y="210480"/>
                  </a:lnTo>
                  <a:lnTo>
                    <a:pt x="230723" y="221967"/>
                  </a:lnTo>
                  <a:lnTo>
                    <a:pt x="233054" y="250980"/>
                  </a:lnTo>
                  <a:lnTo>
                    <a:pt x="220886" y="280124"/>
                  </a:lnTo>
                  <a:lnTo>
                    <a:pt x="211243" y="294295"/>
                  </a:lnTo>
                  <a:lnTo>
                    <a:pt x="184278" y="314103"/>
                  </a:lnTo>
                  <a:lnTo>
                    <a:pt x="134837" y="333819"/>
                  </a:lnTo>
                  <a:lnTo>
                    <a:pt x="99538" y="341317"/>
                  </a:lnTo>
                  <a:lnTo>
                    <a:pt x="48452" y="336974"/>
                  </a:lnTo>
                  <a:lnTo>
                    <a:pt x="0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177688" y="6832977"/>
              <a:ext cx="160988" cy="233083"/>
            </a:xfrm>
            <a:custGeom>
              <a:avLst/>
              <a:gdLst/>
              <a:ahLst/>
              <a:cxnLst/>
              <a:rect l="0" t="0" r="0" b="0"/>
              <a:pathLst>
                <a:path w="160988" h="233083">
                  <a:moveTo>
                    <a:pt x="7899" y="0"/>
                  </a:moveTo>
                  <a:lnTo>
                    <a:pt x="7899" y="45309"/>
                  </a:lnTo>
                  <a:lnTo>
                    <a:pt x="6375" y="104495"/>
                  </a:lnTo>
                  <a:lnTo>
                    <a:pt x="0" y="167227"/>
                  </a:lnTo>
                  <a:lnTo>
                    <a:pt x="3372" y="200771"/>
                  </a:lnTo>
                  <a:lnTo>
                    <a:pt x="9452" y="213068"/>
                  </a:lnTo>
                  <a:lnTo>
                    <a:pt x="28394" y="230793"/>
                  </a:lnTo>
                  <a:lnTo>
                    <a:pt x="39845" y="233082"/>
                  </a:lnTo>
                  <a:lnTo>
                    <a:pt x="64754" y="227501"/>
                  </a:lnTo>
                  <a:lnTo>
                    <a:pt x="104473" y="199950"/>
                  </a:lnTo>
                  <a:lnTo>
                    <a:pt x="137909" y="155562"/>
                  </a:lnTo>
                  <a:lnTo>
                    <a:pt x="159834" y="111094"/>
                  </a:lnTo>
                  <a:lnTo>
                    <a:pt x="160987" y="98438"/>
                  </a:lnTo>
                  <a:lnTo>
                    <a:pt x="154143" y="76250"/>
                  </a:lnTo>
                  <a:lnTo>
                    <a:pt x="136882" y="60296"/>
                  </a:lnTo>
                  <a:lnTo>
                    <a:pt x="103878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363833" y="6641020"/>
              <a:ext cx="54846" cy="425049"/>
            </a:xfrm>
            <a:custGeom>
              <a:avLst/>
              <a:gdLst/>
              <a:ahLst/>
              <a:cxnLst/>
              <a:rect l="0" t="0" r="0" b="0"/>
              <a:pathLst>
                <a:path w="54846" h="425049">
                  <a:moveTo>
                    <a:pt x="0" y="0"/>
                  </a:moveTo>
                  <a:lnTo>
                    <a:pt x="10946" y="48356"/>
                  </a:lnTo>
                  <a:lnTo>
                    <a:pt x="19083" y="98173"/>
                  </a:lnTo>
                  <a:lnTo>
                    <a:pt x="23715" y="143674"/>
                  </a:lnTo>
                  <a:lnTo>
                    <a:pt x="30386" y="199487"/>
                  </a:lnTo>
                  <a:lnTo>
                    <a:pt x="37950" y="257158"/>
                  </a:lnTo>
                  <a:lnTo>
                    <a:pt x="41242" y="303203"/>
                  </a:lnTo>
                  <a:lnTo>
                    <a:pt x="50137" y="361862"/>
                  </a:lnTo>
                  <a:lnTo>
                    <a:pt x="54845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528367" y="6778132"/>
              <a:ext cx="191958" cy="260514"/>
            </a:xfrm>
            <a:custGeom>
              <a:avLst/>
              <a:gdLst/>
              <a:ahLst/>
              <a:cxnLst/>
              <a:rect l="0" t="0" r="0" b="0"/>
              <a:pathLst>
                <a:path w="191958" h="260514">
                  <a:moveTo>
                    <a:pt x="0" y="0"/>
                  </a:moveTo>
                  <a:lnTo>
                    <a:pt x="0" y="43673"/>
                  </a:lnTo>
                  <a:lnTo>
                    <a:pt x="0" y="89489"/>
                  </a:lnTo>
                  <a:lnTo>
                    <a:pt x="1523" y="137275"/>
                  </a:lnTo>
                  <a:lnTo>
                    <a:pt x="10947" y="196914"/>
                  </a:lnTo>
                  <a:lnTo>
                    <a:pt x="19084" y="229200"/>
                  </a:lnTo>
                  <a:lnTo>
                    <a:pt x="26434" y="238114"/>
                  </a:lnTo>
                  <a:lnTo>
                    <a:pt x="35904" y="242534"/>
                  </a:lnTo>
                  <a:lnTo>
                    <a:pt x="46788" y="243956"/>
                  </a:lnTo>
                  <a:lnTo>
                    <a:pt x="55567" y="240335"/>
                  </a:lnTo>
                  <a:lnTo>
                    <a:pt x="69385" y="224123"/>
                  </a:lnTo>
                  <a:lnTo>
                    <a:pt x="90670" y="174951"/>
                  </a:lnTo>
                  <a:lnTo>
                    <a:pt x="103377" y="125641"/>
                  </a:lnTo>
                  <a:lnTo>
                    <a:pt x="106885" y="90372"/>
                  </a:lnTo>
                  <a:lnTo>
                    <a:pt x="109344" y="84624"/>
                  </a:lnTo>
                  <a:lnTo>
                    <a:pt x="112506" y="86885"/>
                  </a:lnTo>
                  <a:lnTo>
                    <a:pt x="120083" y="108695"/>
                  </a:lnTo>
                  <a:lnTo>
                    <a:pt x="131390" y="169318"/>
                  </a:lnTo>
                  <a:lnTo>
                    <a:pt x="138464" y="224182"/>
                  </a:lnTo>
                  <a:lnTo>
                    <a:pt x="150916" y="249953"/>
                  </a:lnTo>
                  <a:lnTo>
                    <a:pt x="158503" y="256520"/>
                  </a:lnTo>
                  <a:lnTo>
                    <a:pt x="166608" y="259374"/>
                  </a:lnTo>
                  <a:lnTo>
                    <a:pt x="19195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790150" y="6654732"/>
              <a:ext cx="26153" cy="356492"/>
            </a:xfrm>
            <a:custGeom>
              <a:avLst/>
              <a:gdLst/>
              <a:ahLst/>
              <a:cxnLst/>
              <a:rect l="0" t="0" r="0" b="0"/>
              <a:pathLst>
                <a:path w="26153" h="356492">
                  <a:moveTo>
                    <a:pt x="12441" y="0"/>
                  </a:moveTo>
                  <a:lnTo>
                    <a:pt x="3018" y="37409"/>
                  </a:lnTo>
                  <a:lnTo>
                    <a:pt x="0" y="99952"/>
                  </a:lnTo>
                  <a:lnTo>
                    <a:pt x="630" y="161480"/>
                  </a:lnTo>
                  <a:lnTo>
                    <a:pt x="6176" y="210404"/>
                  </a:lnTo>
                  <a:lnTo>
                    <a:pt x="9657" y="254493"/>
                  </a:lnTo>
                  <a:lnTo>
                    <a:pt x="15678" y="309511"/>
                  </a:lnTo>
                  <a:lnTo>
                    <a:pt x="2615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720324" y="6860400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4732" y="4288"/>
                  </a:lnTo>
                  <a:lnTo>
                    <a:pt x="113888" y="1270"/>
                  </a:lnTo>
                  <a:lnTo>
                    <a:pt x="130771" y="84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8980837" y="6928955"/>
              <a:ext cx="27423" cy="68558"/>
            </a:xfrm>
            <a:custGeom>
              <a:avLst/>
              <a:gdLst/>
              <a:ahLst/>
              <a:cxnLst/>
              <a:rect l="0" t="0" r="0" b="0"/>
              <a:pathLst>
                <a:path w="27423" h="68558">
                  <a:moveTo>
                    <a:pt x="27422" y="0"/>
                  </a:moveTo>
                  <a:lnTo>
                    <a:pt x="12507" y="40683"/>
                  </a:lnTo>
                  <a:lnTo>
                    <a:pt x="0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9076815" y="6791844"/>
              <a:ext cx="127660" cy="162222"/>
            </a:xfrm>
            <a:custGeom>
              <a:avLst/>
              <a:gdLst/>
              <a:ahLst/>
              <a:cxnLst/>
              <a:rect l="0" t="0" r="0" b="0"/>
              <a:pathLst>
                <a:path w="127660" h="162222">
                  <a:moveTo>
                    <a:pt x="0" y="0"/>
                  </a:moveTo>
                  <a:lnTo>
                    <a:pt x="14558" y="14557"/>
                  </a:lnTo>
                  <a:lnTo>
                    <a:pt x="30890" y="52725"/>
                  </a:lnTo>
                  <a:lnTo>
                    <a:pt x="38098" y="102628"/>
                  </a:lnTo>
                  <a:lnTo>
                    <a:pt x="47513" y="148731"/>
                  </a:lnTo>
                  <a:lnTo>
                    <a:pt x="54528" y="157046"/>
                  </a:lnTo>
                  <a:lnTo>
                    <a:pt x="63774" y="161065"/>
                  </a:lnTo>
                  <a:lnTo>
                    <a:pt x="74509" y="162221"/>
                  </a:lnTo>
                  <a:lnTo>
                    <a:pt x="94562" y="155382"/>
                  </a:lnTo>
                  <a:lnTo>
                    <a:pt x="104175" y="149291"/>
                  </a:lnTo>
                  <a:lnTo>
                    <a:pt x="118918" y="130337"/>
                  </a:lnTo>
                  <a:lnTo>
                    <a:pt x="124983" y="118884"/>
                  </a:lnTo>
                  <a:lnTo>
                    <a:pt x="127659" y="93971"/>
                  </a:lnTo>
                  <a:lnTo>
                    <a:pt x="126240" y="80928"/>
                  </a:lnTo>
                  <a:lnTo>
                    <a:pt x="112475" y="58312"/>
                  </a:lnTo>
                  <a:lnTo>
                    <a:pt x="87156" y="36575"/>
                  </a:lnTo>
                  <a:lnTo>
                    <a:pt x="6855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9227638" y="6723093"/>
              <a:ext cx="302194" cy="233286"/>
            </a:xfrm>
            <a:custGeom>
              <a:avLst/>
              <a:gdLst/>
              <a:ahLst/>
              <a:cxnLst/>
              <a:rect l="0" t="0" r="0" b="0"/>
              <a:pathLst>
                <a:path w="302194" h="233286">
                  <a:moveTo>
                    <a:pt x="0" y="68751"/>
                  </a:moveTo>
                  <a:lnTo>
                    <a:pt x="14916" y="124348"/>
                  </a:lnTo>
                  <a:lnTo>
                    <a:pt x="19085" y="137808"/>
                  </a:lnTo>
                  <a:lnTo>
                    <a:pt x="18817" y="143734"/>
                  </a:lnTo>
                  <a:lnTo>
                    <a:pt x="15592" y="144639"/>
                  </a:lnTo>
                  <a:lnTo>
                    <a:pt x="10395" y="142195"/>
                  </a:lnTo>
                  <a:lnTo>
                    <a:pt x="9977" y="135995"/>
                  </a:lnTo>
                  <a:lnTo>
                    <a:pt x="17638" y="116918"/>
                  </a:lnTo>
                  <a:lnTo>
                    <a:pt x="25470" y="113050"/>
                  </a:lnTo>
                  <a:lnTo>
                    <a:pt x="35262" y="113518"/>
                  </a:lnTo>
                  <a:lnTo>
                    <a:pt x="56806" y="122164"/>
                  </a:lnTo>
                  <a:lnTo>
                    <a:pt x="115555" y="168452"/>
                  </a:lnTo>
                  <a:lnTo>
                    <a:pt x="139719" y="180603"/>
                  </a:lnTo>
                  <a:lnTo>
                    <a:pt x="165693" y="182957"/>
                  </a:lnTo>
                  <a:lnTo>
                    <a:pt x="190949" y="177401"/>
                  </a:lnTo>
                  <a:lnTo>
                    <a:pt x="212330" y="164775"/>
                  </a:lnTo>
                  <a:lnTo>
                    <a:pt x="241497" y="125979"/>
                  </a:lnTo>
                  <a:lnTo>
                    <a:pt x="262158" y="83168"/>
                  </a:lnTo>
                  <a:lnTo>
                    <a:pt x="264799" y="55353"/>
                  </a:lnTo>
                  <a:lnTo>
                    <a:pt x="259371" y="29279"/>
                  </a:lnTo>
                  <a:lnTo>
                    <a:pt x="246802" y="7535"/>
                  </a:lnTo>
                  <a:lnTo>
                    <a:pt x="237662" y="2041"/>
                  </a:lnTo>
                  <a:lnTo>
                    <a:pt x="215317" y="0"/>
                  </a:lnTo>
                  <a:lnTo>
                    <a:pt x="210577" y="3111"/>
                  </a:lnTo>
                  <a:lnTo>
                    <a:pt x="210465" y="8233"/>
                  </a:lnTo>
                  <a:lnTo>
                    <a:pt x="232177" y="45624"/>
                  </a:lnTo>
                  <a:lnTo>
                    <a:pt x="285558" y="106387"/>
                  </a:lnTo>
                  <a:lnTo>
                    <a:pt x="295492" y="116693"/>
                  </a:lnTo>
                  <a:lnTo>
                    <a:pt x="300590" y="129658"/>
                  </a:lnTo>
                  <a:lnTo>
                    <a:pt x="302193" y="160314"/>
                  </a:lnTo>
                  <a:lnTo>
                    <a:pt x="297440" y="173974"/>
                  </a:lnTo>
                  <a:lnTo>
                    <a:pt x="279972" y="197275"/>
                  </a:lnTo>
                  <a:lnTo>
                    <a:pt x="244443" y="220246"/>
                  </a:lnTo>
                  <a:lnTo>
                    <a:pt x="205668" y="233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9035682" y="6654732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9680108" y="6668443"/>
              <a:ext cx="27424" cy="233091"/>
            </a:xfrm>
            <a:custGeom>
              <a:avLst/>
              <a:gdLst/>
              <a:ahLst/>
              <a:cxnLst/>
              <a:rect l="0" t="0" r="0" b="0"/>
              <a:pathLst>
                <a:path w="27424" h="233091">
                  <a:moveTo>
                    <a:pt x="27423" y="0"/>
                  </a:moveTo>
                  <a:lnTo>
                    <a:pt x="18000" y="54732"/>
                  </a:lnTo>
                  <a:lnTo>
                    <a:pt x="13458" y="115411"/>
                  </a:lnTo>
                  <a:lnTo>
                    <a:pt x="4665" y="171139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9803509" y="6641020"/>
              <a:ext cx="164535" cy="150825"/>
            </a:xfrm>
            <a:custGeom>
              <a:avLst/>
              <a:gdLst/>
              <a:ahLst/>
              <a:cxnLst/>
              <a:rect l="0" t="0" r="0" b="0"/>
              <a:pathLst>
                <a:path w="164535" h="150825">
                  <a:moveTo>
                    <a:pt x="0" y="0"/>
                  </a:moveTo>
                  <a:lnTo>
                    <a:pt x="10852" y="59659"/>
                  </a:lnTo>
                  <a:lnTo>
                    <a:pt x="12864" y="111117"/>
                  </a:lnTo>
                  <a:lnTo>
                    <a:pt x="13334" y="134700"/>
                  </a:lnTo>
                  <a:lnTo>
                    <a:pt x="13544" y="124868"/>
                  </a:lnTo>
                  <a:lnTo>
                    <a:pt x="28220" y="92350"/>
                  </a:lnTo>
                  <a:lnTo>
                    <a:pt x="37094" y="85942"/>
                  </a:lnTo>
                  <a:lnTo>
                    <a:pt x="47582" y="83194"/>
                  </a:lnTo>
                  <a:lnTo>
                    <a:pt x="59144" y="82885"/>
                  </a:lnTo>
                  <a:lnTo>
                    <a:pt x="69898" y="87249"/>
                  </a:lnTo>
                  <a:lnTo>
                    <a:pt x="127688" y="138472"/>
                  </a:lnTo>
                  <a:lnTo>
                    <a:pt x="164534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996030" y="6435352"/>
              <a:ext cx="26859" cy="301648"/>
            </a:xfrm>
            <a:custGeom>
              <a:avLst/>
              <a:gdLst/>
              <a:ahLst/>
              <a:cxnLst/>
              <a:rect l="0" t="0" r="0" b="0"/>
              <a:pathLst>
                <a:path w="26859" h="301648">
                  <a:moveTo>
                    <a:pt x="13147" y="0"/>
                  </a:moveTo>
                  <a:lnTo>
                    <a:pt x="3724" y="35887"/>
                  </a:lnTo>
                  <a:lnTo>
                    <a:pt x="706" y="93577"/>
                  </a:lnTo>
                  <a:lnTo>
                    <a:pt x="0" y="142139"/>
                  </a:lnTo>
                  <a:lnTo>
                    <a:pt x="3749" y="186066"/>
                  </a:lnTo>
                  <a:lnTo>
                    <a:pt x="14425" y="245056"/>
                  </a:lnTo>
                  <a:lnTo>
                    <a:pt x="26858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9913199" y="6584364"/>
              <a:ext cx="200134" cy="94674"/>
            </a:xfrm>
            <a:custGeom>
              <a:avLst/>
              <a:gdLst/>
              <a:ahLst/>
              <a:cxnLst/>
              <a:rect l="0" t="0" r="0" b="0"/>
              <a:pathLst>
                <a:path w="200134" h="94674">
                  <a:moveTo>
                    <a:pt x="0" y="70368"/>
                  </a:moveTo>
                  <a:lnTo>
                    <a:pt x="59243" y="15694"/>
                  </a:lnTo>
                  <a:lnTo>
                    <a:pt x="90824" y="1379"/>
                  </a:lnTo>
                  <a:lnTo>
                    <a:pt x="104730" y="0"/>
                  </a:lnTo>
                  <a:lnTo>
                    <a:pt x="128306" y="6593"/>
                  </a:lnTo>
                  <a:lnTo>
                    <a:pt x="134288" y="14140"/>
                  </a:lnTo>
                  <a:lnTo>
                    <a:pt x="136753" y="23742"/>
                  </a:lnTo>
                  <a:lnTo>
                    <a:pt x="137041" y="79270"/>
                  </a:lnTo>
                  <a:lnTo>
                    <a:pt x="141635" y="88490"/>
                  </a:lnTo>
                  <a:lnTo>
                    <a:pt x="149268" y="93114"/>
                  </a:lnTo>
                  <a:lnTo>
                    <a:pt x="158927" y="94673"/>
                  </a:lnTo>
                  <a:lnTo>
                    <a:pt x="181847" y="88280"/>
                  </a:lnTo>
                  <a:lnTo>
                    <a:pt x="194358" y="82309"/>
                  </a:lnTo>
                  <a:lnTo>
                    <a:pt x="199651" y="73758"/>
                  </a:lnTo>
                  <a:lnTo>
                    <a:pt x="200133" y="63488"/>
                  </a:lnTo>
                  <a:lnTo>
                    <a:pt x="191956" y="29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925074" y="7408848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0" y="0"/>
                  </a:moveTo>
                  <a:lnTo>
                    <a:pt x="1524" y="51685"/>
                  </a:lnTo>
                  <a:lnTo>
                    <a:pt x="10947" y="98089"/>
                  </a:lnTo>
                  <a:lnTo>
                    <a:pt x="21864" y="157204"/>
                  </a:lnTo>
                  <a:lnTo>
                    <a:pt x="25776" y="213991"/>
                  </a:lnTo>
                  <a:lnTo>
                    <a:pt x="28458" y="267888"/>
                  </a:lnTo>
                  <a:lnTo>
                    <a:pt x="42242" y="327817"/>
                  </a:lnTo>
                  <a:lnTo>
                    <a:pt x="54845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103320" y="7573382"/>
              <a:ext cx="104162" cy="274225"/>
            </a:xfrm>
            <a:custGeom>
              <a:avLst/>
              <a:gdLst/>
              <a:ahLst/>
              <a:cxnLst/>
              <a:rect l="0" t="0" r="0" b="0"/>
              <a:pathLst>
                <a:path w="104162" h="274225">
                  <a:moveTo>
                    <a:pt x="0" y="0"/>
                  </a:moveTo>
                  <a:lnTo>
                    <a:pt x="57252" y="45447"/>
                  </a:lnTo>
                  <a:lnTo>
                    <a:pt x="89413" y="83545"/>
                  </a:lnTo>
                  <a:lnTo>
                    <a:pt x="100678" y="114320"/>
                  </a:lnTo>
                  <a:lnTo>
                    <a:pt x="104161" y="148311"/>
                  </a:lnTo>
                  <a:lnTo>
                    <a:pt x="97557" y="200185"/>
                  </a:lnTo>
                  <a:lnTo>
                    <a:pt x="81677" y="251305"/>
                  </a:lnTo>
                  <a:lnTo>
                    <a:pt x="68556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298792" y="7312869"/>
              <a:ext cx="174731" cy="332994"/>
            </a:xfrm>
            <a:custGeom>
              <a:avLst/>
              <a:gdLst/>
              <a:ahLst/>
              <a:cxnLst/>
              <a:rect l="0" t="0" r="0" b="0"/>
              <a:pathLst>
                <a:path w="174731" h="332994">
                  <a:moveTo>
                    <a:pt x="78752" y="0"/>
                  </a:moveTo>
                  <a:lnTo>
                    <a:pt x="100588" y="7279"/>
                  </a:lnTo>
                  <a:lnTo>
                    <a:pt x="119434" y="23040"/>
                  </a:lnTo>
                  <a:lnTo>
                    <a:pt x="156360" y="70399"/>
                  </a:lnTo>
                  <a:lnTo>
                    <a:pt x="166566" y="100860"/>
                  </a:lnTo>
                  <a:lnTo>
                    <a:pt x="172311" y="152270"/>
                  </a:lnTo>
                  <a:lnTo>
                    <a:pt x="170608" y="188030"/>
                  </a:lnTo>
                  <a:lnTo>
                    <a:pt x="152519" y="240898"/>
                  </a:lnTo>
                  <a:lnTo>
                    <a:pt x="126339" y="284663"/>
                  </a:lnTo>
                  <a:lnTo>
                    <a:pt x="90312" y="316081"/>
                  </a:lnTo>
                  <a:lnTo>
                    <a:pt x="64085" y="329899"/>
                  </a:lnTo>
                  <a:lnTo>
                    <a:pt x="33130" y="332993"/>
                  </a:lnTo>
                  <a:lnTo>
                    <a:pt x="16345" y="331685"/>
                  </a:lnTo>
                  <a:lnTo>
                    <a:pt x="6678" y="323196"/>
                  </a:lnTo>
                  <a:lnTo>
                    <a:pt x="1757" y="309918"/>
                  </a:lnTo>
                  <a:lnTo>
                    <a:pt x="0" y="293450"/>
                  </a:lnTo>
                  <a:lnTo>
                    <a:pt x="3398" y="279424"/>
                  </a:lnTo>
                  <a:lnTo>
                    <a:pt x="19362" y="255715"/>
                  </a:lnTo>
                  <a:lnTo>
                    <a:pt x="45755" y="243145"/>
                  </a:lnTo>
                  <a:lnTo>
                    <a:pt x="61324" y="239793"/>
                  </a:lnTo>
                  <a:lnTo>
                    <a:pt x="90811" y="244195"/>
                  </a:lnTo>
                  <a:lnTo>
                    <a:pt x="117628" y="257831"/>
                  </a:lnTo>
                  <a:lnTo>
                    <a:pt x="148332" y="289679"/>
                  </a:lnTo>
                  <a:lnTo>
                    <a:pt x="17473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665480" y="7532249"/>
              <a:ext cx="24952" cy="219380"/>
            </a:xfrm>
            <a:custGeom>
              <a:avLst/>
              <a:gdLst/>
              <a:ahLst/>
              <a:cxnLst/>
              <a:rect l="0" t="0" r="0" b="0"/>
              <a:pathLst>
                <a:path w="24952" h="219380">
                  <a:moveTo>
                    <a:pt x="0" y="0"/>
                  </a:moveTo>
                  <a:lnTo>
                    <a:pt x="19084" y="57251"/>
                  </a:lnTo>
                  <a:lnTo>
                    <a:pt x="24951" y="103970"/>
                  </a:lnTo>
                  <a:lnTo>
                    <a:pt x="15987" y="163404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775169" y="7436270"/>
              <a:ext cx="100174" cy="124083"/>
            </a:xfrm>
            <a:custGeom>
              <a:avLst/>
              <a:gdLst/>
              <a:ahLst/>
              <a:cxnLst/>
              <a:rect l="0" t="0" r="0" b="0"/>
              <a:pathLst>
                <a:path w="100174" h="124083">
                  <a:moveTo>
                    <a:pt x="0" y="13711"/>
                  </a:moveTo>
                  <a:lnTo>
                    <a:pt x="3046" y="65396"/>
                  </a:lnTo>
                  <a:lnTo>
                    <a:pt x="14557" y="94574"/>
                  </a:lnTo>
                  <a:lnTo>
                    <a:pt x="33892" y="114651"/>
                  </a:lnTo>
                  <a:lnTo>
                    <a:pt x="45447" y="122138"/>
                  </a:lnTo>
                  <a:lnTo>
                    <a:pt x="56197" y="124082"/>
                  </a:lnTo>
                  <a:lnTo>
                    <a:pt x="66410" y="122331"/>
                  </a:lnTo>
                  <a:lnTo>
                    <a:pt x="76267" y="118118"/>
                  </a:lnTo>
                  <a:lnTo>
                    <a:pt x="91280" y="101247"/>
                  </a:lnTo>
                  <a:lnTo>
                    <a:pt x="97417" y="90350"/>
                  </a:lnTo>
                  <a:lnTo>
                    <a:pt x="100173" y="66054"/>
                  </a:lnTo>
                  <a:lnTo>
                    <a:pt x="94796" y="41546"/>
                  </a:lnTo>
                  <a:lnTo>
                    <a:pt x="82249" y="20496"/>
                  </a:lnTo>
                  <a:lnTo>
                    <a:pt x="70579" y="9109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946136" y="7367714"/>
              <a:ext cx="89547" cy="129101"/>
            </a:xfrm>
            <a:custGeom>
              <a:avLst/>
              <a:gdLst/>
              <a:ahLst/>
              <a:cxnLst/>
              <a:rect l="0" t="0" r="0" b="0"/>
              <a:pathLst>
                <a:path w="89547" h="129101">
                  <a:moveTo>
                    <a:pt x="7279" y="95978"/>
                  </a:moveTo>
                  <a:lnTo>
                    <a:pt x="7279" y="125094"/>
                  </a:lnTo>
                  <a:lnTo>
                    <a:pt x="5755" y="129100"/>
                  </a:lnTo>
                  <a:lnTo>
                    <a:pt x="3216" y="127200"/>
                  </a:lnTo>
                  <a:lnTo>
                    <a:pt x="0" y="121364"/>
                  </a:lnTo>
                  <a:lnTo>
                    <a:pt x="2752" y="84033"/>
                  </a:lnTo>
                  <a:lnTo>
                    <a:pt x="13216" y="41658"/>
                  </a:lnTo>
                  <a:lnTo>
                    <a:pt x="20377" y="30819"/>
                  </a:lnTo>
                  <a:lnTo>
                    <a:pt x="40522" y="14712"/>
                  </a:lnTo>
                  <a:lnTo>
                    <a:pt x="895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9131660" y="7146247"/>
              <a:ext cx="192735" cy="358580"/>
            </a:xfrm>
            <a:custGeom>
              <a:avLst/>
              <a:gdLst/>
              <a:ahLst/>
              <a:cxnLst/>
              <a:rect l="0" t="0" r="0" b="0"/>
              <a:pathLst>
                <a:path w="192735" h="358580">
                  <a:moveTo>
                    <a:pt x="0" y="15799"/>
                  </a:moveTo>
                  <a:lnTo>
                    <a:pt x="29116" y="1242"/>
                  </a:lnTo>
                  <a:lnTo>
                    <a:pt x="42262" y="0"/>
                  </a:lnTo>
                  <a:lnTo>
                    <a:pt x="69057" y="6746"/>
                  </a:lnTo>
                  <a:lnTo>
                    <a:pt x="88076" y="23963"/>
                  </a:lnTo>
                  <a:lnTo>
                    <a:pt x="95281" y="34953"/>
                  </a:lnTo>
                  <a:lnTo>
                    <a:pt x="99223" y="59351"/>
                  </a:lnTo>
                  <a:lnTo>
                    <a:pt x="98142" y="72257"/>
                  </a:lnTo>
                  <a:lnTo>
                    <a:pt x="88815" y="94720"/>
                  </a:lnTo>
                  <a:lnTo>
                    <a:pt x="72990" y="114861"/>
                  </a:lnTo>
                  <a:lnTo>
                    <a:pt x="46002" y="137236"/>
                  </a:lnTo>
                  <a:lnTo>
                    <a:pt x="45903" y="136367"/>
                  </a:lnTo>
                  <a:lnTo>
                    <a:pt x="48884" y="132741"/>
                  </a:lnTo>
                  <a:lnTo>
                    <a:pt x="82194" y="120359"/>
                  </a:lnTo>
                  <a:lnTo>
                    <a:pt x="109657" y="119654"/>
                  </a:lnTo>
                  <a:lnTo>
                    <a:pt x="135574" y="125942"/>
                  </a:lnTo>
                  <a:lnTo>
                    <a:pt x="157249" y="138894"/>
                  </a:lnTo>
                  <a:lnTo>
                    <a:pt x="186582" y="170594"/>
                  </a:lnTo>
                  <a:lnTo>
                    <a:pt x="191421" y="184505"/>
                  </a:lnTo>
                  <a:lnTo>
                    <a:pt x="192734" y="216211"/>
                  </a:lnTo>
                  <a:lnTo>
                    <a:pt x="184178" y="242490"/>
                  </a:lnTo>
                  <a:lnTo>
                    <a:pt x="153858" y="284189"/>
                  </a:lnTo>
                  <a:lnTo>
                    <a:pt x="90510" y="320138"/>
                  </a:lnTo>
                  <a:lnTo>
                    <a:pt x="29051" y="347261"/>
                  </a:lnTo>
                  <a:lnTo>
                    <a:pt x="0" y="358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5155412" y="8300076"/>
            <a:ext cx="2042970" cy="726694"/>
            <a:chOff x="5155412" y="8300076"/>
            <a:chExt cx="2042970" cy="726694"/>
          </a:xfrm>
        </p:grpSpPr>
        <p:sp>
          <p:nvSpPr>
            <p:cNvPr id="372" name="Freeform 371"/>
            <p:cNvSpPr/>
            <p:nvPr/>
          </p:nvSpPr>
          <p:spPr>
            <a:xfrm>
              <a:off x="5182834" y="8615434"/>
              <a:ext cx="109691" cy="411336"/>
            </a:xfrm>
            <a:custGeom>
              <a:avLst/>
              <a:gdLst/>
              <a:ahLst/>
              <a:cxnLst/>
              <a:rect l="0" t="0" r="0" b="0"/>
              <a:pathLst>
                <a:path w="109691" h="411336">
                  <a:moveTo>
                    <a:pt x="0" y="0"/>
                  </a:moveTo>
                  <a:lnTo>
                    <a:pt x="14915" y="55597"/>
                  </a:lnTo>
                  <a:lnTo>
                    <a:pt x="32230" y="109837"/>
                  </a:lnTo>
                  <a:lnTo>
                    <a:pt x="45774" y="158145"/>
                  </a:lnTo>
                  <a:lnTo>
                    <a:pt x="64000" y="218117"/>
                  </a:lnTo>
                  <a:lnTo>
                    <a:pt x="82270" y="273974"/>
                  </a:lnTo>
                  <a:lnTo>
                    <a:pt x="95979" y="323409"/>
                  </a:lnTo>
                  <a:lnTo>
                    <a:pt x="105627" y="374110"/>
                  </a:lnTo>
                  <a:lnTo>
                    <a:pt x="109690" y="411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5155412" y="8601722"/>
              <a:ext cx="191958" cy="383915"/>
            </a:xfrm>
            <a:custGeom>
              <a:avLst/>
              <a:gdLst/>
              <a:ahLst/>
              <a:cxnLst/>
              <a:rect l="0" t="0" r="0" b="0"/>
              <a:pathLst>
                <a:path w="191958" h="383915">
                  <a:moveTo>
                    <a:pt x="191957" y="0"/>
                  </a:moveTo>
                  <a:lnTo>
                    <a:pt x="161067" y="57253"/>
                  </a:lnTo>
                  <a:lnTo>
                    <a:pt x="130954" y="111689"/>
                  </a:lnTo>
                  <a:lnTo>
                    <a:pt x="106172" y="161911"/>
                  </a:lnTo>
                  <a:lnTo>
                    <a:pt x="86980" y="213862"/>
                  </a:lnTo>
                  <a:lnTo>
                    <a:pt x="53970" y="277197"/>
                  </a:lnTo>
                  <a:lnTo>
                    <a:pt x="27163" y="32995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525614" y="8546877"/>
              <a:ext cx="27424" cy="274226"/>
            </a:xfrm>
            <a:custGeom>
              <a:avLst/>
              <a:gdLst/>
              <a:ahLst/>
              <a:cxnLst/>
              <a:rect l="0" t="0" r="0" b="0"/>
              <a:pathLst>
                <a:path w="27424" h="274226">
                  <a:moveTo>
                    <a:pt x="27423" y="0"/>
                  </a:moveTo>
                  <a:lnTo>
                    <a:pt x="25899" y="45309"/>
                  </a:lnTo>
                  <a:lnTo>
                    <a:pt x="18000" y="104495"/>
                  </a:lnTo>
                  <a:lnTo>
                    <a:pt x="13459" y="167228"/>
                  </a:lnTo>
                  <a:lnTo>
                    <a:pt x="4665" y="216115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429636" y="8711412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41133"/>
                  </a:moveTo>
                  <a:lnTo>
                    <a:pt x="21836" y="26576"/>
                  </a:lnTo>
                  <a:lnTo>
                    <a:pt x="71810" y="17523"/>
                  </a:lnTo>
                  <a:lnTo>
                    <a:pt x="131999" y="504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731282" y="8492032"/>
              <a:ext cx="64392" cy="219381"/>
            </a:xfrm>
            <a:custGeom>
              <a:avLst/>
              <a:gdLst/>
              <a:ahLst/>
              <a:cxnLst/>
              <a:rect l="0" t="0" r="0" b="0"/>
              <a:pathLst>
                <a:path w="64392" h="219381">
                  <a:moveTo>
                    <a:pt x="0" y="0"/>
                  </a:moveTo>
                  <a:lnTo>
                    <a:pt x="29115" y="7279"/>
                  </a:lnTo>
                  <a:lnTo>
                    <a:pt x="39215" y="13994"/>
                  </a:lnTo>
                  <a:lnTo>
                    <a:pt x="54500" y="33642"/>
                  </a:lnTo>
                  <a:lnTo>
                    <a:pt x="64391" y="84957"/>
                  </a:lnTo>
                  <a:lnTo>
                    <a:pt x="58580" y="118503"/>
                  </a:lnTo>
                  <a:lnTo>
                    <a:pt x="30023" y="177278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649015" y="8663000"/>
              <a:ext cx="166302" cy="254081"/>
            </a:xfrm>
            <a:custGeom>
              <a:avLst/>
              <a:gdLst/>
              <a:ahLst/>
              <a:cxnLst/>
              <a:rect l="0" t="0" r="0" b="0"/>
              <a:pathLst>
                <a:path w="166302" h="254081">
                  <a:moveTo>
                    <a:pt x="68556" y="7279"/>
                  </a:moveTo>
                  <a:lnTo>
                    <a:pt x="90392" y="0"/>
                  </a:lnTo>
                  <a:lnTo>
                    <a:pt x="133087" y="2752"/>
                  </a:lnTo>
                  <a:lnTo>
                    <a:pt x="145093" y="8831"/>
                  </a:lnTo>
                  <a:lnTo>
                    <a:pt x="162495" y="27774"/>
                  </a:lnTo>
                  <a:lnTo>
                    <a:pt x="166222" y="39223"/>
                  </a:lnTo>
                  <a:lnTo>
                    <a:pt x="166301" y="64133"/>
                  </a:lnTo>
                  <a:lnTo>
                    <a:pt x="150500" y="111130"/>
                  </a:lnTo>
                  <a:lnTo>
                    <a:pt x="126521" y="163650"/>
                  </a:lnTo>
                  <a:lnTo>
                    <a:pt x="92841" y="203250"/>
                  </a:lnTo>
                  <a:lnTo>
                    <a:pt x="42037" y="240880"/>
                  </a:lnTo>
                  <a:lnTo>
                    <a:pt x="0" y="254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854683" y="8683989"/>
              <a:ext cx="80025" cy="158709"/>
            </a:xfrm>
            <a:custGeom>
              <a:avLst/>
              <a:gdLst/>
              <a:ahLst/>
              <a:cxnLst/>
              <a:rect l="0" t="0" r="0" b="0"/>
              <a:pathLst>
                <a:path w="80025" h="158709">
                  <a:moveTo>
                    <a:pt x="0" y="0"/>
                  </a:moveTo>
                  <a:lnTo>
                    <a:pt x="20369" y="23417"/>
                  </a:lnTo>
                  <a:lnTo>
                    <a:pt x="44705" y="74536"/>
                  </a:lnTo>
                  <a:lnTo>
                    <a:pt x="71124" y="135585"/>
                  </a:lnTo>
                  <a:lnTo>
                    <a:pt x="80024" y="158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934211" y="8642855"/>
              <a:ext cx="71296" cy="199918"/>
            </a:xfrm>
            <a:custGeom>
              <a:avLst/>
              <a:gdLst/>
              <a:ahLst/>
              <a:cxnLst/>
              <a:rect l="0" t="0" r="0" b="0"/>
              <a:pathLst>
                <a:path w="71296" h="199918">
                  <a:moveTo>
                    <a:pt x="71295" y="0"/>
                  </a:moveTo>
                  <a:lnTo>
                    <a:pt x="50926" y="35887"/>
                  </a:lnTo>
                  <a:lnTo>
                    <a:pt x="35468" y="89007"/>
                  </a:lnTo>
                  <a:lnTo>
                    <a:pt x="16596" y="149446"/>
                  </a:lnTo>
                  <a:lnTo>
                    <a:pt x="0" y="199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128907" y="8656567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57252" y="8339"/>
                  </a:lnTo>
                  <a:lnTo>
                    <a:pt x="115018" y="16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320864" y="8536025"/>
              <a:ext cx="160859" cy="233217"/>
            </a:xfrm>
            <a:custGeom>
              <a:avLst/>
              <a:gdLst/>
              <a:ahLst/>
              <a:cxnLst/>
              <a:rect l="0" t="0" r="0" b="0"/>
              <a:pathLst>
                <a:path w="160859" h="233217">
                  <a:moveTo>
                    <a:pt x="0" y="10852"/>
                  </a:moveTo>
                  <a:lnTo>
                    <a:pt x="59660" y="0"/>
                  </a:lnTo>
                  <a:lnTo>
                    <a:pt x="107054" y="2050"/>
                  </a:lnTo>
                  <a:lnTo>
                    <a:pt x="134417" y="9987"/>
                  </a:lnTo>
                  <a:lnTo>
                    <a:pt x="156734" y="23671"/>
                  </a:lnTo>
                  <a:lnTo>
                    <a:pt x="160858" y="31586"/>
                  </a:lnTo>
                  <a:lnTo>
                    <a:pt x="160559" y="39909"/>
                  </a:lnTo>
                  <a:lnTo>
                    <a:pt x="152103" y="57282"/>
                  </a:lnTo>
                  <a:lnTo>
                    <a:pt x="105946" y="109635"/>
                  </a:lnTo>
                  <a:lnTo>
                    <a:pt x="46178" y="170260"/>
                  </a:lnTo>
                  <a:lnTo>
                    <a:pt x="25700" y="205352"/>
                  </a:lnTo>
                  <a:lnTo>
                    <a:pt x="26274" y="215169"/>
                  </a:lnTo>
                  <a:lnTo>
                    <a:pt x="31227" y="223237"/>
                  </a:lnTo>
                  <a:lnTo>
                    <a:pt x="39100" y="230139"/>
                  </a:lnTo>
                  <a:lnTo>
                    <a:pt x="48919" y="233216"/>
                  </a:lnTo>
                  <a:lnTo>
                    <a:pt x="72016" y="232574"/>
                  </a:lnTo>
                  <a:lnTo>
                    <a:pt x="123401" y="216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6622510" y="8588011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13711"/>
                  </a:moveTo>
                  <a:lnTo>
                    <a:pt x="55597" y="2858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6622510" y="8670279"/>
              <a:ext cx="109691" cy="27422"/>
            </a:xfrm>
            <a:custGeom>
              <a:avLst/>
              <a:gdLst/>
              <a:ahLst/>
              <a:cxnLst/>
              <a:rect l="0" t="0" r="0" b="0"/>
              <a:pathLst>
                <a:path w="109691" h="27422">
                  <a:moveTo>
                    <a:pt x="0" y="27421"/>
                  </a:moveTo>
                  <a:lnTo>
                    <a:pt x="55597" y="12507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6951579" y="8354921"/>
              <a:ext cx="82269" cy="383914"/>
            </a:xfrm>
            <a:custGeom>
              <a:avLst/>
              <a:gdLst/>
              <a:ahLst/>
              <a:cxnLst/>
              <a:rect l="0" t="0" r="0" b="0"/>
              <a:pathLst>
                <a:path w="82269" h="383914">
                  <a:moveTo>
                    <a:pt x="82268" y="0"/>
                  </a:moveTo>
                  <a:lnTo>
                    <a:pt x="79221" y="45309"/>
                  </a:lnTo>
                  <a:lnTo>
                    <a:pt x="61898" y="101447"/>
                  </a:lnTo>
                  <a:lnTo>
                    <a:pt x="46440" y="152951"/>
                  </a:lnTo>
                  <a:lnTo>
                    <a:pt x="36891" y="198996"/>
                  </a:lnTo>
                  <a:lnTo>
                    <a:pt x="22949" y="254473"/>
                  </a:lnTo>
                  <a:lnTo>
                    <a:pt x="9169" y="314414"/>
                  </a:lnTo>
                  <a:lnTo>
                    <a:pt x="4075" y="34591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7116114" y="8300076"/>
              <a:ext cx="82268" cy="397625"/>
            </a:xfrm>
            <a:custGeom>
              <a:avLst/>
              <a:gdLst/>
              <a:ahLst/>
              <a:cxnLst/>
              <a:rect l="0" t="0" r="0" b="0"/>
              <a:pathLst>
                <a:path w="82268" h="397625">
                  <a:moveTo>
                    <a:pt x="82267" y="0"/>
                  </a:moveTo>
                  <a:lnTo>
                    <a:pt x="80744" y="45309"/>
                  </a:lnTo>
                  <a:lnTo>
                    <a:pt x="71320" y="107541"/>
                  </a:lnTo>
                  <a:lnTo>
                    <a:pt x="63183" y="162563"/>
                  </a:lnTo>
                  <a:lnTo>
                    <a:pt x="54488" y="210378"/>
                  </a:lnTo>
                  <a:lnTo>
                    <a:pt x="41027" y="271557"/>
                  </a:lnTo>
                  <a:lnTo>
                    <a:pt x="27391" y="324215"/>
                  </a:lnTo>
                  <a:lnTo>
                    <a:pt x="13701" y="364701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5004588" y="8889657"/>
            <a:ext cx="2234928" cy="785088"/>
            <a:chOff x="5004588" y="8889657"/>
            <a:chExt cx="2234928" cy="785088"/>
          </a:xfrm>
        </p:grpSpPr>
        <p:sp>
          <p:nvSpPr>
            <p:cNvPr id="387" name="Freeform 386"/>
            <p:cNvSpPr/>
            <p:nvPr/>
          </p:nvSpPr>
          <p:spPr>
            <a:xfrm>
              <a:off x="5004588" y="9228189"/>
              <a:ext cx="242800" cy="446556"/>
            </a:xfrm>
            <a:custGeom>
              <a:avLst/>
              <a:gdLst/>
              <a:ahLst/>
              <a:cxnLst/>
              <a:rect l="0" t="0" r="0" b="0"/>
              <a:pathLst>
                <a:path w="242800" h="446556">
                  <a:moveTo>
                    <a:pt x="95979" y="45382"/>
                  </a:moveTo>
                  <a:lnTo>
                    <a:pt x="110537" y="23546"/>
                  </a:lnTo>
                  <a:lnTo>
                    <a:pt x="129871" y="8762"/>
                  </a:lnTo>
                  <a:lnTo>
                    <a:pt x="141426" y="2686"/>
                  </a:lnTo>
                  <a:lnTo>
                    <a:pt x="166452" y="0"/>
                  </a:lnTo>
                  <a:lnTo>
                    <a:pt x="191286" y="5407"/>
                  </a:lnTo>
                  <a:lnTo>
                    <a:pt x="212479" y="17967"/>
                  </a:lnTo>
                  <a:lnTo>
                    <a:pt x="219350" y="28629"/>
                  </a:lnTo>
                  <a:lnTo>
                    <a:pt x="226984" y="56726"/>
                  </a:lnTo>
                  <a:lnTo>
                    <a:pt x="224002" y="106804"/>
                  </a:lnTo>
                  <a:lnTo>
                    <a:pt x="206192" y="152958"/>
                  </a:lnTo>
                  <a:lnTo>
                    <a:pt x="174339" y="188300"/>
                  </a:lnTo>
                  <a:lnTo>
                    <a:pt x="164977" y="189411"/>
                  </a:lnTo>
                  <a:lnTo>
                    <a:pt x="157212" y="184058"/>
                  </a:lnTo>
                  <a:lnTo>
                    <a:pt x="150512" y="174396"/>
                  </a:lnTo>
                  <a:lnTo>
                    <a:pt x="149093" y="163384"/>
                  </a:lnTo>
                  <a:lnTo>
                    <a:pt x="155640" y="138961"/>
                  </a:lnTo>
                  <a:lnTo>
                    <a:pt x="176457" y="106795"/>
                  </a:lnTo>
                  <a:lnTo>
                    <a:pt x="186194" y="101559"/>
                  </a:lnTo>
                  <a:lnTo>
                    <a:pt x="209201" y="99803"/>
                  </a:lnTo>
                  <a:lnTo>
                    <a:pt x="218687" y="104515"/>
                  </a:lnTo>
                  <a:lnTo>
                    <a:pt x="233291" y="121937"/>
                  </a:lnTo>
                  <a:lnTo>
                    <a:pt x="242799" y="171999"/>
                  </a:lnTo>
                  <a:lnTo>
                    <a:pt x="240960" y="217439"/>
                  </a:lnTo>
                  <a:lnTo>
                    <a:pt x="232018" y="266581"/>
                  </a:lnTo>
                  <a:lnTo>
                    <a:pt x="212809" y="313813"/>
                  </a:lnTo>
                  <a:lnTo>
                    <a:pt x="183578" y="375950"/>
                  </a:lnTo>
                  <a:lnTo>
                    <a:pt x="148341" y="418398"/>
                  </a:lnTo>
                  <a:lnTo>
                    <a:pt x="108955" y="442994"/>
                  </a:lnTo>
                  <a:lnTo>
                    <a:pt x="77879" y="446555"/>
                  </a:lnTo>
                  <a:lnTo>
                    <a:pt x="34247" y="439996"/>
                  </a:lnTo>
                  <a:lnTo>
                    <a:pt x="0" y="4292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5457058" y="9205015"/>
              <a:ext cx="12865" cy="287936"/>
            </a:xfrm>
            <a:custGeom>
              <a:avLst/>
              <a:gdLst/>
              <a:ahLst/>
              <a:cxnLst/>
              <a:rect l="0" t="0" r="0" b="0"/>
              <a:pathLst>
                <a:path w="12865" h="287936">
                  <a:moveTo>
                    <a:pt x="0" y="0"/>
                  </a:moveTo>
                  <a:lnTo>
                    <a:pt x="10852" y="59660"/>
                  </a:lnTo>
                  <a:lnTo>
                    <a:pt x="12864" y="115179"/>
                  </a:lnTo>
                  <a:lnTo>
                    <a:pt x="9397" y="175809"/>
                  </a:lnTo>
                  <a:lnTo>
                    <a:pt x="2784" y="232369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5347369" y="9328416"/>
              <a:ext cx="178246" cy="68557"/>
            </a:xfrm>
            <a:custGeom>
              <a:avLst/>
              <a:gdLst/>
              <a:ahLst/>
              <a:cxnLst/>
              <a:rect l="0" t="0" r="0" b="0"/>
              <a:pathLst>
                <a:path w="178246" h="68557">
                  <a:moveTo>
                    <a:pt x="0" y="68556"/>
                  </a:moveTo>
                  <a:lnTo>
                    <a:pt x="57251" y="37666"/>
                  </a:lnTo>
                  <a:lnTo>
                    <a:pt x="110165" y="18500"/>
                  </a:lnTo>
                  <a:lnTo>
                    <a:pt x="156503" y="4106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5607881" y="9109036"/>
              <a:ext cx="40628" cy="19404"/>
            </a:xfrm>
            <a:custGeom>
              <a:avLst/>
              <a:gdLst/>
              <a:ahLst/>
              <a:cxnLst/>
              <a:rect l="0" t="0" r="0" b="0"/>
              <a:pathLst>
                <a:path w="40628" h="19404">
                  <a:moveTo>
                    <a:pt x="0" y="0"/>
                  </a:moveTo>
                  <a:lnTo>
                    <a:pt x="31316" y="12470"/>
                  </a:lnTo>
                  <a:lnTo>
                    <a:pt x="40627" y="19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6334575" y="9136459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14557" y="26576"/>
                  </a:lnTo>
                  <a:lnTo>
                    <a:pt x="52725" y="10244"/>
                  </a:lnTo>
                  <a:lnTo>
                    <a:pt x="114123" y="202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512820" y="9043339"/>
              <a:ext cx="191959" cy="257656"/>
            </a:xfrm>
            <a:custGeom>
              <a:avLst/>
              <a:gdLst/>
              <a:ahLst/>
              <a:cxnLst/>
              <a:rect l="0" t="0" r="0" b="0"/>
              <a:pathLst>
                <a:path w="191959" h="257656">
                  <a:moveTo>
                    <a:pt x="0" y="10853"/>
                  </a:moveTo>
                  <a:lnTo>
                    <a:pt x="48808" y="0"/>
                  </a:lnTo>
                  <a:lnTo>
                    <a:pt x="94191" y="2052"/>
                  </a:lnTo>
                  <a:lnTo>
                    <a:pt x="108498" y="4985"/>
                  </a:lnTo>
                  <a:lnTo>
                    <a:pt x="116513" y="14559"/>
                  </a:lnTo>
                  <a:lnTo>
                    <a:pt x="121356" y="45509"/>
                  </a:lnTo>
                  <a:lnTo>
                    <a:pt x="108238" y="98479"/>
                  </a:lnTo>
                  <a:lnTo>
                    <a:pt x="76508" y="160026"/>
                  </a:lnTo>
                  <a:lnTo>
                    <a:pt x="31837" y="222736"/>
                  </a:lnTo>
                  <a:lnTo>
                    <a:pt x="30366" y="231329"/>
                  </a:lnTo>
                  <a:lnTo>
                    <a:pt x="33956" y="238580"/>
                  </a:lnTo>
                  <a:lnTo>
                    <a:pt x="40919" y="244938"/>
                  </a:lnTo>
                  <a:lnTo>
                    <a:pt x="64906" y="252004"/>
                  </a:lnTo>
                  <a:lnTo>
                    <a:pt x="112671" y="255980"/>
                  </a:lnTo>
                  <a:lnTo>
                    <a:pt x="157293" y="257158"/>
                  </a:lnTo>
                  <a:lnTo>
                    <a:pt x="191958" y="2576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6828179" y="9054192"/>
              <a:ext cx="82268" cy="27424"/>
            </a:xfrm>
            <a:custGeom>
              <a:avLst/>
              <a:gdLst/>
              <a:ahLst/>
              <a:cxnLst/>
              <a:rect l="0" t="0" r="0" b="0"/>
              <a:pathLst>
                <a:path w="82268" h="27424">
                  <a:moveTo>
                    <a:pt x="0" y="27423"/>
                  </a:moveTo>
                  <a:lnTo>
                    <a:pt x="32839" y="857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6828179" y="9136459"/>
              <a:ext cx="109690" cy="27423"/>
            </a:xfrm>
            <a:custGeom>
              <a:avLst/>
              <a:gdLst/>
              <a:ahLst/>
              <a:cxnLst/>
              <a:rect l="0" t="0" r="0" b="0"/>
              <a:pathLst>
                <a:path w="109690" h="27423">
                  <a:moveTo>
                    <a:pt x="0" y="27422"/>
                  </a:moveTo>
                  <a:lnTo>
                    <a:pt x="59659" y="12507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7102402" y="8889657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54845" y="0"/>
                  </a:moveTo>
                  <a:lnTo>
                    <a:pt x="53321" y="51686"/>
                  </a:lnTo>
                  <a:lnTo>
                    <a:pt x="43899" y="99613"/>
                  </a:lnTo>
                  <a:lnTo>
                    <a:pt x="35761" y="144822"/>
                  </a:lnTo>
                  <a:lnTo>
                    <a:pt x="22614" y="199828"/>
                  </a:lnTo>
                  <a:lnTo>
                    <a:pt x="9071" y="259629"/>
                  </a:lnTo>
                  <a:lnTo>
                    <a:pt x="4032" y="29516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7184669" y="8958213"/>
              <a:ext cx="54847" cy="287937"/>
            </a:xfrm>
            <a:custGeom>
              <a:avLst/>
              <a:gdLst/>
              <a:ahLst/>
              <a:cxnLst/>
              <a:rect l="0" t="0" r="0" b="0"/>
              <a:pathLst>
                <a:path w="54847" h="287937">
                  <a:moveTo>
                    <a:pt x="54846" y="0"/>
                  </a:moveTo>
                  <a:lnTo>
                    <a:pt x="50783" y="55596"/>
                  </a:lnTo>
                  <a:lnTo>
                    <a:pt x="35762" y="109838"/>
                  </a:lnTo>
                  <a:lnTo>
                    <a:pt x="27067" y="153429"/>
                  </a:lnTo>
                  <a:lnTo>
                    <a:pt x="18124" y="203779"/>
                  </a:lnTo>
                  <a:lnTo>
                    <a:pt x="6048" y="260292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5566748" y="8999347"/>
            <a:ext cx="611267" cy="603294"/>
            <a:chOff x="5566748" y="8999347"/>
            <a:chExt cx="611267" cy="603294"/>
          </a:xfrm>
        </p:grpSpPr>
        <p:sp>
          <p:nvSpPr>
            <p:cNvPr id="398" name="Freeform 397"/>
            <p:cNvSpPr/>
            <p:nvPr/>
          </p:nvSpPr>
          <p:spPr>
            <a:xfrm>
              <a:off x="5566748" y="9122748"/>
              <a:ext cx="162313" cy="479893"/>
            </a:xfrm>
            <a:custGeom>
              <a:avLst/>
              <a:gdLst/>
              <a:ahLst/>
              <a:cxnLst/>
              <a:rect l="0" t="0" r="0" b="0"/>
              <a:pathLst>
                <a:path w="162313" h="479893">
                  <a:moveTo>
                    <a:pt x="41133" y="0"/>
                  </a:moveTo>
                  <a:lnTo>
                    <a:pt x="77527" y="7278"/>
                  </a:lnTo>
                  <a:lnTo>
                    <a:pt x="103520" y="23040"/>
                  </a:lnTo>
                  <a:lnTo>
                    <a:pt x="114717" y="33641"/>
                  </a:lnTo>
                  <a:lnTo>
                    <a:pt x="120659" y="48326"/>
                  </a:lnTo>
                  <a:lnTo>
                    <a:pt x="121742" y="103865"/>
                  </a:lnTo>
                  <a:lnTo>
                    <a:pt x="116062" y="141125"/>
                  </a:lnTo>
                  <a:lnTo>
                    <a:pt x="100334" y="169872"/>
                  </a:lnTo>
                  <a:lnTo>
                    <a:pt x="89741" y="181804"/>
                  </a:lnTo>
                  <a:lnTo>
                    <a:pt x="84203" y="185189"/>
                  </a:lnTo>
                  <a:lnTo>
                    <a:pt x="82034" y="182875"/>
                  </a:lnTo>
                  <a:lnTo>
                    <a:pt x="82111" y="176761"/>
                  </a:lnTo>
                  <a:lnTo>
                    <a:pt x="86734" y="174209"/>
                  </a:lnTo>
                  <a:lnTo>
                    <a:pt x="104057" y="175436"/>
                  </a:lnTo>
                  <a:lnTo>
                    <a:pt x="122929" y="185122"/>
                  </a:lnTo>
                  <a:lnTo>
                    <a:pt x="132227" y="191971"/>
                  </a:lnTo>
                  <a:lnTo>
                    <a:pt x="146621" y="215830"/>
                  </a:lnTo>
                  <a:lnTo>
                    <a:pt x="156573" y="246748"/>
                  </a:lnTo>
                  <a:lnTo>
                    <a:pt x="162175" y="298414"/>
                  </a:lnTo>
                  <a:lnTo>
                    <a:pt x="162312" y="350794"/>
                  </a:lnTo>
                  <a:lnTo>
                    <a:pt x="156945" y="381381"/>
                  </a:lnTo>
                  <a:lnTo>
                    <a:pt x="138079" y="417018"/>
                  </a:lnTo>
                  <a:lnTo>
                    <a:pt x="113192" y="446874"/>
                  </a:lnTo>
                  <a:lnTo>
                    <a:pt x="79242" y="467739"/>
                  </a:lnTo>
                  <a:lnTo>
                    <a:pt x="21972" y="477492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5778749" y="9067903"/>
              <a:ext cx="103357" cy="466182"/>
            </a:xfrm>
            <a:custGeom>
              <a:avLst/>
              <a:gdLst/>
              <a:ahLst/>
              <a:cxnLst/>
              <a:rect l="0" t="0" r="0" b="0"/>
              <a:pathLst>
                <a:path w="103357" h="466182">
                  <a:moveTo>
                    <a:pt x="48512" y="0"/>
                  </a:moveTo>
                  <a:lnTo>
                    <a:pt x="37565" y="45309"/>
                  </a:lnTo>
                  <a:lnTo>
                    <a:pt x="25125" y="101447"/>
                  </a:lnTo>
                  <a:lnTo>
                    <a:pt x="13313" y="149904"/>
                  </a:lnTo>
                  <a:lnTo>
                    <a:pt x="7613" y="202180"/>
                  </a:lnTo>
                  <a:lnTo>
                    <a:pt x="0" y="259311"/>
                  </a:lnTo>
                  <a:lnTo>
                    <a:pt x="3083" y="307205"/>
                  </a:lnTo>
                  <a:lnTo>
                    <a:pt x="9532" y="350837"/>
                  </a:lnTo>
                  <a:lnTo>
                    <a:pt x="25790" y="405598"/>
                  </a:lnTo>
                  <a:lnTo>
                    <a:pt x="33364" y="421222"/>
                  </a:lnTo>
                  <a:lnTo>
                    <a:pt x="53967" y="442644"/>
                  </a:lnTo>
                  <a:lnTo>
                    <a:pt x="83136" y="459208"/>
                  </a:lnTo>
                  <a:lnTo>
                    <a:pt x="103356" y="466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5868394" y="9218011"/>
              <a:ext cx="156692" cy="316074"/>
            </a:xfrm>
            <a:custGeom>
              <a:avLst/>
              <a:gdLst/>
              <a:ahLst/>
              <a:cxnLst/>
              <a:rect l="0" t="0" r="0" b="0"/>
              <a:pathLst>
                <a:path w="156692" h="316074">
                  <a:moveTo>
                    <a:pt x="0" y="28138"/>
                  </a:moveTo>
                  <a:lnTo>
                    <a:pt x="14558" y="6301"/>
                  </a:lnTo>
                  <a:lnTo>
                    <a:pt x="23417" y="1392"/>
                  </a:lnTo>
                  <a:lnTo>
                    <a:pt x="45447" y="0"/>
                  </a:lnTo>
                  <a:lnTo>
                    <a:pt x="54674" y="6332"/>
                  </a:lnTo>
                  <a:lnTo>
                    <a:pt x="68988" y="29618"/>
                  </a:lnTo>
                  <a:lnTo>
                    <a:pt x="70368" y="41313"/>
                  </a:lnTo>
                  <a:lnTo>
                    <a:pt x="50212" y="98730"/>
                  </a:lnTo>
                  <a:lnTo>
                    <a:pt x="51756" y="105669"/>
                  </a:lnTo>
                  <a:lnTo>
                    <a:pt x="57356" y="108771"/>
                  </a:lnTo>
                  <a:lnTo>
                    <a:pt x="99183" y="117361"/>
                  </a:lnTo>
                  <a:lnTo>
                    <a:pt x="138061" y="136671"/>
                  </a:lnTo>
                  <a:lnTo>
                    <a:pt x="146886" y="147721"/>
                  </a:lnTo>
                  <a:lnTo>
                    <a:pt x="156691" y="176248"/>
                  </a:lnTo>
                  <a:lnTo>
                    <a:pt x="154932" y="219290"/>
                  </a:lnTo>
                  <a:lnTo>
                    <a:pt x="144524" y="243097"/>
                  </a:lnTo>
                  <a:lnTo>
                    <a:pt x="105813" y="299015"/>
                  </a:lnTo>
                  <a:lnTo>
                    <a:pt x="82268" y="316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950662" y="8999347"/>
              <a:ext cx="227353" cy="575871"/>
            </a:xfrm>
            <a:custGeom>
              <a:avLst/>
              <a:gdLst/>
              <a:ahLst/>
              <a:cxnLst/>
              <a:rect l="0" t="0" r="0" b="0"/>
              <a:pathLst>
                <a:path w="227353" h="575871">
                  <a:moveTo>
                    <a:pt x="0" y="0"/>
                  </a:moveTo>
                  <a:lnTo>
                    <a:pt x="61778" y="38168"/>
                  </a:lnTo>
                  <a:lnTo>
                    <a:pt x="117524" y="86541"/>
                  </a:lnTo>
                  <a:lnTo>
                    <a:pt x="177085" y="137957"/>
                  </a:lnTo>
                  <a:lnTo>
                    <a:pt x="211756" y="193053"/>
                  </a:lnTo>
                  <a:lnTo>
                    <a:pt x="223608" y="239671"/>
                  </a:lnTo>
                  <a:lnTo>
                    <a:pt x="227352" y="286289"/>
                  </a:lnTo>
                  <a:lnTo>
                    <a:pt x="220895" y="344324"/>
                  </a:lnTo>
                  <a:lnTo>
                    <a:pt x="213451" y="397295"/>
                  </a:lnTo>
                  <a:lnTo>
                    <a:pt x="205064" y="452323"/>
                  </a:lnTo>
                  <a:lnTo>
                    <a:pt x="196259" y="502679"/>
                  </a:lnTo>
                  <a:lnTo>
                    <a:pt x="182254" y="560059"/>
                  </a:lnTo>
                  <a:lnTo>
                    <a:pt x="178245" y="575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3" name="Freeform 402"/>
          <p:cNvSpPr/>
          <p:nvPr/>
        </p:nvSpPr>
        <p:spPr>
          <a:xfrm>
            <a:off x="5943383" y="9724780"/>
            <a:ext cx="219701" cy="440020"/>
          </a:xfrm>
          <a:custGeom>
            <a:avLst/>
            <a:gdLst/>
            <a:ahLst/>
            <a:cxnLst/>
            <a:rect l="0" t="0" r="0" b="0"/>
            <a:pathLst>
              <a:path w="219701" h="440020">
                <a:moveTo>
                  <a:pt x="7279" y="124661"/>
                </a:moveTo>
                <a:lnTo>
                  <a:pt x="0" y="102826"/>
                </a:lnTo>
                <a:lnTo>
                  <a:pt x="4552" y="79917"/>
                </a:lnTo>
                <a:lnTo>
                  <a:pt x="24245" y="45386"/>
                </a:lnTo>
                <a:lnTo>
                  <a:pt x="53439" y="15858"/>
                </a:lnTo>
                <a:lnTo>
                  <a:pt x="65475" y="6422"/>
                </a:lnTo>
                <a:lnTo>
                  <a:pt x="95098" y="0"/>
                </a:lnTo>
                <a:lnTo>
                  <a:pt x="111528" y="420"/>
                </a:lnTo>
                <a:lnTo>
                  <a:pt x="124006" y="5270"/>
                </a:lnTo>
                <a:lnTo>
                  <a:pt x="141932" y="22847"/>
                </a:lnTo>
                <a:lnTo>
                  <a:pt x="160589" y="65718"/>
                </a:lnTo>
                <a:lnTo>
                  <a:pt x="161209" y="124292"/>
                </a:lnTo>
                <a:lnTo>
                  <a:pt x="150816" y="179772"/>
                </a:lnTo>
                <a:lnTo>
                  <a:pt x="158312" y="159949"/>
                </a:lnTo>
                <a:lnTo>
                  <a:pt x="171398" y="142377"/>
                </a:lnTo>
                <a:lnTo>
                  <a:pt x="180677" y="141042"/>
                </a:lnTo>
                <a:lnTo>
                  <a:pt x="203175" y="151746"/>
                </a:lnTo>
                <a:lnTo>
                  <a:pt x="211003" y="162523"/>
                </a:lnTo>
                <a:lnTo>
                  <a:pt x="219700" y="190747"/>
                </a:lnTo>
                <a:lnTo>
                  <a:pt x="217317" y="248176"/>
                </a:lnTo>
                <a:lnTo>
                  <a:pt x="206963" y="298878"/>
                </a:lnTo>
                <a:lnTo>
                  <a:pt x="194246" y="350126"/>
                </a:lnTo>
                <a:lnTo>
                  <a:pt x="177212" y="377723"/>
                </a:lnTo>
                <a:lnTo>
                  <a:pt x="129037" y="420266"/>
                </a:lnTo>
                <a:lnTo>
                  <a:pt x="98464" y="431240"/>
                </a:lnTo>
                <a:lnTo>
                  <a:pt x="59180" y="437418"/>
                </a:lnTo>
                <a:lnTo>
                  <a:pt x="34701" y="44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3" name="Group 412"/>
          <p:cNvGrpSpPr/>
          <p:nvPr/>
        </p:nvGrpSpPr>
        <p:grpSpPr>
          <a:xfrm>
            <a:off x="6348286" y="9304421"/>
            <a:ext cx="1549367" cy="685561"/>
            <a:chOff x="6348286" y="9304421"/>
            <a:chExt cx="1549367" cy="685561"/>
          </a:xfrm>
        </p:grpSpPr>
        <p:sp>
          <p:nvSpPr>
            <p:cNvPr id="404" name="Freeform 403"/>
            <p:cNvSpPr/>
            <p:nvPr/>
          </p:nvSpPr>
          <p:spPr>
            <a:xfrm>
              <a:off x="6367809" y="9647201"/>
              <a:ext cx="49034" cy="342781"/>
            </a:xfrm>
            <a:custGeom>
              <a:avLst/>
              <a:gdLst/>
              <a:ahLst/>
              <a:cxnLst/>
              <a:rect l="0" t="0" r="0" b="0"/>
              <a:pathLst>
                <a:path w="49034" h="342781">
                  <a:moveTo>
                    <a:pt x="7900" y="0"/>
                  </a:moveTo>
                  <a:lnTo>
                    <a:pt x="0" y="45309"/>
                  </a:lnTo>
                  <a:lnTo>
                    <a:pt x="4882" y="106018"/>
                  </a:lnTo>
                  <a:lnTo>
                    <a:pt x="6559" y="155285"/>
                  </a:lnTo>
                  <a:lnTo>
                    <a:pt x="14781" y="212575"/>
                  </a:lnTo>
                  <a:lnTo>
                    <a:pt x="26866" y="265776"/>
                  </a:lnTo>
                  <a:lnTo>
                    <a:pt x="43074" y="322830"/>
                  </a:lnTo>
                  <a:lnTo>
                    <a:pt x="49033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6348286" y="9825447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55598" y="12507"/>
                  </a:lnTo>
                  <a:lnTo>
                    <a:pt x="92139" y="370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6591219" y="9643270"/>
              <a:ext cx="168404" cy="319290"/>
            </a:xfrm>
            <a:custGeom>
              <a:avLst/>
              <a:gdLst/>
              <a:ahLst/>
              <a:cxnLst/>
              <a:rect l="0" t="0" r="0" b="0"/>
              <a:pathLst>
                <a:path w="168404" h="319290">
                  <a:moveTo>
                    <a:pt x="127269" y="17643"/>
                  </a:moveTo>
                  <a:lnTo>
                    <a:pt x="105433" y="3085"/>
                  </a:lnTo>
                  <a:lnTo>
                    <a:pt x="78462" y="0"/>
                  </a:lnTo>
                  <a:lnTo>
                    <a:pt x="62738" y="1310"/>
                  </a:lnTo>
                  <a:lnTo>
                    <a:pt x="49210" y="8278"/>
                  </a:lnTo>
                  <a:lnTo>
                    <a:pt x="26052" y="32270"/>
                  </a:lnTo>
                  <a:lnTo>
                    <a:pt x="3163" y="80038"/>
                  </a:lnTo>
                  <a:lnTo>
                    <a:pt x="0" y="114946"/>
                  </a:lnTo>
                  <a:lnTo>
                    <a:pt x="1290" y="132786"/>
                  </a:lnTo>
                  <a:lnTo>
                    <a:pt x="6720" y="146203"/>
                  </a:lnTo>
                  <a:lnTo>
                    <a:pt x="24941" y="165172"/>
                  </a:lnTo>
                  <a:lnTo>
                    <a:pt x="36199" y="167794"/>
                  </a:lnTo>
                  <a:lnTo>
                    <a:pt x="60894" y="162581"/>
                  </a:lnTo>
                  <a:lnTo>
                    <a:pt x="83043" y="146046"/>
                  </a:lnTo>
                  <a:lnTo>
                    <a:pt x="129910" y="94474"/>
                  </a:lnTo>
                  <a:lnTo>
                    <a:pt x="142661" y="70071"/>
                  </a:lnTo>
                  <a:lnTo>
                    <a:pt x="152315" y="18406"/>
                  </a:lnTo>
                  <a:lnTo>
                    <a:pt x="153635" y="29154"/>
                  </a:lnTo>
                  <a:lnTo>
                    <a:pt x="154379" y="84023"/>
                  </a:lnTo>
                  <a:lnTo>
                    <a:pt x="154552" y="132459"/>
                  </a:lnTo>
                  <a:lnTo>
                    <a:pt x="154630" y="181409"/>
                  </a:lnTo>
                  <a:lnTo>
                    <a:pt x="154673" y="243226"/>
                  </a:lnTo>
                  <a:lnTo>
                    <a:pt x="156209" y="294044"/>
                  </a:lnTo>
                  <a:lnTo>
                    <a:pt x="158750" y="302459"/>
                  </a:lnTo>
                  <a:lnTo>
                    <a:pt x="168403" y="319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6965290" y="9715757"/>
              <a:ext cx="109691" cy="27424"/>
            </a:xfrm>
            <a:custGeom>
              <a:avLst/>
              <a:gdLst/>
              <a:ahLst/>
              <a:cxnLst/>
              <a:rect l="0" t="0" r="0" b="0"/>
              <a:pathLst>
                <a:path w="109691" h="27424">
                  <a:moveTo>
                    <a:pt x="0" y="27423"/>
                  </a:moveTo>
                  <a:lnTo>
                    <a:pt x="57253" y="833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7170958" y="9574714"/>
              <a:ext cx="191958" cy="176137"/>
            </a:xfrm>
            <a:custGeom>
              <a:avLst/>
              <a:gdLst/>
              <a:ahLst/>
              <a:cxnLst/>
              <a:rect l="0" t="0" r="0" b="0"/>
              <a:pathLst>
                <a:path w="191958" h="176137">
                  <a:moveTo>
                    <a:pt x="0" y="17642"/>
                  </a:moveTo>
                  <a:lnTo>
                    <a:pt x="29116" y="3085"/>
                  </a:lnTo>
                  <a:lnTo>
                    <a:pt x="59660" y="0"/>
                  </a:lnTo>
                  <a:lnTo>
                    <a:pt x="76337" y="1310"/>
                  </a:lnTo>
                  <a:lnTo>
                    <a:pt x="87454" y="8278"/>
                  </a:lnTo>
                  <a:lnTo>
                    <a:pt x="94866" y="19017"/>
                  </a:lnTo>
                  <a:lnTo>
                    <a:pt x="99808" y="32269"/>
                  </a:lnTo>
                  <a:lnTo>
                    <a:pt x="100055" y="45676"/>
                  </a:lnTo>
                  <a:lnTo>
                    <a:pt x="78558" y="104092"/>
                  </a:lnTo>
                  <a:lnTo>
                    <a:pt x="44972" y="159305"/>
                  </a:lnTo>
                  <a:lnTo>
                    <a:pt x="46739" y="166929"/>
                  </a:lnTo>
                  <a:lnTo>
                    <a:pt x="55536" y="172012"/>
                  </a:lnTo>
                  <a:lnTo>
                    <a:pt x="82574" y="176136"/>
                  </a:lnTo>
                  <a:lnTo>
                    <a:pt x="141235" y="170432"/>
                  </a:lnTo>
                  <a:lnTo>
                    <a:pt x="191957" y="168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431471" y="9564934"/>
              <a:ext cx="82268" cy="27423"/>
            </a:xfrm>
            <a:custGeom>
              <a:avLst/>
              <a:gdLst/>
              <a:ahLst/>
              <a:cxnLst/>
              <a:rect l="0" t="0" r="0" b="0"/>
              <a:pathLst>
                <a:path w="82268" h="27423">
                  <a:moveTo>
                    <a:pt x="0" y="27422"/>
                  </a:moveTo>
                  <a:lnTo>
                    <a:pt x="57253" y="833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7472605" y="9606068"/>
              <a:ext cx="109691" cy="41134"/>
            </a:xfrm>
            <a:custGeom>
              <a:avLst/>
              <a:gdLst/>
              <a:ahLst/>
              <a:cxnLst/>
              <a:rect l="0" t="0" r="0" b="0"/>
              <a:pathLst>
                <a:path w="109691" h="41134">
                  <a:moveTo>
                    <a:pt x="0" y="41133"/>
                  </a:moveTo>
                  <a:lnTo>
                    <a:pt x="48806" y="22155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721479" y="9359266"/>
              <a:ext cx="25351" cy="315358"/>
            </a:xfrm>
            <a:custGeom>
              <a:avLst/>
              <a:gdLst/>
              <a:ahLst/>
              <a:cxnLst/>
              <a:rect l="0" t="0" r="0" b="0"/>
              <a:pathLst>
                <a:path w="25351" h="315358">
                  <a:moveTo>
                    <a:pt x="25350" y="0"/>
                  </a:moveTo>
                  <a:lnTo>
                    <a:pt x="23826" y="51685"/>
                  </a:lnTo>
                  <a:lnTo>
                    <a:pt x="15927" y="99612"/>
                  </a:lnTo>
                  <a:lnTo>
                    <a:pt x="13544" y="144821"/>
                  </a:lnTo>
                  <a:lnTo>
                    <a:pt x="4925" y="199827"/>
                  </a:lnTo>
                  <a:lnTo>
                    <a:pt x="0" y="252350"/>
                  </a:lnTo>
                  <a:lnTo>
                    <a:pt x="7759" y="307651"/>
                  </a:lnTo>
                  <a:lnTo>
                    <a:pt x="9053" y="311744"/>
                  </a:lnTo>
                  <a:lnTo>
                    <a:pt x="11639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870230" y="9304421"/>
              <a:ext cx="27423" cy="383914"/>
            </a:xfrm>
            <a:custGeom>
              <a:avLst/>
              <a:gdLst/>
              <a:ahLst/>
              <a:cxnLst/>
              <a:rect l="0" t="0" r="0" b="0"/>
              <a:pathLst>
                <a:path w="27423" h="383914">
                  <a:moveTo>
                    <a:pt x="27422" y="0"/>
                  </a:moveTo>
                  <a:lnTo>
                    <a:pt x="12507" y="56933"/>
                  </a:lnTo>
                  <a:lnTo>
                    <a:pt x="5558" y="103000"/>
                  </a:lnTo>
                  <a:lnTo>
                    <a:pt x="2470" y="153944"/>
                  </a:lnTo>
                  <a:lnTo>
                    <a:pt x="1097" y="202992"/>
                  </a:lnTo>
                  <a:lnTo>
                    <a:pt x="487" y="248659"/>
                  </a:lnTo>
                  <a:lnTo>
                    <a:pt x="144" y="308629"/>
                  </a:lnTo>
                  <a:lnTo>
                    <a:pt x="28" y="367237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6074062" y="9866581"/>
            <a:ext cx="1439677" cy="822673"/>
            <a:chOff x="6074062" y="9866581"/>
            <a:chExt cx="1439677" cy="822673"/>
          </a:xfrm>
        </p:grpSpPr>
        <p:sp>
          <p:nvSpPr>
            <p:cNvPr id="414" name="Freeform 413"/>
            <p:cNvSpPr/>
            <p:nvPr/>
          </p:nvSpPr>
          <p:spPr>
            <a:xfrm>
              <a:off x="6074062" y="10319050"/>
              <a:ext cx="27424" cy="370204"/>
            </a:xfrm>
            <a:custGeom>
              <a:avLst/>
              <a:gdLst/>
              <a:ahLst/>
              <a:cxnLst/>
              <a:rect l="0" t="0" r="0" b="0"/>
              <a:pathLst>
                <a:path w="27424" h="370204">
                  <a:moveTo>
                    <a:pt x="0" y="0"/>
                  </a:moveTo>
                  <a:lnTo>
                    <a:pt x="0" y="54732"/>
                  </a:lnTo>
                  <a:lnTo>
                    <a:pt x="1524" y="113888"/>
                  </a:lnTo>
                  <a:lnTo>
                    <a:pt x="9423" y="163239"/>
                  </a:lnTo>
                  <a:lnTo>
                    <a:pt x="13964" y="217302"/>
                  </a:lnTo>
                  <a:lnTo>
                    <a:pt x="22758" y="279364"/>
                  </a:lnTo>
                  <a:lnTo>
                    <a:pt x="26040" y="332454"/>
                  </a:lnTo>
                  <a:lnTo>
                    <a:pt x="27423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6210934" y="10183662"/>
              <a:ext cx="205909" cy="354528"/>
            </a:xfrm>
            <a:custGeom>
              <a:avLst/>
              <a:gdLst/>
              <a:ahLst/>
              <a:cxnLst/>
              <a:rect l="0" t="0" r="0" b="0"/>
              <a:pathLst>
                <a:path w="205909" h="354528">
                  <a:moveTo>
                    <a:pt x="27663" y="53121"/>
                  </a:moveTo>
                  <a:lnTo>
                    <a:pt x="51079" y="21805"/>
                  </a:lnTo>
                  <a:lnTo>
                    <a:pt x="73110" y="3147"/>
                  </a:lnTo>
                  <a:lnTo>
                    <a:pt x="85383" y="0"/>
                  </a:lnTo>
                  <a:lnTo>
                    <a:pt x="111208" y="4629"/>
                  </a:lnTo>
                  <a:lnTo>
                    <a:pt x="133858" y="20904"/>
                  </a:lnTo>
                  <a:lnTo>
                    <a:pt x="144163" y="31643"/>
                  </a:lnTo>
                  <a:lnTo>
                    <a:pt x="155614" y="67951"/>
                  </a:lnTo>
                  <a:lnTo>
                    <a:pt x="159180" y="114557"/>
                  </a:lnTo>
                  <a:lnTo>
                    <a:pt x="155686" y="165740"/>
                  </a:lnTo>
                  <a:lnTo>
                    <a:pt x="145154" y="224109"/>
                  </a:lnTo>
                  <a:lnTo>
                    <a:pt x="117001" y="276879"/>
                  </a:lnTo>
                  <a:lnTo>
                    <a:pt x="82099" y="334698"/>
                  </a:lnTo>
                  <a:lnTo>
                    <a:pt x="73094" y="345958"/>
                  </a:lnTo>
                  <a:lnTo>
                    <a:pt x="60997" y="351941"/>
                  </a:lnTo>
                  <a:lnTo>
                    <a:pt x="31306" y="354527"/>
                  </a:lnTo>
                  <a:lnTo>
                    <a:pt x="19427" y="350037"/>
                  </a:lnTo>
                  <a:lnTo>
                    <a:pt x="2166" y="332860"/>
                  </a:lnTo>
                  <a:lnTo>
                    <a:pt x="0" y="320357"/>
                  </a:lnTo>
                  <a:lnTo>
                    <a:pt x="5720" y="290215"/>
                  </a:lnTo>
                  <a:lnTo>
                    <a:pt x="26070" y="253543"/>
                  </a:lnTo>
                  <a:lnTo>
                    <a:pt x="37265" y="246151"/>
                  </a:lnTo>
                  <a:lnTo>
                    <a:pt x="65955" y="237938"/>
                  </a:lnTo>
                  <a:lnTo>
                    <a:pt x="109088" y="240592"/>
                  </a:lnTo>
                  <a:lnTo>
                    <a:pt x="132916" y="251210"/>
                  </a:lnTo>
                  <a:lnTo>
                    <a:pt x="173039" y="282852"/>
                  </a:lnTo>
                  <a:lnTo>
                    <a:pt x="205908" y="34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499110" y="10305338"/>
              <a:ext cx="109690" cy="41135"/>
            </a:xfrm>
            <a:custGeom>
              <a:avLst/>
              <a:gdLst/>
              <a:ahLst/>
              <a:cxnLst/>
              <a:rect l="0" t="0" r="0" b="0"/>
              <a:pathLst>
                <a:path w="109690" h="41135">
                  <a:moveTo>
                    <a:pt x="0" y="41134"/>
                  </a:moveTo>
                  <a:lnTo>
                    <a:pt x="57252" y="10245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6704778" y="10208434"/>
              <a:ext cx="164535" cy="190372"/>
            </a:xfrm>
            <a:custGeom>
              <a:avLst/>
              <a:gdLst/>
              <a:ahLst/>
              <a:cxnLst/>
              <a:rect l="0" t="0" r="0" b="0"/>
              <a:pathLst>
                <a:path w="164535" h="190372">
                  <a:moveTo>
                    <a:pt x="0" y="55771"/>
                  </a:moveTo>
                  <a:lnTo>
                    <a:pt x="23416" y="24456"/>
                  </a:lnTo>
                  <a:lnTo>
                    <a:pt x="45446" y="5798"/>
                  </a:lnTo>
                  <a:lnTo>
                    <a:pt x="57720" y="1127"/>
                  </a:lnTo>
                  <a:lnTo>
                    <a:pt x="83545" y="0"/>
                  </a:lnTo>
                  <a:lnTo>
                    <a:pt x="90736" y="4879"/>
                  </a:lnTo>
                  <a:lnTo>
                    <a:pt x="94007" y="12703"/>
                  </a:lnTo>
                  <a:lnTo>
                    <a:pt x="94664" y="22488"/>
                  </a:lnTo>
                  <a:lnTo>
                    <a:pt x="87269" y="45549"/>
                  </a:lnTo>
                  <a:lnTo>
                    <a:pt x="57694" y="97594"/>
                  </a:lnTo>
                  <a:lnTo>
                    <a:pt x="31482" y="138243"/>
                  </a:lnTo>
                  <a:lnTo>
                    <a:pt x="25672" y="165552"/>
                  </a:lnTo>
                  <a:lnTo>
                    <a:pt x="26255" y="179233"/>
                  </a:lnTo>
                  <a:lnTo>
                    <a:pt x="32738" y="186830"/>
                  </a:lnTo>
                  <a:lnTo>
                    <a:pt x="43154" y="190371"/>
                  </a:lnTo>
                  <a:lnTo>
                    <a:pt x="69453" y="190243"/>
                  </a:lnTo>
                  <a:lnTo>
                    <a:pt x="123577" y="177748"/>
                  </a:lnTo>
                  <a:lnTo>
                    <a:pt x="164534" y="165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033847" y="10099670"/>
              <a:ext cx="82268" cy="41135"/>
            </a:xfrm>
            <a:custGeom>
              <a:avLst/>
              <a:gdLst/>
              <a:ahLst/>
              <a:cxnLst/>
              <a:rect l="0" t="0" r="0" b="0"/>
              <a:pathLst>
                <a:path w="82268" h="41135">
                  <a:moveTo>
                    <a:pt x="0" y="41134"/>
                  </a:moveTo>
                  <a:lnTo>
                    <a:pt x="23415" y="20765"/>
                  </a:lnTo>
                  <a:lnTo>
                    <a:pt x="62347" y="4554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047557" y="10168227"/>
              <a:ext cx="95980" cy="54846"/>
            </a:xfrm>
            <a:custGeom>
              <a:avLst/>
              <a:gdLst/>
              <a:ahLst/>
              <a:cxnLst/>
              <a:rect l="0" t="0" r="0" b="0"/>
              <a:pathLst>
                <a:path w="95980" h="54846">
                  <a:moveTo>
                    <a:pt x="0" y="54845"/>
                  </a:moveTo>
                  <a:lnTo>
                    <a:pt x="23417" y="34475"/>
                  </a:lnTo>
                  <a:lnTo>
                    <a:pt x="66411" y="14201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321782" y="9948848"/>
              <a:ext cx="27423" cy="315358"/>
            </a:xfrm>
            <a:custGeom>
              <a:avLst/>
              <a:gdLst/>
              <a:ahLst/>
              <a:cxnLst/>
              <a:rect l="0" t="0" r="0" b="0"/>
              <a:pathLst>
                <a:path w="27423" h="315358">
                  <a:moveTo>
                    <a:pt x="27422" y="0"/>
                  </a:moveTo>
                  <a:lnTo>
                    <a:pt x="27422" y="46833"/>
                  </a:lnTo>
                  <a:lnTo>
                    <a:pt x="27422" y="90893"/>
                  </a:lnTo>
                  <a:lnTo>
                    <a:pt x="23360" y="136883"/>
                  </a:lnTo>
                  <a:lnTo>
                    <a:pt x="16476" y="182713"/>
                  </a:lnTo>
                  <a:lnTo>
                    <a:pt x="8337" y="228475"/>
                  </a:lnTo>
                  <a:lnTo>
                    <a:pt x="3705" y="26607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7486316" y="9866581"/>
              <a:ext cx="27423" cy="329069"/>
            </a:xfrm>
            <a:custGeom>
              <a:avLst/>
              <a:gdLst/>
              <a:ahLst/>
              <a:cxnLst/>
              <a:rect l="0" t="0" r="0" b="0"/>
              <a:pathLst>
                <a:path w="27423" h="329069">
                  <a:moveTo>
                    <a:pt x="27422" y="0"/>
                  </a:moveTo>
                  <a:lnTo>
                    <a:pt x="18000" y="45309"/>
                  </a:lnTo>
                  <a:lnTo>
                    <a:pt x="13458" y="104494"/>
                  </a:lnTo>
                  <a:lnTo>
                    <a:pt x="6997" y="148006"/>
                  </a:lnTo>
                  <a:lnTo>
                    <a:pt x="3109" y="192736"/>
                  </a:lnTo>
                  <a:lnTo>
                    <a:pt x="1382" y="236484"/>
                  </a:lnTo>
                  <a:lnTo>
                    <a:pt x="409" y="290802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3" name="Freeform 422"/>
          <p:cNvSpPr/>
          <p:nvPr/>
        </p:nvSpPr>
        <p:spPr>
          <a:xfrm>
            <a:off x="5813549" y="8618862"/>
            <a:ext cx="178247" cy="411336"/>
          </a:xfrm>
          <a:custGeom>
            <a:avLst/>
            <a:gdLst/>
            <a:ahLst/>
            <a:cxnLst/>
            <a:rect l="0" t="0" r="0" b="0"/>
            <a:pathLst>
              <a:path w="178247" h="411336">
                <a:moveTo>
                  <a:pt x="178246" y="0"/>
                </a:moveTo>
                <a:lnTo>
                  <a:pt x="159162" y="57251"/>
                </a:lnTo>
                <a:lnTo>
                  <a:pt x="132101" y="111687"/>
                </a:lnTo>
                <a:lnTo>
                  <a:pt x="113961" y="161909"/>
                </a:lnTo>
                <a:lnTo>
                  <a:pt x="91489" y="215384"/>
                </a:lnTo>
                <a:lnTo>
                  <a:pt x="72981" y="268299"/>
                </a:lnTo>
                <a:lnTo>
                  <a:pt x="40202" y="327898"/>
                </a:lnTo>
                <a:lnTo>
                  <a:pt x="11666" y="383682"/>
                </a:lnTo>
                <a:lnTo>
                  <a:pt x="0" y="4113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Group 445"/>
          <p:cNvGrpSpPr/>
          <p:nvPr/>
        </p:nvGrpSpPr>
        <p:grpSpPr>
          <a:xfrm>
            <a:off x="5717571" y="9537512"/>
            <a:ext cx="3441513" cy="2317193"/>
            <a:chOff x="5717571" y="9537512"/>
            <a:chExt cx="3441513" cy="2317193"/>
          </a:xfrm>
        </p:grpSpPr>
        <p:sp>
          <p:nvSpPr>
            <p:cNvPr id="424" name="Freeform 423"/>
            <p:cNvSpPr/>
            <p:nvPr/>
          </p:nvSpPr>
          <p:spPr>
            <a:xfrm>
              <a:off x="5717571" y="10908632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9660" y="12507"/>
                  </a:lnTo>
                  <a:lnTo>
                    <a:pt x="111117" y="3705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6074062" y="10757808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0" y="0"/>
                  </a:moveTo>
                  <a:lnTo>
                    <a:pt x="1524" y="53209"/>
                  </a:lnTo>
                  <a:lnTo>
                    <a:pt x="9423" y="107513"/>
                  </a:lnTo>
                  <a:lnTo>
                    <a:pt x="12441" y="169645"/>
                  </a:lnTo>
                  <a:lnTo>
                    <a:pt x="14858" y="224280"/>
                  </a:lnTo>
                  <a:lnTo>
                    <a:pt x="27423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6183752" y="10694446"/>
              <a:ext cx="301647" cy="251857"/>
            </a:xfrm>
            <a:custGeom>
              <a:avLst/>
              <a:gdLst/>
              <a:ahLst/>
              <a:cxnLst/>
              <a:rect l="0" t="0" r="0" b="0"/>
              <a:pathLst>
                <a:path w="301647" h="251857">
                  <a:moveTo>
                    <a:pt x="0" y="63362"/>
                  </a:moveTo>
                  <a:lnTo>
                    <a:pt x="7278" y="41526"/>
                  </a:lnTo>
                  <a:lnTo>
                    <a:pt x="23040" y="22680"/>
                  </a:lnTo>
                  <a:lnTo>
                    <a:pt x="33641" y="13389"/>
                  </a:lnTo>
                  <a:lnTo>
                    <a:pt x="61671" y="3065"/>
                  </a:lnTo>
                  <a:lnTo>
                    <a:pt x="92918" y="0"/>
                  </a:lnTo>
                  <a:lnTo>
                    <a:pt x="122041" y="3717"/>
                  </a:lnTo>
                  <a:lnTo>
                    <a:pt x="146156" y="18571"/>
                  </a:lnTo>
                  <a:lnTo>
                    <a:pt x="156852" y="28932"/>
                  </a:lnTo>
                  <a:lnTo>
                    <a:pt x="168737" y="56693"/>
                  </a:lnTo>
                  <a:lnTo>
                    <a:pt x="172496" y="89345"/>
                  </a:lnTo>
                  <a:lnTo>
                    <a:pt x="166047" y="140463"/>
                  </a:lnTo>
                  <a:lnTo>
                    <a:pt x="146156" y="199454"/>
                  </a:lnTo>
                  <a:lnTo>
                    <a:pt x="113338" y="247839"/>
                  </a:lnTo>
                  <a:lnTo>
                    <a:pt x="102981" y="251856"/>
                  </a:lnTo>
                  <a:lnTo>
                    <a:pt x="91506" y="251487"/>
                  </a:lnTo>
                  <a:lnTo>
                    <a:pt x="79285" y="248194"/>
                  </a:lnTo>
                  <a:lnTo>
                    <a:pt x="72662" y="241428"/>
                  </a:lnTo>
                  <a:lnTo>
                    <a:pt x="69770" y="232348"/>
                  </a:lnTo>
                  <a:lnTo>
                    <a:pt x="69366" y="221723"/>
                  </a:lnTo>
                  <a:lnTo>
                    <a:pt x="83353" y="177655"/>
                  </a:lnTo>
                  <a:lnTo>
                    <a:pt x="106795" y="140561"/>
                  </a:lnTo>
                  <a:lnTo>
                    <a:pt x="140317" y="110274"/>
                  </a:lnTo>
                  <a:lnTo>
                    <a:pt x="170021" y="103509"/>
                  </a:lnTo>
                  <a:lnTo>
                    <a:pt x="231465" y="111580"/>
                  </a:lnTo>
                  <a:lnTo>
                    <a:pt x="282455" y="139039"/>
                  </a:lnTo>
                  <a:lnTo>
                    <a:pt x="301646" y="145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6951579" y="10538430"/>
              <a:ext cx="68557" cy="27422"/>
            </a:xfrm>
            <a:custGeom>
              <a:avLst/>
              <a:gdLst/>
              <a:ahLst/>
              <a:cxnLst/>
              <a:rect l="0" t="0" r="0" b="0"/>
              <a:pathLst>
                <a:path w="68557" h="27422">
                  <a:moveTo>
                    <a:pt x="0" y="27421"/>
                  </a:moveTo>
                  <a:lnTo>
                    <a:pt x="40683" y="12507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7253225" y="10401317"/>
              <a:ext cx="13713" cy="260514"/>
            </a:xfrm>
            <a:custGeom>
              <a:avLst/>
              <a:gdLst/>
              <a:ahLst/>
              <a:cxnLst/>
              <a:rect l="0" t="0" r="0" b="0"/>
              <a:pathLst>
                <a:path w="13713" h="260514">
                  <a:moveTo>
                    <a:pt x="0" y="0"/>
                  </a:moveTo>
                  <a:lnTo>
                    <a:pt x="0" y="45309"/>
                  </a:lnTo>
                  <a:lnTo>
                    <a:pt x="0" y="102971"/>
                  </a:lnTo>
                  <a:lnTo>
                    <a:pt x="0" y="159328"/>
                  </a:lnTo>
                  <a:lnTo>
                    <a:pt x="1524" y="211573"/>
                  </a:lnTo>
                  <a:lnTo>
                    <a:pt x="13712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7376626" y="10322861"/>
              <a:ext cx="205670" cy="242994"/>
            </a:xfrm>
            <a:custGeom>
              <a:avLst/>
              <a:gdLst/>
              <a:ahLst/>
              <a:cxnLst/>
              <a:rect l="0" t="0" r="0" b="0"/>
              <a:pathLst>
                <a:path w="205670" h="242994">
                  <a:moveTo>
                    <a:pt x="0" y="23611"/>
                  </a:moveTo>
                  <a:lnTo>
                    <a:pt x="14558" y="9053"/>
                  </a:lnTo>
                  <a:lnTo>
                    <a:pt x="42019" y="1906"/>
                  </a:lnTo>
                  <a:lnTo>
                    <a:pt x="60005" y="0"/>
                  </a:lnTo>
                  <a:lnTo>
                    <a:pt x="75043" y="3300"/>
                  </a:lnTo>
                  <a:lnTo>
                    <a:pt x="99878" y="19154"/>
                  </a:lnTo>
                  <a:lnTo>
                    <a:pt x="117009" y="41435"/>
                  </a:lnTo>
                  <a:lnTo>
                    <a:pt x="128177" y="68096"/>
                  </a:lnTo>
                  <a:lnTo>
                    <a:pt x="133141" y="100259"/>
                  </a:lnTo>
                  <a:lnTo>
                    <a:pt x="121378" y="152625"/>
                  </a:lnTo>
                  <a:lnTo>
                    <a:pt x="80683" y="212445"/>
                  </a:lnTo>
                  <a:lnTo>
                    <a:pt x="60743" y="235001"/>
                  </a:lnTo>
                  <a:lnTo>
                    <a:pt x="49636" y="240711"/>
                  </a:lnTo>
                  <a:lnTo>
                    <a:pt x="25107" y="242993"/>
                  </a:lnTo>
                  <a:lnTo>
                    <a:pt x="18262" y="236898"/>
                  </a:lnTo>
                  <a:lnTo>
                    <a:pt x="15222" y="226742"/>
                  </a:lnTo>
                  <a:lnTo>
                    <a:pt x="14718" y="213876"/>
                  </a:lnTo>
                  <a:lnTo>
                    <a:pt x="22284" y="187394"/>
                  </a:lnTo>
                  <a:lnTo>
                    <a:pt x="37327" y="161913"/>
                  </a:lnTo>
                  <a:lnTo>
                    <a:pt x="59247" y="140431"/>
                  </a:lnTo>
                  <a:lnTo>
                    <a:pt x="88286" y="128853"/>
                  </a:lnTo>
                  <a:lnTo>
                    <a:pt x="119982" y="125231"/>
                  </a:lnTo>
                  <a:lnTo>
                    <a:pt x="149304" y="128698"/>
                  </a:lnTo>
                  <a:lnTo>
                    <a:pt x="173508" y="143443"/>
                  </a:lnTo>
                  <a:lnTo>
                    <a:pt x="205669" y="1744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5936950" y="10675731"/>
              <a:ext cx="2138949" cy="493415"/>
            </a:xfrm>
            <a:custGeom>
              <a:avLst/>
              <a:gdLst/>
              <a:ahLst/>
              <a:cxnLst/>
              <a:rect l="0" t="0" r="0" b="0"/>
              <a:pathLst>
                <a:path w="2138949" h="493415">
                  <a:moveTo>
                    <a:pt x="0" y="493414"/>
                  </a:moveTo>
                  <a:lnTo>
                    <a:pt x="56256" y="471520"/>
                  </a:lnTo>
                  <a:lnTo>
                    <a:pt x="102699" y="455245"/>
                  </a:lnTo>
                  <a:lnTo>
                    <a:pt x="165679" y="428952"/>
                  </a:lnTo>
                  <a:lnTo>
                    <a:pt x="222935" y="409144"/>
                  </a:lnTo>
                  <a:lnTo>
                    <a:pt x="285772" y="386346"/>
                  </a:lnTo>
                  <a:lnTo>
                    <a:pt x="330139" y="373210"/>
                  </a:lnTo>
                  <a:lnTo>
                    <a:pt x="375248" y="362293"/>
                  </a:lnTo>
                  <a:lnTo>
                    <a:pt x="420688" y="352363"/>
                  </a:lnTo>
                  <a:lnTo>
                    <a:pt x="470338" y="338808"/>
                  </a:lnTo>
                  <a:lnTo>
                    <a:pt x="522874" y="324151"/>
                  </a:lnTo>
                  <a:lnTo>
                    <a:pt x="576692" y="312559"/>
                  </a:lnTo>
                  <a:lnTo>
                    <a:pt x="631080" y="298266"/>
                  </a:lnTo>
                  <a:lnTo>
                    <a:pt x="685723" y="281758"/>
                  </a:lnTo>
                  <a:lnTo>
                    <a:pt x="740477" y="264263"/>
                  </a:lnTo>
                  <a:lnTo>
                    <a:pt x="799345" y="250394"/>
                  </a:lnTo>
                  <a:lnTo>
                    <a:pt x="861056" y="237628"/>
                  </a:lnTo>
                  <a:lnTo>
                    <a:pt x="924030" y="221798"/>
                  </a:lnTo>
                  <a:lnTo>
                    <a:pt x="955753" y="213311"/>
                  </a:lnTo>
                  <a:lnTo>
                    <a:pt x="987566" y="204606"/>
                  </a:lnTo>
                  <a:lnTo>
                    <a:pt x="1019439" y="195757"/>
                  </a:lnTo>
                  <a:lnTo>
                    <a:pt x="1051352" y="186809"/>
                  </a:lnTo>
                  <a:lnTo>
                    <a:pt x="1083291" y="177798"/>
                  </a:lnTo>
                  <a:lnTo>
                    <a:pt x="1115249" y="168743"/>
                  </a:lnTo>
                  <a:lnTo>
                    <a:pt x="1147218" y="161183"/>
                  </a:lnTo>
                  <a:lnTo>
                    <a:pt x="1179195" y="154619"/>
                  </a:lnTo>
                  <a:lnTo>
                    <a:pt x="1241640" y="141740"/>
                  </a:lnTo>
                  <a:lnTo>
                    <a:pt x="1299863" y="125861"/>
                  </a:lnTo>
                  <a:lnTo>
                    <a:pt x="1360270" y="108646"/>
                  </a:lnTo>
                  <a:lnTo>
                    <a:pt x="1422667" y="92362"/>
                  </a:lnTo>
                  <a:lnTo>
                    <a:pt x="1485946" y="80047"/>
                  </a:lnTo>
                  <a:lnTo>
                    <a:pt x="1545555" y="65433"/>
                  </a:lnTo>
                  <a:lnTo>
                    <a:pt x="1602516" y="50304"/>
                  </a:lnTo>
                  <a:lnTo>
                    <a:pt x="1658302" y="38502"/>
                  </a:lnTo>
                  <a:lnTo>
                    <a:pt x="1713565" y="28178"/>
                  </a:lnTo>
                  <a:lnTo>
                    <a:pt x="1767073" y="20036"/>
                  </a:lnTo>
                  <a:lnTo>
                    <a:pt x="1816245" y="16417"/>
                  </a:lnTo>
                  <a:lnTo>
                    <a:pt x="1879474" y="7101"/>
                  </a:lnTo>
                  <a:lnTo>
                    <a:pt x="1936804" y="1971"/>
                  </a:lnTo>
                  <a:lnTo>
                    <a:pt x="1992385" y="450"/>
                  </a:lnTo>
                  <a:lnTo>
                    <a:pt x="2047449" y="0"/>
                  </a:lnTo>
                  <a:lnTo>
                    <a:pt x="2106654" y="9271"/>
                  </a:lnTo>
                  <a:lnTo>
                    <a:pt x="2138948" y="13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6224886" y="11251412"/>
              <a:ext cx="233091" cy="82268"/>
            </a:xfrm>
            <a:custGeom>
              <a:avLst/>
              <a:gdLst/>
              <a:ahLst/>
              <a:cxnLst/>
              <a:rect l="0" t="0" r="0" b="0"/>
              <a:pathLst>
                <a:path w="233091" h="82268">
                  <a:moveTo>
                    <a:pt x="0" y="82267"/>
                  </a:moveTo>
                  <a:lnTo>
                    <a:pt x="31315" y="69797"/>
                  </a:lnTo>
                  <a:lnTo>
                    <a:pt x="84885" y="38231"/>
                  </a:lnTo>
                  <a:lnTo>
                    <a:pt x="139152" y="18611"/>
                  </a:lnTo>
                  <a:lnTo>
                    <a:pt x="198849" y="4127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6531448" y="11034891"/>
              <a:ext cx="159619" cy="270587"/>
            </a:xfrm>
            <a:custGeom>
              <a:avLst/>
              <a:gdLst/>
              <a:ahLst/>
              <a:cxnLst/>
              <a:rect l="0" t="0" r="0" b="0"/>
              <a:pathLst>
                <a:path w="159619" h="270587">
                  <a:moveTo>
                    <a:pt x="8795" y="10853"/>
                  </a:moveTo>
                  <a:lnTo>
                    <a:pt x="57603" y="0"/>
                  </a:lnTo>
                  <a:lnTo>
                    <a:pt x="102984" y="2051"/>
                  </a:lnTo>
                  <a:lnTo>
                    <a:pt x="117292" y="4985"/>
                  </a:lnTo>
                  <a:lnTo>
                    <a:pt x="125307" y="13035"/>
                  </a:lnTo>
                  <a:lnTo>
                    <a:pt x="129127" y="24495"/>
                  </a:lnTo>
                  <a:lnTo>
                    <a:pt x="130149" y="38229"/>
                  </a:lnTo>
                  <a:lnTo>
                    <a:pt x="123161" y="65677"/>
                  </a:lnTo>
                  <a:lnTo>
                    <a:pt x="93848" y="120538"/>
                  </a:lnTo>
                  <a:lnTo>
                    <a:pt x="60403" y="168953"/>
                  </a:lnTo>
                  <a:lnTo>
                    <a:pt x="28827" y="221892"/>
                  </a:lnTo>
                  <a:lnTo>
                    <a:pt x="173" y="261616"/>
                  </a:lnTo>
                  <a:lnTo>
                    <a:pt x="0" y="267913"/>
                  </a:lnTo>
                  <a:lnTo>
                    <a:pt x="5979" y="270586"/>
                  </a:lnTo>
                  <a:lnTo>
                    <a:pt x="39445" y="267072"/>
                  </a:lnTo>
                  <a:lnTo>
                    <a:pt x="91700" y="252236"/>
                  </a:lnTo>
                  <a:lnTo>
                    <a:pt x="147514" y="234183"/>
                  </a:lnTo>
                  <a:lnTo>
                    <a:pt x="159618" y="23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6937868" y="11004610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55597" y="15366"/>
                  </a:lnTo>
                  <a:lnTo>
                    <a:pt x="96201" y="455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979001" y="11100588"/>
              <a:ext cx="109691" cy="41135"/>
            </a:xfrm>
            <a:custGeom>
              <a:avLst/>
              <a:gdLst/>
              <a:ahLst/>
              <a:cxnLst/>
              <a:rect l="0" t="0" r="0" b="0"/>
              <a:pathLst>
                <a:path w="109691" h="41135">
                  <a:moveTo>
                    <a:pt x="0" y="41134"/>
                  </a:moveTo>
                  <a:lnTo>
                    <a:pt x="14558" y="26577"/>
                  </a:lnTo>
                  <a:lnTo>
                    <a:pt x="52726" y="10245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7294359" y="10867498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57252" y="10244"/>
                  </a:lnTo>
                  <a:lnTo>
                    <a:pt x="115018" y="202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7568583" y="10730386"/>
              <a:ext cx="41135" cy="370203"/>
            </a:xfrm>
            <a:custGeom>
              <a:avLst/>
              <a:gdLst/>
              <a:ahLst/>
              <a:cxnLst/>
              <a:rect l="0" t="0" r="0" b="0"/>
              <a:pathLst>
                <a:path w="41135" h="370203">
                  <a:moveTo>
                    <a:pt x="41134" y="0"/>
                  </a:moveTo>
                  <a:lnTo>
                    <a:pt x="39611" y="51685"/>
                  </a:lnTo>
                  <a:lnTo>
                    <a:pt x="31711" y="98089"/>
                  </a:lnTo>
                  <a:lnTo>
                    <a:pt x="27170" y="155681"/>
                  </a:lnTo>
                  <a:lnTo>
                    <a:pt x="16852" y="207615"/>
                  </a:lnTo>
                  <a:lnTo>
                    <a:pt x="8506" y="253761"/>
                  </a:lnTo>
                  <a:lnTo>
                    <a:pt x="3780" y="300677"/>
                  </a:lnTo>
                  <a:lnTo>
                    <a:pt x="1120" y="34960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252308" y="11402235"/>
              <a:ext cx="712983" cy="164535"/>
            </a:xfrm>
            <a:custGeom>
              <a:avLst/>
              <a:gdLst/>
              <a:ahLst/>
              <a:cxnLst/>
              <a:rect l="0" t="0" r="0" b="0"/>
              <a:pathLst>
                <a:path w="712983" h="164535">
                  <a:moveTo>
                    <a:pt x="0" y="164534"/>
                  </a:moveTo>
                  <a:lnTo>
                    <a:pt x="48807" y="134704"/>
                  </a:lnTo>
                  <a:lnTo>
                    <a:pt x="102315" y="108976"/>
                  </a:lnTo>
                  <a:lnTo>
                    <a:pt x="147545" y="92615"/>
                  </a:lnTo>
                  <a:lnTo>
                    <a:pt x="203195" y="80265"/>
                  </a:lnTo>
                  <a:lnTo>
                    <a:pt x="265366" y="64746"/>
                  </a:lnTo>
                  <a:lnTo>
                    <a:pt x="328842" y="47378"/>
                  </a:lnTo>
                  <a:lnTo>
                    <a:pt x="379107" y="41460"/>
                  </a:lnTo>
                  <a:lnTo>
                    <a:pt x="441871" y="26584"/>
                  </a:lnTo>
                  <a:lnTo>
                    <a:pt x="502650" y="13463"/>
                  </a:lnTo>
                  <a:lnTo>
                    <a:pt x="550946" y="5983"/>
                  </a:lnTo>
                  <a:lnTo>
                    <a:pt x="597801" y="2660"/>
                  </a:lnTo>
                  <a:lnTo>
                    <a:pt x="659726" y="788"/>
                  </a:lnTo>
                  <a:lnTo>
                    <a:pt x="7129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6293441" y="11745015"/>
              <a:ext cx="82269" cy="27423"/>
            </a:xfrm>
            <a:custGeom>
              <a:avLst/>
              <a:gdLst/>
              <a:ahLst/>
              <a:cxnLst/>
              <a:rect l="0" t="0" r="0" b="0"/>
              <a:pathLst>
                <a:path w="82269" h="27423">
                  <a:moveTo>
                    <a:pt x="0" y="27422"/>
                  </a:moveTo>
                  <a:lnTo>
                    <a:pt x="51535" y="12508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6567666" y="11539347"/>
              <a:ext cx="38275" cy="315358"/>
            </a:xfrm>
            <a:custGeom>
              <a:avLst/>
              <a:gdLst/>
              <a:ahLst/>
              <a:cxnLst/>
              <a:rect l="0" t="0" r="0" b="0"/>
              <a:pathLst>
                <a:path w="38275" h="315358">
                  <a:moveTo>
                    <a:pt x="27422" y="0"/>
                  </a:moveTo>
                  <a:lnTo>
                    <a:pt x="38274" y="59660"/>
                  </a:lnTo>
                  <a:lnTo>
                    <a:pt x="36224" y="119242"/>
                  </a:lnTo>
                  <a:lnTo>
                    <a:pt x="25968" y="182599"/>
                  </a:lnTo>
                  <a:lnTo>
                    <a:pt x="13280" y="242504"/>
                  </a:lnTo>
                  <a:lnTo>
                    <a:pt x="3935" y="293772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7280648" y="11141722"/>
              <a:ext cx="287936" cy="123402"/>
            </a:xfrm>
            <a:custGeom>
              <a:avLst/>
              <a:gdLst/>
              <a:ahLst/>
              <a:cxnLst/>
              <a:rect l="0" t="0" r="0" b="0"/>
              <a:pathLst>
                <a:path w="287936" h="123402">
                  <a:moveTo>
                    <a:pt x="0" y="123401"/>
                  </a:moveTo>
                  <a:lnTo>
                    <a:pt x="59659" y="93571"/>
                  </a:lnTo>
                  <a:lnTo>
                    <a:pt x="111116" y="67843"/>
                  </a:lnTo>
                  <a:lnTo>
                    <a:pt x="169020" y="44984"/>
                  </a:lnTo>
                  <a:lnTo>
                    <a:pt x="230357" y="24501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7390337" y="11278834"/>
              <a:ext cx="68558" cy="260514"/>
            </a:xfrm>
            <a:custGeom>
              <a:avLst/>
              <a:gdLst/>
              <a:ahLst/>
              <a:cxnLst/>
              <a:rect l="0" t="0" r="0" b="0"/>
              <a:pathLst>
                <a:path w="68558" h="260514">
                  <a:moveTo>
                    <a:pt x="68557" y="0"/>
                  </a:moveTo>
                  <a:lnTo>
                    <a:pt x="42789" y="59659"/>
                  </a:lnTo>
                  <a:lnTo>
                    <a:pt x="27913" y="115179"/>
                  </a:lnTo>
                  <a:lnTo>
                    <a:pt x="13858" y="175809"/>
                  </a:lnTo>
                  <a:lnTo>
                    <a:pt x="4106" y="22424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8322699" y="10083722"/>
              <a:ext cx="315359" cy="178634"/>
            </a:xfrm>
            <a:custGeom>
              <a:avLst/>
              <a:gdLst/>
              <a:ahLst/>
              <a:cxnLst/>
              <a:rect l="0" t="0" r="0" b="0"/>
              <a:pathLst>
                <a:path w="315359" h="178634">
                  <a:moveTo>
                    <a:pt x="0" y="43371"/>
                  </a:moveTo>
                  <a:lnTo>
                    <a:pt x="24940" y="21478"/>
                  </a:lnTo>
                  <a:lnTo>
                    <a:pt x="52726" y="5203"/>
                  </a:lnTo>
                  <a:lnTo>
                    <a:pt x="85389" y="0"/>
                  </a:lnTo>
                  <a:lnTo>
                    <a:pt x="102630" y="746"/>
                  </a:lnTo>
                  <a:lnTo>
                    <a:pt x="112601" y="7337"/>
                  </a:lnTo>
                  <a:lnTo>
                    <a:pt x="117725" y="17825"/>
                  </a:lnTo>
                  <a:lnTo>
                    <a:pt x="119617" y="30911"/>
                  </a:lnTo>
                  <a:lnTo>
                    <a:pt x="107723" y="78443"/>
                  </a:lnTo>
                  <a:lnTo>
                    <a:pt x="68506" y="138153"/>
                  </a:lnTo>
                  <a:lnTo>
                    <a:pt x="54314" y="166240"/>
                  </a:lnTo>
                  <a:lnTo>
                    <a:pt x="57538" y="174035"/>
                  </a:lnTo>
                  <a:lnTo>
                    <a:pt x="67304" y="177707"/>
                  </a:lnTo>
                  <a:lnTo>
                    <a:pt x="81433" y="178633"/>
                  </a:lnTo>
                  <a:lnTo>
                    <a:pt x="109319" y="167473"/>
                  </a:lnTo>
                  <a:lnTo>
                    <a:pt x="164461" y="137626"/>
                  </a:lnTo>
                  <a:lnTo>
                    <a:pt x="212926" y="114633"/>
                  </a:lnTo>
                  <a:lnTo>
                    <a:pt x="271426" y="81089"/>
                  </a:lnTo>
                  <a:lnTo>
                    <a:pt x="315358" y="57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8775169" y="9839158"/>
              <a:ext cx="54846" cy="27424"/>
            </a:xfrm>
            <a:custGeom>
              <a:avLst/>
              <a:gdLst/>
              <a:ahLst/>
              <a:cxnLst/>
              <a:rect l="0" t="0" r="0" b="0"/>
              <a:pathLst>
                <a:path w="54846" h="27424">
                  <a:moveTo>
                    <a:pt x="0" y="27423"/>
                  </a:moveTo>
                  <a:lnTo>
                    <a:pt x="36619" y="5717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8775169" y="9921425"/>
              <a:ext cx="68557" cy="41135"/>
            </a:xfrm>
            <a:custGeom>
              <a:avLst/>
              <a:gdLst/>
              <a:ahLst/>
              <a:cxnLst/>
              <a:rect l="0" t="0" r="0" b="0"/>
              <a:pathLst>
                <a:path w="68557" h="41135">
                  <a:moveTo>
                    <a:pt x="0" y="41134"/>
                  </a:moveTo>
                  <a:lnTo>
                    <a:pt x="40682" y="15367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9076815" y="9537512"/>
              <a:ext cx="82269" cy="329070"/>
            </a:xfrm>
            <a:custGeom>
              <a:avLst/>
              <a:gdLst/>
              <a:ahLst/>
              <a:cxnLst/>
              <a:rect l="0" t="0" r="0" b="0"/>
              <a:pathLst>
                <a:path w="82269" h="329070">
                  <a:moveTo>
                    <a:pt x="0" y="0"/>
                  </a:moveTo>
                  <a:lnTo>
                    <a:pt x="10947" y="53208"/>
                  </a:lnTo>
                  <a:lnTo>
                    <a:pt x="23388" y="105989"/>
                  </a:lnTo>
                  <a:lnTo>
                    <a:pt x="36722" y="160222"/>
                  </a:lnTo>
                  <a:lnTo>
                    <a:pt x="50322" y="216408"/>
                  </a:lnTo>
                  <a:lnTo>
                    <a:pt x="64000" y="276052"/>
                  </a:lnTo>
                  <a:lnTo>
                    <a:pt x="82268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2524039" y="9534449"/>
            <a:ext cx="1958478" cy="1267450"/>
            <a:chOff x="2524039" y="9534449"/>
            <a:chExt cx="1958478" cy="1267450"/>
          </a:xfrm>
        </p:grpSpPr>
        <p:sp>
          <p:nvSpPr>
            <p:cNvPr id="447" name="Freeform 446"/>
            <p:cNvSpPr/>
            <p:nvPr/>
          </p:nvSpPr>
          <p:spPr>
            <a:xfrm>
              <a:off x="2524039" y="9890094"/>
              <a:ext cx="341603" cy="911805"/>
            </a:xfrm>
            <a:custGeom>
              <a:avLst/>
              <a:gdLst/>
              <a:ahLst/>
              <a:cxnLst/>
              <a:rect l="0" t="0" r="0" b="0"/>
              <a:pathLst>
                <a:path w="341603" h="911805">
                  <a:moveTo>
                    <a:pt x="300468" y="72465"/>
                  </a:moveTo>
                  <a:lnTo>
                    <a:pt x="255022" y="34296"/>
                  </a:lnTo>
                  <a:lnTo>
                    <a:pt x="203638" y="9968"/>
                  </a:lnTo>
                  <a:lnTo>
                    <a:pt x="176689" y="0"/>
                  </a:lnTo>
                  <a:lnTo>
                    <a:pt x="121264" y="381"/>
                  </a:lnTo>
                  <a:lnTo>
                    <a:pt x="71157" y="10142"/>
                  </a:lnTo>
                  <a:lnTo>
                    <a:pt x="27364" y="29962"/>
                  </a:lnTo>
                  <a:lnTo>
                    <a:pt x="7445" y="50527"/>
                  </a:lnTo>
                  <a:lnTo>
                    <a:pt x="0" y="62410"/>
                  </a:lnTo>
                  <a:lnTo>
                    <a:pt x="1131" y="71855"/>
                  </a:lnTo>
                  <a:lnTo>
                    <a:pt x="7979" y="79676"/>
                  </a:lnTo>
                  <a:lnTo>
                    <a:pt x="70107" y="109696"/>
                  </a:lnTo>
                  <a:lnTo>
                    <a:pt x="129251" y="142056"/>
                  </a:lnTo>
                  <a:lnTo>
                    <a:pt x="178456" y="185067"/>
                  </a:lnTo>
                  <a:lnTo>
                    <a:pt x="204055" y="231429"/>
                  </a:lnTo>
                  <a:lnTo>
                    <a:pt x="203789" y="266009"/>
                  </a:lnTo>
                  <a:lnTo>
                    <a:pt x="186509" y="319736"/>
                  </a:lnTo>
                  <a:lnTo>
                    <a:pt x="178791" y="337862"/>
                  </a:lnTo>
                  <a:lnTo>
                    <a:pt x="153966" y="366126"/>
                  </a:lnTo>
                  <a:lnTo>
                    <a:pt x="122620" y="387320"/>
                  </a:lnTo>
                  <a:lnTo>
                    <a:pt x="88375" y="401818"/>
                  </a:lnTo>
                  <a:lnTo>
                    <a:pt x="73759" y="403247"/>
                  </a:lnTo>
                  <a:lnTo>
                    <a:pt x="49393" y="396709"/>
                  </a:lnTo>
                  <a:lnTo>
                    <a:pt x="47771" y="392223"/>
                  </a:lnTo>
                  <a:lnTo>
                    <a:pt x="52783" y="387710"/>
                  </a:lnTo>
                  <a:lnTo>
                    <a:pt x="104613" y="369519"/>
                  </a:lnTo>
                  <a:lnTo>
                    <a:pt x="163048" y="363102"/>
                  </a:lnTo>
                  <a:lnTo>
                    <a:pt x="178385" y="366771"/>
                  </a:lnTo>
                  <a:lnTo>
                    <a:pt x="190134" y="373788"/>
                  </a:lnTo>
                  <a:lnTo>
                    <a:pt x="199490" y="383036"/>
                  </a:lnTo>
                  <a:lnTo>
                    <a:pt x="204203" y="395296"/>
                  </a:lnTo>
                  <a:lnTo>
                    <a:pt x="205378" y="425168"/>
                  </a:lnTo>
                  <a:lnTo>
                    <a:pt x="193719" y="483053"/>
                  </a:lnTo>
                  <a:lnTo>
                    <a:pt x="172683" y="538498"/>
                  </a:lnTo>
                  <a:lnTo>
                    <a:pt x="146917" y="593461"/>
                  </a:lnTo>
                  <a:lnTo>
                    <a:pt x="117734" y="648329"/>
                  </a:lnTo>
                  <a:lnTo>
                    <a:pt x="95719" y="703179"/>
                  </a:lnTo>
                  <a:lnTo>
                    <a:pt x="87592" y="735172"/>
                  </a:lnTo>
                  <a:lnTo>
                    <a:pt x="83979" y="779861"/>
                  </a:lnTo>
                  <a:lnTo>
                    <a:pt x="90499" y="818004"/>
                  </a:lnTo>
                  <a:lnTo>
                    <a:pt x="119511" y="879732"/>
                  </a:lnTo>
                  <a:lnTo>
                    <a:pt x="144885" y="899970"/>
                  </a:lnTo>
                  <a:lnTo>
                    <a:pt x="160183" y="907500"/>
                  </a:lnTo>
                  <a:lnTo>
                    <a:pt x="197494" y="911804"/>
                  </a:lnTo>
                  <a:lnTo>
                    <a:pt x="253199" y="905662"/>
                  </a:lnTo>
                  <a:lnTo>
                    <a:pt x="312968" y="889937"/>
                  </a:lnTo>
                  <a:lnTo>
                    <a:pt x="341602" y="881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2961619" y="10009281"/>
              <a:ext cx="240220" cy="450822"/>
            </a:xfrm>
            <a:custGeom>
              <a:avLst/>
              <a:gdLst/>
              <a:ahLst/>
              <a:cxnLst/>
              <a:rect l="0" t="0" r="0" b="0"/>
              <a:pathLst>
                <a:path w="240220" h="450822">
                  <a:moveTo>
                    <a:pt x="0" y="21834"/>
                  </a:moveTo>
                  <a:lnTo>
                    <a:pt x="14558" y="7277"/>
                  </a:lnTo>
                  <a:lnTo>
                    <a:pt x="42018" y="129"/>
                  </a:lnTo>
                  <a:lnTo>
                    <a:pt x="78090" y="0"/>
                  </a:lnTo>
                  <a:lnTo>
                    <a:pt x="129612" y="17057"/>
                  </a:lnTo>
                  <a:lnTo>
                    <a:pt x="154600" y="32915"/>
                  </a:lnTo>
                  <a:lnTo>
                    <a:pt x="160958" y="44456"/>
                  </a:lnTo>
                  <a:lnTo>
                    <a:pt x="163961" y="73529"/>
                  </a:lnTo>
                  <a:lnTo>
                    <a:pt x="156155" y="102701"/>
                  </a:lnTo>
                  <a:lnTo>
                    <a:pt x="134630" y="140757"/>
                  </a:lnTo>
                  <a:lnTo>
                    <a:pt x="123821" y="155433"/>
                  </a:lnTo>
                  <a:lnTo>
                    <a:pt x="125205" y="155080"/>
                  </a:lnTo>
                  <a:lnTo>
                    <a:pt x="129174" y="151798"/>
                  </a:lnTo>
                  <a:lnTo>
                    <a:pt x="163875" y="147179"/>
                  </a:lnTo>
                  <a:lnTo>
                    <a:pt x="187602" y="154224"/>
                  </a:lnTo>
                  <a:lnTo>
                    <a:pt x="208303" y="169035"/>
                  </a:lnTo>
                  <a:lnTo>
                    <a:pt x="227660" y="190853"/>
                  </a:lnTo>
                  <a:lnTo>
                    <a:pt x="238294" y="223908"/>
                  </a:lnTo>
                  <a:lnTo>
                    <a:pt x="240219" y="277220"/>
                  </a:lnTo>
                  <a:lnTo>
                    <a:pt x="231688" y="309014"/>
                  </a:lnTo>
                  <a:lnTo>
                    <a:pt x="201190" y="359650"/>
                  </a:lnTo>
                  <a:lnTo>
                    <a:pt x="149939" y="414416"/>
                  </a:lnTo>
                  <a:lnTo>
                    <a:pt x="121485" y="433975"/>
                  </a:lnTo>
                  <a:lnTo>
                    <a:pt x="88525" y="447747"/>
                  </a:lnTo>
                  <a:lnTo>
                    <a:pt x="53564" y="450821"/>
                  </a:lnTo>
                  <a:lnTo>
                    <a:pt x="0" y="446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3290688" y="10319050"/>
              <a:ext cx="41135" cy="178247"/>
            </a:xfrm>
            <a:custGeom>
              <a:avLst/>
              <a:gdLst/>
              <a:ahLst/>
              <a:cxnLst/>
              <a:rect l="0" t="0" r="0" b="0"/>
              <a:pathLst>
                <a:path w="41135" h="178247">
                  <a:moveTo>
                    <a:pt x="0" y="0"/>
                  </a:moveTo>
                  <a:lnTo>
                    <a:pt x="14558" y="21837"/>
                  </a:lnTo>
                  <a:lnTo>
                    <a:pt x="23611" y="71810"/>
                  </a:lnTo>
                  <a:lnTo>
                    <a:pt x="26293" y="127581"/>
                  </a:lnTo>
                  <a:lnTo>
                    <a:pt x="30983" y="152174"/>
                  </a:lnTo>
                  <a:lnTo>
                    <a:pt x="41134" y="178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3400378" y="9965595"/>
              <a:ext cx="286722" cy="408301"/>
            </a:xfrm>
            <a:custGeom>
              <a:avLst/>
              <a:gdLst/>
              <a:ahLst/>
              <a:cxnLst/>
              <a:rect l="0" t="0" r="0" b="0"/>
              <a:pathLst>
                <a:path w="286722" h="408301">
                  <a:moveTo>
                    <a:pt x="0" y="38097"/>
                  </a:moveTo>
                  <a:lnTo>
                    <a:pt x="23417" y="17728"/>
                  </a:lnTo>
                  <a:lnTo>
                    <a:pt x="45447" y="7209"/>
                  </a:lnTo>
                  <a:lnTo>
                    <a:pt x="90824" y="0"/>
                  </a:lnTo>
                  <a:lnTo>
                    <a:pt x="142863" y="5142"/>
                  </a:lnTo>
                  <a:lnTo>
                    <a:pt x="157704" y="13080"/>
                  </a:lnTo>
                  <a:lnTo>
                    <a:pt x="182320" y="38151"/>
                  </a:lnTo>
                  <a:lnTo>
                    <a:pt x="187055" y="50321"/>
                  </a:lnTo>
                  <a:lnTo>
                    <a:pt x="187166" y="61481"/>
                  </a:lnTo>
                  <a:lnTo>
                    <a:pt x="184192" y="71968"/>
                  </a:lnTo>
                  <a:lnTo>
                    <a:pt x="158171" y="108564"/>
                  </a:lnTo>
                  <a:lnTo>
                    <a:pt x="108433" y="149406"/>
                  </a:lnTo>
                  <a:lnTo>
                    <a:pt x="81708" y="162726"/>
                  </a:lnTo>
                  <a:lnTo>
                    <a:pt x="77324" y="163839"/>
                  </a:lnTo>
                  <a:lnTo>
                    <a:pt x="78972" y="161536"/>
                  </a:lnTo>
                  <a:lnTo>
                    <a:pt x="92990" y="152373"/>
                  </a:lnTo>
                  <a:lnTo>
                    <a:pt x="114455" y="143224"/>
                  </a:lnTo>
                  <a:lnTo>
                    <a:pt x="166793" y="136786"/>
                  </a:lnTo>
                  <a:lnTo>
                    <a:pt x="208703" y="139342"/>
                  </a:lnTo>
                  <a:lnTo>
                    <a:pt x="248150" y="147081"/>
                  </a:lnTo>
                  <a:lnTo>
                    <a:pt x="275839" y="160676"/>
                  </a:lnTo>
                  <a:lnTo>
                    <a:pt x="282918" y="173138"/>
                  </a:lnTo>
                  <a:lnTo>
                    <a:pt x="286721" y="207297"/>
                  </a:lnTo>
                  <a:lnTo>
                    <a:pt x="265739" y="269354"/>
                  </a:lnTo>
                  <a:lnTo>
                    <a:pt x="230576" y="321427"/>
                  </a:lnTo>
                  <a:lnTo>
                    <a:pt x="168326" y="376920"/>
                  </a:lnTo>
                  <a:lnTo>
                    <a:pt x="126047" y="398325"/>
                  </a:lnTo>
                  <a:lnTo>
                    <a:pt x="82267" y="40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3811714" y="10223072"/>
              <a:ext cx="41135" cy="191958"/>
            </a:xfrm>
            <a:custGeom>
              <a:avLst/>
              <a:gdLst/>
              <a:ahLst/>
              <a:cxnLst/>
              <a:rect l="0" t="0" r="0" b="0"/>
              <a:pathLst>
                <a:path w="41135" h="191958">
                  <a:moveTo>
                    <a:pt x="0" y="0"/>
                  </a:moveTo>
                  <a:lnTo>
                    <a:pt x="14557" y="21836"/>
                  </a:lnTo>
                  <a:lnTo>
                    <a:pt x="23610" y="64530"/>
                  </a:lnTo>
                  <a:lnTo>
                    <a:pt x="26293" y="115775"/>
                  </a:lnTo>
                  <a:lnTo>
                    <a:pt x="38126" y="178764"/>
                  </a:lnTo>
                  <a:lnTo>
                    <a:pt x="41134" y="191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3976248" y="9907714"/>
              <a:ext cx="27424" cy="315359"/>
            </a:xfrm>
            <a:custGeom>
              <a:avLst/>
              <a:gdLst/>
              <a:ahLst/>
              <a:cxnLst/>
              <a:rect l="0" t="0" r="0" b="0"/>
              <a:pathLst>
                <a:path w="27424" h="315359">
                  <a:moveTo>
                    <a:pt x="0" y="0"/>
                  </a:moveTo>
                  <a:lnTo>
                    <a:pt x="9423" y="54732"/>
                  </a:lnTo>
                  <a:lnTo>
                    <a:pt x="13964" y="115411"/>
                  </a:lnTo>
                  <a:lnTo>
                    <a:pt x="22758" y="172661"/>
                  </a:lnTo>
                  <a:lnTo>
                    <a:pt x="26041" y="228219"/>
                  </a:lnTo>
                  <a:lnTo>
                    <a:pt x="27149" y="289399"/>
                  </a:lnTo>
                  <a:lnTo>
                    <a:pt x="27423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3962537" y="9534449"/>
              <a:ext cx="519980" cy="1127382"/>
            </a:xfrm>
            <a:custGeom>
              <a:avLst/>
              <a:gdLst/>
              <a:ahLst/>
              <a:cxnLst/>
              <a:rect l="0" t="0" r="0" b="0"/>
              <a:pathLst>
                <a:path w="519980" h="1127382">
                  <a:moveTo>
                    <a:pt x="0" y="57907"/>
                  </a:moveTo>
                  <a:lnTo>
                    <a:pt x="24940" y="36015"/>
                  </a:lnTo>
                  <a:lnTo>
                    <a:pt x="81326" y="6411"/>
                  </a:lnTo>
                  <a:lnTo>
                    <a:pt x="95351" y="725"/>
                  </a:lnTo>
                  <a:lnTo>
                    <a:pt x="151484" y="0"/>
                  </a:lnTo>
                  <a:lnTo>
                    <a:pt x="209080" y="9434"/>
                  </a:lnTo>
                  <a:lnTo>
                    <a:pt x="238162" y="29763"/>
                  </a:lnTo>
                  <a:lnTo>
                    <a:pt x="250183" y="43714"/>
                  </a:lnTo>
                  <a:lnTo>
                    <a:pt x="263539" y="75467"/>
                  </a:lnTo>
                  <a:lnTo>
                    <a:pt x="267952" y="108369"/>
                  </a:lnTo>
                  <a:lnTo>
                    <a:pt x="258371" y="166731"/>
                  </a:lnTo>
                  <a:lnTo>
                    <a:pt x="241808" y="222271"/>
                  </a:lnTo>
                  <a:lnTo>
                    <a:pt x="228395" y="278082"/>
                  </a:lnTo>
                  <a:lnTo>
                    <a:pt x="222051" y="335583"/>
                  </a:lnTo>
                  <a:lnTo>
                    <a:pt x="228692" y="368705"/>
                  </a:lnTo>
                  <a:lnTo>
                    <a:pt x="234729" y="383936"/>
                  </a:lnTo>
                  <a:lnTo>
                    <a:pt x="244847" y="395614"/>
                  </a:lnTo>
                  <a:lnTo>
                    <a:pt x="272339" y="412652"/>
                  </a:lnTo>
                  <a:lnTo>
                    <a:pt x="322078" y="423530"/>
                  </a:lnTo>
                  <a:lnTo>
                    <a:pt x="382815" y="428730"/>
                  </a:lnTo>
                  <a:lnTo>
                    <a:pt x="383181" y="431570"/>
                  </a:lnTo>
                  <a:lnTo>
                    <a:pt x="326597" y="470751"/>
                  </a:lnTo>
                  <a:lnTo>
                    <a:pt x="273736" y="506104"/>
                  </a:lnTo>
                  <a:lnTo>
                    <a:pt x="269328" y="513622"/>
                  </a:lnTo>
                  <a:lnTo>
                    <a:pt x="270960" y="520158"/>
                  </a:lnTo>
                  <a:lnTo>
                    <a:pt x="276619" y="526038"/>
                  </a:lnTo>
                  <a:lnTo>
                    <a:pt x="327962" y="547946"/>
                  </a:lnTo>
                  <a:lnTo>
                    <a:pt x="383695" y="580034"/>
                  </a:lnTo>
                  <a:lnTo>
                    <a:pt x="431437" y="615714"/>
                  </a:lnTo>
                  <a:lnTo>
                    <a:pt x="470208" y="670948"/>
                  </a:lnTo>
                  <a:lnTo>
                    <a:pt x="503145" y="718422"/>
                  </a:lnTo>
                  <a:lnTo>
                    <a:pt x="513079" y="747571"/>
                  </a:lnTo>
                  <a:lnTo>
                    <a:pt x="518671" y="808331"/>
                  </a:lnTo>
                  <a:lnTo>
                    <a:pt x="519979" y="857610"/>
                  </a:lnTo>
                  <a:lnTo>
                    <a:pt x="512435" y="905918"/>
                  </a:lnTo>
                  <a:lnTo>
                    <a:pt x="497403" y="952779"/>
                  </a:lnTo>
                  <a:lnTo>
                    <a:pt x="475487" y="998998"/>
                  </a:lnTo>
                  <a:lnTo>
                    <a:pt x="437453" y="1053286"/>
                  </a:lnTo>
                  <a:lnTo>
                    <a:pt x="389960" y="1091039"/>
                  </a:lnTo>
                  <a:lnTo>
                    <a:pt x="337293" y="1114243"/>
                  </a:lnTo>
                  <a:lnTo>
                    <a:pt x="287935" y="1127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757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711200"/>
            <a:ext cx="6182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679450"/>
            <a:ext cx="3292475" cy="16400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8128000"/>
            <a:ext cx="3599688" cy="15233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17500" y="8280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2d.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200" y="13525500"/>
            <a:ext cx="3701554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2e. Do problems 7 on WS.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 complete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968750" y="13125577"/>
            <a:ext cx="279782" cy="419737"/>
          </a:xfrm>
          <a:custGeom>
            <a:avLst/>
            <a:gdLst/>
            <a:ahLst/>
            <a:cxnLst/>
            <a:rect l="0" t="0" r="0" b="0"/>
            <a:pathLst>
              <a:path w="279782" h="419737">
                <a:moveTo>
                  <a:pt x="0" y="0"/>
                </a:moveTo>
                <a:lnTo>
                  <a:pt x="279781" y="0"/>
                </a:lnTo>
                <a:lnTo>
                  <a:pt x="279781" y="419736"/>
                </a:lnTo>
                <a:lnTo>
                  <a:pt x="0" y="41973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72609" y="13764261"/>
            <a:ext cx="1337057" cy="411988"/>
          </a:xfrm>
          <a:custGeom>
            <a:avLst/>
            <a:gdLst/>
            <a:ahLst/>
            <a:cxnLst/>
            <a:rect l="0" t="0" r="0" b="0"/>
            <a:pathLst>
              <a:path w="1337057" h="411988">
                <a:moveTo>
                  <a:pt x="0" y="0"/>
                </a:moveTo>
                <a:lnTo>
                  <a:pt x="1337056" y="0"/>
                </a:lnTo>
                <a:lnTo>
                  <a:pt x="1337056" y="411987"/>
                </a:lnTo>
                <a:lnTo>
                  <a:pt x="0" y="41198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9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2015-01-29T22:31:22Z</dcterms:created>
  <dcterms:modified xsi:type="dcterms:W3CDTF">2015-01-29T22:31:30Z</dcterms:modified>
</cp:coreProperties>
</file>