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0160000" cy="15760700"/>
  <p:notesSz cx="6858000" cy="9144000"/>
  <p:embeddedFontLst>
    <p:embeddedFont>
      <p:font typeface="Calibri" panose="020F0502020204030204" pitchFamily="34" charset="0"/>
      <p:regular r:id="rId6"/>
      <p:bold r:id="rId7"/>
      <p:italic r:id="rId8"/>
      <p:boldItalic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4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896036"/>
            <a:ext cx="8636000" cy="33783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931064"/>
            <a:ext cx="7112000" cy="402773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7B022-6D3E-4BBF-B8FB-4B0DD0878980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42B97-E5EF-44EC-962E-835DD1C68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920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7B022-6D3E-4BBF-B8FB-4B0DD0878980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42B97-E5EF-44EC-962E-835DD1C68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760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631162"/>
            <a:ext cx="2286000" cy="134476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631162"/>
            <a:ext cx="6688667" cy="134476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7B022-6D3E-4BBF-B8FB-4B0DD0878980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42B97-E5EF-44EC-962E-835DD1C68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085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7B022-6D3E-4BBF-B8FB-4B0DD0878980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42B97-E5EF-44EC-962E-835DD1C68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746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10127713"/>
            <a:ext cx="8636000" cy="31302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6680058"/>
            <a:ext cx="8636000" cy="344765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7B022-6D3E-4BBF-B8FB-4B0DD0878980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42B97-E5EF-44EC-962E-835DD1C68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984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3677500"/>
            <a:ext cx="4487333" cy="1040133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3677500"/>
            <a:ext cx="4487333" cy="1040133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7B022-6D3E-4BBF-B8FB-4B0DD0878980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42B97-E5EF-44EC-962E-835DD1C68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48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3527917"/>
            <a:ext cx="4489098" cy="147026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4998185"/>
            <a:ext cx="4489098" cy="908064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3527917"/>
            <a:ext cx="4490861" cy="147026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4998185"/>
            <a:ext cx="4490861" cy="908064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7B022-6D3E-4BBF-B8FB-4B0DD0878980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42B97-E5EF-44EC-962E-835DD1C68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612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7B022-6D3E-4BBF-B8FB-4B0DD0878980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42B97-E5EF-44EC-962E-835DD1C68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400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7B022-6D3E-4BBF-B8FB-4B0DD0878980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42B97-E5EF-44EC-962E-835DD1C68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025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27509"/>
            <a:ext cx="3342570" cy="267056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627513"/>
            <a:ext cx="5679722" cy="134513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3298076"/>
            <a:ext cx="3342570" cy="1078075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7B022-6D3E-4BBF-B8FB-4B0DD0878980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42B97-E5EF-44EC-962E-835DD1C68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128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11032490"/>
            <a:ext cx="6096000" cy="130244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1408248"/>
            <a:ext cx="6096000" cy="94564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12334938"/>
            <a:ext cx="6096000" cy="18496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7B022-6D3E-4BBF-B8FB-4B0DD0878980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42B97-E5EF-44EC-962E-835DD1C68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388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631159"/>
            <a:ext cx="9144000" cy="26267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3677500"/>
            <a:ext cx="9144000" cy="104013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14607838"/>
            <a:ext cx="2370667" cy="83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57B022-6D3E-4BBF-B8FB-4B0DD0878980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14607838"/>
            <a:ext cx="3217333" cy="83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14607838"/>
            <a:ext cx="2370667" cy="83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42B97-E5EF-44EC-962E-835DD1C68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280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" y="127000"/>
            <a:ext cx="9715500" cy="26543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3" name="Picture 2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800" y="3111500"/>
            <a:ext cx="9604502" cy="2774442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4" name="Picture 3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83300"/>
            <a:ext cx="9603486" cy="3626231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5" name="Freeform 4"/>
          <p:cNvSpPr/>
          <p:nvPr/>
        </p:nvSpPr>
        <p:spPr>
          <a:xfrm>
            <a:off x="4593253" y="7133047"/>
            <a:ext cx="329069" cy="54845"/>
          </a:xfrm>
          <a:custGeom>
            <a:avLst/>
            <a:gdLst/>
            <a:ahLst/>
            <a:cxnLst/>
            <a:rect l="0" t="0" r="0" b="0"/>
            <a:pathLst>
              <a:path w="329069" h="54845">
                <a:moveTo>
                  <a:pt x="0" y="0"/>
                </a:moveTo>
                <a:lnTo>
                  <a:pt x="23416" y="20369"/>
                </a:lnTo>
                <a:lnTo>
                  <a:pt x="45446" y="30889"/>
                </a:lnTo>
                <a:lnTo>
                  <a:pt x="106253" y="40634"/>
                </a:lnTo>
                <a:lnTo>
                  <a:pt x="167918" y="51586"/>
                </a:lnTo>
                <a:lnTo>
                  <a:pt x="220381" y="53879"/>
                </a:lnTo>
                <a:lnTo>
                  <a:pt x="274520" y="54558"/>
                </a:lnTo>
                <a:lnTo>
                  <a:pt x="329068" y="548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4936032" y="7612938"/>
            <a:ext cx="356493" cy="27425"/>
          </a:xfrm>
          <a:custGeom>
            <a:avLst/>
            <a:gdLst/>
            <a:ahLst/>
            <a:cxnLst/>
            <a:rect l="0" t="0" r="0" b="0"/>
            <a:pathLst>
              <a:path w="356493" h="27425">
                <a:moveTo>
                  <a:pt x="0" y="0"/>
                </a:moveTo>
                <a:lnTo>
                  <a:pt x="59660" y="10853"/>
                </a:lnTo>
                <a:lnTo>
                  <a:pt x="121644" y="20426"/>
                </a:lnTo>
                <a:lnTo>
                  <a:pt x="171293" y="25350"/>
                </a:lnTo>
                <a:lnTo>
                  <a:pt x="224598" y="26810"/>
                </a:lnTo>
                <a:lnTo>
                  <a:pt x="278987" y="27242"/>
                </a:lnTo>
                <a:lnTo>
                  <a:pt x="311381" y="27343"/>
                </a:lnTo>
                <a:lnTo>
                  <a:pt x="356492" y="2742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4908610" y="8613856"/>
            <a:ext cx="808962" cy="41135"/>
          </a:xfrm>
          <a:custGeom>
            <a:avLst/>
            <a:gdLst/>
            <a:ahLst/>
            <a:cxnLst/>
            <a:rect l="0" t="0" r="0" b="0"/>
            <a:pathLst>
              <a:path w="808962" h="41135">
                <a:moveTo>
                  <a:pt x="0" y="0"/>
                </a:moveTo>
                <a:lnTo>
                  <a:pt x="48807" y="10853"/>
                </a:lnTo>
                <a:lnTo>
                  <a:pt x="98252" y="16927"/>
                </a:lnTo>
                <a:lnTo>
                  <a:pt x="151497" y="24313"/>
                </a:lnTo>
                <a:lnTo>
                  <a:pt x="205868" y="26501"/>
                </a:lnTo>
                <a:lnTo>
                  <a:pt x="260572" y="27150"/>
                </a:lnTo>
                <a:lnTo>
                  <a:pt x="315375" y="27342"/>
                </a:lnTo>
                <a:lnTo>
                  <a:pt x="370208" y="27399"/>
                </a:lnTo>
                <a:lnTo>
                  <a:pt x="425049" y="27416"/>
                </a:lnTo>
                <a:lnTo>
                  <a:pt x="479892" y="27420"/>
                </a:lnTo>
                <a:lnTo>
                  <a:pt x="534737" y="27422"/>
                </a:lnTo>
                <a:lnTo>
                  <a:pt x="589582" y="27423"/>
                </a:lnTo>
                <a:lnTo>
                  <a:pt x="644427" y="27423"/>
                </a:lnTo>
                <a:lnTo>
                  <a:pt x="699271" y="27423"/>
                </a:lnTo>
                <a:lnTo>
                  <a:pt x="750054" y="31485"/>
                </a:lnTo>
                <a:lnTo>
                  <a:pt x="808961" y="411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1030943" y="9289133"/>
            <a:ext cx="1149139" cy="287936"/>
            <a:chOff x="1030943" y="9289133"/>
            <a:chExt cx="1149139" cy="287936"/>
          </a:xfrm>
        </p:grpSpPr>
        <p:sp>
          <p:nvSpPr>
            <p:cNvPr id="8" name="Freeform 7"/>
            <p:cNvSpPr/>
            <p:nvPr/>
          </p:nvSpPr>
          <p:spPr>
            <a:xfrm>
              <a:off x="1030943" y="9289133"/>
              <a:ext cx="216777" cy="260514"/>
            </a:xfrm>
            <a:custGeom>
              <a:avLst/>
              <a:gdLst/>
              <a:ahLst/>
              <a:cxnLst/>
              <a:rect l="0" t="0" r="0" b="0"/>
              <a:pathLst>
                <a:path w="216777" h="260514">
                  <a:moveTo>
                    <a:pt x="120798" y="0"/>
                  </a:moveTo>
                  <a:lnTo>
                    <a:pt x="100429" y="35886"/>
                  </a:lnTo>
                  <a:lnTo>
                    <a:pt x="83447" y="89008"/>
                  </a:lnTo>
                  <a:lnTo>
                    <a:pt x="51184" y="149446"/>
                  </a:lnTo>
                  <a:lnTo>
                    <a:pt x="22748" y="205396"/>
                  </a:lnTo>
                  <a:lnTo>
                    <a:pt x="0" y="239442"/>
                  </a:lnTo>
                  <a:lnTo>
                    <a:pt x="656" y="244942"/>
                  </a:lnTo>
                  <a:lnTo>
                    <a:pt x="7187" y="247085"/>
                  </a:lnTo>
                  <a:lnTo>
                    <a:pt x="61454" y="246857"/>
                  </a:lnTo>
                  <a:lnTo>
                    <a:pt x="119909" y="238913"/>
                  </a:lnTo>
                  <a:lnTo>
                    <a:pt x="175467" y="248855"/>
                  </a:lnTo>
                  <a:lnTo>
                    <a:pt x="216776" y="260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1394187" y="9311460"/>
              <a:ext cx="196313" cy="229105"/>
            </a:xfrm>
            <a:custGeom>
              <a:avLst/>
              <a:gdLst/>
              <a:ahLst/>
              <a:cxnLst/>
              <a:rect l="0" t="0" r="0" b="0"/>
              <a:pathLst>
                <a:path w="196313" h="229105">
                  <a:moveTo>
                    <a:pt x="196312" y="32518"/>
                  </a:moveTo>
                  <a:lnTo>
                    <a:pt x="172896" y="12148"/>
                  </a:lnTo>
                  <a:lnTo>
                    <a:pt x="150865" y="1628"/>
                  </a:lnTo>
                  <a:lnTo>
                    <a:pt x="125839" y="0"/>
                  </a:lnTo>
                  <a:lnTo>
                    <a:pt x="112767" y="1699"/>
                  </a:lnTo>
                  <a:lnTo>
                    <a:pt x="90117" y="15774"/>
                  </a:lnTo>
                  <a:lnTo>
                    <a:pt x="32085" y="77448"/>
                  </a:lnTo>
                  <a:lnTo>
                    <a:pt x="2554" y="129247"/>
                  </a:lnTo>
                  <a:lnTo>
                    <a:pt x="0" y="160315"/>
                  </a:lnTo>
                  <a:lnTo>
                    <a:pt x="1452" y="177131"/>
                  </a:lnTo>
                  <a:lnTo>
                    <a:pt x="6990" y="189865"/>
                  </a:lnTo>
                  <a:lnTo>
                    <a:pt x="25332" y="208077"/>
                  </a:lnTo>
                  <a:lnTo>
                    <a:pt x="61353" y="226894"/>
                  </a:lnTo>
                  <a:lnTo>
                    <a:pt x="87579" y="229104"/>
                  </a:lnTo>
                  <a:lnTo>
                    <a:pt x="141468" y="22447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1721438" y="9299691"/>
              <a:ext cx="212220" cy="266611"/>
            </a:xfrm>
            <a:custGeom>
              <a:avLst/>
              <a:gdLst/>
              <a:ahLst/>
              <a:cxnLst/>
              <a:rect l="0" t="0" r="0" b="0"/>
              <a:pathLst>
                <a:path w="212220" h="266611">
                  <a:moveTo>
                    <a:pt x="33596" y="57998"/>
                  </a:moveTo>
                  <a:lnTo>
                    <a:pt x="41495" y="101784"/>
                  </a:lnTo>
                  <a:lnTo>
                    <a:pt x="31545" y="165052"/>
                  </a:lnTo>
                  <a:lnTo>
                    <a:pt x="14909" y="222012"/>
                  </a:lnTo>
                  <a:lnTo>
                    <a:pt x="0" y="266610"/>
                  </a:lnTo>
                  <a:lnTo>
                    <a:pt x="5060" y="212331"/>
                  </a:lnTo>
                  <a:lnTo>
                    <a:pt x="13122" y="161449"/>
                  </a:lnTo>
                  <a:lnTo>
                    <a:pt x="31019" y="100608"/>
                  </a:lnTo>
                  <a:lnTo>
                    <a:pt x="62315" y="44579"/>
                  </a:lnTo>
                  <a:lnTo>
                    <a:pt x="81399" y="20041"/>
                  </a:lnTo>
                  <a:lnTo>
                    <a:pt x="105116" y="4057"/>
                  </a:lnTo>
                  <a:lnTo>
                    <a:pt x="130892" y="0"/>
                  </a:lnTo>
                  <a:lnTo>
                    <a:pt x="144164" y="1051"/>
                  </a:lnTo>
                  <a:lnTo>
                    <a:pt x="151488" y="7846"/>
                  </a:lnTo>
                  <a:lnTo>
                    <a:pt x="154848" y="18470"/>
                  </a:lnTo>
                  <a:lnTo>
                    <a:pt x="155564" y="31646"/>
                  </a:lnTo>
                  <a:lnTo>
                    <a:pt x="148235" y="58474"/>
                  </a:lnTo>
                  <a:lnTo>
                    <a:pt x="133297" y="84109"/>
                  </a:lnTo>
                  <a:lnTo>
                    <a:pt x="106810" y="109577"/>
                  </a:lnTo>
                  <a:lnTo>
                    <a:pt x="106781" y="109142"/>
                  </a:lnTo>
                  <a:lnTo>
                    <a:pt x="109808" y="105805"/>
                  </a:lnTo>
                  <a:lnTo>
                    <a:pt x="135905" y="93831"/>
                  </a:lnTo>
                  <a:lnTo>
                    <a:pt x="159810" y="93221"/>
                  </a:lnTo>
                  <a:lnTo>
                    <a:pt x="172584" y="95191"/>
                  </a:lnTo>
                  <a:lnTo>
                    <a:pt x="194901" y="109568"/>
                  </a:lnTo>
                  <a:lnTo>
                    <a:pt x="205118" y="119801"/>
                  </a:lnTo>
                  <a:lnTo>
                    <a:pt x="210406" y="131192"/>
                  </a:lnTo>
                  <a:lnTo>
                    <a:pt x="212219" y="156038"/>
                  </a:lnTo>
                  <a:lnTo>
                    <a:pt x="197396" y="195721"/>
                  </a:lnTo>
                  <a:lnTo>
                    <a:pt x="166428" y="229146"/>
                  </a:lnTo>
                  <a:lnTo>
                    <a:pt x="137321" y="240706"/>
                  </a:lnTo>
                  <a:lnTo>
                    <a:pt x="107118" y="244320"/>
                  </a:lnTo>
                  <a:lnTo>
                    <a:pt x="61018" y="23624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029258" y="9289297"/>
              <a:ext cx="149904" cy="287772"/>
            </a:xfrm>
            <a:custGeom>
              <a:avLst/>
              <a:gdLst/>
              <a:ahLst/>
              <a:cxnLst/>
              <a:rect l="0" t="0" r="0" b="0"/>
              <a:pathLst>
                <a:path w="149904" h="287772">
                  <a:moveTo>
                    <a:pt x="0" y="95815"/>
                  </a:moveTo>
                  <a:lnTo>
                    <a:pt x="19084" y="153067"/>
                  </a:lnTo>
                  <a:lnTo>
                    <a:pt x="24952" y="199785"/>
                  </a:lnTo>
                  <a:lnTo>
                    <a:pt x="19412" y="244944"/>
                  </a:lnTo>
                  <a:lnTo>
                    <a:pt x="17511" y="248555"/>
                  </a:lnTo>
                  <a:lnTo>
                    <a:pt x="16245" y="244869"/>
                  </a:lnTo>
                  <a:lnTo>
                    <a:pt x="6145" y="188231"/>
                  </a:lnTo>
                  <a:lnTo>
                    <a:pt x="12316" y="137586"/>
                  </a:lnTo>
                  <a:lnTo>
                    <a:pt x="25316" y="78061"/>
                  </a:lnTo>
                  <a:lnTo>
                    <a:pt x="47788" y="31646"/>
                  </a:lnTo>
                  <a:lnTo>
                    <a:pt x="64912" y="8388"/>
                  </a:lnTo>
                  <a:lnTo>
                    <a:pt x="75267" y="2490"/>
                  </a:lnTo>
                  <a:lnTo>
                    <a:pt x="98961" y="0"/>
                  </a:lnTo>
                  <a:lnTo>
                    <a:pt x="108631" y="4516"/>
                  </a:lnTo>
                  <a:lnTo>
                    <a:pt x="123438" y="21721"/>
                  </a:lnTo>
                  <a:lnTo>
                    <a:pt x="140339" y="57102"/>
                  </a:lnTo>
                  <a:lnTo>
                    <a:pt x="147717" y="103811"/>
                  </a:lnTo>
                  <a:lnTo>
                    <a:pt x="149903" y="163524"/>
                  </a:lnTo>
                  <a:lnTo>
                    <a:pt x="143272" y="222180"/>
                  </a:lnTo>
                  <a:lnTo>
                    <a:pt x="139850" y="251510"/>
                  </a:lnTo>
                  <a:lnTo>
                    <a:pt x="137112" y="28777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2056680" y="9439956"/>
              <a:ext cx="123402" cy="27424"/>
            </a:xfrm>
            <a:custGeom>
              <a:avLst/>
              <a:gdLst/>
              <a:ahLst/>
              <a:cxnLst/>
              <a:rect l="0" t="0" r="0" b="0"/>
              <a:pathLst>
                <a:path w="123402" h="27424">
                  <a:moveTo>
                    <a:pt x="0" y="0"/>
                  </a:moveTo>
                  <a:lnTo>
                    <a:pt x="55597" y="4063"/>
                  </a:lnTo>
                  <a:lnTo>
                    <a:pt x="92139" y="14916"/>
                  </a:lnTo>
                  <a:lnTo>
                    <a:pt x="123401" y="274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867120" y="9275421"/>
            <a:ext cx="453745" cy="315360"/>
            <a:chOff x="5867120" y="9275421"/>
            <a:chExt cx="453745" cy="315360"/>
          </a:xfrm>
        </p:grpSpPr>
        <p:sp>
          <p:nvSpPr>
            <p:cNvPr id="14" name="Freeform 13"/>
            <p:cNvSpPr/>
            <p:nvPr/>
          </p:nvSpPr>
          <p:spPr>
            <a:xfrm>
              <a:off x="5867120" y="9343978"/>
              <a:ext cx="220654" cy="190271"/>
            </a:xfrm>
            <a:custGeom>
              <a:avLst/>
              <a:gdLst/>
              <a:ahLst/>
              <a:cxnLst/>
              <a:rect l="0" t="0" r="0" b="0"/>
              <a:pathLst>
                <a:path w="220654" h="190271">
                  <a:moveTo>
                    <a:pt x="69830" y="0"/>
                  </a:moveTo>
                  <a:lnTo>
                    <a:pt x="54915" y="55598"/>
                  </a:lnTo>
                  <a:lnTo>
                    <a:pt x="30321" y="109838"/>
                  </a:lnTo>
                  <a:lnTo>
                    <a:pt x="4972" y="143589"/>
                  </a:lnTo>
                  <a:lnTo>
                    <a:pt x="692" y="155141"/>
                  </a:lnTo>
                  <a:lnTo>
                    <a:pt x="0" y="180164"/>
                  </a:lnTo>
                  <a:lnTo>
                    <a:pt x="4995" y="187142"/>
                  </a:lnTo>
                  <a:lnTo>
                    <a:pt x="12896" y="190270"/>
                  </a:lnTo>
                  <a:lnTo>
                    <a:pt x="33862" y="189683"/>
                  </a:lnTo>
                  <a:lnTo>
                    <a:pt x="88625" y="180956"/>
                  </a:lnTo>
                  <a:lnTo>
                    <a:pt x="150393" y="171502"/>
                  </a:lnTo>
                  <a:lnTo>
                    <a:pt x="208241" y="154600"/>
                  </a:lnTo>
                  <a:lnTo>
                    <a:pt x="220653" y="1508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6279730" y="9275421"/>
              <a:ext cx="41135" cy="315360"/>
            </a:xfrm>
            <a:custGeom>
              <a:avLst/>
              <a:gdLst/>
              <a:ahLst/>
              <a:cxnLst/>
              <a:rect l="0" t="0" r="0" b="0"/>
              <a:pathLst>
                <a:path w="41135" h="315360">
                  <a:moveTo>
                    <a:pt x="41134" y="0"/>
                  </a:moveTo>
                  <a:lnTo>
                    <a:pt x="41134" y="45310"/>
                  </a:lnTo>
                  <a:lnTo>
                    <a:pt x="41134" y="102972"/>
                  </a:lnTo>
                  <a:lnTo>
                    <a:pt x="39611" y="157806"/>
                  </a:lnTo>
                  <a:lnTo>
                    <a:pt x="30188" y="205198"/>
                  </a:lnTo>
                  <a:lnTo>
                    <a:pt x="17747" y="255634"/>
                  </a:lnTo>
                  <a:lnTo>
                    <a:pt x="0" y="31535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292426" y="9758689"/>
            <a:ext cx="513583" cy="394474"/>
            <a:chOff x="3292426" y="9758689"/>
            <a:chExt cx="513583" cy="394474"/>
          </a:xfrm>
        </p:grpSpPr>
        <p:sp>
          <p:nvSpPr>
            <p:cNvPr id="17" name="Freeform 16"/>
            <p:cNvSpPr/>
            <p:nvPr/>
          </p:nvSpPr>
          <p:spPr>
            <a:xfrm>
              <a:off x="3292426" y="9851292"/>
              <a:ext cx="190220" cy="301871"/>
            </a:xfrm>
            <a:custGeom>
              <a:avLst/>
              <a:gdLst/>
              <a:ahLst/>
              <a:cxnLst/>
              <a:rect l="0" t="0" r="0" b="0"/>
              <a:pathLst>
                <a:path w="190220" h="301871">
                  <a:moveTo>
                    <a:pt x="135374" y="0"/>
                  </a:moveTo>
                  <a:lnTo>
                    <a:pt x="116397" y="55598"/>
                  </a:lnTo>
                  <a:lnTo>
                    <a:pt x="91338" y="117117"/>
                  </a:lnTo>
                  <a:lnTo>
                    <a:pt x="69174" y="169951"/>
                  </a:lnTo>
                  <a:lnTo>
                    <a:pt x="35912" y="231452"/>
                  </a:lnTo>
                  <a:lnTo>
                    <a:pt x="9028" y="283549"/>
                  </a:lnTo>
                  <a:lnTo>
                    <a:pt x="869" y="294152"/>
                  </a:lnTo>
                  <a:lnTo>
                    <a:pt x="0" y="299697"/>
                  </a:lnTo>
                  <a:lnTo>
                    <a:pt x="3991" y="301870"/>
                  </a:lnTo>
                  <a:lnTo>
                    <a:pt x="66614" y="292253"/>
                  </a:lnTo>
                  <a:lnTo>
                    <a:pt x="118386" y="289215"/>
                  </a:lnTo>
                  <a:lnTo>
                    <a:pt x="174224" y="288188"/>
                  </a:lnTo>
                  <a:lnTo>
                    <a:pt x="190219" y="2879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3612235" y="9758689"/>
              <a:ext cx="123677" cy="365850"/>
            </a:xfrm>
            <a:custGeom>
              <a:avLst/>
              <a:gdLst/>
              <a:ahLst/>
              <a:cxnLst/>
              <a:rect l="0" t="0" r="0" b="0"/>
              <a:pathLst>
                <a:path w="123677" h="365850">
                  <a:moveTo>
                    <a:pt x="34945" y="120026"/>
                  </a:moveTo>
                  <a:lnTo>
                    <a:pt x="24092" y="179685"/>
                  </a:lnTo>
                  <a:lnTo>
                    <a:pt x="22081" y="231142"/>
                  </a:lnTo>
                  <a:lnTo>
                    <a:pt x="21485" y="284982"/>
                  </a:lnTo>
                  <a:lnTo>
                    <a:pt x="21308" y="339530"/>
                  </a:lnTo>
                  <a:lnTo>
                    <a:pt x="19743" y="365359"/>
                  </a:lnTo>
                  <a:lnTo>
                    <a:pt x="17193" y="365849"/>
                  </a:lnTo>
                  <a:lnTo>
                    <a:pt x="13970" y="361604"/>
                  </a:lnTo>
                  <a:lnTo>
                    <a:pt x="7272" y="311007"/>
                  </a:lnTo>
                  <a:lnTo>
                    <a:pt x="0" y="260065"/>
                  </a:lnTo>
                  <a:lnTo>
                    <a:pt x="4616" y="206376"/>
                  </a:lnTo>
                  <a:lnTo>
                    <a:pt x="8185" y="153397"/>
                  </a:lnTo>
                  <a:lnTo>
                    <a:pt x="22267" y="93779"/>
                  </a:lnTo>
                  <a:lnTo>
                    <a:pt x="46998" y="37991"/>
                  </a:lnTo>
                  <a:lnTo>
                    <a:pt x="72371" y="3972"/>
                  </a:lnTo>
                  <a:lnTo>
                    <a:pt x="82748" y="0"/>
                  </a:lnTo>
                  <a:lnTo>
                    <a:pt x="94235" y="398"/>
                  </a:lnTo>
                  <a:lnTo>
                    <a:pt x="106465" y="3711"/>
                  </a:lnTo>
                  <a:lnTo>
                    <a:pt x="114617" y="12014"/>
                  </a:lnTo>
                  <a:lnTo>
                    <a:pt x="123676" y="37489"/>
                  </a:lnTo>
                  <a:lnTo>
                    <a:pt x="121497" y="78813"/>
                  </a:lnTo>
                  <a:lnTo>
                    <a:pt x="105588" y="133721"/>
                  </a:lnTo>
                  <a:lnTo>
                    <a:pt x="74685" y="184516"/>
                  </a:lnTo>
                  <a:lnTo>
                    <a:pt x="48243" y="210737"/>
                  </a:lnTo>
                  <a:lnTo>
                    <a:pt x="21234" y="22971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3619757" y="9910202"/>
              <a:ext cx="186252" cy="229027"/>
            </a:xfrm>
            <a:custGeom>
              <a:avLst/>
              <a:gdLst/>
              <a:ahLst/>
              <a:cxnLst/>
              <a:rect l="0" t="0" r="0" b="0"/>
              <a:pathLst>
                <a:path w="186252" h="229027">
                  <a:moveTo>
                    <a:pt x="41134" y="23358"/>
                  </a:moveTo>
                  <a:lnTo>
                    <a:pt x="55692" y="8800"/>
                  </a:lnTo>
                  <a:lnTo>
                    <a:pt x="79089" y="1653"/>
                  </a:lnTo>
                  <a:lnTo>
                    <a:pt x="108277" y="0"/>
                  </a:lnTo>
                  <a:lnTo>
                    <a:pt x="136484" y="4343"/>
                  </a:lnTo>
                  <a:lnTo>
                    <a:pt x="160193" y="19477"/>
                  </a:lnTo>
                  <a:lnTo>
                    <a:pt x="170781" y="29911"/>
                  </a:lnTo>
                  <a:lnTo>
                    <a:pt x="182545" y="57755"/>
                  </a:lnTo>
                  <a:lnTo>
                    <a:pt x="186251" y="88920"/>
                  </a:lnTo>
                  <a:lnTo>
                    <a:pt x="182819" y="118005"/>
                  </a:lnTo>
                  <a:lnTo>
                    <a:pt x="172153" y="142105"/>
                  </a:lnTo>
                  <a:lnTo>
                    <a:pt x="140479" y="182403"/>
                  </a:lnTo>
                  <a:lnTo>
                    <a:pt x="106625" y="203193"/>
                  </a:lnTo>
                  <a:lnTo>
                    <a:pt x="46340" y="222343"/>
                  </a:lnTo>
                  <a:lnTo>
                    <a:pt x="0" y="22902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30898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300" y="152400"/>
            <a:ext cx="9333230" cy="7605014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3" name="Picture 2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100" y="8013700"/>
            <a:ext cx="8940800" cy="4445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4" name="Picture 3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900" y="8604250"/>
            <a:ext cx="2717800" cy="1651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5" name="Picture 4"/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8553450"/>
            <a:ext cx="2082800" cy="11684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6" name="Picture 5"/>
          <p:cNvPicPr>
            <a:picLocks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300" y="9874250"/>
            <a:ext cx="2222500" cy="1143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7" name="Picture 6"/>
          <p:cNvPicPr>
            <a:picLocks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150" y="11995150"/>
            <a:ext cx="2197100" cy="11176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10" name="Group 9"/>
          <p:cNvGrpSpPr/>
          <p:nvPr/>
        </p:nvGrpSpPr>
        <p:grpSpPr>
          <a:xfrm>
            <a:off x="1820319" y="9194406"/>
            <a:ext cx="359763" cy="356492"/>
            <a:chOff x="1820319" y="9194406"/>
            <a:chExt cx="359763" cy="356492"/>
          </a:xfrm>
        </p:grpSpPr>
        <p:sp>
          <p:nvSpPr>
            <p:cNvPr id="8" name="Freeform 7"/>
            <p:cNvSpPr/>
            <p:nvPr/>
          </p:nvSpPr>
          <p:spPr>
            <a:xfrm>
              <a:off x="1820319" y="9262962"/>
              <a:ext cx="195229" cy="225201"/>
            </a:xfrm>
            <a:custGeom>
              <a:avLst/>
              <a:gdLst/>
              <a:ahLst/>
              <a:cxnLst/>
              <a:rect l="0" t="0" r="0" b="0"/>
              <a:pathLst>
                <a:path w="195229" h="225201">
                  <a:moveTo>
                    <a:pt x="99249" y="0"/>
                  </a:moveTo>
                  <a:lnTo>
                    <a:pt x="80272" y="48808"/>
                  </a:lnTo>
                  <a:lnTo>
                    <a:pt x="55213" y="108497"/>
                  </a:lnTo>
                  <a:lnTo>
                    <a:pt x="34070" y="162776"/>
                  </a:lnTo>
                  <a:lnTo>
                    <a:pt x="650" y="221254"/>
                  </a:lnTo>
                  <a:lnTo>
                    <a:pt x="0" y="225200"/>
                  </a:lnTo>
                  <a:lnTo>
                    <a:pt x="2614" y="223259"/>
                  </a:lnTo>
                  <a:lnTo>
                    <a:pt x="7403" y="217396"/>
                  </a:lnTo>
                  <a:lnTo>
                    <a:pt x="43259" y="201864"/>
                  </a:lnTo>
                  <a:lnTo>
                    <a:pt x="92477" y="202171"/>
                  </a:lnTo>
                  <a:lnTo>
                    <a:pt x="151233" y="214401"/>
                  </a:lnTo>
                  <a:lnTo>
                    <a:pt x="195228" y="2193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2111525" y="9194406"/>
              <a:ext cx="68557" cy="356492"/>
            </a:xfrm>
            <a:custGeom>
              <a:avLst/>
              <a:gdLst/>
              <a:ahLst/>
              <a:cxnLst/>
              <a:rect l="0" t="0" r="0" b="0"/>
              <a:pathLst>
                <a:path w="68557" h="356492">
                  <a:moveTo>
                    <a:pt x="68556" y="0"/>
                  </a:moveTo>
                  <a:lnTo>
                    <a:pt x="64493" y="55598"/>
                  </a:lnTo>
                  <a:lnTo>
                    <a:pt x="49472" y="117117"/>
                  </a:lnTo>
                  <a:lnTo>
                    <a:pt x="43604" y="169951"/>
                  </a:lnTo>
                  <a:lnTo>
                    <a:pt x="34587" y="231479"/>
                  </a:lnTo>
                  <a:lnTo>
                    <a:pt x="22266" y="290674"/>
                  </a:lnTo>
                  <a:lnTo>
                    <a:pt x="13451" y="320130"/>
                  </a:lnTo>
                  <a:lnTo>
                    <a:pt x="0" y="3564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908741" y="10443139"/>
            <a:ext cx="464915" cy="338264"/>
            <a:chOff x="1908741" y="10443139"/>
            <a:chExt cx="464915" cy="338264"/>
          </a:xfrm>
        </p:grpSpPr>
        <p:sp>
          <p:nvSpPr>
            <p:cNvPr id="11" name="Freeform 10"/>
            <p:cNvSpPr/>
            <p:nvPr/>
          </p:nvSpPr>
          <p:spPr>
            <a:xfrm>
              <a:off x="1908741" y="10577781"/>
              <a:ext cx="147940" cy="203622"/>
            </a:xfrm>
            <a:custGeom>
              <a:avLst/>
              <a:gdLst/>
              <a:ahLst/>
              <a:cxnLst/>
              <a:rect l="0" t="0" r="0" b="0"/>
              <a:pathLst>
                <a:path w="147940" h="203622">
                  <a:moveTo>
                    <a:pt x="106806" y="0"/>
                  </a:moveTo>
                  <a:lnTo>
                    <a:pt x="87721" y="57251"/>
                  </a:lnTo>
                  <a:lnTo>
                    <a:pt x="68560" y="110164"/>
                  </a:lnTo>
                  <a:lnTo>
                    <a:pt x="28286" y="171029"/>
                  </a:lnTo>
                  <a:lnTo>
                    <a:pt x="1442" y="200313"/>
                  </a:lnTo>
                  <a:lnTo>
                    <a:pt x="0" y="203621"/>
                  </a:lnTo>
                  <a:lnTo>
                    <a:pt x="3609" y="202780"/>
                  </a:lnTo>
                  <a:lnTo>
                    <a:pt x="42241" y="186815"/>
                  </a:lnTo>
                  <a:lnTo>
                    <a:pt x="87844" y="180784"/>
                  </a:lnTo>
                  <a:lnTo>
                    <a:pt x="147939" y="1919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2234926" y="10443139"/>
              <a:ext cx="138730" cy="326599"/>
            </a:xfrm>
            <a:custGeom>
              <a:avLst/>
              <a:gdLst/>
              <a:ahLst/>
              <a:cxnLst/>
              <a:rect l="0" t="0" r="0" b="0"/>
              <a:pathLst>
                <a:path w="138730" h="326599">
                  <a:moveTo>
                    <a:pt x="0" y="24952"/>
                  </a:moveTo>
                  <a:lnTo>
                    <a:pt x="57252" y="5867"/>
                  </a:lnTo>
                  <a:lnTo>
                    <a:pt x="103970" y="0"/>
                  </a:lnTo>
                  <a:lnTo>
                    <a:pt x="116541" y="3747"/>
                  </a:lnTo>
                  <a:lnTo>
                    <a:pt x="126445" y="10815"/>
                  </a:lnTo>
                  <a:lnTo>
                    <a:pt x="134571" y="20098"/>
                  </a:lnTo>
                  <a:lnTo>
                    <a:pt x="138465" y="30857"/>
                  </a:lnTo>
                  <a:lnTo>
                    <a:pt x="138729" y="54999"/>
                  </a:lnTo>
                  <a:lnTo>
                    <a:pt x="117062" y="107737"/>
                  </a:lnTo>
                  <a:lnTo>
                    <a:pt x="96532" y="162166"/>
                  </a:lnTo>
                  <a:lnTo>
                    <a:pt x="70527" y="216929"/>
                  </a:lnTo>
                  <a:lnTo>
                    <a:pt x="46996" y="271757"/>
                  </a:lnTo>
                  <a:lnTo>
                    <a:pt x="27422" y="32659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935811" y="12580479"/>
            <a:ext cx="556001" cy="355418"/>
            <a:chOff x="1935811" y="12580479"/>
            <a:chExt cx="556001" cy="355418"/>
          </a:xfrm>
        </p:grpSpPr>
        <p:sp>
          <p:nvSpPr>
            <p:cNvPr id="14" name="Freeform 13"/>
            <p:cNvSpPr/>
            <p:nvPr/>
          </p:nvSpPr>
          <p:spPr>
            <a:xfrm>
              <a:off x="1935811" y="12692733"/>
              <a:ext cx="203137" cy="205669"/>
            </a:xfrm>
            <a:custGeom>
              <a:avLst/>
              <a:gdLst/>
              <a:ahLst/>
              <a:cxnLst/>
              <a:rect l="0" t="0" r="0" b="0"/>
              <a:pathLst>
                <a:path w="203137" h="205669">
                  <a:moveTo>
                    <a:pt x="93447" y="0"/>
                  </a:moveTo>
                  <a:lnTo>
                    <a:pt x="73077" y="35886"/>
                  </a:lnTo>
                  <a:lnTo>
                    <a:pt x="57619" y="89007"/>
                  </a:lnTo>
                  <a:lnTo>
                    <a:pt x="41867" y="133523"/>
                  </a:lnTo>
                  <a:lnTo>
                    <a:pt x="1265" y="193591"/>
                  </a:lnTo>
                  <a:lnTo>
                    <a:pt x="0" y="200664"/>
                  </a:lnTo>
                  <a:lnTo>
                    <a:pt x="3726" y="203857"/>
                  </a:lnTo>
                  <a:lnTo>
                    <a:pt x="20055" y="203340"/>
                  </a:lnTo>
                  <a:lnTo>
                    <a:pt x="71840" y="194657"/>
                  </a:lnTo>
                  <a:lnTo>
                    <a:pt x="122592" y="192756"/>
                  </a:lnTo>
                  <a:lnTo>
                    <a:pt x="168099" y="196257"/>
                  </a:lnTo>
                  <a:lnTo>
                    <a:pt x="203136" y="2056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2263400" y="12580479"/>
              <a:ext cx="228412" cy="355418"/>
            </a:xfrm>
            <a:custGeom>
              <a:avLst/>
              <a:gdLst/>
              <a:ahLst/>
              <a:cxnLst/>
              <a:rect l="0" t="0" r="0" b="0"/>
              <a:pathLst>
                <a:path w="228412" h="355418">
                  <a:moveTo>
                    <a:pt x="136060" y="43698"/>
                  </a:moveTo>
                  <a:lnTo>
                    <a:pt x="121503" y="21861"/>
                  </a:lnTo>
                  <a:lnTo>
                    <a:pt x="102168" y="7078"/>
                  </a:lnTo>
                  <a:lnTo>
                    <a:pt x="90613" y="1003"/>
                  </a:lnTo>
                  <a:lnTo>
                    <a:pt x="79863" y="0"/>
                  </a:lnTo>
                  <a:lnTo>
                    <a:pt x="59794" y="7011"/>
                  </a:lnTo>
                  <a:lnTo>
                    <a:pt x="31365" y="28088"/>
                  </a:lnTo>
                  <a:lnTo>
                    <a:pt x="16910" y="53010"/>
                  </a:lnTo>
                  <a:lnTo>
                    <a:pt x="4270" y="101302"/>
                  </a:lnTo>
                  <a:lnTo>
                    <a:pt x="525" y="154205"/>
                  </a:lnTo>
                  <a:lnTo>
                    <a:pt x="0" y="172214"/>
                  </a:lnTo>
                  <a:lnTo>
                    <a:pt x="2696" y="181173"/>
                  </a:lnTo>
                  <a:lnTo>
                    <a:pt x="7541" y="184098"/>
                  </a:lnTo>
                  <a:lnTo>
                    <a:pt x="13817" y="183002"/>
                  </a:lnTo>
                  <a:lnTo>
                    <a:pt x="69462" y="151269"/>
                  </a:lnTo>
                  <a:lnTo>
                    <a:pt x="97320" y="137212"/>
                  </a:lnTo>
                  <a:lnTo>
                    <a:pt x="130015" y="130964"/>
                  </a:lnTo>
                  <a:lnTo>
                    <a:pt x="156733" y="136312"/>
                  </a:lnTo>
                  <a:lnTo>
                    <a:pt x="188905" y="156454"/>
                  </a:lnTo>
                  <a:lnTo>
                    <a:pt x="198713" y="164573"/>
                  </a:lnTo>
                  <a:lnTo>
                    <a:pt x="213672" y="189844"/>
                  </a:lnTo>
                  <a:lnTo>
                    <a:pt x="226597" y="238332"/>
                  </a:lnTo>
                  <a:lnTo>
                    <a:pt x="228411" y="255720"/>
                  </a:lnTo>
                  <a:lnTo>
                    <a:pt x="222301" y="283167"/>
                  </a:lnTo>
                  <a:lnTo>
                    <a:pt x="193552" y="325615"/>
                  </a:lnTo>
                  <a:lnTo>
                    <a:pt x="160204" y="346778"/>
                  </a:lnTo>
                  <a:lnTo>
                    <a:pt x="114099" y="355417"/>
                  </a:lnTo>
                  <a:lnTo>
                    <a:pt x="53793" y="34534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1960702" y="13666229"/>
            <a:ext cx="2522862" cy="576295"/>
            <a:chOff x="1960702" y="13666229"/>
            <a:chExt cx="2522862" cy="576295"/>
          </a:xfrm>
        </p:grpSpPr>
        <p:sp>
          <p:nvSpPr>
            <p:cNvPr id="17" name="Freeform 16"/>
            <p:cNvSpPr/>
            <p:nvPr/>
          </p:nvSpPr>
          <p:spPr>
            <a:xfrm>
              <a:off x="1960702" y="13693764"/>
              <a:ext cx="263387" cy="515247"/>
            </a:xfrm>
            <a:custGeom>
              <a:avLst/>
              <a:gdLst/>
              <a:ahLst/>
              <a:cxnLst/>
              <a:rect l="0" t="0" r="0" b="0"/>
              <a:pathLst>
                <a:path w="263387" h="515247">
                  <a:moveTo>
                    <a:pt x="109689" y="82155"/>
                  </a:moveTo>
                  <a:lnTo>
                    <a:pt x="94775" y="135024"/>
                  </a:lnTo>
                  <a:lnTo>
                    <a:pt x="85973" y="195322"/>
                  </a:lnTo>
                  <a:lnTo>
                    <a:pt x="79303" y="253306"/>
                  </a:lnTo>
                  <a:lnTo>
                    <a:pt x="71740" y="311620"/>
                  </a:lnTo>
                  <a:lnTo>
                    <a:pt x="65437" y="374602"/>
                  </a:lnTo>
                  <a:lnTo>
                    <a:pt x="57983" y="430334"/>
                  </a:lnTo>
                  <a:lnTo>
                    <a:pt x="55775" y="491026"/>
                  </a:lnTo>
                  <a:lnTo>
                    <a:pt x="55258" y="515246"/>
                  </a:lnTo>
                  <a:lnTo>
                    <a:pt x="54926" y="468728"/>
                  </a:lnTo>
                  <a:lnTo>
                    <a:pt x="54869" y="407949"/>
                  </a:lnTo>
                  <a:lnTo>
                    <a:pt x="56379" y="362539"/>
                  </a:lnTo>
                  <a:lnTo>
                    <a:pt x="62128" y="311888"/>
                  </a:lnTo>
                  <a:lnTo>
                    <a:pt x="65699" y="258908"/>
                  </a:lnTo>
                  <a:lnTo>
                    <a:pt x="70333" y="206415"/>
                  </a:lnTo>
                  <a:lnTo>
                    <a:pt x="82549" y="157694"/>
                  </a:lnTo>
                  <a:lnTo>
                    <a:pt x="99278" y="94718"/>
                  </a:lnTo>
                  <a:lnTo>
                    <a:pt x="129526" y="31315"/>
                  </a:lnTo>
                  <a:lnTo>
                    <a:pt x="146944" y="8268"/>
                  </a:lnTo>
                  <a:lnTo>
                    <a:pt x="157377" y="2428"/>
                  </a:lnTo>
                  <a:lnTo>
                    <a:pt x="181159" y="0"/>
                  </a:lnTo>
                  <a:lnTo>
                    <a:pt x="202900" y="8062"/>
                  </a:lnTo>
                  <a:lnTo>
                    <a:pt x="222719" y="23324"/>
                  </a:lnTo>
                  <a:lnTo>
                    <a:pt x="241684" y="45343"/>
                  </a:lnTo>
                  <a:lnTo>
                    <a:pt x="262213" y="90714"/>
                  </a:lnTo>
                  <a:lnTo>
                    <a:pt x="263386" y="150031"/>
                  </a:lnTo>
                  <a:lnTo>
                    <a:pt x="246806" y="208570"/>
                  </a:lnTo>
                  <a:lnTo>
                    <a:pt x="212383" y="264099"/>
                  </a:lnTo>
                  <a:lnTo>
                    <a:pt x="159090" y="326526"/>
                  </a:lnTo>
                  <a:lnTo>
                    <a:pt x="125551" y="352252"/>
                  </a:lnTo>
                  <a:lnTo>
                    <a:pt x="72409" y="373776"/>
                  </a:lnTo>
                  <a:lnTo>
                    <a:pt x="24163" y="379306"/>
                  </a:lnTo>
                  <a:lnTo>
                    <a:pt x="16108" y="377757"/>
                  </a:lnTo>
                  <a:lnTo>
                    <a:pt x="0" y="37008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2185636" y="13918400"/>
              <a:ext cx="244879" cy="324124"/>
            </a:xfrm>
            <a:custGeom>
              <a:avLst/>
              <a:gdLst/>
              <a:ahLst/>
              <a:cxnLst/>
              <a:rect l="0" t="0" r="0" b="0"/>
              <a:pathLst>
                <a:path w="244879" h="324124">
                  <a:moveTo>
                    <a:pt x="8156" y="227721"/>
                  </a:moveTo>
                  <a:lnTo>
                    <a:pt x="877" y="249557"/>
                  </a:lnTo>
                  <a:lnTo>
                    <a:pt x="1366" y="272466"/>
                  </a:lnTo>
                  <a:lnTo>
                    <a:pt x="8186" y="296359"/>
                  </a:lnTo>
                  <a:lnTo>
                    <a:pt x="21373" y="317133"/>
                  </a:lnTo>
                  <a:lnTo>
                    <a:pt x="30678" y="322368"/>
                  </a:lnTo>
                  <a:lnTo>
                    <a:pt x="53206" y="324123"/>
                  </a:lnTo>
                  <a:lnTo>
                    <a:pt x="64088" y="319412"/>
                  </a:lnTo>
                  <a:lnTo>
                    <a:pt x="84305" y="301988"/>
                  </a:lnTo>
                  <a:lnTo>
                    <a:pt x="105538" y="266485"/>
                  </a:lnTo>
                  <a:lnTo>
                    <a:pt x="121478" y="219740"/>
                  </a:lnTo>
                  <a:lnTo>
                    <a:pt x="128571" y="160015"/>
                  </a:lnTo>
                  <a:lnTo>
                    <a:pt x="123393" y="108634"/>
                  </a:lnTo>
                  <a:lnTo>
                    <a:pt x="112186" y="82877"/>
                  </a:lnTo>
                  <a:lnTo>
                    <a:pt x="104932" y="71743"/>
                  </a:lnTo>
                  <a:lnTo>
                    <a:pt x="95526" y="65844"/>
                  </a:lnTo>
                  <a:lnTo>
                    <a:pt x="72886" y="63351"/>
                  </a:lnTo>
                  <a:lnTo>
                    <a:pt x="51652" y="71385"/>
                  </a:lnTo>
                  <a:lnTo>
                    <a:pt x="41724" y="77792"/>
                  </a:lnTo>
                  <a:lnTo>
                    <a:pt x="13193" y="115926"/>
                  </a:lnTo>
                  <a:lnTo>
                    <a:pt x="0" y="165819"/>
                  </a:lnTo>
                  <a:lnTo>
                    <a:pt x="3370" y="226476"/>
                  </a:lnTo>
                  <a:lnTo>
                    <a:pt x="21296" y="278133"/>
                  </a:lnTo>
                  <a:lnTo>
                    <a:pt x="32151" y="287229"/>
                  </a:lnTo>
                  <a:lnTo>
                    <a:pt x="45481" y="291767"/>
                  </a:lnTo>
                  <a:lnTo>
                    <a:pt x="60462" y="293271"/>
                  </a:lnTo>
                  <a:lnTo>
                    <a:pt x="89295" y="282752"/>
                  </a:lnTo>
                  <a:lnTo>
                    <a:pt x="127160" y="251135"/>
                  </a:lnTo>
                  <a:lnTo>
                    <a:pt x="167252" y="192229"/>
                  </a:lnTo>
                  <a:lnTo>
                    <a:pt x="188007" y="139846"/>
                  </a:lnTo>
                  <a:lnTo>
                    <a:pt x="203805" y="85730"/>
                  </a:lnTo>
                  <a:lnTo>
                    <a:pt x="218134" y="38381"/>
                  </a:lnTo>
                  <a:lnTo>
                    <a:pt x="218221" y="25321"/>
                  </a:lnTo>
                  <a:lnTo>
                    <a:pt x="210192" y="2685"/>
                  </a:lnTo>
                  <a:lnTo>
                    <a:pt x="203786" y="0"/>
                  </a:lnTo>
                  <a:lnTo>
                    <a:pt x="196467" y="2780"/>
                  </a:lnTo>
                  <a:lnTo>
                    <a:pt x="188542" y="9204"/>
                  </a:lnTo>
                  <a:lnTo>
                    <a:pt x="170109" y="40083"/>
                  </a:lnTo>
                  <a:lnTo>
                    <a:pt x="154998" y="78177"/>
                  </a:lnTo>
                  <a:lnTo>
                    <a:pt x="154802" y="91461"/>
                  </a:lnTo>
                  <a:lnTo>
                    <a:pt x="162709" y="118410"/>
                  </a:lnTo>
                  <a:lnTo>
                    <a:pt x="184290" y="151999"/>
                  </a:lnTo>
                  <a:lnTo>
                    <a:pt x="234649" y="204019"/>
                  </a:lnTo>
                  <a:lnTo>
                    <a:pt x="241419" y="216491"/>
                  </a:lnTo>
                  <a:lnTo>
                    <a:pt x="244878" y="242534"/>
                  </a:lnTo>
                  <a:lnTo>
                    <a:pt x="239814" y="267821"/>
                  </a:lnTo>
                  <a:lnTo>
                    <a:pt x="227406" y="289217"/>
                  </a:lnTo>
                  <a:lnTo>
                    <a:pt x="216785" y="296140"/>
                  </a:lnTo>
                  <a:lnTo>
                    <a:pt x="158979" y="30998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2522861" y="13707362"/>
              <a:ext cx="82268" cy="466182"/>
            </a:xfrm>
            <a:custGeom>
              <a:avLst/>
              <a:gdLst/>
              <a:ahLst/>
              <a:cxnLst/>
              <a:rect l="0" t="0" r="0" b="0"/>
              <a:pathLst>
                <a:path w="82268" h="466182">
                  <a:moveTo>
                    <a:pt x="82267" y="0"/>
                  </a:moveTo>
                  <a:lnTo>
                    <a:pt x="67352" y="48808"/>
                  </a:lnTo>
                  <a:lnTo>
                    <a:pt x="50037" y="108497"/>
                  </a:lnTo>
                  <a:lnTo>
                    <a:pt x="45091" y="148769"/>
                  </a:lnTo>
                  <a:lnTo>
                    <a:pt x="38244" y="210646"/>
                  </a:lnTo>
                  <a:lnTo>
                    <a:pt x="30629" y="266050"/>
                  </a:lnTo>
                  <a:lnTo>
                    <a:pt x="24310" y="322585"/>
                  </a:lnTo>
                  <a:lnTo>
                    <a:pt x="16852" y="372343"/>
                  </a:lnTo>
                  <a:lnTo>
                    <a:pt x="10579" y="421619"/>
                  </a:lnTo>
                  <a:lnTo>
                    <a:pt x="0" y="4661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2468016" y="13967875"/>
              <a:ext cx="150824" cy="27424"/>
            </a:xfrm>
            <a:custGeom>
              <a:avLst/>
              <a:gdLst/>
              <a:ahLst/>
              <a:cxnLst/>
              <a:rect l="0" t="0" r="0" b="0"/>
              <a:pathLst>
                <a:path w="150824" h="27424">
                  <a:moveTo>
                    <a:pt x="0" y="27423"/>
                  </a:moveTo>
                  <a:lnTo>
                    <a:pt x="45309" y="16476"/>
                  </a:lnTo>
                  <a:lnTo>
                    <a:pt x="99924" y="5559"/>
                  </a:lnTo>
                  <a:lnTo>
                    <a:pt x="15082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2690033" y="13926741"/>
              <a:ext cx="189320" cy="218325"/>
            </a:xfrm>
            <a:custGeom>
              <a:avLst/>
              <a:gdLst/>
              <a:ahLst/>
              <a:cxnLst/>
              <a:rect l="0" t="0" r="0" b="0"/>
              <a:pathLst>
                <a:path w="189320" h="218325">
                  <a:moveTo>
                    <a:pt x="38496" y="0"/>
                  </a:moveTo>
                  <a:lnTo>
                    <a:pt x="23581" y="55598"/>
                  </a:lnTo>
                  <a:lnTo>
                    <a:pt x="10717" y="104327"/>
                  </a:lnTo>
                  <a:lnTo>
                    <a:pt x="1319" y="162946"/>
                  </a:lnTo>
                  <a:lnTo>
                    <a:pt x="0" y="181758"/>
                  </a:lnTo>
                  <a:lnTo>
                    <a:pt x="3692" y="195822"/>
                  </a:lnTo>
                  <a:lnTo>
                    <a:pt x="10722" y="206722"/>
                  </a:lnTo>
                  <a:lnTo>
                    <a:pt x="19980" y="215512"/>
                  </a:lnTo>
                  <a:lnTo>
                    <a:pt x="29199" y="218324"/>
                  </a:lnTo>
                  <a:lnTo>
                    <a:pt x="38392" y="217152"/>
                  </a:lnTo>
                  <a:lnTo>
                    <a:pt x="47568" y="213325"/>
                  </a:lnTo>
                  <a:lnTo>
                    <a:pt x="65888" y="192820"/>
                  </a:lnTo>
                  <a:lnTo>
                    <a:pt x="95197" y="137281"/>
                  </a:lnTo>
                  <a:lnTo>
                    <a:pt x="115657" y="82302"/>
                  </a:lnTo>
                  <a:lnTo>
                    <a:pt x="125095" y="54860"/>
                  </a:lnTo>
                  <a:lnTo>
                    <a:pt x="128222" y="53331"/>
                  </a:lnTo>
                  <a:lnTo>
                    <a:pt x="131695" y="71947"/>
                  </a:lnTo>
                  <a:lnTo>
                    <a:pt x="124503" y="125594"/>
                  </a:lnTo>
                  <a:lnTo>
                    <a:pt x="122425" y="158399"/>
                  </a:lnTo>
                  <a:lnTo>
                    <a:pt x="129627" y="189230"/>
                  </a:lnTo>
                  <a:lnTo>
                    <a:pt x="135813" y="203851"/>
                  </a:lnTo>
                  <a:lnTo>
                    <a:pt x="142984" y="210550"/>
                  </a:lnTo>
                  <a:lnTo>
                    <a:pt x="150812" y="211970"/>
                  </a:lnTo>
                  <a:lnTo>
                    <a:pt x="189319" y="2056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2961619" y="13707362"/>
              <a:ext cx="68558" cy="397626"/>
            </a:xfrm>
            <a:custGeom>
              <a:avLst/>
              <a:gdLst/>
              <a:ahLst/>
              <a:cxnLst/>
              <a:rect l="0" t="0" r="0" b="0"/>
              <a:pathLst>
                <a:path w="68558" h="397626">
                  <a:moveTo>
                    <a:pt x="68557" y="0"/>
                  </a:moveTo>
                  <a:lnTo>
                    <a:pt x="49472" y="57254"/>
                  </a:lnTo>
                  <a:lnTo>
                    <a:pt x="33358" y="111689"/>
                  </a:lnTo>
                  <a:lnTo>
                    <a:pt x="27658" y="160387"/>
                  </a:lnTo>
                  <a:lnTo>
                    <a:pt x="18521" y="207486"/>
                  </a:lnTo>
                  <a:lnTo>
                    <a:pt x="13613" y="266807"/>
                  </a:lnTo>
                  <a:lnTo>
                    <a:pt x="4711" y="323656"/>
                  </a:lnTo>
                  <a:lnTo>
                    <a:pt x="931" y="381209"/>
                  </a:lnTo>
                  <a:lnTo>
                    <a:pt x="0" y="3976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3048691" y="13887644"/>
              <a:ext cx="159731" cy="244766"/>
            </a:xfrm>
            <a:custGeom>
              <a:avLst/>
              <a:gdLst/>
              <a:ahLst/>
              <a:cxnLst/>
              <a:rect l="0" t="0" r="0" b="0"/>
              <a:pathLst>
                <a:path w="159731" h="244766">
                  <a:moveTo>
                    <a:pt x="63752" y="121364"/>
                  </a:moveTo>
                  <a:lnTo>
                    <a:pt x="78667" y="72557"/>
                  </a:lnTo>
                  <a:lnTo>
                    <a:pt x="87468" y="23112"/>
                  </a:lnTo>
                  <a:lnTo>
                    <a:pt x="88704" y="5587"/>
                  </a:lnTo>
                  <a:lnTo>
                    <a:pt x="86480" y="0"/>
                  </a:lnTo>
                  <a:lnTo>
                    <a:pt x="81951" y="2367"/>
                  </a:lnTo>
                  <a:lnTo>
                    <a:pt x="45779" y="48819"/>
                  </a:lnTo>
                  <a:lnTo>
                    <a:pt x="27111" y="102578"/>
                  </a:lnTo>
                  <a:lnTo>
                    <a:pt x="6006" y="157778"/>
                  </a:lnTo>
                  <a:lnTo>
                    <a:pt x="0" y="194425"/>
                  </a:lnTo>
                  <a:lnTo>
                    <a:pt x="5456" y="222899"/>
                  </a:lnTo>
                  <a:lnTo>
                    <a:pt x="11177" y="234759"/>
                  </a:lnTo>
                  <a:lnTo>
                    <a:pt x="18038" y="239618"/>
                  </a:lnTo>
                  <a:lnTo>
                    <a:pt x="25658" y="239810"/>
                  </a:lnTo>
                  <a:lnTo>
                    <a:pt x="33786" y="236892"/>
                  </a:lnTo>
                  <a:lnTo>
                    <a:pt x="46879" y="221461"/>
                  </a:lnTo>
                  <a:lnTo>
                    <a:pt x="81899" y="159711"/>
                  </a:lnTo>
                  <a:lnTo>
                    <a:pt x="98921" y="108520"/>
                  </a:lnTo>
                  <a:lnTo>
                    <a:pt x="113613" y="48832"/>
                  </a:lnTo>
                  <a:lnTo>
                    <a:pt x="124568" y="13036"/>
                  </a:lnTo>
                  <a:lnTo>
                    <a:pt x="119684" y="75181"/>
                  </a:lnTo>
                  <a:lnTo>
                    <a:pt x="118919" y="127147"/>
                  </a:lnTo>
                  <a:lnTo>
                    <a:pt x="118692" y="181139"/>
                  </a:lnTo>
                  <a:lnTo>
                    <a:pt x="126764" y="209378"/>
                  </a:lnTo>
                  <a:lnTo>
                    <a:pt x="138985" y="229037"/>
                  </a:lnTo>
                  <a:lnTo>
                    <a:pt x="159730" y="24476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3318111" y="13693651"/>
              <a:ext cx="82268" cy="452471"/>
            </a:xfrm>
            <a:custGeom>
              <a:avLst/>
              <a:gdLst/>
              <a:ahLst/>
              <a:cxnLst/>
              <a:rect l="0" t="0" r="0" b="0"/>
              <a:pathLst>
                <a:path w="82268" h="452471">
                  <a:moveTo>
                    <a:pt x="82267" y="0"/>
                  </a:moveTo>
                  <a:lnTo>
                    <a:pt x="67352" y="48808"/>
                  </a:lnTo>
                  <a:lnTo>
                    <a:pt x="54488" y="102315"/>
                  </a:lnTo>
                  <a:lnTo>
                    <a:pt x="41027" y="158286"/>
                  </a:lnTo>
                  <a:lnTo>
                    <a:pt x="27391" y="211942"/>
                  </a:lnTo>
                  <a:lnTo>
                    <a:pt x="19791" y="254161"/>
                  </a:lnTo>
                  <a:lnTo>
                    <a:pt x="16413" y="298315"/>
                  </a:lnTo>
                  <a:lnTo>
                    <a:pt x="7233" y="358719"/>
                  </a:lnTo>
                  <a:lnTo>
                    <a:pt x="2143" y="415213"/>
                  </a:lnTo>
                  <a:lnTo>
                    <a:pt x="0" y="4524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3276977" y="13967875"/>
              <a:ext cx="137113" cy="13713"/>
            </a:xfrm>
            <a:custGeom>
              <a:avLst/>
              <a:gdLst/>
              <a:ahLst/>
              <a:cxnLst/>
              <a:rect l="0" t="0" r="0" b="0"/>
              <a:pathLst>
                <a:path w="137113" h="13713">
                  <a:moveTo>
                    <a:pt x="0" y="13712"/>
                  </a:moveTo>
                  <a:lnTo>
                    <a:pt x="53208" y="12188"/>
                  </a:lnTo>
                  <a:lnTo>
                    <a:pt x="111793" y="2860"/>
                  </a:lnTo>
                  <a:lnTo>
                    <a:pt x="13711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3472608" y="13970929"/>
              <a:ext cx="160862" cy="152599"/>
            </a:xfrm>
            <a:custGeom>
              <a:avLst/>
              <a:gdLst/>
              <a:ahLst/>
              <a:cxnLst/>
              <a:rect l="0" t="0" r="0" b="0"/>
              <a:pathLst>
                <a:path w="160862" h="152599">
                  <a:moveTo>
                    <a:pt x="10037" y="92924"/>
                  </a:moveTo>
                  <a:lnTo>
                    <a:pt x="31873" y="85646"/>
                  </a:lnTo>
                  <a:lnTo>
                    <a:pt x="46657" y="69884"/>
                  </a:lnTo>
                  <a:lnTo>
                    <a:pt x="52732" y="59283"/>
                  </a:lnTo>
                  <a:lnTo>
                    <a:pt x="55419" y="31252"/>
                  </a:lnTo>
                  <a:lnTo>
                    <a:pt x="54003" y="15247"/>
                  </a:lnTo>
                  <a:lnTo>
                    <a:pt x="48489" y="6100"/>
                  </a:lnTo>
                  <a:lnTo>
                    <a:pt x="40242" y="1525"/>
                  </a:lnTo>
                  <a:lnTo>
                    <a:pt x="30174" y="0"/>
                  </a:lnTo>
                  <a:lnTo>
                    <a:pt x="21938" y="3551"/>
                  </a:lnTo>
                  <a:lnTo>
                    <a:pt x="8725" y="19687"/>
                  </a:lnTo>
                  <a:lnTo>
                    <a:pt x="0" y="61745"/>
                  </a:lnTo>
                  <a:lnTo>
                    <a:pt x="6084" y="91253"/>
                  </a:lnTo>
                  <a:lnTo>
                    <a:pt x="11972" y="105522"/>
                  </a:lnTo>
                  <a:lnTo>
                    <a:pt x="30702" y="125438"/>
                  </a:lnTo>
                  <a:lnTo>
                    <a:pt x="79967" y="150637"/>
                  </a:lnTo>
                  <a:lnTo>
                    <a:pt x="106626" y="152598"/>
                  </a:lnTo>
                  <a:lnTo>
                    <a:pt x="130662" y="148392"/>
                  </a:lnTo>
                  <a:lnTo>
                    <a:pt x="160861" y="1340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3866559" y="13672040"/>
              <a:ext cx="225901" cy="436887"/>
            </a:xfrm>
            <a:custGeom>
              <a:avLst/>
              <a:gdLst/>
              <a:ahLst/>
              <a:cxnLst/>
              <a:rect l="0" t="0" r="0" b="0"/>
              <a:pathLst>
                <a:path w="225901" h="436887">
                  <a:moveTo>
                    <a:pt x="109689" y="7900"/>
                  </a:moveTo>
                  <a:lnTo>
                    <a:pt x="151951" y="0"/>
                  </a:lnTo>
                  <a:lnTo>
                    <a:pt x="178747" y="3373"/>
                  </a:lnTo>
                  <a:lnTo>
                    <a:pt x="186197" y="10976"/>
                  </a:lnTo>
                  <a:lnTo>
                    <a:pt x="189640" y="22138"/>
                  </a:lnTo>
                  <a:lnTo>
                    <a:pt x="190412" y="35674"/>
                  </a:lnTo>
                  <a:lnTo>
                    <a:pt x="183145" y="62901"/>
                  </a:lnTo>
                  <a:lnTo>
                    <a:pt x="157860" y="103924"/>
                  </a:lnTo>
                  <a:lnTo>
                    <a:pt x="108371" y="151453"/>
                  </a:lnTo>
                  <a:lnTo>
                    <a:pt x="102717" y="155400"/>
                  </a:lnTo>
                  <a:lnTo>
                    <a:pt x="101994" y="154984"/>
                  </a:lnTo>
                  <a:lnTo>
                    <a:pt x="104559" y="151660"/>
                  </a:lnTo>
                  <a:lnTo>
                    <a:pt x="137284" y="146982"/>
                  </a:lnTo>
                  <a:lnTo>
                    <a:pt x="178296" y="152873"/>
                  </a:lnTo>
                  <a:lnTo>
                    <a:pt x="201628" y="168311"/>
                  </a:lnTo>
                  <a:lnTo>
                    <a:pt x="212115" y="178825"/>
                  </a:lnTo>
                  <a:lnTo>
                    <a:pt x="223768" y="210823"/>
                  </a:lnTo>
                  <a:lnTo>
                    <a:pt x="225900" y="247388"/>
                  </a:lnTo>
                  <a:lnTo>
                    <a:pt x="209970" y="295191"/>
                  </a:lnTo>
                  <a:lnTo>
                    <a:pt x="184429" y="345748"/>
                  </a:lnTo>
                  <a:lnTo>
                    <a:pt x="135625" y="400487"/>
                  </a:lnTo>
                  <a:lnTo>
                    <a:pt x="95538" y="427392"/>
                  </a:lnTo>
                  <a:lnTo>
                    <a:pt x="81973" y="433814"/>
                  </a:lnTo>
                  <a:lnTo>
                    <a:pt x="54714" y="436886"/>
                  </a:lnTo>
                  <a:lnTo>
                    <a:pt x="30411" y="433175"/>
                  </a:lnTo>
                  <a:lnTo>
                    <a:pt x="0" y="4192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4168205" y="13899319"/>
              <a:ext cx="137113" cy="13712"/>
            </a:xfrm>
            <a:custGeom>
              <a:avLst/>
              <a:gdLst/>
              <a:ahLst/>
              <a:cxnLst/>
              <a:rect l="0" t="0" r="0" b="0"/>
              <a:pathLst>
                <a:path w="137113" h="13712">
                  <a:moveTo>
                    <a:pt x="0" y="13711"/>
                  </a:moveTo>
                  <a:lnTo>
                    <a:pt x="51685" y="12187"/>
                  </a:lnTo>
                  <a:lnTo>
                    <a:pt x="105003" y="2859"/>
                  </a:lnTo>
                  <a:lnTo>
                    <a:pt x="13711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4387585" y="13666229"/>
              <a:ext cx="95979" cy="493604"/>
            </a:xfrm>
            <a:custGeom>
              <a:avLst/>
              <a:gdLst/>
              <a:ahLst/>
              <a:cxnLst/>
              <a:rect l="0" t="0" r="0" b="0"/>
              <a:pathLst>
                <a:path w="95979" h="493604">
                  <a:moveTo>
                    <a:pt x="95978" y="0"/>
                  </a:moveTo>
                  <a:lnTo>
                    <a:pt x="94454" y="53208"/>
                  </a:lnTo>
                  <a:lnTo>
                    <a:pt x="85032" y="107512"/>
                  </a:lnTo>
                  <a:lnTo>
                    <a:pt x="76894" y="149346"/>
                  </a:lnTo>
                  <a:lnTo>
                    <a:pt x="68199" y="193331"/>
                  </a:lnTo>
                  <a:lnTo>
                    <a:pt x="59256" y="238271"/>
                  </a:lnTo>
                  <a:lnTo>
                    <a:pt x="50203" y="283636"/>
                  </a:lnTo>
                  <a:lnTo>
                    <a:pt x="36542" y="344722"/>
                  </a:lnTo>
                  <a:lnTo>
                    <a:pt x="22845" y="401416"/>
                  </a:lnTo>
                  <a:lnTo>
                    <a:pt x="6092" y="461175"/>
                  </a:lnTo>
                  <a:lnTo>
                    <a:pt x="0" y="4936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5195016" y="13552291"/>
            <a:ext cx="550024" cy="437748"/>
            <a:chOff x="5195016" y="13552291"/>
            <a:chExt cx="550024" cy="437748"/>
          </a:xfrm>
        </p:grpSpPr>
        <p:sp>
          <p:nvSpPr>
            <p:cNvPr id="31" name="Freeform 30"/>
            <p:cNvSpPr/>
            <p:nvPr/>
          </p:nvSpPr>
          <p:spPr>
            <a:xfrm>
              <a:off x="5195016" y="13734785"/>
              <a:ext cx="179776" cy="255254"/>
            </a:xfrm>
            <a:custGeom>
              <a:avLst/>
              <a:gdLst/>
              <a:ahLst/>
              <a:cxnLst/>
              <a:rect l="0" t="0" r="0" b="0"/>
              <a:pathLst>
                <a:path w="179776" h="255254">
                  <a:moveTo>
                    <a:pt x="152353" y="0"/>
                  </a:moveTo>
                  <a:lnTo>
                    <a:pt x="122523" y="59660"/>
                  </a:lnTo>
                  <a:lnTo>
                    <a:pt x="87891" y="121644"/>
                  </a:lnTo>
                  <a:lnTo>
                    <a:pt x="60804" y="171293"/>
                  </a:lnTo>
                  <a:lnTo>
                    <a:pt x="24353" y="230194"/>
                  </a:lnTo>
                  <a:lnTo>
                    <a:pt x="6087" y="252623"/>
                  </a:lnTo>
                  <a:lnTo>
                    <a:pt x="1521" y="255253"/>
                  </a:lnTo>
                  <a:lnTo>
                    <a:pt x="0" y="252436"/>
                  </a:lnTo>
                  <a:lnTo>
                    <a:pt x="510" y="245986"/>
                  </a:lnTo>
                  <a:lnTo>
                    <a:pt x="5420" y="240164"/>
                  </a:lnTo>
                  <a:lnTo>
                    <a:pt x="58692" y="207859"/>
                  </a:lnTo>
                  <a:lnTo>
                    <a:pt x="105474" y="196667"/>
                  </a:lnTo>
                  <a:lnTo>
                    <a:pt x="132025" y="202175"/>
                  </a:lnTo>
                  <a:lnTo>
                    <a:pt x="179775" y="2330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5594170" y="13552291"/>
              <a:ext cx="146779" cy="170455"/>
            </a:xfrm>
            <a:custGeom>
              <a:avLst/>
              <a:gdLst/>
              <a:ahLst/>
              <a:cxnLst/>
              <a:rect l="0" t="0" r="0" b="0"/>
              <a:pathLst>
                <a:path w="146779" h="170455">
                  <a:moveTo>
                    <a:pt x="0" y="45381"/>
                  </a:moveTo>
                  <a:lnTo>
                    <a:pt x="14558" y="23545"/>
                  </a:lnTo>
                  <a:lnTo>
                    <a:pt x="33893" y="8762"/>
                  </a:lnTo>
                  <a:lnTo>
                    <a:pt x="45447" y="2688"/>
                  </a:lnTo>
                  <a:lnTo>
                    <a:pt x="74536" y="0"/>
                  </a:lnTo>
                  <a:lnTo>
                    <a:pt x="90824" y="1415"/>
                  </a:lnTo>
                  <a:lnTo>
                    <a:pt x="100160" y="8453"/>
                  </a:lnTo>
                  <a:lnTo>
                    <a:pt x="104860" y="19240"/>
                  </a:lnTo>
                  <a:lnTo>
                    <a:pt x="106470" y="32523"/>
                  </a:lnTo>
                  <a:lnTo>
                    <a:pt x="100134" y="59472"/>
                  </a:lnTo>
                  <a:lnTo>
                    <a:pt x="79436" y="96276"/>
                  </a:lnTo>
                  <a:lnTo>
                    <a:pt x="45145" y="136010"/>
                  </a:lnTo>
                  <a:lnTo>
                    <a:pt x="10837" y="156702"/>
                  </a:lnTo>
                  <a:lnTo>
                    <a:pt x="7225" y="157681"/>
                  </a:lnTo>
                  <a:lnTo>
                    <a:pt x="15399" y="150645"/>
                  </a:lnTo>
                  <a:lnTo>
                    <a:pt x="45696" y="136833"/>
                  </a:lnTo>
                  <a:lnTo>
                    <a:pt x="70584" y="135793"/>
                  </a:lnTo>
                  <a:lnTo>
                    <a:pt x="123802" y="147539"/>
                  </a:lnTo>
                  <a:lnTo>
                    <a:pt x="134333" y="154620"/>
                  </a:lnTo>
                  <a:lnTo>
                    <a:pt x="146778" y="17045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5566748" y="13808176"/>
              <a:ext cx="178292" cy="67694"/>
            </a:xfrm>
            <a:custGeom>
              <a:avLst/>
              <a:gdLst/>
              <a:ahLst/>
              <a:cxnLst/>
              <a:rect l="0" t="0" r="0" b="0"/>
              <a:pathLst>
                <a:path w="178292" h="67694">
                  <a:moveTo>
                    <a:pt x="178291" y="0"/>
                  </a:moveTo>
                  <a:lnTo>
                    <a:pt x="167695" y="20138"/>
                  </a:lnTo>
                  <a:lnTo>
                    <a:pt x="146134" y="42320"/>
                  </a:lnTo>
                  <a:lnTo>
                    <a:pt x="108300" y="64658"/>
                  </a:lnTo>
                  <a:lnTo>
                    <a:pt x="81649" y="67693"/>
                  </a:lnTo>
                  <a:lnTo>
                    <a:pt x="18200" y="54820"/>
                  </a:lnTo>
                  <a:lnTo>
                    <a:pt x="0" y="5000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5662726" y="13515404"/>
            <a:ext cx="767829" cy="370205"/>
            <a:chOff x="5662726" y="13515404"/>
            <a:chExt cx="767829" cy="370205"/>
          </a:xfrm>
        </p:grpSpPr>
        <p:sp>
          <p:nvSpPr>
            <p:cNvPr id="35" name="Freeform 34"/>
            <p:cNvSpPr/>
            <p:nvPr/>
          </p:nvSpPr>
          <p:spPr>
            <a:xfrm>
              <a:off x="5662726" y="13693651"/>
              <a:ext cx="73930" cy="191958"/>
            </a:xfrm>
            <a:custGeom>
              <a:avLst/>
              <a:gdLst/>
              <a:ahLst/>
              <a:cxnLst/>
              <a:rect l="0" t="0" r="0" b="0"/>
              <a:pathLst>
                <a:path w="73930" h="191958">
                  <a:moveTo>
                    <a:pt x="54845" y="0"/>
                  </a:moveTo>
                  <a:lnTo>
                    <a:pt x="73929" y="57252"/>
                  </a:lnTo>
                  <a:lnTo>
                    <a:pt x="70436" y="83338"/>
                  </a:lnTo>
                  <a:lnTo>
                    <a:pt x="50646" y="137323"/>
                  </a:lnTo>
                  <a:lnTo>
                    <a:pt x="29394" y="171030"/>
                  </a:lnTo>
                  <a:lnTo>
                    <a:pt x="16619" y="182655"/>
                  </a:lnTo>
                  <a:lnTo>
                    <a:pt x="0" y="1919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5880851" y="13515404"/>
              <a:ext cx="248057" cy="286176"/>
            </a:xfrm>
            <a:custGeom>
              <a:avLst/>
              <a:gdLst/>
              <a:ahLst/>
              <a:cxnLst/>
              <a:rect l="0" t="0" r="0" b="0"/>
              <a:pathLst>
                <a:path w="248057" h="286176">
                  <a:moveTo>
                    <a:pt x="124655" y="0"/>
                  </a:moveTo>
                  <a:lnTo>
                    <a:pt x="124655" y="59662"/>
                  </a:lnTo>
                  <a:lnTo>
                    <a:pt x="120593" y="111118"/>
                  </a:lnTo>
                  <a:lnTo>
                    <a:pt x="113802" y="164958"/>
                  </a:lnTo>
                  <a:lnTo>
                    <a:pt x="107728" y="215445"/>
                  </a:lnTo>
                  <a:lnTo>
                    <a:pt x="100342" y="263409"/>
                  </a:lnTo>
                  <a:lnTo>
                    <a:pt x="99306" y="280726"/>
                  </a:lnTo>
                  <a:lnTo>
                    <a:pt x="97091" y="286175"/>
                  </a:lnTo>
                  <a:lnTo>
                    <a:pt x="94092" y="283717"/>
                  </a:lnTo>
                  <a:lnTo>
                    <a:pt x="73967" y="221306"/>
                  </a:lnTo>
                  <a:lnTo>
                    <a:pt x="56017" y="164916"/>
                  </a:lnTo>
                  <a:lnTo>
                    <a:pt x="30523" y="109766"/>
                  </a:lnTo>
                  <a:lnTo>
                    <a:pt x="22290" y="103647"/>
                  </a:lnTo>
                  <a:lnTo>
                    <a:pt x="13755" y="102613"/>
                  </a:lnTo>
                  <a:lnTo>
                    <a:pt x="5018" y="104972"/>
                  </a:lnTo>
                  <a:lnTo>
                    <a:pt x="716" y="111115"/>
                  </a:lnTo>
                  <a:lnTo>
                    <a:pt x="0" y="130129"/>
                  </a:lnTo>
                  <a:lnTo>
                    <a:pt x="12884" y="149753"/>
                  </a:lnTo>
                  <a:lnTo>
                    <a:pt x="22718" y="159250"/>
                  </a:lnTo>
                  <a:lnTo>
                    <a:pt x="53958" y="169804"/>
                  </a:lnTo>
                  <a:lnTo>
                    <a:pt x="90187" y="172971"/>
                  </a:lnTo>
                  <a:lnTo>
                    <a:pt x="121524" y="169300"/>
                  </a:lnTo>
                  <a:lnTo>
                    <a:pt x="146623" y="158527"/>
                  </a:lnTo>
                  <a:lnTo>
                    <a:pt x="206486" y="127464"/>
                  </a:lnTo>
                  <a:lnTo>
                    <a:pt x="248056" y="959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6239981" y="13611383"/>
              <a:ext cx="190574" cy="226170"/>
            </a:xfrm>
            <a:custGeom>
              <a:avLst/>
              <a:gdLst/>
              <a:ahLst/>
              <a:cxnLst/>
              <a:rect l="0" t="0" r="0" b="0"/>
              <a:pathLst>
                <a:path w="190574" h="226170">
                  <a:moveTo>
                    <a:pt x="108305" y="0"/>
                  </a:moveTo>
                  <a:lnTo>
                    <a:pt x="82538" y="59662"/>
                  </a:lnTo>
                  <a:lnTo>
                    <a:pt x="63600" y="111117"/>
                  </a:lnTo>
                  <a:lnTo>
                    <a:pt x="38691" y="160896"/>
                  </a:lnTo>
                  <a:lnTo>
                    <a:pt x="2977" y="218660"/>
                  </a:lnTo>
                  <a:lnTo>
                    <a:pt x="0" y="224994"/>
                  </a:lnTo>
                  <a:lnTo>
                    <a:pt x="1062" y="226169"/>
                  </a:lnTo>
                  <a:lnTo>
                    <a:pt x="56083" y="205060"/>
                  </a:lnTo>
                  <a:lnTo>
                    <a:pt x="99434" y="195839"/>
                  </a:lnTo>
                  <a:lnTo>
                    <a:pt x="146810" y="197169"/>
                  </a:lnTo>
                  <a:lnTo>
                    <a:pt x="190573" y="2056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6575551" y="13507411"/>
            <a:ext cx="3241670" cy="858090"/>
            <a:chOff x="6575551" y="13507411"/>
            <a:chExt cx="3241670" cy="858090"/>
          </a:xfrm>
        </p:grpSpPr>
        <p:sp>
          <p:nvSpPr>
            <p:cNvPr id="39" name="Freeform 38"/>
            <p:cNvSpPr/>
            <p:nvPr/>
          </p:nvSpPr>
          <p:spPr>
            <a:xfrm>
              <a:off x="6575551" y="13507411"/>
              <a:ext cx="206972" cy="378198"/>
            </a:xfrm>
            <a:custGeom>
              <a:avLst/>
              <a:gdLst/>
              <a:ahLst/>
              <a:cxnLst/>
              <a:rect l="0" t="0" r="0" b="0"/>
              <a:pathLst>
                <a:path w="206972" h="378198">
                  <a:moveTo>
                    <a:pt x="115515" y="35417"/>
                  </a:moveTo>
                  <a:lnTo>
                    <a:pt x="130072" y="13581"/>
                  </a:lnTo>
                  <a:lnTo>
                    <a:pt x="140455" y="7147"/>
                  </a:lnTo>
                  <a:lnTo>
                    <a:pt x="168241" y="0"/>
                  </a:lnTo>
                  <a:lnTo>
                    <a:pt x="179612" y="2665"/>
                  </a:lnTo>
                  <a:lnTo>
                    <a:pt x="188715" y="9012"/>
                  </a:lnTo>
                  <a:lnTo>
                    <a:pt x="196309" y="17813"/>
                  </a:lnTo>
                  <a:lnTo>
                    <a:pt x="204745" y="43842"/>
                  </a:lnTo>
                  <a:lnTo>
                    <a:pt x="206971" y="75724"/>
                  </a:lnTo>
                  <a:lnTo>
                    <a:pt x="199659" y="126411"/>
                  </a:lnTo>
                  <a:lnTo>
                    <a:pt x="179477" y="189317"/>
                  </a:lnTo>
                  <a:lnTo>
                    <a:pt x="155288" y="233871"/>
                  </a:lnTo>
                  <a:lnTo>
                    <a:pt x="119817" y="290781"/>
                  </a:lnTo>
                  <a:lnTo>
                    <a:pt x="92584" y="335538"/>
                  </a:lnTo>
                  <a:lnTo>
                    <a:pt x="70284" y="355682"/>
                  </a:lnTo>
                  <a:lnTo>
                    <a:pt x="57939" y="363187"/>
                  </a:lnTo>
                  <a:lnTo>
                    <a:pt x="32034" y="367463"/>
                  </a:lnTo>
                  <a:lnTo>
                    <a:pt x="18728" y="366471"/>
                  </a:lnTo>
                  <a:lnTo>
                    <a:pt x="9857" y="359715"/>
                  </a:lnTo>
                  <a:lnTo>
                    <a:pt x="0" y="335958"/>
                  </a:lnTo>
                  <a:lnTo>
                    <a:pt x="419" y="324139"/>
                  </a:lnTo>
                  <a:lnTo>
                    <a:pt x="9009" y="302881"/>
                  </a:lnTo>
                  <a:lnTo>
                    <a:pt x="30975" y="273783"/>
                  </a:lnTo>
                  <a:lnTo>
                    <a:pt x="64059" y="245864"/>
                  </a:lnTo>
                  <a:lnTo>
                    <a:pt x="93661" y="235594"/>
                  </a:lnTo>
                  <a:lnTo>
                    <a:pt x="110087" y="232854"/>
                  </a:lnTo>
                  <a:lnTo>
                    <a:pt x="140525" y="237934"/>
                  </a:lnTo>
                  <a:lnTo>
                    <a:pt x="155040" y="243554"/>
                  </a:lnTo>
                  <a:lnTo>
                    <a:pt x="175232" y="261987"/>
                  </a:lnTo>
                  <a:lnTo>
                    <a:pt x="182749" y="273301"/>
                  </a:lnTo>
                  <a:lnTo>
                    <a:pt x="193328" y="318340"/>
                  </a:lnTo>
                  <a:lnTo>
                    <a:pt x="197783" y="37819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7016397" y="13658951"/>
              <a:ext cx="201617" cy="238530"/>
            </a:xfrm>
            <a:custGeom>
              <a:avLst/>
              <a:gdLst/>
              <a:ahLst/>
              <a:cxnLst/>
              <a:rect l="0" t="0" r="0" b="0"/>
              <a:pathLst>
                <a:path w="201617" h="238530">
                  <a:moveTo>
                    <a:pt x="195695" y="7278"/>
                  </a:moveTo>
                  <a:lnTo>
                    <a:pt x="173859" y="0"/>
                  </a:lnTo>
                  <a:lnTo>
                    <a:pt x="146888" y="4550"/>
                  </a:lnTo>
                  <a:lnTo>
                    <a:pt x="105568" y="24243"/>
                  </a:lnTo>
                  <a:lnTo>
                    <a:pt x="54783" y="68645"/>
                  </a:lnTo>
                  <a:lnTo>
                    <a:pt x="28342" y="106713"/>
                  </a:lnTo>
                  <a:lnTo>
                    <a:pt x="4988" y="169334"/>
                  </a:lnTo>
                  <a:lnTo>
                    <a:pt x="0" y="183871"/>
                  </a:lnTo>
                  <a:lnTo>
                    <a:pt x="2585" y="212210"/>
                  </a:lnTo>
                  <a:lnTo>
                    <a:pt x="7539" y="226166"/>
                  </a:lnTo>
                  <a:lnTo>
                    <a:pt x="16936" y="233947"/>
                  </a:lnTo>
                  <a:lnTo>
                    <a:pt x="29295" y="237610"/>
                  </a:lnTo>
                  <a:lnTo>
                    <a:pt x="43628" y="238529"/>
                  </a:lnTo>
                  <a:lnTo>
                    <a:pt x="71742" y="231426"/>
                  </a:lnTo>
                  <a:lnTo>
                    <a:pt x="85637" y="225265"/>
                  </a:lnTo>
                  <a:lnTo>
                    <a:pt x="109201" y="202170"/>
                  </a:lnTo>
                  <a:lnTo>
                    <a:pt x="149156" y="144969"/>
                  </a:lnTo>
                  <a:lnTo>
                    <a:pt x="175443" y="89659"/>
                  </a:lnTo>
                  <a:lnTo>
                    <a:pt x="195305" y="34722"/>
                  </a:lnTo>
                  <a:lnTo>
                    <a:pt x="201616" y="16428"/>
                  </a:lnTo>
                  <a:lnTo>
                    <a:pt x="185469" y="66858"/>
                  </a:lnTo>
                  <a:lnTo>
                    <a:pt x="174045" y="115154"/>
                  </a:lnTo>
                  <a:lnTo>
                    <a:pt x="168459" y="166535"/>
                  </a:lnTo>
                  <a:lnTo>
                    <a:pt x="160880" y="206812"/>
                  </a:lnTo>
                  <a:lnTo>
                    <a:pt x="161821" y="213427"/>
                  </a:lnTo>
                  <a:lnTo>
                    <a:pt x="168272" y="2266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7283118" y="13693651"/>
              <a:ext cx="134643" cy="177480"/>
            </a:xfrm>
            <a:custGeom>
              <a:avLst/>
              <a:gdLst/>
              <a:ahLst/>
              <a:cxnLst/>
              <a:rect l="0" t="0" r="0" b="0"/>
              <a:pathLst>
                <a:path w="134643" h="177480">
                  <a:moveTo>
                    <a:pt x="24952" y="68555"/>
                  </a:moveTo>
                  <a:lnTo>
                    <a:pt x="5868" y="125808"/>
                  </a:lnTo>
                  <a:lnTo>
                    <a:pt x="0" y="172526"/>
                  </a:lnTo>
                  <a:lnTo>
                    <a:pt x="700" y="177479"/>
                  </a:lnTo>
                  <a:lnTo>
                    <a:pt x="2691" y="174689"/>
                  </a:lnTo>
                  <a:lnTo>
                    <a:pt x="21062" y="121126"/>
                  </a:lnTo>
                  <a:lnTo>
                    <a:pt x="35818" y="83117"/>
                  </a:lnTo>
                  <a:lnTo>
                    <a:pt x="76056" y="32707"/>
                  </a:lnTo>
                  <a:lnTo>
                    <a:pt x="13464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7428567" y="13727359"/>
              <a:ext cx="112595" cy="171961"/>
            </a:xfrm>
            <a:custGeom>
              <a:avLst/>
              <a:gdLst/>
              <a:ahLst/>
              <a:cxnLst/>
              <a:rect l="0" t="0" r="0" b="0"/>
              <a:pathLst>
                <a:path w="112595" h="171961">
                  <a:moveTo>
                    <a:pt x="44038" y="103403"/>
                  </a:moveTo>
                  <a:lnTo>
                    <a:pt x="63121" y="46152"/>
                  </a:lnTo>
                  <a:lnTo>
                    <a:pt x="76268" y="6713"/>
                  </a:lnTo>
                  <a:lnTo>
                    <a:pt x="76189" y="857"/>
                  </a:lnTo>
                  <a:lnTo>
                    <a:pt x="73089" y="0"/>
                  </a:lnTo>
                  <a:lnTo>
                    <a:pt x="67975" y="2476"/>
                  </a:lnTo>
                  <a:lnTo>
                    <a:pt x="29265" y="62371"/>
                  </a:lnTo>
                  <a:lnTo>
                    <a:pt x="833" y="117134"/>
                  </a:lnTo>
                  <a:lnTo>
                    <a:pt x="0" y="129316"/>
                  </a:lnTo>
                  <a:lnTo>
                    <a:pt x="7199" y="150975"/>
                  </a:lnTo>
                  <a:lnTo>
                    <a:pt x="16431" y="157970"/>
                  </a:lnTo>
                  <a:lnTo>
                    <a:pt x="57017" y="167815"/>
                  </a:lnTo>
                  <a:lnTo>
                    <a:pt x="112594" y="17196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7787963" y="13679940"/>
              <a:ext cx="13711" cy="1"/>
            </a:xfrm>
            <a:custGeom>
              <a:avLst/>
              <a:gdLst/>
              <a:ahLst/>
              <a:cxnLst/>
              <a:rect l="0" t="0" r="0" b="0"/>
              <a:pathLst>
                <a:path w="13711" h="1">
                  <a:moveTo>
                    <a:pt x="13710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7703607" y="13707362"/>
              <a:ext cx="116118" cy="246803"/>
            </a:xfrm>
            <a:custGeom>
              <a:avLst/>
              <a:gdLst/>
              <a:ahLst/>
              <a:cxnLst/>
              <a:rect l="0" t="0" r="0" b="0"/>
              <a:pathLst>
                <a:path w="116118" h="246803">
                  <a:moveTo>
                    <a:pt x="15799" y="0"/>
                  </a:moveTo>
                  <a:lnTo>
                    <a:pt x="1242" y="14559"/>
                  </a:lnTo>
                  <a:lnTo>
                    <a:pt x="0" y="21893"/>
                  </a:lnTo>
                  <a:lnTo>
                    <a:pt x="2220" y="29831"/>
                  </a:lnTo>
                  <a:lnTo>
                    <a:pt x="6746" y="38170"/>
                  </a:lnTo>
                  <a:lnTo>
                    <a:pt x="64979" y="91549"/>
                  </a:lnTo>
                  <a:lnTo>
                    <a:pt x="100897" y="129524"/>
                  </a:lnTo>
                  <a:lnTo>
                    <a:pt x="113544" y="153545"/>
                  </a:lnTo>
                  <a:lnTo>
                    <a:pt x="116117" y="179455"/>
                  </a:lnTo>
                  <a:lnTo>
                    <a:pt x="110660" y="204682"/>
                  </a:lnTo>
                  <a:lnTo>
                    <a:pt x="98078" y="226050"/>
                  </a:lnTo>
                  <a:lnTo>
                    <a:pt x="88934" y="232967"/>
                  </a:lnTo>
                  <a:lnTo>
                    <a:pt x="43222" y="2468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7864080" y="13734785"/>
              <a:ext cx="353095" cy="338504"/>
            </a:xfrm>
            <a:custGeom>
              <a:avLst/>
              <a:gdLst/>
              <a:ahLst/>
              <a:cxnLst/>
              <a:rect l="0" t="0" r="0" b="0"/>
              <a:pathLst>
                <a:path w="353095" h="338504">
                  <a:moveTo>
                    <a:pt x="33572" y="0"/>
                  </a:moveTo>
                  <a:lnTo>
                    <a:pt x="30525" y="53208"/>
                  </a:lnTo>
                  <a:lnTo>
                    <a:pt x="14726" y="105987"/>
                  </a:lnTo>
                  <a:lnTo>
                    <a:pt x="7167" y="158697"/>
                  </a:lnTo>
                  <a:lnTo>
                    <a:pt x="0" y="189362"/>
                  </a:lnTo>
                  <a:lnTo>
                    <a:pt x="526" y="202414"/>
                  </a:lnTo>
                  <a:lnTo>
                    <a:pt x="9236" y="225042"/>
                  </a:lnTo>
                  <a:lnTo>
                    <a:pt x="15824" y="229248"/>
                  </a:lnTo>
                  <a:lnTo>
                    <a:pt x="23263" y="229006"/>
                  </a:lnTo>
                  <a:lnTo>
                    <a:pt x="39655" y="220610"/>
                  </a:lnTo>
                  <a:lnTo>
                    <a:pt x="57096" y="206722"/>
                  </a:lnTo>
                  <a:lnTo>
                    <a:pt x="91364" y="149157"/>
                  </a:lnTo>
                  <a:lnTo>
                    <a:pt x="104961" y="121137"/>
                  </a:lnTo>
                  <a:lnTo>
                    <a:pt x="112616" y="84813"/>
                  </a:lnTo>
                  <a:lnTo>
                    <a:pt x="115414" y="145929"/>
                  </a:lnTo>
                  <a:lnTo>
                    <a:pt x="122992" y="190506"/>
                  </a:lnTo>
                  <a:lnTo>
                    <a:pt x="129749" y="198606"/>
                  </a:lnTo>
                  <a:lnTo>
                    <a:pt x="138824" y="202484"/>
                  </a:lnTo>
                  <a:lnTo>
                    <a:pt x="149444" y="203546"/>
                  </a:lnTo>
                  <a:lnTo>
                    <a:pt x="169369" y="196600"/>
                  </a:lnTo>
                  <a:lnTo>
                    <a:pt x="178948" y="190481"/>
                  </a:lnTo>
                  <a:lnTo>
                    <a:pt x="206988" y="152755"/>
                  </a:lnTo>
                  <a:lnTo>
                    <a:pt x="232813" y="96358"/>
                  </a:lnTo>
                  <a:lnTo>
                    <a:pt x="242985" y="68726"/>
                  </a:lnTo>
                  <a:lnTo>
                    <a:pt x="246307" y="65622"/>
                  </a:lnTo>
                  <a:lnTo>
                    <a:pt x="248522" y="69647"/>
                  </a:lnTo>
                  <a:lnTo>
                    <a:pt x="249459" y="90368"/>
                  </a:lnTo>
                  <a:lnTo>
                    <a:pt x="242945" y="137819"/>
                  </a:lnTo>
                  <a:lnTo>
                    <a:pt x="238815" y="196399"/>
                  </a:lnTo>
                  <a:lnTo>
                    <a:pt x="230142" y="245579"/>
                  </a:lnTo>
                  <a:lnTo>
                    <a:pt x="225372" y="298067"/>
                  </a:lnTo>
                  <a:lnTo>
                    <a:pt x="218858" y="334080"/>
                  </a:lnTo>
                  <a:lnTo>
                    <a:pt x="216511" y="338503"/>
                  </a:lnTo>
                  <a:lnTo>
                    <a:pt x="214946" y="333834"/>
                  </a:lnTo>
                  <a:lnTo>
                    <a:pt x="212436" y="278888"/>
                  </a:lnTo>
                  <a:lnTo>
                    <a:pt x="219279" y="219914"/>
                  </a:lnTo>
                  <a:lnTo>
                    <a:pt x="226814" y="176451"/>
                  </a:lnTo>
                  <a:lnTo>
                    <a:pt x="239621" y="113219"/>
                  </a:lnTo>
                  <a:lnTo>
                    <a:pt x="257127" y="59953"/>
                  </a:lnTo>
                  <a:lnTo>
                    <a:pt x="274612" y="32739"/>
                  </a:lnTo>
                  <a:lnTo>
                    <a:pt x="297618" y="15566"/>
                  </a:lnTo>
                  <a:lnTo>
                    <a:pt x="308627" y="13425"/>
                  </a:lnTo>
                  <a:lnTo>
                    <a:pt x="319014" y="15042"/>
                  </a:lnTo>
                  <a:lnTo>
                    <a:pt x="328987" y="19169"/>
                  </a:lnTo>
                  <a:lnTo>
                    <a:pt x="344129" y="40005"/>
                  </a:lnTo>
                  <a:lnTo>
                    <a:pt x="350299" y="54093"/>
                  </a:lnTo>
                  <a:lnTo>
                    <a:pt x="353094" y="81931"/>
                  </a:lnTo>
                  <a:lnTo>
                    <a:pt x="347733" y="111063"/>
                  </a:lnTo>
                  <a:lnTo>
                    <a:pt x="335195" y="144323"/>
                  </a:lnTo>
                  <a:lnTo>
                    <a:pt x="315402" y="167232"/>
                  </a:lnTo>
                  <a:lnTo>
                    <a:pt x="303726" y="175473"/>
                  </a:lnTo>
                  <a:lnTo>
                    <a:pt x="274502" y="184630"/>
                  </a:lnTo>
                  <a:lnTo>
                    <a:pt x="225529" y="1919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8254143" y="13693736"/>
              <a:ext cx="136013" cy="324479"/>
            </a:xfrm>
            <a:custGeom>
              <a:avLst/>
              <a:gdLst/>
              <a:ahLst/>
              <a:cxnLst/>
              <a:rect l="0" t="0" r="0" b="0"/>
              <a:pathLst>
                <a:path w="136013" h="324479">
                  <a:moveTo>
                    <a:pt x="54845" y="109604"/>
                  </a:moveTo>
                  <a:lnTo>
                    <a:pt x="43899" y="154913"/>
                  </a:lnTo>
                  <a:lnTo>
                    <a:pt x="31458" y="214099"/>
                  </a:lnTo>
                  <a:lnTo>
                    <a:pt x="22615" y="257611"/>
                  </a:lnTo>
                  <a:lnTo>
                    <a:pt x="9070" y="317654"/>
                  </a:lnTo>
                  <a:lnTo>
                    <a:pt x="7571" y="324478"/>
                  </a:lnTo>
                  <a:lnTo>
                    <a:pt x="11215" y="304966"/>
                  </a:lnTo>
                  <a:lnTo>
                    <a:pt x="14495" y="259068"/>
                  </a:lnTo>
                  <a:lnTo>
                    <a:pt x="22915" y="197901"/>
                  </a:lnTo>
                  <a:lnTo>
                    <a:pt x="25420" y="153926"/>
                  </a:lnTo>
                  <a:lnTo>
                    <a:pt x="34108" y="93621"/>
                  </a:lnTo>
                  <a:lnTo>
                    <a:pt x="52216" y="31121"/>
                  </a:lnTo>
                  <a:lnTo>
                    <a:pt x="66880" y="8198"/>
                  </a:lnTo>
                  <a:lnTo>
                    <a:pt x="76580" y="2389"/>
                  </a:lnTo>
                  <a:lnTo>
                    <a:pt x="99544" y="0"/>
                  </a:lnTo>
                  <a:lnTo>
                    <a:pt x="110543" y="4541"/>
                  </a:lnTo>
                  <a:lnTo>
                    <a:pt x="130890" y="21777"/>
                  </a:lnTo>
                  <a:lnTo>
                    <a:pt x="136012" y="35818"/>
                  </a:lnTo>
                  <a:lnTo>
                    <a:pt x="135939" y="90451"/>
                  </a:lnTo>
                  <a:lnTo>
                    <a:pt x="129989" y="127498"/>
                  </a:lnTo>
                  <a:lnTo>
                    <a:pt x="114141" y="160214"/>
                  </a:lnTo>
                  <a:lnTo>
                    <a:pt x="74006" y="211178"/>
                  </a:lnTo>
                  <a:lnTo>
                    <a:pt x="38686" y="233817"/>
                  </a:lnTo>
                  <a:lnTo>
                    <a:pt x="0" y="24671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8404967" y="13515404"/>
              <a:ext cx="95979" cy="383916"/>
            </a:xfrm>
            <a:custGeom>
              <a:avLst/>
              <a:gdLst/>
              <a:ahLst/>
              <a:cxnLst/>
              <a:rect l="0" t="0" r="0" b="0"/>
              <a:pathLst>
                <a:path w="95979" h="383916">
                  <a:moveTo>
                    <a:pt x="95978" y="0"/>
                  </a:moveTo>
                  <a:lnTo>
                    <a:pt x="86555" y="54734"/>
                  </a:lnTo>
                  <a:lnTo>
                    <a:pt x="82014" y="113890"/>
                  </a:lnTo>
                  <a:lnTo>
                    <a:pt x="70173" y="164764"/>
                  </a:lnTo>
                  <a:lnTo>
                    <a:pt x="49568" y="223680"/>
                  </a:lnTo>
                  <a:lnTo>
                    <a:pt x="33138" y="272961"/>
                  </a:lnTo>
                  <a:lnTo>
                    <a:pt x="18620" y="323954"/>
                  </a:lnTo>
                  <a:lnTo>
                    <a:pt x="0" y="38391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8500945" y="13735484"/>
              <a:ext cx="97815" cy="191258"/>
            </a:xfrm>
            <a:custGeom>
              <a:avLst/>
              <a:gdLst/>
              <a:ahLst/>
              <a:cxnLst/>
              <a:rect l="0" t="0" r="0" b="0"/>
              <a:pathLst>
                <a:path w="97815" h="191258">
                  <a:moveTo>
                    <a:pt x="0" y="67856"/>
                  </a:moveTo>
                  <a:lnTo>
                    <a:pt x="21836" y="75135"/>
                  </a:lnTo>
                  <a:lnTo>
                    <a:pt x="31316" y="74233"/>
                  </a:lnTo>
                  <a:lnTo>
                    <a:pt x="49973" y="65105"/>
                  </a:lnTo>
                  <a:lnTo>
                    <a:pt x="77607" y="42835"/>
                  </a:lnTo>
                  <a:lnTo>
                    <a:pt x="97814" y="9660"/>
                  </a:lnTo>
                  <a:lnTo>
                    <a:pt x="95678" y="3160"/>
                  </a:lnTo>
                  <a:lnTo>
                    <a:pt x="88161" y="350"/>
                  </a:lnTo>
                  <a:lnTo>
                    <a:pt x="77055" y="0"/>
                  </a:lnTo>
                  <a:lnTo>
                    <a:pt x="66605" y="5862"/>
                  </a:lnTo>
                  <a:lnTo>
                    <a:pt x="46868" y="28623"/>
                  </a:lnTo>
                  <a:lnTo>
                    <a:pt x="25905" y="68419"/>
                  </a:lnTo>
                  <a:lnTo>
                    <a:pt x="17324" y="116435"/>
                  </a:lnTo>
                  <a:lnTo>
                    <a:pt x="23442" y="147338"/>
                  </a:lnTo>
                  <a:lnTo>
                    <a:pt x="29339" y="161978"/>
                  </a:lnTo>
                  <a:lnTo>
                    <a:pt x="36318" y="171737"/>
                  </a:lnTo>
                  <a:lnTo>
                    <a:pt x="68556" y="1912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8645694" y="13710873"/>
              <a:ext cx="259822" cy="259604"/>
            </a:xfrm>
            <a:custGeom>
              <a:avLst/>
              <a:gdLst/>
              <a:ahLst/>
              <a:cxnLst/>
              <a:rect l="0" t="0" r="0" b="0"/>
              <a:pathLst>
                <a:path w="259822" h="259604">
                  <a:moveTo>
                    <a:pt x="74630" y="51333"/>
                  </a:moveTo>
                  <a:lnTo>
                    <a:pt x="54261" y="85696"/>
                  </a:lnTo>
                  <a:lnTo>
                    <a:pt x="38802" y="132440"/>
                  </a:lnTo>
                  <a:lnTo>
                    <a:pt x="24574" y="183361"/>
                  </a:lnTo>
                  <a:lnTo>
                    <a:pt x="6117" y="242286"/>
                  </a:lnTo>
                  <a:lnTo>
                    <a:pt x="0" y="259603"/>
                  </a:lnTo>
                  <a:lnTo>
                    <a:pt x="12253" y="205622"/>
                  </a:lnTo>
                  <a:lnTo>
                    <a:pt x="24833" y="154772"/>
                  </a:lnTo>
                  <a:lnTo>
                    <a:pt x="53678" y="95466"/>
                  </a:lnTo>
                  <a:lnTo>
                    <a:pt x="97732" y="43190"/>
                  </a:lnTo>
                  <a:lnTo>
                    <a:pt x="106790" y="41334"/>
                  </a:lnTo>
                  <a:lnTo>
                    <a:pt x="115874" y="44669"/>
                  </a:lnTo>
                  <a:lnTo>
                    <a:pt x="124978" y="51461"/>
                  </a:lnTo>
                  <a:lnTo>
                    <a:pt x="135093" y="79321"/>
                  </a:lnTo>
                  <a:lnTo>
                    <a:pt x="136725" y="133769"/>
                  </a:lnTo>
                  <a:lnTo>
                    <a:pt x="127560" y="184434"/>
                  </a:lnTo>
                  <a:lnTo>
                    <a:pt x="109417" y="245810"/>
                  </a:lnTo>
                  <a:lnTo>
                    <a:pt x="121906" y="191900"/>
                  </a:lnTo>
                  <a:lnTo>
                    <a:pt x="141790" y="141057"/>
                  </a:lnTo>
                  <a:lnTo>
                    <a:pt x="166979" y="87398"/>
                  </a:lnTo>
                  <a:lnTo>
                    <a:pt x="201019" y="32905"/>
                  </a:lnTo>
                  <a:lnTo>
                    <a:pt x="226781" y="8611"/>
                  </a:lnTo>
                  <a:lnTo>
                    <a:pt x="240050" y="0"/>
                  </a:lnTo>
                  <a:lnTo>
                    <a:pt x="248896" y="1876"/>
                  </a:lnTo>
                  <a:lnTo>
                    <a:pt x="254793" y="10745"/>
                  </a:lnTo>
                  <a:lnTo>
                    <a:pt x="259821" y="40912"/>
                  </a:lnTo>
                  <a:lnTo>
                    <a:pt x="252564" y="99197"/>
                  </a:lnTo>
                  <a:lnTo>
                    <a:pt x="231711" y="162071"/>
                  </a:lnTo>
                  <a:lnTo>
                    <a:pt x="225454" y="1884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8972330" y="13739960"/>
              <a:ext cx="259642" cy="227916"/>
            </a:xfrm>
            <a:custGeom>
              <a:avLst/>
              <a:gdLst/>
              <a:ahLst/>
              <a:cxnLst/>
              <a:rect l="0" t="0" r="0" b="0"/>
              <a:pathLst>
                <a:path w="259642" h="227916">
                  <a:moveTo>
                    <a:pt x="8507" y="131936"/>
                  </a:moveTo>
                  <a:lnTo>
                    <a:pt x="28876" y="108520"/>
                  </a:lnTo>
                  <a:lnTo>
                    <a:pt x="53884" y="48391"/>
                  </a:lnTo>
                  <a:lnTo>
                    <a:pt x="67825" y="8157"/>
                  </a:lnTo>
                  <a:lnTo>
                    <a:pt x="67858" y="2189"/>
                  </a:lnTo>
                  <a:lnTo>
                    <a:pt x="64832" y="1259"/>
                  </a:lnTo>
                  <a:lnTo>
                    <a:pt x="59768" y="3683"/>
                  </a:lnTo>
                  <a:lnTo>
                    <a:pt x="29748" y="51363"/>
                  </a:lnTo>
                  <a:lnTo>
                    <a:pt x="6506" y="101800"/>
                  </a:lnTo>
                  <a:lnTo>
                    <a:pt x="0" y="137331"/>
                  </a:lnTo>
                  <a:lnTo>
                    <a:pt x="5234" y="165311"/>
                  </a:lnTo>
                  <a:lnTo>
                    <a:pt x="10895" y="177039"/>
                  </a:lnTo>
                  <a:lnTo>
                    <a:pt x="19240" y="181809"/>
                  </a:lnTo>
                  <a:lnTo>
                    <a:pt x="29373" y="181944"/>
                  </a:lnTo>
                  <a:lnTo>
                    <a:pt x="51298" y="173967"/>
                  </a:lnTo>
                  <a:lnTo>
                    <a:pt x="99531" y="135421"/>
                  </a:lnTo>
                  <a:lnTo>
                    <a:pt x="134878" y="88782"/>
                  </a:lnTo>
                  <a:lnTo>
                    <a:pt x="147447" y="62483"/>
                  </a:lnTo>
                  <a:lnTo>
                    <a:pt x="149885" y="61258"/>
                  </a:lnTo>
                  <a:lnTo>
                    <a:pt x="146913" y="109964"/>
                  </a:lnTo>
                  <a:lnTo>
                    <a:pt x="138596" y="171439"/>
                  </a:lnTo>
                  <a:lnTo>
                    <a:pt x="139413" y="175029"/>
                  </a:lnTo>
                  <a:lnTo>
                    <a:pt x="148447" y="162770"/>
                  </a:lnTo>
                  <a:lnTo>
                    <a:pt x="169650" y="114667"/>
                  </a:lnTo>
                  <a:lnTo>
                    <a:pt x="201599" y="52127"/>
                  </a:lnTo>
                  <a:lnTo>
                    <a:pt x="237251" y="2587"/>
                  </a:lnTo>
                  <a:lnTo>
                    <a:pt x="244794" y="0"/>
                  </a:lnTo>
                  <a:lnTo>
                    <a:pt x="251346" y="2846"/>
                  </a:lnTo>
                  <a:lnTo>
                    <a:pt x="257238" y="9312"/>
                  </a:lnTo>
                  <a:lnTo>
                    <a:pt x="259641" y="18194"/>
                  </a:lnTo>
                  <a:lnTo>
                    <a:pt x="252553" y="73414"/>
                  </a:lnTo>
                  <a:lnTo>
                    <a:pt x="240781" y="130846"/>
                  </a:lnTo>
                  <a:lnTo>
                    <a:pt x="231707" y="182396"/>
                  </a:lnTo>
                  <a:lnTo>
                    <a:pt x="227886" y="22791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9323617" y="13570251"/>
              <a:ext cx="109690" cy="342780"/>
            </a:xfrm>
            <a:custGeom>
              <a:avLst/>
              <a:gdLst/>
              <a:ahLst/>
              <a:cxnLst/>
              <a:rect l="0" t="0" r="0" b="0"/>
              <a:pathLst>
                <a:path w="109690" h="342780">
                  <a:moveTo>
                    <a:pt x="109689" y="0"/>
                  </a:moveTo>
                  <a:lnTo>
                    <a:pt x="94775" y="48806"/>
                  </a:lnTo>
                  <a:lnTo>
                    <a:pt x="77459" y="108497"/>
                  </a:lnTo>
                  <a:lnTo>
                    <a:pt x="56637" y="165027"/>
                  </a:lnTo>
                  <a:lnTo>
                    <a:pt x="43962" y="207917"/>
                  </a:lnTo>
                  <a:lnTo>
                    <a:pt x="28260" y="266765"/>
                  </a:lnTo>
                  <a:lnTo>
                    <a:pt x="13960" y="309085"/>
                  </a:lnTo>
                  <a:lnTo>
                    <a:pt x="0" y="3427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9282483" y="13775919"/>
              <a:ext cx="178247" cy="1"/>
            </a:xfrm>
            <a:custGeom>
              <a:avLst/>
              <a:gdLst/>
              <a:ahLst/>
              <a:cxnLst/>
              <a:rect l="0" t="0" r="0" b="0"/>
              <a:pathLst>
                <a:path w="178247" h="1">
                  <a:moveTo>
                    <a:pt x="0" y="0"/>
                  </a:moveTo>
                  <a:lnTo>
                    <a:pt x="59660" y="0"/>
                  </a:lnTo>
                  <a:lnTo>
                    <a:pt x="111117" y="0"/>
                  </a:lnTo>
                  <a:lnTo>
                    <a:pt x="152771" y="0"/>
                  </a:lnTo>
                  <a:lnTo>
                    <a:pt x="17824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9413105" y="13721073"/>
              <a:ext cx="171026" cy="246803"/>
            </a:xfrm>
            <a:custGeom>
              <a:avLst/>
              <a:gdLst/>
              <a:ahLst/>
              <a:cxnLst/>
              <a:rect l="0" t="0" r="0" b="0"/>
              <a:pathLst>
                <a:path w="171026" h="246803">
                  <a:moveTo>
                    <a:pt x="171025" y="0"/>
                  </a:moveTo>
                  <a:lnTo>
                    <a:pt x="141909" y="7278"/>
                  </a:lnTo>
                  <a:lnTo>
                    <a:pt x="101967" y="33642"/>
                  </a:lnTo>
                  <a:lnTo>
                    <a:pt x="59614" y="92737"/>
                  </a:lnTo>
                  <a:lnTo>
                    <a:pt x="9028" y="153727"/>
                  </a:lnTo>
                  <a:lnTo>
                    <a:pt x="0" y="186139"/>
                  </a:lnTo>
                  <a:lnTo>
                    <a:pt x="3687" y="195696"/>
                  </a:lnTo>
                  <a:lnTo>
                    <a:pt x="12239" y="200542"/>
                  </a:lnTo>
                  <a:lnTo>
                    <a:pt x="24034" y="202251"/>
                  </a:lnTo>
                  <a:lnTo>
                    <a:pt x="45265" y="196025"/>
                  </a:lnTo>
                  <a:lnTo>
                    <a:pt x="64857" y="181578"/>
                  </a:lnTo>
                  <a:lnTo>
                    <a:pt x="111471" y="122034"/>
                  </a:lnTo>
                  <a:lnTo>
                    <a:pt x="131712" y="81863"/>
                  </a:lnTo>
                  <a:lnTo>
                    <a:pt x="135676" y="80474"/>
                  </a:lnTo>
                  <a:lnTo>
                    <a:pt x="138317" y="87166"/>
                  </a:lnTo>
                  <a:lnTo>
                    <a:pt x="139730" y="113391"/>
                  </a:lnTo>
                  <a:lnTo>
                    <a:pt x="128223" y="175818"/>
                  </a:lnTo>
                  <a:lnTo>
                    <a:pt x="123056" y="203066"/>
                  </a:lnTo>
                  <a:lnTo>
                    <a:pt x="129891" y="2468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9591212" y="13748496"/>
              <a:ext cx="61475" cy="184422"/>
            </a:xfrm>
            <a:custGeom>
              <a:avLst/>
              <a:gdLst/>
              <a:ahLst/>
              <a:cxnLst/>
              <a:rect l="0" t="0" r="0" b="0"/>
              <a:pathLst>
                <a:path w="61475" h="184422">
                  <a:moveTo>
                    <a:pt x="20340" y="123400"/>
                  </a:moveTo>
                  <a:lnTo>
                    <a:pt x="0" y="184421"/>
                  </a:lnTo>
                  <a:lnTo>
                    <a:pt x="21022" y="121354"/>
                  </a:lnTo>
                  <a:lnTo>
                    <a:pt x="38756" y="68152"/>
                  </a:lnTo>
                  <a:lnTo>
                    <a:pt x="57429" y="12134"/>
                  </a:lnTo>
                  <a:lnTo>
                    <a:pt x="6147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9682579" y="13749657"/>
              <a:ext cx="117984" cy="615844"/>
            </a:xfrm>
            <a:custGeom>
              <a:avLst/>
              <a:gdLst/>
              <a:ahLst/>
              <a:cxnLst/>
              <a:rect l="0" t="0" r="0" b="0"/>
              <a:pathLst>
                <a:path w="117984" h="615844">
                  <a:moveTo>
                    <a:pt x="24952" y="53683"/>
                  </a:moveTo>
                  <a:lnTo>
                    <a:pt x="5868" y="110936"/>
                  </a:lnTo>
                  <a:lnTo>
                    <a:pt x="0" y="157655"/>
                  </a:lnTo>
                  <a:lnTo>
                    <a:pt x="3747" y="167179"/>
                  </a:lnTo>
                  <a:lnTo>
                    <a:pt x="10815" y="172005"/>
                  </a:lnTo>
                  <a:lnTo>
                    <a:pt x="20098" y="173698"/>
                  </a:lnTo>
                  <a:lnTo>
                    <a:pt x="29333" y="171779"/>
                  </a:lnTo>
                  <a:lnTo>
                    <a:pt x="47719" y="161523"/>
                  </a:lnTo>
                  <a:lnTo>
                    <a:pt x="75201" y="131339"/>
                  </a:lnTo>
                  <a:lnTo>
                    <a:pt x="100838" y="80195"/>
                  </a:lnTo>
                  <a:lnTo>
                    <a:pt x="114300" y="38179"/>
                  </a:lnTo>
                  <a:lnTo>
                    <a:pt x="117983" y="5151"/>
                  </a:lnTo>
                  <a:lnTo>
                    <a:pt x="117442" y="0"/>
                  </a:lnTo>
                  <a:lnTo>
                    <a:pt x="115558" y="2660"/>
                  </a:lnTo>
                  <a:lnTo>
                    <a:pt x="101587" y="57993"/>
                  </a:lnTo>
                  <a:lnTo>
                    <a:pt x="93036" y="106889"/>
                  </a:lnTo>
                  <a:lnTo>
                    <a:pt x="84157" y="158074"/>
                  </a:lnTo>
                  <a:lnTo>
                    <a:pt x="72117" y="214109"/>
                  </a:lnTo>
                  <a:lnTo>
                    <a:pt x="66348" y="273199"/>
                  </a:lnTo>
                  <a:lnTo>
                    <a:pt x="59601" y="326952"/>
                  </a:lnTo>
                  <a:lnTo>
                    <a:pt x="55586" y="382327"/>
                  </a:lnTo>
                  <a:lnTo>
                    <a:pt x="52278" y="435885"/>
                  </a:lnTo>
                  <a:lnTo>
                    <a:pt x="45730" y="485079"/>
                  </a:lnTo>
                  <a:lnTo>
                    <a:pt x="33478" y="548321"/>
                  </a:lnTo>
                  <a:lnTo>
                    <a:pt x="24679" y="578724"/>
                  </a:lnTo>
                  <a:lnTo>
                    <a:pt x="11240" y="61584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9631075" y="13993464"/>
              <a:ext cx="186146" cy="330903"/>
            </a:xfrm>
            <a:custGeom>
              <a:avLst/>
              <a:gdLst/>
              <a:ahLst/>
              <a:cxnLst/>
              <a:rect l="0" t="0" r="0" b="0"/>
              <a:pathLst>
                <a:path w="186146" h="330903">
                  <a:moveTo>
                    <a:pt x="7899" y="330902"/>
                  </a:moveTo>
                  <a:lnTo>
                    <a:pt x="3838" y="275304"/>
                  </a:lnTo>
                  <a:lnTo>
                    <a:pt x="0" y="245253"/>
                  </a:lnTo>
                  <a:lnTo>
                    <a:pt x="6406" y="188556"/>
                  </a:lnTo>
                  <a:lnTo>
                    <a:pt x="19475" y="141458"/>
                  </a:lnTo>
                  <a:lnTo>
                    <a:pt x="54480" y="80534"/>
                  </a:lnTo>
                  <a:lnTo>
                    <a:pt x="97675" y="24828"/>
                  </a:lnTo>
                  <a:lnTo>
                    <a:pt x="133525" y="1369"/>
                  </a:lnTo>
                  <a:lnTo>
                    <a:pt x="144971" y="0"/>
                  </a:lnTo>
                  <a:lnTo>
                    <a:pt x="186145" y="1554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02271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65100"/>
            <a:ext cx="9645523" cy="5628894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3" name="Picture 2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765800"/>
            <a:ext cx="9145397" cy="55372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4" name="Picture 3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100" y="6515100"/>
            <a:ext cx="9243441" cy="5459476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35" name="Group 34"/>
          <p:cNvGrpSpPr/>
          <p:nvPr/>
        </p:nvGrpSpPr>
        <p:grpSpPr>
          <a:xfrm>
            <a:off x="3976248" y="2859447"/>
            <a:ext cx="5690150" cy="1024663"/>
            <a:chOff x="3976248" y="2859447"/>
            <a:chExt cx="5690150" cy="1024663"/>
          </a:xfrm>
        </p:grpSpPr>
        <p:sp>
          <p:nvSpPr>
            <p:cNvPr id="5" name="Freeform 4"/>
            <p:cNvSpPr/>
            <p:nvPr/>
          </p:nvSpPr>
          <p:spPr>
            <a:xfrm>
              <a:off x="4089798" y="2859447"/>
              <a:ext cx="242943" cy="394589"/>
            </a:xfrm>
            <a:custGeom>
              <a:avLst/>
              <a:gdLst/>
              <a:ahLst/>
              <a:cxnLst/>
              <a:rect l="0" t="0" r="0" b="0"/>
              <a:pathLst>
                <a:path w="242943" h="394589">
                  <a:moveTo>
                    <a:pt x="160674" y="51167"/>
                  </a:moveTo>
                  <a:lnTo>
                    <a:pt x="153396" y="80282"/>
                  </a:lnTo>
                  <a:lnTo>
                    <a:pt x="149728" y="84288"/>
                  </a:lnTo>
                  <a:lnTo>
                    <a:pt x="145759" y="82388"/>
                  </a:lnTo>
                  <a:lnTo>
                    <a:pt x="137287" y="66566"/>
                  </a:lnTo>
                  <a:lnTo>
                    <a:pt x="115373" y="14881"/>
                  </a:lnTo>
                  <a:lnTo>
                    <a:pt x="107621" y="4124"/>
                  </a:lnTo>
                  <a:lnTo>
                    <a:pt x="99407" y="0"/>
                  </a:lnTo>
                  <a:lnTo>
                    <a:pt x="90883" y="297"/>
                  </a:lnTo>
                  <a:lnTo>
                    <a:pt x="82154" y="3543"/>
                  </a:lnTo>
                  <a:lnTo>
                    <a:pt x="64330" y="23399"/>
                  </a:lnTo>
                  <a:lnTo>
                    <a:pt x="28061" y="78521"/>
                  </a:lnTo>
                  <a:lnTo>
                    <a:pt x="7968" y="134260"/>
                  </a:lnTo>
                  <a:lnTo>
                    <a:pt x="1397" y="176966"/>
                  </a:lnTo>
                  <a:lnTo>
                    <a:pt x="0" y="221338"/>
                  </a:lnTo>
                  <a:lnTo>
                    <a:pt x="4458" y="266449"/>
                  </a:lnTo>
                  <a:lnTo>
                    <a:pt x="15532" y="320115"/>
                  </a:lnTo>
                  <a:lnTo>
                    <a:pt x="35740" y="357682"/>
                  </a:lnTo>
                  <a:lnTo>
                    <a:pt x="68304" y="388111"/>
                  </a:lnTo>
                  <a:lnTo>
                    <a:pt x="80813" y="393103"/>
                  </a:lnTo>
                  <a:lnTo>
                    <a:pt x="106899" y="394588"/>
                  </a:lnTo>
                  <a:lnTo>
                    <a:pt x="147280" y="386858"/>
                  </a:lnTo>
                  <a:lnTo>
                    <a:pt x="200347" y="359651"/>
                  </a:lnTo>
                  <a:lnTo>
                    <a:pt x="242942" y="3253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4341282" y="3022828"/>
              <a:ext cx="128571" cy="203473"/>
            </a:xfrm>
            <a:custGeom>
              <a:avLst/>
              <a:gdLst/>
              <a:ahLst/>
              <a:cxnLst/>
              <a:rect l="0" t="0" r="0" b="0"/>
              <a:pathLst>
                <a:path w="128571" h="203473">
                  <a:moveTo>
                    <a:pt x="60014" y="11187"/>
                  </a:moveTo>
                  <a:lnTo>
                    <a:pt x="45099" y="66784"/>
                  </a:lnTo>
                  <a:lnTo>
                    <a:pt x="36297" y="111450"/>
                  </a:lnTo>
                  <a:lnTo>
                    <a:pt x="37285" y="144109"/>
                  </a:lnTo>
                  <a:lnTo>
                    <a:pt x="47881" y="173859"/>
                  </a:lnTo>
                  <a:lnTo>
                    <a:pt x="56495" y="182097"/>
                  </a:lnTo>
                  <a:lnTo>
                    <a:pt x="66809" y="186065"/>
                  </a:lnTo>
                  <a:lnTo>
                    <a:pt x="78255" y="187188"/>
                  </a:lnTo>
                  <a:lnTo>
                    <a:pt x="88933" y="183366"/>
                  </a:lnTo>
                  <a:lnTo>
                    <a:pt x="108922" y="166931"/>
                  </a:lnTo>
                  <a:lnTo>
                    <a:pt x="119837" y="136267"/>
                  </a:lnTo>
                  <a:lnTo>
                    <a:pt x="121920" y="80240"/>
                  </a:lnTo>
                  <a:lnTo>
                    <a:pt x="114950" y="44924"/>
                  </a:lnTo>
                  <a:lnTo>
                    <a:pt x="101696" y="13993"/>
                  </a:lnTo>
                  <a:lnTo>
                    <a:pt x="92372" y="5440"/>
                  </a:lnTo>
                  <a:lnTo>
                    <a:pt x="81586" y="1262"/>
                  </a:lnTo>
                  <a:lnTo>
                    <a:pt x="69825" y="0"/>
                  </a:lnTo>
                  <a:lnTo>
                    <a:pt x="48631" y="6723"/>
                  </a:lnTo>
                  <a:lnTo>
                    <a:pt x="38715" y="12781"/>
                  </a:lnTo>
                  <a:lnTo>
                    <a:pt x="23633" y="31700"/>
                  </a:lnTo>
                  <a:lnTo>
                    <a:pt x="1537" y="88365"/>
                  </a:lnTo>
                  <a:lnTo>
                    <a:pt x="0" y="118614"/>
                  </a:lnTo>
                  <a:lnTo>
                    <a:pt x="5919" y="145770"/>
                  </a:lnTo>
                  <a:lnTo>
                    <a:pt x="34545" y="188030"/>
                  </a:lnTo>
                  <a:lnTo>
                    <a:pt x="43034" y="197638"/>
                  </a:lnTo>
                  <a:lnTo>
                    <a:pt x="54788" y="202520"/>
                  </a:lnTo>
                  <a:lnTo>
                    <a:pt x="105250" y="203472"/>
                  </a:lnTo>
                  <a:lnTo>
                    <a:pt x="128570" y="20314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4552119" y="3034015"/>
              <a:ext cx="82268" cy="189168"/>
            </a:xfrm>
            <a:custGeom>
              <a:avLst/>
              <a:gdLst/>
              <a:ahLst/>
              <a:cxnLst/>
              <a:rect l="0" t="0" r="0" b="0"/>
              <a:pathLst>
                <a:path w="82268" h="189168">
                  <a:moveTo>
                    <a:pt x="0" y="41133"/>
                  </a:moveTo>
                  <a:lnTo>
                    <a:pt x="0" y="94342"/>
                  </a:lnTo>
                  <a:lnTo>
                    <a:pt x="1524" y="147122"/>
                  </a:lnTo>
                  <a:lnTo>
                    <a:pt x="7900" y="189167"/>
                  </a:lnTo>
                  <a:lnTo>
                    <a:pt x="4527" y="179544"/>
                  </a:lnTo>
                  <a:lnTo>
                    <a:pt x="8620" y="132588"/>
                  </a:lnTo>
                  <a:lnTo>
                    <a:pt x="25175" y="70370"/>
                  </a:lnTo>
                  <a:lnTo>
                    <a:pt x="47746" y="31007"/>
                  </a:lnTo>
                  <a:lnTo>
                    <a:pt x="8226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4708754" y="3020303"/>
              <a:ext cx="76456" cy="204762"/>
            </a:xfrm>
            <a:custGeom>
              <a:avLst/>
              <a:gdLst/>
              <a:ahLst/>
              <a:cxnLst/>
              <a:rect l="0" t="0" r="0" b="0"/>
              <a:pathLst>
                <a:path w="76456" h="204762">
                  <a:moveTo>
                    <a:pt x="7899" y="123401"/>
                  </a:moveTo>
                  <a:lnTo>
                    <a:pt x="0" y="167187"/>
                  </a:lnTo>
                  <a:lnTo>
                    <a:pt x="4882" y="204761"/>
                  </a:lnTo>
                  <a:lnTo>
                    <a:pt x="5887" y="202017"/>
                  </a:lnTo>
                  <a:lnTo>
                    <a:pt x="9158" y="139114"/>
                  </a:lnTo>
                  <a:lnTo>
                    <a:pt x="22762" y="82663"/>
                  </a:lnTo>
                  <a:lnTo>
                    <a:pt x="32786" y="56544"/>
                  </a:lnTo>
                  <a:lnTo>
                    <a:pt x="7645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4826343" y="3072612"/>
              <a:ext cx="325594" cy="220458"/>
            </a:xfrm>
            <a:custGeom>
              <a:avLst/>
              <a:gdLst/>
              <a:ahLst/>
              <a:cxnLst/>
              <a:rect l="0" t="0" r="0" b="0"/>
              <a:pathLst>
                <a:path w="325594" h="220458">
                  <a:moveTo>
                    <a:pt x="0" y="153360"/>
                  </a:moveTo>
                  <a:lnTo>
                    <a:pt x="29115" y="146081"/>
                  </a:lnTo>
                  <a:lnTo>
                    <a:pt x="51534" y="130319"/>
                  </a:lnTo>
                  <a:lnTo>
                    <a:pt x="70131" y="108080"/>
                  </a:lnTo>
                  <a:lnTo>
                    <a:pt x="83475" y="82961"/>
                  </a:lnTo>
                  <a:lnTo>
                    <a:pt x="92274" y="35845"/>
                  </a:lnTo>
                  <a:lnTo>
                    <a:pt x="88938" y="27789"/>
                  </a:lnTo>
                  <a:lnTo>
                    <a:pt x="82144" y="25465"/>
                  </a:lnTo>
                  <a:lnTo>
                    <a:pt x="73044" y="26963"/>
                  </a:lnTo>
                  <a:lnTo>
                    <a:pt x="54809" y="40815"/>
                  </a:lnTo>
                  <a:lnTo>
                    <a:pt x="38071" y="63729"/>
                  </a:lnTo>
                  <a:lnTo>
                    <a:pt x="25553" y="94226"/>
                  </a:lnTo>
                  <a:lnTo>
                    <a:pt x="23037" y="124031"/>
                  </a:lnTo>
                  <a:lnTo>
                    <a:pt x="24499" y="138378"/>
                  </a:lnTo>
                  <a:lnTo>
                    <a:pt x="30044" y="149466"/>
                  </a:lnTo>
                  <a:lnTo>
                    <a:pt x="48392" y="165848"/>
                  </a:lnTo>
                  <a:lnTo>
                    <a:pt x="91697" y="183636"/>
                  </a:lnTo>
                  <a:lnTo>
                    <a:pt x="121498" y="185605"/>
                  </a:lnTo>
                  <a:lnTo>
                    <a:pt x="149977" y="179879"/>
                  </a:lnTo>
                  <a:lnTo>
                    <a:pt x="205501" y="151376"/>
                  </a:lnTo>
                  <a:lnTo>
                    <a:pt x="231493" y="132673"/>
                  </a:lnTo>
                  <a:lnTo>
                    <a:pt x="282553" y="70174"/>
                  </a:lnTo>
                  <a:lnTo>
                    <a:pt x="289098" y="43262"/>
                  </a:lnTo>
                  <a:lnTo>
                    <a:pt x="288710" y="29686"/>
                  </a:lnTo>
                  <a:lnTo>
                    <a:pt x="283882" y="19113"/>
                  </a:lnTo>
                  <a:lnTo>
                    <a:pt x="266328" y="3302"/>
                  </a:lnTo>
                  <a:lnTo>
                    <a:pt x="255249" y="0"/>
                  </a:lnTo>
                  <a:lnTo>
                    <a:pt x="230751" y="393"/>
                  </a:lnTo>
                  <a:lnTo>
                    <a:pt x="208691" y="9709"/>
                  </a:lnTo>
                  <a:lnTo>
                    <a:pt x="198543" y="16459"/>
                  </a:lnTo>
                  <a:lnTo>
                    <a:pt x="194824" y="25529"/>
                  </a:lnTo>
                  <a:lnTo>
                    <a:pt x="195392" y="36146"/>
                  </a:lnTo>
                  <a:lnTo>
                    <a:pt x="198817" y="47795"/>
                  </a:lnTo>
                  <a:lnTo>
                    <a:pt x="214811" y="68863"/>
                  </a:lnTo>
                  <a:lnTo>
                    <a:pt x="273904" y="116503"/>
                  </a:lnTo>
                  <a:lnTo>
                    <a:pt x="323854" y="169740"/>
                  </a:lnTo>
                  <a:lnTo>
                    <a:pt x="325593" y="182562"/>
                  </a:lnTo>
                  <a:lnTo>
                    <a:pt x="315336" y="208995"/>
                  </a:lnTo>
                  <a:lnTo>
                    <a:pt x="304679" y="216349"/>
                  </a:lnTo>
                  <a:lnTo>
                    <a:pt x="276587" y="220457"/>
                  </a:lnTo>
                  <a:lnTo>
                    <a:pt x="219379" y="20820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5237679" y="3045758"/>
              <a:ext cx="251089" cy="376325"/>
            </a:xfrm>
            <a:custGeom>
              <a:avLst/>
              <a:gdLst/>
              <a:ahLst/>
              <a:cxnLst/>
              <a:rect l="0" t="0" r="0" b="0"/>
              <a:pathLst>
                <a:path w="251089" h="376325">
                  <a:moveTo>
                    <a:pt x="0" y="97946"/>
                  </a:moveTo>
                  <a:lnTo>
                    <a:pt x="9423" y="151155"/>
                  </a:lnTo>
                  <a:lnTo>
                    <a:pt x="13964" y="202412"/>
                  </a:lnTo>
                  <a:lnTo>
                    <a:pt x="24313" y="265511"/>
                  </a:lnTo>
                  <a:lnTo>
                    <a:pt x="34087" y="328927"/>
                  </a:lnTo>
                  <a:lnTo>
                    <a:pt x="47641" y="376324"/>
                  </a:lnTo>
                  <a:lnTo>
                    <a:pt x="45042" y="369446"/>
                  </a:lnTo>
                  <a:lnTo>
                    <a:pt x="40382" y="315320"/>
                  </a:lnTo>
                  <a:lnTo>
                    <a:pt x="33463" y="257655"/>
                  </a:lnTo>
                  <a:lnTo>
                    <a:pt x="38184" y="208745"/>
                  </a:lnTo>
                  <a:lnTo>
                    <a:pt x="41783" y="154812"/>
                  </a:lnTo>
                  <a:lnTo>
                    <a:pt x="53345" y="94313"/>
                  </a:lnTo>
                  <a:lnTo>
                    <a:pt x="75390" y="47611"/>
                  </a:lnTo>
                  <a:lnTo>
                    <a:pt x="92414" y="24285"/>
                  </a:lnTo>
                  <a:lnTo>
                    <a:pt x="126407" y="1302"/>
                  </a:lnTo>
                  <a:lnTo>
                    <a:pt x="139116" y="0"/>
                  </a:lnTo>
                  <a:lnTo>
                    <a:pt x="165425" y="6679"/>
                  </a:lnTo>
                  <a:lnTo>
                    <a:pt x="208609" y="35794"/>
                  </a:lnTo>
                  <a:lnTo>
                    <a:pt x="235655" y="63450"/>
                  </a:lnTo>
                  <a:lnTo>
                    <a:pt x="248449" y="87185"/>
                  </a:lnTo>
                  <a:lnTo>
                    <a:pt x="251088" y="112968"/>
                  </a:lnTo>
                  <a:lnTo>
                    <a:pt x="245660" y="141186"/>
                  </a:lnTo>
                  <a:lnTo>
                    <a:pt x="233091" y="174040"/>
                  </a:lnTo>
                  <a:lnTo>
                    <a:pt x="213286" y="200829"/>
                  </a:lnTo>
                  <a:lnTo>
                    <a:pt x="187725" y="221369"/>
                  </a:lnTo>
                  <a:lnTo>
                    <a:pt x="156052" y="235576"/>
                  </a:lnTo>
                  <a:lnTo>
                    <a:pt x="125725" y="238843"/>
                  </a:lnTo>
                  <a:lnTo>
                    <a:pt x="82267" y="2350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5538349" y="3061421"/>
              <a:ext cx="165512" cy="209577"/>
            </a:xfrm>
            <a:custGeom>
              <a:avLst/>
              <a:gdLst/>
              <a:ahLst/>
              <a:cxnLst/>
              <a:rect l="0" t="0" r="0" b="0"/>
              <a:pathLst>
                <a:path w="165512" h="209577">
                  <a:moveTo>
                    <a:pt x="976" y="13727"/>
                  </a:moveTo>
                  <a:lnTo>
                    <a:pt x="11829" y="73387"/>
                  </a:lnTo>
                  <a:lnTo>
                    <a:pt x="13841" y="128906"/>
                  </a:lnTo>
                  <a:lnTo>
                    <a:pt x="17358" y="166990"/>
                  </a:lnTo>
                  <a:lnTo>
                    <a:pt x="29078" y="194073"/>
                  </a:lnTo>
                  <a:lnTo>
                    <a:pt x="39516" y="200990"/>
                  </a:lnTo>
                  <a:lnTo>
                    <a:pt x="67364" y="204614"/>
                  </a:lnTo>
                  <a:lnTo>
                    <a:pt x="80274" y="200400"/>
                  </a:lnTo>
                  <a:lnTo>
                    <a:pt x="102745" y="183531"/>
                  </a:lnTo>
                  <a:lnTo>
                    <a:pt x="118825" y="156736"/>
                  </a:lnTo>
                  <a:lnTo>
                    <a:pt x="136443" y="107390"/>
                  </a:lnTo>
                  <a:lnTo>
                    <a:pt x="143451" y="73637"/>
                  </a:lnTo>
                  <a:lnTo>
                    <a:pt x="141488" y="43401"/>
                  </a:lnTo>
                  <a:lnTo>
                    <a:pt x="131474" y="18790"/>
                  </a:lnTo>
                  <a:lnTo>
                    <a:pt x="124538" y="7962"/>
                  </a:lnTo>
                  <a:lnTo>
                    <a:pt x="115344" y="2266"/>
                  </a:lnTo>
                  <a:lnTo>
                    <a:pt x="92940" y="0"/>
                  </a:lnTo>
                  <a:lnTo>
                    <a:pt x="71811" y="8134"/>
                  </a:lnTo>
                  <a:lnTo>
                    <a:pt x="52263" y="23429"/>
                  </a:lnTo>
                  <a:lnTo>
                    <a:pt x="24129" y="60782"/>
                  </a:lnTo>
                  <a:lnTo>
                    <a:pt x="1065" y="115692"/>
                  </a:lnTo>
                  <a:lnTo>
                    <a:pt x="0" y="147406"/>
                  </a:lnTo>
                  <a:lnTo>
                    <a:pt x="8668" y="172673"/>
                  </a:lnTo>
                  <a:lnTo>
                    <a:pt x="15245" y="183677"/>
                  </a:lnTo>
                  <a:lnTo>
                    <a:pt x="34740" y="199966"/>
                  </a:lnTo>
                  <a:lnTo>
                    <a:pt x="46338" y="206442"/>
                  </a:lnTo>
                  <a:lnTo>
                    <a:pt x="75474" y="209576"/>
                  </a:lnTo>
                  <a:lnTo>
                    <a:pt x="105689" y="204367"/>
                  </a:lnTo>
                  <a:lnTo>
                    <a:pt x="129275" y="191895"/>
                  </a:lnTo>
                  <a:lnTo>
                    <a:pt x="165511" y="15083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5731282" y="2951868"/>
              <a:ext cx="367351" cy="365486"/>
            </a:xfrm>
            <a:custGeom>
              <a:avLst/>
              <a:gdLst/>
              <a:ahLst/>
              <a:cxnLst/>
              <a:rect l="0" t="0" r="0" b="0"/>
              <a:pathLst>
                <a:path w="367351" h="365486">
                  <a:moveTo>
                    <a:pt x="0" y="150703"/>
                  </a:moveTo>
                  <a:lnTo>
                    <a:pt x="4063" y="210362"/>
                  </a:lnTo>
                  <a:lnTo>
                    <a:pt x="10853" y="265882"/>
                  </a:lnTo>
                  <a:lnTo>
                    <a:pt x="10918" y="296348"/>
                  </a:lnTo>
                  <a:lnTo>
                    <a:pt x="8802" y="298074"/>
                  </a:lnTo>
                  <a:lnTo>
                    <a:pt x="5868" y="294654"/>
                  </a:lnTo>
                  <a:lnTo>
                    <a:pt x="1739" y="260726"/>
                  </a:lnTo>
                  <a:lnTo>
                    <a:pt x="15073" y="212079"/>
                  </a:lnTo>
                  <a:lnTo>
                    <a:pt x="46876" y="153516"/>
                  </a:lnTo>
                  <a:lnTo>
                    <a:pt x="64506" y="131132"/>
                  </a:lnTo>
                  <a:lnTo>
                    <a:pt x="98841" y="108679"/>
                  </a:lnTo>
                  <a:lnTo>
                    <a:pt x="110075" y="107452"/>
                  </a:lnTo>
                  <a:lnTo>
                    <a:pt x="130682" y="114214"/>
                  </a:lnTo>
                  <a:lnTo>
                    <a:pt x="137395" y="124854"/>
                  </a:lnTo>
                  <a:lnTo>
                    <a:pt x="144855" y="156988"/>
                  </a:lnTo>
                  <a:lnTo>
                    <a:pt x="141777" y="217905"/>
                  </a:lnTo>
                  <a:lnTo>
                    <a:pt x="138495" y="276919"/>
                  </a:lnTo>
                  <a:lnTo>
                    <a:pt x="144800" y="325720"/>
                  </a:lnTo>
                  <a:lnTo>
                    <a:pt x="151378" y="337460"/>
                  </a:lnTo>
                  <a:lnTo>
                    <a:pt x="170875" y="354568"/>
                  </a:lnTo>
                  <a:lnTo>
                    <a:pt x="198837" y="363187"/>
                  </a:lnTo>
                  <a:lnTo>
                    <a:pt x="214826" y="365485"/>
                  </a:lnTo>
                  <a:lnTo>
                    <a:pt x="228531" y="362447"/>
                  </a:lnTo>
                  <a:lnTo>
                    <a:pt x="251885" y="346883"/>
                  </a:lnTo>
                  <a:lnTo>
                    <a:pt x="291704" y="298128"/>
                  </a:lnTo>
                  <a:lnTo>
                    <a:pt x="318167" y="248891"/>
                  </a:lnTo>
                  <a:lnTo>
                    <a:pt x="333287" y="197230"/>
                  </a:lnTo>
                  <a:lnTo>
                    <a:pt x="331959" y="166811"/>
                  </a:lnTo>
                  <a:lnTo>
                    <a:pt x="322228" y="142120"/>
                  </a:lnTo>
                  <a:lnTo>
                    <a:pt x="315368" y="131269"/>
                  </a:lnTo>
                  <a:lnTo>
                    <a:pt x="306224" y="125559"/>
                  </a:lnTo>
                  <a:lnTo>
                    <a:pt x="283876" y="123277"/>
                  </a:lnTo>
                  <a:lnTo>
                    <a:pt x="258709" y="135467"/>
                  </a:lnTo>
                  <a:lnTo>
                    <a:pt x="235336" y="156119"/>
                  </a:lnTo>
                  <a:lnTo>
                    <a:pt x="203855" y="210680"/>
                  </a:lnTo>
                  <a:lnTo>
                    <a:pt x="189628" y="244392"/>
                  </a:lnTo>
                  <a:lnTo>
                    <a:pt x="183304" y="279688"/>
                  </a:lnTo>
                  <a:lnTo>
                    <a:pt x="188619" y="307563"/>
                  </a:lnTo>
                  <a:lnTo>
                    <a:pt x="194302" y="319262"/>
                  </a:lnTo>
                  <a:lnTo>
                    <a:pt x="205708" y="325537"/>
                  </a:lnTo>
                  <a:lnTo>
                    <a:pt x="238694" y="328448"/>
                  </a:lnTo>
                  <a:lnTo>
                    <a:pt x="266558" y="320600"/>
                  </a:lnTo>
                  <a:lnTo>
                    <a:pt x="278254" y="314242"/>
                  </a:lnTo>
                  <a:lnTo>
                    <a:pt x="295313" y="294990"/>
                  </a:lnTo>
                  <a:lnTo>
                    <a:pt x="325956" y="238111"/>
                  </a:lnTo>
                  <a:lnTo>
                    <a:pt x="345074" y="178802"/>
                  </a:lnTo>
                  <a:lnTo>
                    <a:pt x="353109" y="120265"/>
                  </a:lnTo>
                  <a:lnTo>
                    <a:pt x="355489" y="57047"/>
                  </a:lnTo>
                  <a:lnTo>
                    <a:pt x="363473" y="4630"/>
                  </a:lnTo>
                  <a:lnTo>
                    <a:pt x="365716" y="0"/>
                  </a:lnTo>
                  <a:lnTo>
                    <a:pt x="367212" y="3007"/>
                  </a:lnTo>
                  <a:lnTo>
                    <a:pt x="367350" y="25645"/>
                  </a:lnTo>
                  <a:lnTo>
                    <a:pt x="362332" y="66175"/>
                  </a:lnTo>
                  <a:lnTo>
                    <a:pt x="359087" y="114658"/>
                  </a:lnTo>
                  <a:lnTo>
                    <a:pt x="356122" y="165152"/>
                  </a:lnTo>
                  <a:lnTo>
                    <a:pt x="349725" y="212985"/>
                  </a:lnTo>
                  <a:lnTo>
                    <a:pt x="344838" y="275461"/>
                  </a:lnTo>
                  <a:lnTo>
                    <a:pt x="352609" y="335649"/>
                  </a:lnTo>
                  <a:lnTo>
                    <a:pt x="356491" y="3563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6224886" y="3129993"/>
              <a:ext cx="27423" cy="178246"/>
            </a:xfrm>
            <a:custGeom>
              <a:avLst/>
              <a:gdLst/>
              <a:ahLst/>
              <a:cxnLst/>
              <a:rect l="0" t="0" r="0" b="0"/>
              <a:pathLst>
                <a:path w="27423" h="178246">
                  <a:moveTo>
                    <a:pt x="27422" y="0"/>
                  </a:moveTo>
                  <a:lnTo>
                    <a:pt x="16476" y="45309"/>
                  </a:lnTo>
                  <a:lnTo>
                    <a:pt x="5559" y="102971"/>
                  </a:lnTo>
                  <a:lnTo>
                    <a:pt x="1098" y="161571"/>
                  </a:lnTo>
                  <a:lnTo>
                    <a:pt x="0" y="1782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6293441" y="3075148"/>
              <a:ext cx="329070" cy="478669"/>
            </a:xfrm>
            <a:custGeom>
              <a:avLst/>
              <a:gdLst/>
              <a:ahLst/>
              <a:cxnLst/>
              <a:rect l="0" t="0" r="0" b="0"/>
              <a:pathLst>
                <a:path w="329070" h="478669">
                  <a:moveTo>
                    <a:pt x="0" y="0"/>
                  </a:moveTo>
                  <a:lnTo>
                    <a:pt x="7900" y="42262"/>
                  </a:lnTo>
                  <a:lnTo>
                    <a:pt x="2012" y="100264"/>
                  </a:lnTo>
                  <a:lnTo>
                    <a:pt x="596" y="152093"/>
                  </a:lnTo>
                  <a:lnTo>
                    <a:pt x="1789" y="177286"/>
                  </a:lnTo>
                  <a:lnTo>
                    <a:pt x="4240" y="177607"/>
                  </a:lnTo>
                  <a:lnTo>
                    <a:pt x="7397" y="173249"/>
                  </a:lnTo>
                  <a:lnTo>
                    <a:pt x="23411" y="114571"/>
                  </a:lnTo>
                  <a:lnTo>
                    <a:pt x="38252" y="71526"/>
                  </a:lnTo>
                  <a:lnTo>
                    <a:pt x="53057" y="49055"/>
                  </a:lnTo>
                  <a:lnTo>
                    <a:pt x="73856" y="32975"/>
                  </a:lnTo>
                  <a:lnTo>
                    <a:pt x="85800" y="26554"/>
                  </a:lnTo>
                  <a:lnTo>
                    <a:pt x="95287" y="26843"/>
                  </a:lnTo>
                  <a:lnTo>
                    <a:pt x="103134" y="31607"/>
                  </a:lnTo>
                  <a:lnTo>
                    <a:pt x="109890" y="39353"/>
                  </a:lnTo>
                  <a:lnTo>
                    <a:pt x="117396" y="68273"/>
                  </a:lnTo>
                  <a:lnTo>
                    <a:pt x="121622" y="123317"/>
                  </a:lnTo>
                  <a:lnTo>
                    <a:pt x="126937" y="174158"/>
                  </a:lnTo>
                  <a:lnTo>
                    <a:pt x="130329" y="189232"/>
                  </a:lnTo>
                  <a:lnTo>
                    <a:pt x="137161" y="200805"/>
                  </a:lnTo>
                  <a:lnTo>
                    <a:pt x="156939" y="217725"/>
                  </a:lnTo>
                  <a:lnTo>
                    <a:pt x="167088" y="219800"/>
                  </a:lnTo>
                  <a:lnTo>
                    <a:pt x="176901" y="218136"/>
                  </a:lnTo>
                  <a:lnTo>
                    <a:pt x="186490" y="213980"/>
                  </a:lnTo>
                  <a:lnTo>
                    <a:pt x="201207" y="197175"/>
                  </a:lnTo>
                  <a:lnTo>
                    <a:pt x="237356" y="135994"/>
                  </a:lnTo>
                  <a:lnTo>
                    <a:pt x="249205" y="109193"/>
                  </a:lnTo>
                  <a:lnTo>
                    <a:pt x="251425" y="77984"/>
                  </a:lnTo>
                  <a:lnTo>
                    <a:pt x="249884" y="61130"/>
                  </a:lnTo>
                  <a:lnTo>
                    <a:pt x="245810" y="52941"/>
                  </a:lnTo>
                  <a:lnTo>
                    <a:pt x="240047" y="50529"/>
                  </a:lnTo>
                  <a:lnTo>
                    <a:pt x="233158" y="51968"/>
                  </a:lnTo>
                  <a:lnTo>
                    <a:pt x="227042" y="57497"/>
                  </a:lnTo>
                  <a:lnTo>
                    <a:pt x="194226" y="119124"/>
                  </a:lnTo>
                  <a:lnTo>
                    <a:pt x="189411" y="152985"/>
                  </a:lnTo>
                  <a:lnTo>
                    <a:pt x="190260" y="170546"/>
                  </a:lnTo>
                  <a:lnTo>
                    <a:pt x="195396" y="180730"/>
                  </a:lnTo>
                  <a:lnTo>
                    <a:pt x="203390" y="185996"/>
                  </a:lnTo>
                  <a:lnTo>
                    <a:pt x="213291" y="187983"/>
                  </a:lnTo>
                  <a:lnTo>
                    <a:pt x="221414" y="184738"/>
                  </a:lnTo>
                  <a:lnTo>
                    <a:pt x="234503" y="168943"/>
                  </a:lnTo>
                  <a:lnTo>
                    <a:pt x="255319" y="120040"/>
                  </a:lnTo>
                  <a:lnTo>
                    <a:pt x="264807" y="87883"/>
                  </a:lnTo>
                  <a:lnTo>
                    <a:pt x="267946" y="84488"/>
                  </a:lnTo>
                  <a:lnTo>
                    <a:pt x="270039" y="89842"/>
                  </a:lnTo>
                  <a:lnTo>
                    <a:pt x="277047" y="137833"/>
                  </a:lnTo>
                  <a:lnTo>
                    <a:pt x="284619" y="183136"/>
                  </a:lnTo>
                  <a:lnTo>
                    <a:pt x="293064" y="228662"/>
                  </a:lnTo>
                  <a:lnTo>
                    <a:pt x="301894" y="274287"/>
                  </a:lnTo>
                  <a:lnTo>
                    <a:pt x="309375" y="318433"/>
                  </a:lnTo>
                  <a:lnTo>
                    <a:pt x="312061" y="379070"/>
                  </a:lnTo>
                  <a:lnTo>
                    <a:pt x="302363" y="440032"/>
                  </a:lnTo>
                  <a:lnTo>
                    <a:pt x="288762" y="467762"/>
                  </a:lnTo>
                  <a:lnTo>
                    <a:pt x="277822" y="474853"/>
                  </a:lnTo>
                  <a:lnTo>
                    <a:pt x="249416" y="478668"/>
                  </a:lnTo>
                  <a:lnTo>
                    <a:pt x="236357" y="474505"/>
                  </a:lnTo>
                  <a:lnTo>
                    <a:pt x="213722" y="457693"/>
                  </a:lnTo>
                  <a:lnTo>
                    <a:pt x="201631" y="430924"/>
                  </a:lnTo>
                  <a:lnTo>
                    <a:pt x="197780" y="398713"/>
                  </a:lnTo>
                  <a:lnTo>
                    <a:pt x="205701" y="346319"/>
                  </a:lnTo>
                  <a:lnTo>
                    <a:pt x="226668" y="295247"/>
                  </a:lnTo>
                  <a:lnTo>
                    <a:pt x="243440" y="270364"/>
                  </a:lnTo>
                  <a:lnTo>
                    <a:pt x="265114" y="253212"/>
                  </a:lnTo>
                  <a:lnTo>
                    <a:pt x="298947" y="234989"/>
                  </a:lnTo>
                  <a:lnTo>
                    <a:pt x="329069" y="2193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6348286" y="3006592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6808471" y="3047726"/>
              <a:ext cx="184243" cy="292243"/>
            </a:xfrm>
            <a:custGeom>
              <a:avLst/>
              <a:gdLst/>
              <a:ahLst/>
              <a:cxnLst/>
              <a:rect l="0" t="0" r="0" b="0"/>
              <a:pathLst>
                <a:path w="184243" h="292243">
                  <a:moveTo>
                    <a:pt x="74552" y="0"/>
                  </a:moveTo>
                  <a:lnTo>
                    <a:pt x="73028" y="53208"/>
                  </a:lnTo>
                  <a:lnTo>
                    <a:pt x="62082" y="107512"/>
                  </a:lnTo>
                  <a:lnTo>
                    <a:pt x="41742" y="168121"/>
                  </a:lnTo>
                  <a:lnTo>
                    <a:pt x="20449" y="231090"/>
                  </a:lnTo>
                  <a:lnTo>
                    <a:pt x="0" y="292242"/>
                  </a:lnTo>
                  <a:lnTo>
                    <a:pt x="2316" y="285279"/>
                  </a:lnTo>
                  <a:lnTo>
                    <a:pt x="19463" y="262942"/>
                  </a:lnTo>
                  <a:lnTo>
                    <a:pt x="51120" y="237027"/>
                  </a:lnTo>
                  <a:lnTo>
                    <a:pt x="80388" y="231285"/>
                  </a:lnTo>
                  <a:lnTo>
                    <a:pt x="141553" y="240012"/>
                  </a:lnTo>
                  <a:lnTo>
                    <a:pt x="184242" y="2605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7011177" y="3102571"/>
              <a:ext cx="139384" cy="178246"/>
            </a:xfrm>
            <a:custGeom>
              <a:avLst/>
              <a:gdLst/>
              <a:ahLst/>
              <a:cxnLst/>
              <a:rect l="0" t="0" r="0" b="0"/>
              <a:pathLst>
                <a:path w="139384" h="178246">
                  <a:moveTo>
                    <a:pt x="104937" y="0"/>
                  </a:moveTo>
                  <a:lnTo>
                    <a:pt x="49339" y="14914"/>
                  </a:lnTo>
                  <a:lnTo>
                    <a:pt x="23859" y="24910"/>
                  </a:lnTo>
                  <a:lnTo>
                    <a:pt x="2377" y="39509"/>
                  </a:lnTo>
                  <a:lnTo>
                    <a:pt x="0" y="47668"/>
                  </a:lnTo>
                  <a:lnTo>
                    <a:pt x="2986" y="56154"/>
                  </a:lnTo>
                  <a:lnTo>
                    <a:pt x="9547" y="64858"/>
                  </a:lnTo>
                  <a:lnTo>
                    <a:pt x="33088" y="78592"/>
                  </a:lnTo>
                  <a:lnTo>
                    <a:pt x="90575" y="107101"/>
                  </a:lnTo>
                  <a:lnTo>
                    <a:pt x="132166" y="133129"/>
                  </a:lnTo>
                  <a:lnTo>
                    <a:pt x="138325" y="142074"/>
                  </a:lnTo>
                  <a:lnTo>
                    <a:pt x="139383" y="151084"/>
                  </a:lnTo>
                  <a:lnTo>
                    <a:pt x="137042" y="160138"/>
                  </a:lnTo>
                  <a:lnTo>
                    <a:pt x="129387" y="166174"/>
                  </a:lnTo>
                  <a:lnTo>
                    <a:pt x="91022" y="174668"/>
                  </a:lnTo>
                  <a:lnTo>
                    <a:pt x="36380" y="1782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7298103" y="3083764"/>
              <a:ext cx="229348" cy="210765"/>
            </a:xfrm>
            <a:custGeom>
              <a:avLst/>
              <a:gdLst/>
              <a:ahLst/>
              <a:cxnLst/>
              <a:rect l="0" t="0" r="0" b="0"/>
              <a:pathLst>
                <a:path w="229348" h="210765">
                  <a:moveTo>
                    <a:pt x="201924" y="32518"/>
                  </a:moveTo>
                  <a:lnTo>
                    <a:pt x="144672" y="1628"/>
                  </a:lnTo>
                  <a:lnTo>
                    <a:pt x="118587" y="0"/>
                  </a:lnTo>
                  <a:lnTo>
                    <a:pt x="105233" y="1698"/>
                  </a:lnTo>
                  <a:lnTo>
                    <a:pt x="78206" y="15773"/>
                  </a:lnTo>
                  <a:lnTo>
                    <a:pt x="41358" y="49393"/>
                  </a:lnTo>
                  <a:lnTo>
                    <a:pt x="22395" y="76581"/>
                  </a:lnTo>
                  <a:lnTo>
                    <a:pt x="4678" y="126148"/>
                  </a:lnTo>
                  <a:lnTo>
                    <a:pt x="0" y="161477"/>
                  </a:lnTo>
                  <a:lnTo>
                    <a:pt x="3322" y="174859"/>
                  </a:lnTo>
                  <a:lnTo>
                    <a:pt x="10108" y="185303"/>
                  </a:lnTo>
                  <a:lnTo>
                    <a:pt x="19202" y="193790"/>
                  </a:lnTo>
                  <a:lnTo>
                    <a:pt x="31358" y="197924"/>
                  </a:lnTo>
                  <a:lnTo>
                    <a:pt x="61116" y="198455"/>
                  </a:lnTo>
                  <a:lnTo>
                    <a:pt x="104851" y="182911"/>
                  </a:lnTo>
                  <a:lnTo>
                    <a:pt x="139476" y="151729"/>
                  </a:lnTo>
                  <a:lnTo>
                    <a:pt x="167527" y="100246"/>
                  </a:lnTo>
                  <a:lnTo>
                    <a:pt x="178003" y="73283"/>
                  </a:lnTo>
                  <a:lnTo>
                    <a:pt x="181406" y="70359"/>
                  </a:lnTo>
                  <a:lnTo>
                    <a:pt x="183676" y="74503"/>
                  </a:lnTo>
                  <a:lnTo>
                    <a:pt x="187317" y="124941"/>
                  </a:lnTo>
                  <a:lnTo>
                    <a:pt x="195226" y="168576"/>
                  </a:lnTo>
                  <a:lnTo>
                    <a:pt x="207073" y="188459"/>
                  </a:lnTo>
                  <a:lnTo>
                    <a:pt x="229347" y="21076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7582295" y="3061437"/>
              <a:ext cx="109690" cy="206033"/>
            </a:xfrm>
            <a:custGeom>
              <a:avLst/>
              <a:gdLst/>
              <a:ahLst/>
              <a:cxnLst/>
              <a:rect l="0" t="0" r="0" b="0"/>
              <a:pathLst>
                <a:path w="109690" h="206033">
                  <a:moveTo>
                    <a:pt x="0" y="137112"/>
                  </a:moveTo>
                  <a:lnTo>
                    <a:pt x="10852" y="185919"/>
                  </a:lnTo>
                  <a:lnTo>
                    <a:pt x="12440" y="206032"/>
                  </a:lnTo>
                  <a:lnTo>
                    <a:pt x="13544" y="153993"/>
                  </a:lnTo>
                  <a:lnTo>
                    <a:pt x="24624" y="96604"/>
                  </a:lnTo>
                  <a:lnTo>
                    <a:pt x="32780" y="68834"/>
                  </a:lnTo>
                  <a:lnTo>
                    <a:pt x="49608" y="45320"/>
                  </a:lnTo>
                  <a:lnTo>
                    <a:pt x="10968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7714790" y="3152095"/>
              <a:ext cx="141729" cy="149980"/>
            </a:xfrm>
            <a:custGeom>
              <a:avLst/>
              <a:gdLst/>
              <a:ahLst/>
              <a:cxnLst/>
              <a:rect l="0" t="0" r="0" b="0"/>
              <a:pathLst>
                <a:path w="141729" h="149980">
                  <a:moveTo>
                    <a:pt x="45750" y="73877"/>
                  </a:moveTo>
                  <a:lnTo>
                    <a:pt x="56602" y="25069"/>
                  </a:lnTo>
                  <a:lnTo>
                    <a:pt x="57555" y="9345"/>
                  </a:lnTo>
                  <a:lnTo>
                    <a:pt x="55143" y="1910"/>
                  </a:lnTo>
                  <a:lnTo>
                    <a:pt x="50488" y="0"/>
                  </a:lnTo>
                  <a:lnTo>
                    <a:pt x="44339" y="1774"/>
                  </a:lnTo>
                  <a:lnTo>
                    <a:pt x="21125" y="26106"/>
                  </a:lnTo>
                  <a:lnTo>
                    <a:pt x="2229" y="62262"/>
                  </a:lnTo>
                  <a:lnTo>
                    <a:pt x="0" y="88519"/>
                  </a:lnTo>
                  <a:lnTo>
                    <a:pt x="5612" y="113901"/>
                  </a:lnTo>
                  <a:lnTo>
                    <a:pt x="18262" y="135338"/>
                  </a:lnTo>
                  <a:lnTo>
                    <a:pt x="28948" y="142273"/>
                  </a:lnTo>
                  <a:lnTo>
                    <a:pt x="57071" y="149979"/>
                  </a:lnTo>
                  <a:lnTo>
                    <a:pt x="99887" y="147038"/>
                  </a:lnTo>
                  <a:lnTo>
                    <a:pt x="141728" y="12872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8011358" y="3080680"/>
              <a:ext cx="571855" cy="241271"/>
            </a:xfrm>
            <a:custGeom>
              <a:avLst/>
              <a:gdLst/>
              <a:ahLst/>
              <a:cxnLst/>
              <a:rect l="0" t="0" r="0" b="0"/>
              <a:pathLst>
                <a:path w="571855" h="241271">
                  <a:moveTo>
                    <a:pt x="91962" y="63024"/>
                  </a:moveTo>
                  <a:lnTo>
                    <a:pt x="99241" y="41188"/>
                  </a:lnTo>
                  <a:lnTo>
                    <a:pt x="98752" y="18279"/>
                  </a:lnTo>
                  <a:lnTo>
                    <a:pt x="96488" y="5772"/>
                  </a:lnTo>
                  <a:lnTo>
                    <a:pt x="88886" y="481"/>
                  </a:lnTo>
                  <a:lnTo>
                    <a:pt x="77723" y="0"/>
                  </a:lnTo>
                  <a:lnTo>
                    <a:pt x="64188" y="2726"/>
                  </a:lnTo>
                  <a:lnTo>
                    <a:pt x="41023" y="17944"/>
                  </a:lnTo>
                  <a:lnTo>
                    <a:pt x="22095" y="41465"/>
                  </a:lnTo>
                  <a:lnTo>
                    <a:pt x="4398" y="88968"/>
                  </a:lnTo>
                  <a:lnTo>
                    <a:pt x="0" y="140114"/>
                  </a:lnTo>
                  <a:lnTo>
                    <a:pt x="4371" y="170412"/>
                  </a:lnTo>
                  <a:lnTo>
                    <a:pt x="19516" y="195051"/>
                  </a:lnTo>
                  <a:lnTo>
                    <a:pt x="29953" y="205887"/>
                  </a:lnTo>
                  <a:lnTo>
                    <a:pt x="57801" y="217926"/>
                  </a:lnTo>
                  <a:lnTo>
                    <a:pt x="73759" y="221137"/>
                  </a:lnTo>
                  <a:lnTo>
                    <a:pt x="87444" y="220231"/>
                  </a:lnTo>
                  <a:lnTo>
                    <a:pt x="110774" y="211099"/>
                  </a:lnTo>
                  <a:lnTo>
                    <a:pt x="141040" y="188827"/>
                  </a:lnTo>
                  <a:lnTo>
                    <a:pt x="169305" y="155652"/>
                  </a:lnTo>
                  <a:lnTo>
                    <a:pt x="195206" y="94073"/>
                  </a:lnTo>
                  <a:lnTo>
                    <a:pt x="207190" y="59528"/>
                  </a:lnTo>
                  <a:lnTo>
                    <a:pt x="203197" y="92295"/>
                  </a:lnTo>
                  <a:lnTo>
                    <a:pt x="206172" y="141777"/>
                  </a:lnTo>
                  <a:lnTo>
                    <a:pt x="214325" y="169629"/>
                  </a:lnTo>
                  <a:lnTo>
                    <a:pt x="228105" y="192164"/>
                  </a:lnTo>
                  <a:lnTo>
                    <a:pt x="239093" y="199391"/>
                  </a:lnTo>
                  <a:lnTo>
                    <a:pt x="267551" y="207423"/>
                  </a:lnTo>
                  <a:lnTo>
                    <a:pt x="280624" y="206517"/>
                  </a:lnTo>
                  <a:lnTo>
                    <a:pt x="303276" y="197387"/>
                  </a:lnTo>
                  <a:lnTo>
                    <a:pt x="319436" y="175046"/>
                  </a:lnTo>
                  <a:lnTo>
                    <a:pt x="330173" y="144805"/>
                  </a:lnTo>
                  <a:lnTo>
                    <a:pt x="334946" y="111051"/>
                  </a:lnTo>
                  <a:lnTo>
                    <a:pt x="328941" y="83862"/>
                  </a:lnTo>
                  <a:lnTo>
                    <a:pt x="300259" y="41580"/>
                  </a:lnTo>
                  <a:lnTo>
                    <a:pt x="290242" y="36540"/>
                  </a:lnTo>
                  <a:lnTo>
                    <a:pt x="266924" y="35003"/>
                  </a:lnTo>
                  <a:lnTo>
                    <a:pt x="228101" y="49982"/>
                  </a:lnTo>
                  <a:lnTo>
                    <a:pt x="209345" y="69415"/>
                  </a:lnTo>
                  <a:lnTo>
                    <a:pt x="202210" y="80996"/>
                  </a:lnTo>
                  <a:lnTo>
                    <a:pt x="198346" y="110114"/>
                  </a:lnTo>
                  <a:lnTo>
                    <a:pt x="203229" y="140321"/>
                  </a:lnTo>
                  <a:lnTo>
                    <a:pt x="215556" y="163903"/>
                  </a:lnTo>
                  <a:lnTo>
                    <a:pt x="226155" y="171411"/>
                  </a:lnTo>
                  <a:lnTo>
                    <a:pt x="254184" y="179752"/>
                  </a:lnTo>
                  <a:lnTo>
                    <a:pt x="282891" y="175334"/>
                  </a:lnTo>
                  <a:lnTo>
                    <a:pt x="296944" y="169890"/>
                  </a:lnTo>
                  <a:lnTo>
                    <a:pt x="320685" y="147591"/>
                  </a:lnTo>
                  <a:lnTo>
                    <a:pt x="338346" y="117368"/>
                  </a:lnTo>
                  <a:lnTo>
                    <a:pt x="346195" y="83622"/>
                  </a:lnTo>
                  <a:lnTo>
                    <a:pt x="349812" y="78280"/>
                  </a:lnTo>
                  <a:lnTo>
                    <a:pt x="353747" y="80812"/>
                  </a:lnTo>
                  <a:lnTo>
                    <a:pt x="357893" y="88594"/>
                  </a:lnTo>
                  <a:lnTo>
                    <a:pt x="366071" y="143346"/>
                  </a:lnTo>
                  <a:lnTo>
                    <a:pt x="372736" y="171849"/>
                  </a:lnTo>
                  <a:lnTo>
                    <a:pt x="376646" y="176708"/>
                  </a:lnTo>
                  <a:lnTo>
                    <a:pt x="380778" y="175376"/>
                  </a:lnTo>
                  <a:lnTo>
                    <a:pt x="385054" y="169918"/>
                  </a:lnTo>
                  <a:lnTo>
                    <a:pt x="393443" y="118897"/>
                  </a:lnTo>
                  <a:lnTo>
                    <a:pt x="408190" y="63227"/>
                  </a:lnTo>
                  <a:lnTo>
                    <a:pt x="418371" y="37216"/>
                  </a:lnTo>
                  <a:lnTo>
                    <a:pt x="433052" y="15498"/>
                  </a:lnTo>
                  <a:lnTo>
                    <a:pt x="442756" y="10012"/>
                  </a:lnTo>
                  <a:lnTo>
                    <a:pt x="465726" y="7978"/>
                  </a:lnTo>
                  <a:lnTo>
                    <a:pt x="476727" y="14139"/>
                  </a:lnTo>
                  <a:lnTo>
                    <a:pt x="497075" y="37235"/>
                  </a:lnTo>
                  <a:lnTo>
                    <a:pt x="518382" y="84498"/>
                  </a:lnTo>
                  <a:lnTo>
                    <a:pt x="527064" y="137096"/>
                  </a:lnTo>
                  <a:lnTo>
                    <a:pt x="536916" y="183997"/>
                  </a:lnTo>
                  <a:lnTo>
                    <a:pt x="571854" y="2412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8608032" y="3117473"/>
              <a:ext cx="178154" cy="365196"/>
            </a:xfrm>
            <a:custGeom>
              <a:avLst/>
              <a:gdLst/>
              <a:ahLst/>
              <a:cxnLst/>
              <a:rect l="0" t="0" r="0" b="0"/>
              <a:pathLst>
                <a:path w="178154" h="365196">
                  <a:moveTo>
                    <a:pt x="126003" y="39942"/>
                  </a:moveTo>
                  <a:lnTo>
                    <a:pt x="118724" y="10828"/>
                  </a:lnTo>
                  <a:lnTo>
                    <a:pt x="110486" y="3774"/>
                  </a:lnTo>
                  <a:lnTo>
                    <a:pt x="98900" y="596"/>
                  </a:lnTo>
                  <a:lnTo>
                    <a:pt x="85083" y="0"/>
                  </a:lnTo>
                  <a:lnTo>
                    <a:pt x="72824" y="4173"/>
                  </a:lnTo>
                  <a:lnTo>
                    <a:pt x="51078" y="20998"/>
                  </a:lnTo>
                  <a:lnTo>
                    <a:pt x="13814" y="69039"/>
                  </a:lnTo>
                  <a:lnTo>
                    <a:pt x="984" y="95532"/>
                  </a:lnTo>
                  <a:lnTo>
                    <a:pt x="0" y="107471"/>
                  </a:lnTo>
                  <a:lnTo>
                    <a:pt x="7032" y="128863"/>
                  </a:lnTo>
                  <a:lnTo>
                    <a:pt x="16220" y="135786"/>
                  </a:lnTo>
                  <a:lnTo>
                    <a:pt x="42679" y="143478"/>
                  </a:lnTo>
                  <a:lnTo>
                    <a:pt x="55219" y="140960"/>
                  </a:lnTo>
                  <a:lnTo>
                    <a:pt x="77277" y="125973"/>
                  </a:lnTo>
                  <a:lnTo>
                    <a:pt x="93176" y="95952"/>
                  </a:lnTo>
                  <a:lnTo>
                    <a:pt x="99547" y="77282"/>
                  </a:lnTo>
                  <a:lnTo>
                    <a:pt x="105319" y="69406"/>
                  </a:lnTo>
                  <a:lnTo>
                    <a:pt x="110690" y="68726"/>
                  </a:lnTo>
                  <a:lnTo>
                    <a:pt x="115794" y="72842"/>
                  </a:lnTo>
                  <a:lnTo>
                    <a:pt x="121466" y="93667"/>
                  </a:lnTo>
                  <a:lnTo>
                    <a:pt x="132386" y="149411"/>
                  </a:lnTo>
                  <a:lnTo>
                    <a:pt x="144822" y="197979"/>
                  </a:lnTo>
                  <a:lnTo>
                    <a:pt x="158155" y="250964"/>
                  </a:lnTo>
                  <a:lnTo>
                    <a:pt x="174785" y="314039"/>
                  </a:lnTo>
                  <a:lnTo>
                    <a:pt x="178153" y="348134"/>
                  </a:lnTo>
                  <a:lnTo>
                    <a:pt x="172958" y="358140"/>
                  </a:lnTo>
                  <a:lnTo>
                    <a:pt x="163400" y="363287"/>
                  </a:lnTo>
                  <a:lnTo>
                    <a:pt x="150934" y="365195"/>
                  </a:lnTo>
                  <a:lnTo>
                    <a:pt x="142624" y="358850"/>
                  </a:lnTo>
                  <a:lnTo>
                    <a:pt x="133390" y="331487"/>
                  </a:lnTo>
                  <a:lnTo>
                    <a:pt x="128192" y="280535"/>
                  </a:lnTo>
                  <a:lnTo>
                    <a:pt x="135858" y="222717"/>
                  </a:lnTo>
                  <a:lnTo>
                    <a:pt x="139715" y="19076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8830014" y="3116282"/>
              <a:ext cx="68557" cy="176069"/>
            </a:xfrm>
            <a:custGeom>
              <a:avLst/>
              <a:gdLst/>
              <a:ahLst/>
              <a:cxnLst/>
              <a:rect l="0" t="0" r="0" b="0"/>
              <a:pathLst>
                <a:path w="68557" h="176069">
                  <a:moveTo>
                    <a:pt x="0" y="82267"/>
                  </a:moveTo>
                  <a:lnTo>
                    <a:pt x="1524" y="135476"/>
                  </a:lnTo>
                  <a:lnTo>
                    <a:pt x="9422" y="176068"/>
                  </a:lnTo>
                  <a:lnTo>
                    <a:pt x="10852" y="173747"/>
                  </a:lnTo>
                  <a:lnTo>
                    <a:pt x="13146" y="118957"/>
                  </a:lnTo>
                  <a:lnTo>
                    <a:pt x="20822" y="71302"/>
                  </a:lnTo>
                  <a:lnTo>
                    <a:pt x="40024" y="28236"/>
                  </a:lnTo>
                  <a:lnTo>
                    <a:pt x="52321" y="12549"/>
                  </a:lnTo>
                  <a:lnTo>
                    <a:pt x="6855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9010730" y="3143704"/>
              <a:ext cx="107220" cy="178247"/>
            </a:xfrm>
            <a:custGeom>
              <a:avLst/>
              <a:gdLst/>
              <a:ahLst/>
              <a:cxnLst/>
              <a:rect l="0" t="0" r="0" b="0"/>
              <a:pathLst>
                <a:path w="107220" h="178247">
                  <a:moveTo>
                    <a:pt x="24952" y="0"/>
                  </a:moveTo>
                  <a:lnTo>
                    <a:pt x="10037" y="55597"/>
                  </a:lnTo>
                  <a:lnTo>
                    <a:pt x="1235" y="100264"/>
                  </a:lnTo>
                  <a:lnTo>
                    <a:pt x="0" y="117117"/>
                  </a:lnTo>
                  <a:lnTo>
                    <a:pt x="6752" y="143968"/>
                  </a:lnTo>
                  <a:lnTo>
                    <a:pt x="12819" y="155394"/>
                  </a:lnTo>
                  <a:lnTo>
                    <a:pt x="19910" y="159965"/>
                  </a:lnTo>
                  <a:lnTo>
                    <a:pt x="27685" y="159965"/>
                  </a:lnTo>
                  <a:lnTo>
                    <a:pt x="35915" y="156917"/>
                  </a:lnTo>
                  <a:lnTo>
                    <a:pt x="62055" y="130793"/>
                  </a:lnTo>
                  <a:lnTo>
                    <a:pt x="87239" y="79496"/>
                  </a:lnTo>
                  <a:lnTo>
                    <a:pt x="99098" y="40482"/>
                  </a:lnTo>
                  <a:lnTo>
                    <a:pt x="98758" y="40699"/>
                  </a:lnTo>
                  <a:lnTo>
                    <a:pt x="97009" y="45415"/>
                  </a:lnTo>
                  <a:lnTo>
                    <a:pt x="95723" y="106191"/>
                  </a:lnTo>
                  <a:lnTo>
                    <a:pt x="104497" y="162207"/>
                  </a:lnTo>
                  <a:lnTo>
                    <a:pt x="107219" y="1782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9217218" y="3107612"/>
              <a:ext cx="312068" cy="172913"/>
            </a:xfrm>
            <a:custGeom>
              <a:avLst/>
              <a:gdLst/>
              <a:ahLst/>
              <a:cxnLst/>
              <a:rect l="0" t="0" r="0" b="0"/>
              <a:pathLst>
                <a:path w="312068" h="172913">
                  <a:moveTo>
                    <a:pt x="24132" y="118360"/>
                  </a:moveTo>
                  <a:lnTo>
                    <a:pt x="55021" y="61107"/>
                  </a:lnTo>
                  <a:lnTo>
                    <a:pt x="55389" y="49722"/>
                  </a:lnTo>
                  <a:lnTo>
                    <a:pt x="47672" y="28947"/>
                  </a:lnTo>
                  <a:lnTo>
                    <a:pt x="41349" y="28281"/>
                  </a:lnTo>
                  <a:lnTo>
                    <a:pt x="34086" y="33932"/>
                  </a:lnTo>
                  <a:lnTo>
                    <a:pt x="13371" y="66937"/>
                  </a:lnTo>
                  <a:lnTo>
                    <a:pt x="4114" y="93982"/>
                  </a:lnTo>
                  <a:lnTo>
                    <a:pt x="0" y="126314"/>
                  </a:lnTo>
                  <a:lnTo>
                    <a:pt x="6297" y="152872"/>
                  </a:lnTo>
                  <a:lnTo>
                    <a:pt x="12243" y="164220"/>
                  </a:lnTo>
                  <a:lnTo>
                    <a:pt x="20776" y="170262"/>
                  </a:lnTo>
                  <a:lnTo>
                    <a:pt x="31035" y="172766"/>
                  </a:lnTo>
                  <a:lnTo>
                    <a:pt x="42445" y="172912"/>
                  </a:lnTo>
                  <a:lnTo>
                    <a:pt x="63248" y="164949"/>
                  </a:lnTo>
                  <a:lnTo>
                    <a:pt x="73061" y="158560"/>
                  </a:lnTo>
                  <a:lnTo>
                    <a:pt x="88028" y="135211"/>
                  </a:lnTo>
                  <a:lnTo>
                    <a:pt x="111879" y="74592"/>
                  </a:lnTo>
                  <a:lnTo>
                    <a:pt x="107421" y="128602"/>
                  </a:lnTo>
                  <a:lnTo>
                    <a:pt x="108604" y="132805"/>
                  </a:lnTo>
                  <a:lnTo>
                    <a:pt x="110916" y="129513"/>
                  </a:lnTo>
                  <a:lnTo>
                    <a:pt x="125573" y="80445"/>
                  </a:lnTo>
                  <a:lnTo>
                    <a:pt x="154084" y="24540"/>
                  </a:lnTo>
                  <a:lnTo>
                    <a:pt x="171266" y="2520"/>
                  </a:lnTo>
                  <a:lnTo>
                    <a:pt x="178589" y="0"/>
                  </a:lnTo>
                  <a:lnTo>
                    <a:pt x="184995" y="2890"/>
                  </a:lnTo>
                  <a:lnTo>
                    <a:pt x="190789" y="9387"/>
                  </a:lnTo>
                  <a:lnTo>
                    <a:pt x="197227" y="32856"/>
                  </a:lnTo>
                  <a:lnTo>
                    <a:pt x="208638" y="90298"/>
                  </a:lnTo>
                  <a:lnTo>
                    <a:pt x="228439" y="131881"/>
                  </a:lnTo>
                  <a:lnTo>
                    <a:pt x="239557" y="141085"/>
                  </a:lnTo>
                  <a:lnTo>
                    <a:pt x="268160" y="151312"/>
                  </a:lnTo>
                  <a:lnTo>
                    <a:pt x="279749" y="150992"/>
                  </a:lnTo>
                  <a:lnTo>
                    <a:pt x="288998" y="147732"/>
                  </a:lnTo>
                  <a:lnTo>
                    <a:pt x="312067" y="13207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9573352" y="2869480"/>
              <a:ext cx="24490" cy="397626"/>
            </a:xfrm>
            <a:custGeom>
              <a:avLst/>
              <a:gdLst/>
              <a:ahLst/>
              <a:cxnLst/>
              <a:rect l="0" t="0" r="0" b="0"/>
              <a:pathLst>
                <a:path w="24490" h="397626">
                  <a:moveTo>
                    <a:pt x="24489" y="0"/>
                  </a:moveTo>
                  <a:lnTo>
                    <a:pt x="13636" y="48808"/>
                  </a:lnTo>
                  <a:lnTo>
                    <a:pt x="11624" y="102315"/>
                  </a:lnTo>
                  <a:lnTo>
                    <a:pt x="6966" y="158287"/>
                  </a:lnTo>
                  <a:lnTo>
                    <a:pt x="0" y="211942"/>
                  </a:lnTo>
                  <a:lnTo>
                    <a:pt x="1998" y="272020"/>
                  </a:lnTo>
                  <a:lnTo>
                    <a:pt x="8176" y="328416"/>
                  </a:lnTo>
                  <a:lnTo>
                    <a:pt x="10006" y="371533"/>
                  </a:lnTo>
                  <a:lnTo>
                    <a:pt x="10778" y="3976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9460729" y="3088860"/>
              <a:ext cx="205669" cy="27423"/>
            </a:xfrm>
            <a:custGeom>
              <a:avLst/>
              <a:gdLst/>
              <a:ahLst/>
              <a:cxnLst/>
              <a:rect l="0" t="0" r="0" b="0"/>
              <a:pathLst>
                <a:path w="205669" h="27423">
                  <a:moveTo>
                    <a:pt x="0" y="27422"/>
                  </a:moveTo>
                  <a:lnTo>
                    <a:pt x="21836" y="12864"/>
                  </a:lnTo>
                  <a:lnTo>
                    <a:pt x="71810" y="3811"/>
                  </a:lnTo>
                  <a:lnTo>
                    <a:pt x="127581" y="1129"/>
                  </a:lnTo>
                  <a:lnTo>
                    <a:pt x="160298" y="501"/>
                  </a:lnTo>
                  <a:lnTo>
                    <a:pt x="20566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3976248" y="3486484"/>
              <a:ext cx="329070" cy="363186"/>
            </a:xfrm>
            <a:custGeom>
              <a:avLst/>
              <a:gdLst/>
              <a:ahLst/>
              <a:cxnLst/>
              <a:rect l="0" t="0" r="0" b="0"/>
              <a:pathLst>
                <a:path w="329070" h="363186">
                  <a:moveTo>
                    <a:pt x="0" y="27422"/>
                  </a:moveTo>
                  <a:lnTo>
                    <a:pt x="25768" y="87082"/>
                  </a:lnTo>
                  <a:lnTo>
                    <a:pt x="48769" y="138539"/>
                  </a:lnTo>
                  <a:lnTo>
                    <a:pt x="80467" y="196443"/>
                  </a:lnTo>
                  <a:lnTo>
                    <a:pt x="109157" y="257779"/>
                  </a:lnTo>
                  <a:lnTo>
                    <a:pt x="132892" y="310485"/>
                  </a:lnTo>
                  <a:lnTo>
                    <a:pt x="153636" y="350985"/>
                  </a:lnTo>
                  <a:lnTo>
                    <a:pt x="161839" y="361961"/>
                  </a:lnTo>
                  <a:lnTo>
                    <a:pt x="168832" y="363185"/>
                  </a:lnTo>
                  <a:lnTo>
                    <a:pt x="175016" y="357907"/>
                  </a:lnTo>
                  <a:lnTo>
                    <a:pt x="200673" y="298504"/>
                  </a:lnTo>
                  <a:lnTo>
                    <a:pt x="214683" y="249087"/>
                  </a:lnTo>
                  <a:lnTo>
                    <a:pt x="228483" y="195851"/>
                  </a:lnTo>
                  <a:lnTo>
                    <a:pt x="243744" y="143005"/>
                  </a:lnTo>
                  <a:lnTo>
                    <a:pt x="275426" y="83432"/>
                  </a:lnTo>
                  <a:lnTo>
                    <a:pt x="317040" y="26335"/>
                  </a:lnTo>
                  <a:lnTo>
                    <a:pt x="32906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4250472" y="3623596"/>
              <a:ext cx="82269" cy="219381"/>
            </a:xfrm>
            <a:custGeom>
              <a:avLst/>
              <a:gdLst/>
              <a:ahLst/>
              <a:cxnLst/>
              <a:rect l="0" t="0" r="0" b="0"/>
              <a:pathLst>
                <a:path w="82269" h="219381">
                  <a:moveTo>
                    <a:pt x="0" y="219380"/>
                  </a:moveTo>
                  <a:lnTo>
                    <a:pt x="45251" y="171082"/>
                  </a:lnTo>
                  <a:lnTo>
                    <a:pt x="67564" y="117923"/>
                  </a:lnTo>
                  <a:lnTo>
                    <a:pt x="77911" y="66933"/>
                  </a:lnTo>
                  <a:lnTo>
                    <a:pt x="80977" y="25418"/>
                  </a:lnTo>
                  <a:lnTo>
                    <a:pt x="8226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4257554" y="3664730"/>
              <a:ext cx="256754" cy="190887"/>
            </a:xfrm>
            <a:custGeom>
              <a:avLst/>
              <a:gdLst/>
              <a:ahLst/>
              <a:cxnLst/>
              <a:rect l="0" t="0" r="0" b="0"/>
              <a:pathLst>
                <a:path w="256754" h="190887">
                  <a:moveTo>
                    <a:pt x="20341" y="0"/>
                  </a:moveTo>
                  <a:lnTo>
                    <a:pt x="5426" y="59659"/>
                  </a:lnTo>
                  <a:lnTo>
                    <a:pt x="0" y="95071"/>
                  </a:lnTo>
                  <a:lnTo>
                    <a:pt x="2668" y="136201"/>
                  </a:lnTo>
                  <a:lnTo>
                    <a:pt x="17056" y="167684"/>
                  </a:lnTo>
                  <a:lnTo>
                    <a:pt x="27292" y="180345"/>
                  </a:lnTo>
                  <a:lnTo>
                    <a:pt x="38686" y="187263"/>
                  </a:lnTo>
                  <a:lnTo>
                    <a:pt x="63534" y="190886"/>
                  </a:lnTo>
                  <a:lnTo>
                    <a:pt x="89812" y="183356"/>
                  </a:lnTo>
                  <a:lnTo>
                    <a:pt x="103218" y="177082"/>
                  </a:lnTo>
                  <a:lnTo>
                    <a:pt x="122177" y="157923"/>
                  </a:lnTo>
                  <a:lnTo>
                    <a:pt x="148801" y="104248"/>
                  </a:lnTo>
                  <a:lnTo>
                    <a:pt x="144709" y="149091"/>
                  </a:lnTo>
                  <a:lnTo>
                    <a:pt x="141340" y="155762"/>
                  </a:lnTo>
                  <a:lnTo>
                    <a:pt x="136046" y="157163"/>
                  </a:lnTo>
                  <a:lnTo>
                    <a:pt x="129470" y="155050"/>
                  </a:lnTo>
                  <a:lnTo>
                    <a:pt x="126610" y="149070"/>
                  </a:lnTo>
                  <a:lnTo>
                    <a:pt x="127495" y="130239"/>
                  </a:lnTo>
                  <a:lnTo>
                    <a:pt x="141999" y="80910"/>
                  </a:lnTo>
                  <a:lnTo>
                    <a:pt x="156171" y="54241"/>
                  </a:lnTo>
                  <a:lnTo>
                    <a:pt x="176688" y="35279"/>
                  </a:lnTo>
                  <a:lnTo>
                    <a:pt x="188558" y="28090"/>
                  </a:lnTo>
                  <a:lnTo>
                    <a:pt x="213934" y="24165"/>
                  </a:lnTo>
                  <a:lnTo>
                    <a:pt x="227100" y="25251"/>
                  </a:lnTo>
                  <a:lnTo>
                    <a:pt x="237401" y="30545"/>
                  </a:lnTo>
                  <a:lnTo>
                    <a:pt x="252908" y="48615"/>
                  </a:lnTo>
                  <a:lnTo>
                    <a:pt x="256129" y="55262"/>
                  </a:lnTo>
                  <a:lnTo>
                    <a:pt x="256753" y="59693"/>
                  </a:lnTo>
                  <a:lnTo>
                    <a:pt x="253431" y="685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4661808" y="3486484"/>
              <a:ext cx="13713" cy="356493"/>
            </a:xfrm>
            <a:custGeom>
              <a:avLst/>
              <a:gdLst/>
              <a:ahLst/>
              <a:cxnLst/>
              <a:rect l="0" t="0" r="0" b="0"/>
              <a:pathLst>
                <a:path w="13713" h="356493">
                  <a:moveTo>
                    <a:pt x="13712" y="0"/>
                  </a:moveTo>
                  <a:lnTo>
                    <a:pt x="2859" y="48808"/>
                  </a:lnTo>
                  <a:lnTo>
                    <a:pt x="848" y="98252"/>
                  </a:lnTo>
                  <a:lnTo>
                    <a:pt x="252" y="151497"/>
                  </a:lnTo>
                  <a:lnTo>
                    <a:pt x="75" y="205868"/>
                  </a:lnTo>
                  <a:lnTo>
                    <a:pt x="23" y="260572"/>
                  </a:lnTo>
                  <a:lnTo>
                    <a:pt x="7" y="311313"/>
                  </a:lnTo>
                  <a:lnTo>
                    <a:pt x="0" y="3564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4565830" y="3705864"/>
              <a:ext cx="164535" cy="13712"/>
            </a:xfrm>
            <a:custGeom>
              <a:avLst/>
              <a:gdLst/>
              <a:ahLst/>
              <a:cxnLst/>
              <a:rect l="0" t="0" r="0" b="0"/>
              <a:pathLst>
                <a:path w="164535" h="13712">
                  <a:moveTo>
                    <a:pt x="0" y="13711"/>
                  </a:moveTo>
                  <a:lnTo>
                    <a:pt x="51685" y="12187"/>
                  </a:lnTo>
                  <a:lnTo>
                    <a:pt x="113128" y="2858"/>
                  </a:lnTo>
                  <a:lnTo>
                    <a:pt x="16453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4785209" y="3746997"/>
              <a:ext cx="1" cy="137113"/>
            </a:xfrm>
            <a:custGeom>
              <a:avLst/>
              <a:gdLst/>
              <a:ahLst/>
              <a:cxnLst/>
              <a:rect l="0" t="0" r="0" b="0"/>
              <a:pathLst>
                <a:path w="1" h="137113">
                  <a:moveTo>
                    <a:pt x="0" y="0"/>
                  </a:moveTo>
                  <a:lnTo>
                    <a:pt x="0" y="59660"/>
                  </a:lnTo>
                  <a:lnTo>
                    <a:pt x="0" y="102991"/>
                  </a:lnTo>
                  <a:lnTo>
                    <a:pt x="0" y="1371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4785209" y="3637307"/>
              <a:ext cx="13713" cy="1"/>
            </a:xfrm>
            <a:custGeom>
              <a:avLst/>
              <a:gdLst/>
              <a:ahLst/>
              <a:cxnLst/>
              <a:rect l="0" t="0" r="0" b="0"/>
              <a:pathLst>
                <a:path w="13713" h="1">
                  <a:moveTo>
                    <a:pt x="13712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4903820" y="3551544"/>
            <a:ext cx="2472807" cy="334818"/>
            <a:chOff x="4903820" y="3551544"/>
            <a:chExt cx="2472807" cy="334818"/>
          </a:xfrm>
        </p:grpSpPr>
        <p:sp>
          <p:nvSpPr>
            <p:cNvPr id="36" name="Freeform 35"/>
            <p:cNvSpPr/>
            <p:nvPr/>
          </p:nvSpPr>
          <p:spPr>
            <a:xfrm>
              <a:off x="4903820" y="3674830"/>
              <a:ext cx="100769" cy="158486"/>
            </a:xfrm>
            <a:custGeom>
              <a:avLst/>
              <a:gdLst/>
              <a:ahLst/>
              <a:cxnLst/>
              <a:rect l="0" t="0" r="0" b="0"/>
              <a:pathLst>
                <a:path w="100769" h="158486">
                  <a:moveTo>
                    <a:pt x="100768" y="17322"/>
                  </a:moveTo>
                  <a:lnTo>
                    <a:pt x="86211" y="2765"/>
                  </a:lnTo>
                  <a:lnTo>
                    <a:pt x="75829" y="0"/>
                  </a:lnTo>
                  <a:lnTo>
                    <a:pt x="48042" y="991"/>
                  </a:lnTo>
                  <a:lnTo>
                    <a:pt x="36672" y="6434"/>
                  </a:lnTo>
                  <a:lnTo>
                    <a:pt x="19976" y="24671"/>
                  </a:lnTo>
                  <a:lnTo>
                    <a:pt x="2010" y="60633"/>
                  </a:lnTo>
                  <a:lnTo>
                    <a:pt x="0" y="86846"/>
                  </a:lnTo>
                  <a:lnTo>
                    <a:pt x="5708" y="112207"/>
                  </a:lnTo>
                  <a:lnTo>
                    <a:pt x="18401" y="133636"/>
                  </a:lnTo>
                  <a:lnTo>
                    <a:pt x="38262" y="149253"/>
                  </a:lnTo>
                  <a:lnTo>
                    <a:pt x="49957" y="155551"/>
                  </a:lnTo>
                  <a:lnTo>
                    <a:pt x="71076" y="158485"/>
                  </a:lnTo>
                  <a:lnTo>
                    <a:pt x="100768" y="1544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5027759" y="3684159"/>
              <a:ext cx="196210" cy="143489"/>
            </a:xfrm>
            <a:custGeom>
              <a:avLst/>
              <a:gdLst/>
              <a:ahLst/>
              <a:cxnLst/>
              <a:rect l="0" t="0" r="0" b="0"/>
              <a:pathLst>
                <a:path w="196210" h="143489">
                  <a:moveTo>
                    <a:pt x="141364" y="35416"/>
                  </a:moveTo>
                  <a:lnTo>
                    <a:pt x="126806" y="13579"/>
                  </a:lnTo>
                  <a:lnTo>
                    <a:pt x="116424" y="7147"/>
                  </a:lnTo>
                  <a:lnTo>
                    <a:pt x="88638" y="0"/>
                  </a:lnTo>
                  <a:lnTo>
                    <a:pt x="75744" y="2664"/>
                  </a:lnTo>
                  <a:lnTo>
                    <a:pt x="53292" y="17813"/>
                  </a:lnTo>
                  <a:lnTo>
                    <a:pt x="15575" y="64778"/>
                  </a:lnTo>
                  <a:lnTo>
                    <a:pt x="2683" y="91123"/>
                  </a:lnTo>
                  <a:lnTo>
                    <a:pt x="0" y="118066"/>
                  </a:lnTo>
                  <a:lnTo>
                    <a:pt x="1417" y="131650"/>
                  </a:lnTo>
                  <a:lnTo>
                    <a:pt x="8456" y="139182"/>
                  </a:lnTo>
                  <a:lnTo>
                    <a:pt x="19243" y="142680"/>
                  </a:lnTo>
                  <a:lnTo>
                    <a:pt x="32527" y="143488"/>
                  </a:lnTo>
                  <a:lnTo>
                    <a:pt x="55413" y="136261"/>
                  </a:lnTo>
                  <a:lnTo>
                    <a:pt x="65782" y="130069"/>
                  </a:lnTo>
                  <a:lnTo>
                    <a:pt x="81365" y="111000"/>
                  </a:lnTo>
                  <a:lnTo>
                    <a:pt x="91846" y="85767"/>
                  </a:lnTo>
                  <a:lnTo>
                    <a:pt x="97746" y="49488"/>
                  </a:lnTo>
                  <a:lnTo>
                    <a:pt x="107865" y="81586"/>
                  </a:lnTo>
                  <a:lnTo>
                    <a:pt x="114461" y="93618"/>
                  </a:lnTo>
                  <a:lnTo>
                    <a:pt x="123429" y="100117"/>
                  </a:lnTo>
                  <a:lnTo>
                    <a:pt x="133977" y="102925"/>
                  </a:lnTo>
                  <a:lnTo>
                    <a:pt x="156363" y="101983"/>
                  </a:lnTo>
                  <a:lnTo>
                    <a:pt x="196209" y="9026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5292524" y="3555040"/>
              <a:ext cx="41134" cy="287937"/>
            </a:xfrm>
            <a:custGeom>
              <a:avLst/>
              <a:gdLst/>
              <a:ahLst/>
              <a:cxnLst/>
              <a:rect l="0" t="0" r="0" b="0"/>
              <a:pathLst>
                <a:path w="41134" h="287937">
                  <a:moveTo>
                    <a:pt x="41133" y="0"/>
                  </a:moveTo>
                  <a:lnTo>
                    <a:pt x="26218" y="52870"/>
                  </a:lnTo>
                  <a:lnTo>
                    <a:pt x="17417" y="109105"/>
                  </a:lnTo>
                  <a:lnTo>
                    <a:pt x="14809" y="164361"/>
                  </a:lnTo>
                  <a:lnTo>
                    <a:pt x="9974" y="215265"/>
                  </a:lnTo>
                  <a:lnTo>
                    <a:pt x="2955" y="255231"/>
                  </a:lnTo>
                  <a:lnTo>
                    <a:pt x="0" y="2879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5650209" y="3664730"/>
              <a:ext cx="163341" cy="164535"/>
            </a:xfrm>
            <a:custGeom>
              <a:avLst/>
              <a:gdLst/>
              <a:ahLst/>
              <a:cxnLst/>
              <a:rect l="0" t="0" r="0" b="0"/>
              <a:pathLst>
                <a:path w="163341" h="164535">
                  <a:moveTo>
                    <a:pt x="53651" y="0"/>
                  </a:moveTo>
                  <a:lnTo>
                    <a:pt x="38736" y="52870"/>
                  </a:lnTo>
                  <a:lnTo>
                    <a:pt x="25872" y="105041"/>
                  </a:lnTo>
                  <a:lnTo>
                    <a:pt x="15406" y="133523"/>
                  </a:lnTo>
                  <a:lnTo>
                    <a:pt x="598" y="156338"/>
                  </a:lnTo>
                  <a:lnTo>
                    <a:pt x="0" y="162117"/>
                  </a:lnTo>
                  <a:lnTo>
                    <a:pt x="4173" y="164446"/>
                  </a:lnTo>
                  <a:lnTo>
                    <a:pt x="67109" y="164523"/>
                  </a:lnTo>
                  <a:lnTo>
                    <a:pt x="128646" y="164532"/>
                  </a:lnTo>
                  <a:lnTo>
                    <a:pt x="163340" y="1645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5826104" y="3637307"/>
              <a:ext cx="107597" cy="205670"/>
            </a:xfrm>
            <a:custGeom>
              <a:avLst/>
              <a:gdLst/>
              <a:ahLst/>
              <a:cxnLst/>
              <a:rect l="0" t="0" r="0" b="0"/>
              <a:pathLst>
                <a:path w="107597" h="205670">
                  <a:moveTo>
                    <a:pt x="69712" y="0"/>
                  </a:moveTo>
                  <a:lnTo>
                    <a:pt x="14155" y="55559"/>
                  </a:lnTo>
                  <a:lnTo>
                    <a:pt x="5252" y="64462"/>
                  </a:lnTo>
                  <a:lnTo>
                    <a:pt x="840" y="74967"/>
                  </a:lnTo>
                  <a:lnTo>
                    <a:pt x="0" y="98828"/>
                  </a:lnTo>
                  <a:lnTo>
                    <a:pt x="6480" y="107019"/>
                  </a:lnTo>
                  <a:lnTo>
                    <a:pt x="56601" y="128291"/>
                  </a:lnTo>
                  <a:lnTo>
                    <a:pt x="103686" y="160931"/>
                  </a:lnTo>
                  <a:lnTo>
                    <a:pt x="107596" y="171273"/>
                  </a:lnTo>
                  <a:lnTo>
                    <a:pt x="107156" y="182738"/>
                  </a:lnTo>
                  <a:lnTo>
                    <a:pt x="103815" y="194952"/>
                  </a:lnTo>
                  <a:lnTo>
                    <a:pt x="95495" y="201571"/>
                  </a:lnTo>
                  <a:lnTo>
                    <a:pt x="50543" y="205310"/>
                  </a:lnTo>
                  <a:lnTo>
                    <a:pt x="28579" y="2056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6403131" y="3692152"/>
              <a:ext cx="13712" cy="13713"/>
            </a:xfrm>
            <a:custGeom>
              <a:avLst/>
              <a:gdLst/>
              <a:ahLst/>
              <a:cxnLst/>
              <a:rect l="0" t="0" r="0" b="0"/>
              <a:pathLst>
                <a:path w="13712" h="13713">
                  <a:moveTo>
                    <a:pt x="13711" y="13712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6261648" y="3664730"/>
              <a:ext cx="168907" cy="219380"/>
            </a:xfrm>
            <a:custGeom>
              <a:avLst/>
              <a:gdLst/>
              <a:ahLst/>
              <a:cxnLst/>
              <a:rect l="0" t="0" r="0" b="0"/>
              <a:pathLst>
                <a:path w="168907" h="219380">
                  <a:moveTo>
                    <a:pt x="100349" y="0"/>
                  </a:moveTo>
                  <a:lnTo>
                    <a:pt x="69034" y="23416"/>
                  </a:lnTo>
                  <a:lnTo>
                    <a:pt x="22742" y="83545"/>
                  </a:lnTo>
                  <a:lnTo>
                    <a:pt x="2536" y="123779"/>
                  </a:lnTo>
                  <a:lnTo>
                    <a:pt x="0" y="150991"/>
                  </a:lnTo>
                  <a:lnTo>
                    <a:pt x="5475" y="176797"/>
                  </a:lnTo>
                  <a:lnTo>
                    <a:pt x="18065" y="198423"/>
                  </a:lnTo>
                  <a:lnTo>
                    <a:pt x="27212" y="203885"/>
                  </a:lnTo>
                  <a:lnTo>
                    <a:pt x="49562" y="205891"/>
                  </a:lnTo>
                  <a:lnTo>
                    <a:pt x="87840" y="198455"/>
                  </a:lnTo>
                  <a:lnTo>
                    <a:pt x="110532" y="182657"/>
                  </a:lnTo>
                  <a:lnTo>
                    <a:pt x="129251" y="160401"/>
                  </a:lnTo>
                  <a:lnTo>
                    <a:pt x="142648" y="135274"/>
                  </a:lnTo>
                  <a:lnTo>
                    <a:pt x="152716" y="83145"/>
                  </a:lnTo>
                  <a:lnTo>
                    <a:pt x="154092" y="93829"/>
                  </a:lnTo>
                  <a:lnTo>
                    <a:pt x="147077" y="148819"/>
                  </a:lnTo>
                  <a:lnTo>
                    <a:pt x="153635" y="188316"/>
                  </a:lnTo>
                  <a:lnTo>
                    <a:pt x="168906" y="2193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6478770" y="3692152"/>
              <a:ext cx="130030" cy="194210"/>
            </a:xfrm>
            <a:custGeom>
              <a:avLst/>
              <a:gdLst/>
              <a:ahLst/>
              <a:cxnLst/>
              <a:rect l="0" t="0" r="0" b="0"/>
              <a:pathLst>
                <a:path w="130030" h="194210">
                  <a:moveTo>
                    <a:pt x="20340" y="82267"/>
                  </a:moveTo>
                  <a:lnTo>
                    <a:pt x="5425" y="131075"/>
                  </a:lnTo>
                  <a:lnTo>
                    <a:pt x="0" y="161852"/>
                  </a:lnTo>
                  <a:lnTo>
                    <a:pt x="2667" y="190764"/>
                  </a:lnTo>
                  <a:lnTo>
                    <a:pt x="3987" y="194209"/>
                  </a:lnTo>
                  <a:lnTo>
                    <a:pt x="17343" y="133580"/>
                  </a:lnTo>
                  <a:lnTo>
                    <a:pt x="31470" y="87484"/>
                  </a:lnTo>
                  <a:lnTo>
                    <a:pt x="46107" y="63765"/>
                  </a:lnTo>
                  <a:lnTo>
                    <a:pt x="89754" y="25235"/>
                  </a:lnTo>
                  <a:lnTo>
                    <a:pt x="13002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6600496" y="3715155"/>
              <a:ext cx="186550" cy="162946"/>
            </a:xfrm>
            <a:custGeom>
              <a:avLst/>
              <a:gdLst/>
              <a:ahLst/>
              <a:cxnLst/>
              <a:rect l="0" t="0" r="0" b="0"/>
              <a:pathLst>
                <a:path w="186550" h="162946">
                  <a:moveTo>
                    <a:pt x="22014" y="141532"/>
                  </a:moveTo>
                  <a:lnTo>
                    <a:pt x="42384" y="118115"/>
                  </a:lnTo>
                  <a:lnTo>
                    <a:pt x="74670" y="57986"/>
                  </a:lnTo>
                  <a:lnTo>
                    <a:pt x="85859" y="10473"/>
                  </a:lnTo>
                  <a:lnTo>
                    <a:pt x="82859" y="2361"/>
                  </a:lnTo>
                  <a:lnTo>
                    <a:pt x="76289" y="0"/>
                  </a:lnTo>
                  <a:lnTo>
                    <a:pt x="67338" y="1474"/>
                  </a:lnTo>
                  <a:lnTo>
                    <a:pt x="49268" y="15298"/>
                  </a:lnTo>
                  <a:lnTo>
                    <a:pt x="12840" y="61413"/>
                  </a:lnTo>
                  <a:lnTo>
                    <a:pt x="2702" y="91704"/>
                  </a:lnTo>
                  <a:lnTo>
                    <a:pt x="0" y="108314"/>
                  </a:lnTo>
                  <a:lnTo>
                    <a:pt x="2767" y="122433"/>
                  </a:lnTo>
                  <a:lnTo>
                    <a:pt x="18030" y="146247"/>
                  </a:lnTo>
                  <a:lnTo>
                    <a:pt x="44112" y="158862"/>
                  </a:lnTo>
                  <a:lnTo>
                    <a:pt x="74492" y="162945"/>
                  </a:lnTo>
                  <a:lnTo>
                    <a:pt x="131237" y="153153"/>
                  </a:lnTo>
                  <a:lnTo>
                    <a:pt x="186549" y="14153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6992713" y="3678441"/>
              <a:ext cx="383914" cy="27424"/>
            </a:xfrm>
            <a:custGeom>
              <a:avLst/>
              <a:gdLst/>
              <a:ahLst/>
              <a:cxnLst/>
              <a:rect l="0" t="0" r="0" b="0"/>
              <a:pathLst>
                <a:path w="383914" h="27424">
                  <a:moveTo>
                    <a:pt x="0" y="27423"/>
                  </a:moveTo>
                  <a:lnTo>
                    <a:pt x="59660" y="16570"/>
                  </a:lnTo>
                  <a:lnTo>
                    <a:pt x="111116" y="14558"/>
                  </a:lnTo>
                  <a:lnTo>
                    <a:pt x="164956" y="9900"/>
                  </a:lnTo>
                  <a:lnTo>
                    <a:pt x="223567" y="2934"/>
                  </a:lnTo>
                  <a:lnTo>
                    <a:pt x="266944" y="1304"/>
                  </a:lnTo>
                  <a:lnTo>
                    <a:pt x="329620" y="387"/>
                  </a:lnTo>
                  <a:lnTo>
                    <a:pt x="38391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7033847" y="3774419"/>
              <a:ext cx="260513" cy="41135"/>
            </a:xfrm>
            <a:custGeom>
              <a:avLst/>
              <a:gdLst/>
              <a:ahLst/>
              <a:cxnLst/>
              <a:rect l="0" t="0" r="0" b="0"/>
              <a:pathLst>
                <a:path w="260513" h="41135">
                  <a:moveTo>
                    <a:pt x="0" y="41134"/>
                  </a:moveTo>
                  <a:lnTo>
                    <a:pt x="59659" y="37072"/>
                  </a:lnTo>
                  <a:lnTo>
                    <a:pt x="111115" y="26219"/>
                  </a:lnTo>
                  <a:lnTo>
                    <a:pt x="169020" y="13355"/>
                  </a:lnTo>
                  <a:lnTo>
                    <a:pt x="222231" y="3957"/>
                  </a:lnTo>
                  <a:lnTo>
                    <a:pt x="26051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7033847" y="3551544"/>
              <a:ext cx="329069" cy="85764"/>
            </a:xfrm>
            <a:custGeom>
              <a:avLst/>
              <a:gdLst/>
              <a:ahLst/>
              <a:cxnLst/>
              <a:rect l="0" t="0" r="0" b="0"/>
              <a:pathLst>
                <a:path w="329069" h="85764">
                  <a:moveTo>
                    <a:pt x="0" y="85763"/>
                  </a:moveTo>
                  <a:lnTo>
                    <a:pt x="26362" y="28511"/>
                  </a:lnTo>
                  <a:lnTo>
                    <a:pt x="46756" y="10551"/>
                  </a:lnTo>
                  <a:lnTo>
                    <a:pt x="58593" y="3629"/>
                  </a:lnTo>
                  <a:lnTo>
                    <a:pt x="83932" y="0"/>
                  </a:lnTo>
                  <a:lnTo>
                    <a:pt x="97088" y="1166"/>
                  </a:lnTo>
                  <a:lnTo>
                    <a:pt x="119831" y="10585"/>
                  </a:lnTo>
                  <a:lnTo>
                    <a:pt x="166537" y="34181"/>
                  </a:lnTo>
                  <a:lnTo>
                    <a:pt x="192847" y="35923"/>
                  </a:lnTo>
                  <a:lnTo>
                    <a:pt x="246977" y="24629"/>
                  </a:lnTo>
                  <a:lnTo>
                    <a:pt x="306533" y="9250"/>
                  </a:lnTo>
                  <a:lnTo>
                    <a:pt x="329068" y="349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4024619" y="4039167"/>
            <a:ext cx="4586016" cy="424293"/>
            <a:chOff x="4024619" y="4039167"/>
            <a:chExt cx="4586016" cy="424293"/>
          </a:xfrm>
        </p:grpSpPr>
        <p:sp>
          <p:nvSpPr>
            <p:cNvPr id="49" name="Freeform 48"/>
            <p:cNvSpPr/>
            <p:nvPr/>
          </p:nvSpPr>
          <p:spPr>
            <a:xfrm>
              <a:off x="4024619" y="4039167"/>
              <a:ext cx="153279" cy="341800"/>
            </a:xfrm>
            <a:custGeom>
              <a:avLst/>
              <a:gdLst/>
              <a:ahLst/>
              <a:cxnLst/>
              <a:rect l="0" t="0" r="0" b="0"/>
              <a:pathLst>
                <a:path w="153279" h="341800">
                  <a:moveTo>
                    <a:pt x="61319" y="54089"/>
                  </a:moveTo>
                  <a:lnTo>
                    <a:pt x="46404" y="102897"/>
                  </a:lnTo>
                  <a:lnTo>
                    <a:pt x="33540" y="156404"/>
                  </a:lnTo>
                  <a:lnTo>
                    <a:pt x="24142" y="216438"/>
                  </a:lnTo>
                  <a:lnTo>
                    <a:pt x="17295" y="268758"/>
                  </a:lnTo>
                  <a:lnTo>
                    <a:pt x="5618" y="317269"/>
                  </a:lnTo>
                  <a:lnTo>
                    <a:pt x="0" y="341687"/>
                  </a:lnTo>
                  <a:lnTo>
                    <a:pt x="635" y="341799"/>
                  </a:lnTo>
                  <a:lnTo>
                    <a:pt x="2581" y="337304"/>
                  </a:lnTo>
                  <a:lnTo>
                    <a:pt x="7228" y="276881"/>
                  </a:lnTo>
                  <a:lnTo>
                    <a:pt x="17192" y="221328"/>
                  </a:lnTo>
                  <a:lnTo>
                    <a:pt x="31317" y="158824"/>
                  </a:lnTo>
                  <a:lnTo>
                    <a:pt x="52599" y="102557"/>
                  </a:lnTo>
                  <a:lnTo>
                    <a:pt x="78273" y="41827"/>
                  </a:lnTo>
                  <a:lnTo>
                    <a:pt x="96277" y="16647"/>
                  </a:lnTo>
                  <a:lnTo>
                    <a:pt x="119513" y="377"/>
                  </a:lnTo>
                  <a:lnTo>
                    <a:pt x="129061" y="0"/>
                  </a:lnTo>
                  <a:lnTo>
                    <a:pt x="136949" y="4318"/>
                  </a:lnTo>
                  <a:lnTo>
                    <a:pt x="143732" y="11768"/>
                  </a:lnTo>
                  <a:lnTo>
                    <a:pt x="153278" y="65925"/>
                  </a:lnTo>
                  <a:lnTo>
                    <a:pt x="148828" y="125306"/>
                  </a:lnTo>
                  <a:lnTo>
                    <a:pt x="145139" y="181495"/>
                  </a:lnTo>
                  <a:lnTo>
                    <a:pt x="136768" y="236738"/>
                  </a:lnTo>
                  <a:lnTo>
                    <a:pt x="131917" y="291700"/>
                  </a:lnTo>
                  <a:lnTo>
                    <a:pt x="129875" y="3283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4031093" y="4230369"/>
              <a:ext cx="109691" cy="1"/>
            </a:xfrm>
            <a:custGeom>
              <a:avLst/>
              <a:gdLst/>
              <a:ahLst/>
              <a:cxnLst/>
              <a:rect l="0" t="0" r="0" b="0"/>
              <a:pathLst>
                <a:path w="109691" h="1">
                  <a:moveTo>
                    <a:pt x="0" y="0"/>
                  </a:moveTo>
                  <a:lnTo>
                    <a:pt x="59660" y="0"/>
                  </a:lnTo>
                  <a:lnTo>
                    <a:pt x="10969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4223050" y="4093256"/>
              <a:ext cx="68557" cy="301648"/>
            </a:xfrm>
            <a:custGeom>
              <a:avLst/>
              <a:gdLst/>
              <a:ahLst/>
              <a:cxnLst/>
              <a:rect l="0" t="0" r="0" b="0"/>
              <a:pathLst>
                <a:path w="68557" h="301648">
                  <a:moveTo>
                    <a:pt x="68556" y="0"/>
                  </a:moveTo>
                  <a:lnTo>
                    <a:pt x="64493" y="55597"/>
                  </a:lnTo>
                  <a:lnTo>
                    <a:pt x="56750" y="117117"/>
                  </a:lnTo>
                  <a:lnTo>
                    <a:pt x="40852" y="169952"/>
                  </a:lnTo>
                  <a:lnTo>
                    <a:pt x="19129" y="231453"/>
                  </a:lnTo>
                  <a:lnTo>
                    <a:pt x="4230" y="279486"/>
                  </a:lnTo>
                  <a:lnTo>
                    <a:pt x="0" y="3016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4373873" y="4106968"/>
              <a:ext cx="41135" cy="274224"/>
            </a:xfrm>
            <a:custGeom>
              <a:avLst/>
              <a:gdLst/>
              <a:ahLst/>
              <a:cxnLst/>
              <a:rect l="0" t="0" r="0" b="0"/>
              <a:pathLst>
                <a:path w="41135" h="274224">
                  <a:moveTo>
                    <a:pt x="41134" y="0"/>
                  </a:moveTo>
                  <a:lnTo>
                    <a:pt x="30281" y="59659"/>
                  </a:lnTo>
                  <a:lnTo>
                    <a:pt x="24207" y="111116"/>
                  </a:lnTo>
                  <a:lnTo>
                    <a:pt x="12758" y="160894"/>
                  </a:lnTo>
                  <a:lnTo>
                    <a:pt x="3781" y="208652"/>
                  </a:lnTo>
                  <a:lnTo>
                    <a:pt x="1120" y="249209"/>
                  </a:lnTo>
                  <a:lnTo>
                    <a:pt x="0" y="2742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4291606" y="4271502"/>
              <a:ext cx="150824" cy="13712"/>
            </a:xfrm>
            <a:custGeom>
              <a:avLst/>
              <a:gdLst/>
              <a:ahLst/>
              <a:cxnLst/>
              <a:rect l="0" t="0" r="0" b="0"/>
              <a:pathLst>
                <a:path w="150824" h="13712">
                  <a:moveTo>
                    <a:pt x="0" y="13711"/>
                  </a:moveTo>
                  <a:lnTo>
                    <a:pt x="55597" y="9649"/>
                  </a:lnTo>
                  <a:lnTo>
                    <a:pt x="117117" y="1906"/>
                  </a:lnTo>
                  <a:lnTo>
                    <a:pt x="15082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4453820" y="4244080"/>
              <a:ext cx="221701" cy="152905"/>
            </a:xfrm>
            <a:custGeom>
              <a:avLst/>
              <a:gdLst/>
              <a:ahLst/>
              <a:cxnLst/>
              <a:rect l="0" t="0" r="0" b="0"/>
              <a:pathLst>
                <a:path w="221701" h="152905">
                  <a:moveTo>
                    <a:pt x="16032" y="82267"/>
                  </a:moveTo>
                  <a:lnTo>
                    <a:pt x="47347" y="69797"/>
                  </a:lnTo>
                  <a:lnTo>
                    <a:pt x="66005" y="55904"/>
                  </a:lnTo>
                  <a:lnTo>
                    <a:pt x="70676" y="44887"/>
                  </a:lnTo>
                  <a:lnTo>
                    <a:pt x="71803" y="16395"/>
                  </a:lnTo>
                  <a:lnTo>
                    <a:pt x="66924" y="7883"/>
                  </a:lnTo>
                  <a:lnTo>
                    <a:pt x="59100" y="3732"/>
                  </a:lnTo>
                  <a:lnTo>
                    <a:pt x="49314" y="2488"/>
                  </a:lnTo>
                  <a:lnTo>
                    <a:pt x="41267" y="6229"/>
                  </a:lnTo>
                  <a:lnTo>
                    <a:pt x="28263" y="22573"/>
                  </a:lnTo>
                  <a:lnTo>
                    <a:pt x="5098" y="64749"/>
                  </a:lnTo>
                  <a:lnTo>
                    <a:pt x="0" y="94286"/>
                  </a:lnTo>
                  <a:lnTo>
                    <a:pt x="4336" y="121125"/>
                  </a:lnTo>
                  <a:lnTo>
                    <a:pt x="16420" y="143210"/>
                  </a:lnTo>
                  <a:lnTo>
                    <a:pt x="26955" y="148794"/>
                  </a:lnTo>
                  <a:lnTo>
                    <a:pt x="54910" y="150937"/>
                  </a:lnTo>
                  <a:lnTo>
                    <a:pt x="67850" y="146328"/>
                  </a:lnTo>
                  <a:lnTo>
                    <a:pt x="90352" y="129020"/>
                  </a:lnTo>
                  <a:lnTo>
                    <a:pt x="112872" y="93580"/>
                  </a:lnTo>
                  <a:lnTo>
                    <a:pt x="117155" y="91333"/>
                  </a:lnTo>
                  <a:lnTo>
                    <a:pt x="120011" y="95928"/>
                  </a:lnTo>
                  <a:lnTo>
                    <a:pt x="124593" y="147089"/>
                  </a:lnTo>
                  <a:lnTo>
                    <a:pt x="123446" y="152904"/>
                  </a:lnTo>
                  <a:lnTo>
                    <a:pt x="121157" y="152210"/>
                  </a:lnTo>
                  <a:lnTo>
                    <a:pt x="118108" y="147177"/>
                  </a:lnTo>
                  <a:lnTo>
                    <a:pt x="118783" y="129397"/>
                  </a:lnTo>
                  <a:lnTo>
                    <a:pt x="131630" y="80743"/>
                  </a:lnTo>
                  <a:lnTo>
                    <a:pt x="151678" y="47961"/>
                  </a:lnTo>
                  <a:lnTo>
                    <a:pt x="193649" y="12633"/>
                  </a:lnTo>
                  <a:lnTo>
                    <a:pt x="2217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4718776" y="4243858"/>
              <a:ext cx="105471" cy="205891"/>
            </a:xfrm>
            <a:custGeom>
              <a:avLst/>
              <a:gdLst/>
              <a:ahLst/>
              <a:cxnLst/>
              <a:rect l="0" t="0" r="0" b="0"/>
              <a:pathLst>
                <a:path w="105471" h="205891">
                  <a:moveTo>
                    <a:pt x="39011" y="27644"/>
                  </a:moveTo>
                  <a:lnTo>
                    <a:pt x="19927" y="84896"/>
                  </a:lnTo>
                  <a:lnTo>
                    <a:pt x="11712" y="147232"/>
                  </a:lnTo>
                  <a:lnTo>
                    <a:pt x="5042" y="176773"/>
                  </a:lnTo>
                  <a:lnTo>
                    <a:pt x="2654" y="178861"/>
                  </a:lnTo>
                  <a:lnTo>
                    <a:pt x="0" y="160868"/>
                  </a:lnTo>
                  <a:lnTo>
                    <a:pt x="9243" y="109143"/>
                  </a:lnTo>
                  <a:lnTo>
                    <a:pt x="25739" y="54914"/>
                  </a:lnTo>
                  <a:lnTo>
                    <a:pt x="36159" y="29100"/>
                  </a:lnTo>
                  <a:lnTo>
                    <a:pt x="50947" y="7470"/>
                  </a:lnTo>
                  <a:lnTo>
                    <a:pt x="60680" y="2007"/>
                  </a:lnTo>
                  <a:lnTo>
                    <a:pt x="83681" y="0"/>
                  </a:lnTo>
                  <a:lnTo>
                    <a:pt x="91643" y="6167"/>
                  </a:lnTo>
                  <a:lnTo>
                    <a:pt x="100490" y="29271"/>
                  </a:lnTo>
                  <a:lnTo>
                    <a:pt x="105470" y="91096"/>
                  </a:lnTo>
                  <a:lnTo>
                    <a:pt x="99667" y="145470"/>
                  </a:lnTo>
                  <a:lnTo>
                    <a:pt x="93856" y="2058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4852202" y="4261515"/>
              <a:ext cx="152387" cy="184549"/>
            </a:xfrm>
            <a:custGeom>
              <a:avLst/>
              <a:gdLst/>
              <a:ahLst/>
              <a:cxnLst/>
              <a:rect l="0" t="0" r="0" b="0"/>
              <a:pathLst>
                <a:path w="152387" h="184549">
                  <a:moveTo>
                    <a:pt x="111253" y="23698"/>
                  </a:moveTo>
                  <a:lnTo>
                    <a:pt x="103974" y="1862"/>
                  </a:lnTo>
                  <a:lnTo>
                    <a:pt x="98783" y="0"/>
                  </a:lnTo>
                  <a:lnTo>
                    <a:pt x="92276" y="3329"/>
                  </a:lnTo>
                  <a:lnTo>
                    <a:pt x="51144" y="45955"/>
                  </a:lnTo>
                  <a:lnTo>
                    <a:pt x="15137" y="104494"/>
                  </a:lnTo>
                  <a:lnTo>
                    <a:pt x="6043" y="118696"/>
                  </a:lnTo>
                  <a:lnTo>
                    <a:pt x="0" y="150726"/>
                  </a:lnTo>
                  <a:lnTo>
                    <a:pt x="521" y="167798"/>
                  </a:lnTo>
                  <a:lnTo>
                    <a:pt x="5439" y="177657"/>
                  </a:lnTo>
                  <a:lnTo>
                    <a:pt x="13288" y="182705"/>
                  </a:lnTo>
                  <a:lnTo>
                    <a:pt x="23091" y="184548"/>
                  </a:lnTo>
                  <a:lnTo>
                    <a:pt x="31150" y="179682"/>
                  </a:lnTo>
                  <a:lnTo>
                    <a:pt x="49770" y="145243"/>
                  </a:lnTo>
                  <a:lnTo>
                    <a:pt x="73774" y="91887"/>
                  </a:lnTo>
                  <a:lnTo>
                    <a:pt x="100126" y="37337"/>
                  </a:lnTo>
                  <a:lnTo>
                    <a:pt x="103835" y="34314"/>
                  </a:lnTo>
                  <a:lnTo>
                    <a:pt x="106307" y="38393"/>
                  </a:lnTo>
                  <a:lnTo>
                    <a:pt x="107956" y="47206"/>
                  </a:lnTo>
                  <a:lnTo>
                    <a:pt x="104029" y="107256"/>
                  </a:lnTo>
                  <a:lnTo>
                    <a:pt x="111089" y="132438"/>
                  </a:lnTo>
                  <a:lnTo>
                    <a:pt x="124383" y="153786"/>
                  </a:lnTo>
                  <a:lnTo>
                    <a:pt x="136386" y="165305"/>
                  </a:lnTo>
                  <a:lnTo>
                    <a:pt x="152386" y="17452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5073145" y="4079545"/>
              <a:ext cx="95979" cy="356492"/>
            </a:xfrm>
            <a:custGeom>
              <a:avLst/>
              <a:gdLst/>
              <a:ahLst/>
              <a:cxnLst/>
              <a:rect l="0" t="0" r="0" b="0"/>
              <a:pathLst>
                <a:path w="95979" h="356492">
                  <a:moveTo>
                    <a:pt x="95978" y="0"/>
                  </a:moveTo>
                  <a:lnTo>
                    <a:pt x="81063" y="59660"/>
                  </a:lnTo>
                  <a:lnTo>
                    <a:pt x="63748" y="121644"/>
                  </a:lnTo>
                  <a:lnTo>
                    <a:pt x="50204" y="178572"/>
                  </a:lnTo>
                  <a:lnTo>
                    <a:pt x="36542" y="236403"/>
                  </a:lnTo>
                  <a:lnTo>
                    <a:pt x="18277" y="299592"/>
                  </a:lnTo>
                  <a:lnTo>
                    <a:pt x="0" y="3564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5004588" y="4298924"/>
              <a:ext cx="150825" cy="13713"/>
            </a:xfrm>
            <a:custGeom>
              <a:avLst/>
              <a:gdLst/>
              <a:ahLst/>
              <a:cxnLst/>
              <a:rect l="0" t="0" r="0" b="0"/>
              <a:pathLst>
                <a:path w="150825" h="13713">
                  <a:moveTo>
                    <a:pt x="0" y="13712"/>
                  </a:moveTo>
                  <a:lnTo>
                    <a:pt x="59660" y="9649"/>
                  </a:lnTo>
                  <a:lnTo>
                    <a:pt x="107054" y="2859"/>
                  </a:lnTo>
                  <a:lnTo>
                    <a:pt x="15082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5221065" y="4290400"/>
              <a:ext cx="126305" cy="127937"/>
            </a:xfrm>
            <a:custGeom>
              <a:avLst/>
              <a:gdLst/>
              <a:ahLst/>
              <a:cxnLst/>
              <a:rect l="0" t="0" r="0" b="0"/>
              <a:pathLst>
                <a:path w="126305" h="127937">
                  <a:moveTo>
                    <a:pt x="2903" y="77080"/>
                  </a:moveTo>
                  <a:lnTo>
                    <a:pt x="48153" y="28783"/>
                  </a:lnTo>
                  <a:lnTo>
                    <a:pt x="60085" y="5341"/>
                  </a:lnTo>
                  <a:lnTo>
                    <a:pt x="59306" y="308"/>
                  </a:lnTo>
                  <a:lnTo>
                    <a:pt x="54216" y="0"/>
                  </a:lnTo>
                  <a:lnTo>
                    <a:pt x="46253" y="2841"/>
                  </a:lnTo>
                  <a:lnTo>
                    <a:pt x="20487" y="28677"/>
                  </a:lnTo>
                  <a:lnTo>
                    <a:pt x="834" y="65278"/>
                  </a:lnTo>
                  <a:lnTo>
                    <a:pt x="0" y="76829"/>
                  </a:lnTo>
                  <a:lnTo>
                    <a:pt x="7198" y="97790"/>
                  </a:lnTo>
                  <a:lnTo>
                    <a:pt x="24617" y="113199"/>
                  </a:lnTo>
                  <a:lnTo>
                    <a:pt x="49117" y="123602"/>
                  </a:lnTo>
                  <a:lnTo>
                    <a:pt x="92600" y="127936"/>
                  </a:lnTo>
                  <a:lnTo>
                    <a:pt x="126304" y="1182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5580459" y="4120679"/>
              <a:ext cx="68557" cy="342781"/>
            </a:xfrm>
            <a:custGeom>
              <a:avLst/>
              <a:gdLst/>
              <a:ahLst/>
              <a:cxnLst/>
              <a:rect l="0" t="0" r="0" b="0"/>
              <a:pathLst>
                <a:path w="68557" h="342781">
                  <a:moveTo>
                    <a:pt x="68556" y="0"/>
                  </a:moveTo>
                  <a:lnTo>
                    <a:pt x="53641" y="55597"/>
                  </a:lnTo>
                  <a:lnTo>
                    <a:pt x="44839" y="100264"/>
                  </a:lnTo>
                  <a:lnTo>
                    <a:pt x="34587" y="162672"/>
                  </a:lnTo>
                  <a:lnTo>
                    <a:pt x="22266" y="219674"/>
                  </a:lnTo>
                  <a:lnTo>
                    <a:pt x="16246" y="277527"/>
                  </a:lnTo>
                  <a:lnTo>
                    <a:pt x="10775" y="306669"/>
                  </a:lnTo>
                  <a:lnTo>
                    <a:pt x="0" y="342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5711318" y="4312636"/>
              <a:ext cx="101021" cy="150824"/>
            </a:xfrm>
            <a:custGeom>
              <a:avLst/>
              <a:gdLst/>
              <a:ahLst/>
              <a:cxnLst/>
              <a:rect l="0" t="0" r="0" b="0"/>
              <a:pathLst>
                <a:path w="101021" h="150824">
                  <a:moveTo>
                    <a:pt x="33676" y="0"/>
                  </a:moveTo>
                  <a:lnTo>
                    <a:pt x="18761" y="55597"/>
                  </a:lnTo>
                  <a:lnTo>
                    <a:pt x="0" y="112835"/>
                  </a:lnTo>
                  <a:lnTo>
                    <a:pt x="12407" y="65660"/>
                  </a:lnTo>
                  <a:lnTo>
                    <a:pt x="32283" y="33843"/>
                  </a:lnTo>
                  <a:lnTo>
                    <a:pt x="57469" y="5118"/>
                  </a:lnTo>
                  <a:lnTo>
                    <a:pt x="67819" y="1889"/>
                  </a:lnTo>
                  <a:lnTo>
                    <a:pt x="91508" y="6425"/>
                  </a:lnTo>
                  <a:lnTo>
                    <a:pt x="98129" y="13424"/>
                  </a:lnTo>
                  <a:lnTo>
                    <a:pt x="101020" y="22661"/>
                  </a:lnTo>
                  <a:lnTo>
                    <a:pt x="97810" y="61559"/>
                  </a:lnTo>
                  <a:lnTo>
                    <a:pt x="91273" y="107616"/>
                  </a:lnTo>
                  <a:lnTo>
                    <a:pt x="88520" y="1508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5895816" y="4106968"/>
              <a:ext cx="68558" cy="329069"/>
            </a:xfrm>
            <a:custGeom>
              <a:avLst/>
              <a:gdLst/>
              <a:ahLst/>
              <a:cxnLst/>
              <a:rect l="0" t="0" r="0" b="0"/>
              <a:pathLst>
                <a:path w="68558" h="329069">
                  <a:moveTo>
                    <a:pt x="68557" y="0"/>
                  </a:moveTo>
                  <a:lnTo>
                    <a:pt x="64494" y="59659"/>
                  </a:lnTo>
                  <a:lnTo>
                    <a:pt x="53642" y="115179"/>
                  </a:lnTo>
                  <a:lnTo>
                    <a:pt x="40777" y="175809"/>
                  </a:lnTo>
                  <a:lnTo>
                    <a:pt x="27317" y="228305"/>
                  </a:lnTo>
                  <a:lnTo>
                    <a:pt x="13680" y="276868"/>
                  </a:lnTo>
                  <a:lnTo>
                    <a:pt x="0" y="3290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5840972" y="4312636"/>
              <a:ext cx="150824" cy="13712"/>
            </a:xfrm>
            <a:custGeom>
              <a:avLst/>
              <a:gdLst/>
              <a:ahLst/>
              <a:cxnLst/>
              <a:rect l="0" t="0" r="0" b="0"/>
              <a:pathLst>
                <a:path w="150824" h="13712">
                  <a:moveTo>
                    <a:pt x="0" y="13711"/>
                  </a:moveTo>
                  <a:lnTo>
                    <a:pt x="48806" y="2858"/>
                  </a:lnTo>
                  <a:lnTo>
                    <a:pt x="98252" y="847"/>
                  </a:lnTo>
                  <a:lnTo>
                    <a:pt x="15082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6024566" y="4260491"/>
              <a:ext cx="255165" cy="175074"/>
            </a:xfrm>
            <a:custGeom>
              <a:avLst/>
              <a:gdLst/>
              <a:ahLst/>
              <a:cxnLst/>
              <a:rect l="0" t="0" r="0" b="0"/>
              <a:pathLst>
                <a:path w="255165" h="175074">
                  <a:moveTo>
                    <a:pt x="22074" y="106989"/>
                  </a:moveTo>
                  <a:lnTo>
                    <a:pt x="72047" y="68821"/>
                  </a:lnTo>
                  <a:lnTo>
                    <a:pt x="92402" y="35250"/>
                  </a:lnTo>
                  <a:lnTo>
                    <a:pt x="93335" y="24123"/>
                  </a:lnTo>
                  <a:lnTo>
                    <a:pt x="86246" y="3635"/>
                  </a:lnTo>
                  <a:lnTo>
                    <a:pt x="80090" y="0"/>
                  </a:lnTo>
                  <a:lnTo>
                    <a:pt x="72939" y="624"/>
                  </a:lnTo>
                  <a:lnTo>
                    <a:pt x="65125" y="4086"/>
                  </a:lnTo>
                  <a:lnTo>
                    <a:pt x="39570" y="30796"/>
                  </a:lnTo>
                  <a:lnTo>
                    <a:pt x="12700" y="74934"/>
                  </a:lnTo>
                  <a:lnTo>
                    <a:pt x="0" y="126607"/>
                  </a:lnTo>
                  <a:lnTo>
                    <a:pt x="5154" y="154303"/>
                  </a:lnTo>
                  <a:lnTo>
                    <a:pt x="10794" y="165954"/>
                  </a:lnTo>
                  <a:lnTo>
                    <a:pt x="19124" y="172198"/>
                  </a:lnTo>
                  <a:lnTo>
                    <a:pt x="29248" y="174837"/>
                  </a:lnTo>
                  <a:lnTo>
                    <a:pt x="40568" y="175073"/>
                  </a:lnTo>
                  <a:lnTo>
                    <a:pt x="61270" y="167210"/>
                  </a:lnTo>
                  <a:lnTo>
                    <a:pt x="80628" y="152036"/>
                  </a:lnTo>
                  <a:lnTo>
                    <a:pt x="107133" y="117797"/>
                  </a:lnTo>
                  <a:lnTo>
                    <a:pt x="122265" y="87847"/>
                  </a:lnTo>
                  <a:lnTo>
                    <a:pt x="122384" y="89657"/>
                  </a:lnTo>
                  <a:lnTo>
                    <a:pt x="111629" y="125402"/>
                  </a:lnTo>
                  <a:lnTo>
                    <a:pt x="112247" y="129929"/>
                  </a:lnTo>
                  <a:lnTo>
                    <a:pt x="115706" y="129900"/>
                  </a:lnTo>
                  <a:lnTo>
                    <a:pt x="121058" y="126833"/>
                  </a:lnTo>
                  <a:lnTo>
                    <a:pt x="131068" y="111238"/>
                  </a:lnTo>
                  <a:lnTo>
                    <a:pt x="157187" y="63987"/>
                  </a:lnTo>
                  <a:lnTo>
                    <a:pt x="178102" y="45728"/>
                  </a:lnTo>
                  <a:lnTo>
                    <a:pt x="237568" y="18066"/>
                  </a:lnTo>
                  <a:lnTo>
                    <a:pt x="255164" y="110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6307153" y="4312636"/>
              <a:ext cx="41134" cy="109690"/>
            </a:xfrm>
            <a:custGeom>
              <a:avLst/>
              <a:gdLst/>
              <a:ahLst/>
              <a:cxnLst/>
              <a:rect l="0" t="0" r="0" b="0"/>
              <a:pathLst>
                <a:path w="41134" h="109690">
                  <a:moveTo>
                    <a:pt x="41133" y="0"/>
                  </a:moveTo>
                  <a:lnTo>
                    <a:pt x="22049" y="57252"/>
                  </a:lnTo>
                  <a:lnTo>
                    <a:pt x="0" y="10968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6419700" y="4285213"/>
              <a:ext cx="56008" cy="129730"/>
            </a:xfrm>
            <a:custGeom>
              <a:avLst/>
              <a:gdLst/>
              <a:ahLst/>
              <a:cxnLst/>
              <a:rect l="0" t="0" r="0" b="0"/>
              <a:pathLst>
                <a:path w="56008" h="129730">
                  <a:moveTo>
                    <a:pt x="10854" y="0"/>
                  </a:moveTo>
                  <a:lnTo>
                    <a:pt x="0" y="59660"/>
                  </a:lnTo>
                  <a:lnTo>
                    <a:pt x="2052" y="107054"/>
                  </a:lnTo>
                  <a:lnTo>
                    <a:pt x="4986" y="121644"/>
                  </a:lnTo>
                  <a:lnTo>
                    <a:pt x="11512" y="128323"/>
                  </a:lnTo>
                  <a:lnTo>
                    <a:pt x="20433" y="129729"/>
                  </a:lnTo>
                  <a:lnTo>
                    <a:pt x="30951" y="127620"/>
                  </a:lnTo>
                  <a:lnTo>
                    <a:pt x="39487" y="121643"/>
                  </a:lnTo>
                  <a:lnTo>
                    <a:pt x="53033" y="102815"/>
                  </a:lnTo>
                  <a:lnTo>
                    <a:pt x="56007" y="79212"/>
                  </a:lnTo>
                  <a:lnTo>
                    <a:pt x="50727" y="53487"/>
                  </a:lnTo>
                  <a:lnTo>
                    <a:pt x="2456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6553954" y="4257791"/>
              <a:ext cx="164535" cy="123765"/>
            </a:xfrm>
            <a:custGeom>
              <a:avLst/>
              <a:gdLst/>
              <a:ahLst/>
              <a:cxnLst/>
              <a:rect l="0" t="0" r="0" b="0"/>
              <a:pathLst>
                <a:path w="164535" h="123765">
                  <a:moveTo>
                    <a:pt x="0" y="54845"/>
                  </a:moveTo>
                  <a:lnTo>
                    <a:pt x="10853" y="103652"/>
                  </a:lnTo>
                  <a:lnTo>
                    <a:pt x="11806" y="119376"/>
                  </a:lnTo>
                  <a:lnTo>
                    <a:pt x="10918" y="123764"/>
                  </a:lnTo>
                  <a:lnTo>
                    <a:pt x="8802" y="120596"/>
                  </a:lnTo>
                  <a:lnTo>
                    <a:pt x="5868" y="112390"/>
                  </a:lnTo>
                  <a:lnTo>
                    <a:pt x="10734" y="91085"/>
                  </a:lnTo>
                  <a:lnTo>
                    <a:pt x="30602" y="57457"/>
                  </a:lnTo>
                  <a:lnTo>
                    <a:pt x="59850" y="28197"/>
                  </a:lnTo>
                  <a:lnTo>
                    <a:pt x="71893" y="18798"/>
                  </a:lnTo>
                  <a:lnTo>
                    <a:pt x="101524" y="8354"/>
                  </a:lnTo>
                  <a:lnTo>
                    <a:pt x="16453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6403131" y="4202946"/>
              <a:ext cx="13712" cy="1"/>
            </a:xfrm>
            <a:custGeom>
              <a:avLst/>
              <a:gdLst/>
              <a:ahLst/>
              <a:cxnLst/>
              <a:rect l="0" t="0" r="0" b="0"/>
              <a:pathLst>
                <a:path w="13712" h="1">
                  <a:moveTo>
                    <a:pt x="13711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6948844" y="4202946"/>
              <a:ext cx="167271" cy="191958"/>
            </a:xfrm>
            <a:custGeom>
              <a:avLst/>
              <a:gdLst/>
              <a:ahLst/>
              <a:cxnLst/>
              <a:rect l="0" t="0" r="0" b="0"/>
              <a:pathLst>
                <a:path w="167271" h="191958">
                  <a:moveTo>
                    <a:pt x="57580" y="0"/>
                  </a:moveTo>
                  <a:lnTo>
                    <a:pt x="42665" y="48807"/>
                  </a:lnTo>
                  <a:lnTo>
                    <a:pt x="25738" y="94189"/>
                  </a:lnTo>
                  <a:lnTo>
                    <a:pt x="0" y="150470"/>
                  </a:lnTo>
                  <a:lnTo>
                    <a:pt x="2436" y="158205"/>
                  </a:lnTo>
                  <a:lnTo>
                    <a:pt x="10152" y="161838"/>
                  </a:lnTo>
                  <a:lnTo>
                    <a:pt x="66324" y="171280"/>
                  </a:lnTo>
                  <a:lnTo>
                    <a:pt x="123631" y="186293"/>
                  </a:lnTo>
                  <a:lnTo>
                    <a:pt x="167270" y="1919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7170958" y="4216657"/>
              <a:ext cx="117420" cy="191958"/>
            </a:xfrm>
            <a:custGeom>
              <a:avLst/>
              <a:gdLst/>
              <a:ahLst/>
              <a:cxnLst/>
              <a:rect l="0" t="0" r="0" b="0"/>
              <a:pathLst>
                <a:path w="117420" h="191958">
                  <a:moveTo>
                    <a:pt x="82267" y="0"/>
                  </a:moveTo>
                  <a:lnTo>
                    <a:pt x="25015" y="38169"/>
                  </a:lnTo>
                  <a:lnTo>
                    <a:pt x="22771" y="45251"/>
                  </a:lnTo>
                  <a:lnTo>
                    <a:pt x="27369" y="51496"/>
                  </a:lnTo>
                  <a:lnTo>
                    <a:pt x="82543" y="78780"/>
                  </a:lnTo>
                  <a:lnTo>
                    <a:pt x="103210" y="93921"/>
                  </a:lnTo>
                  <a:lnTo>
                    <a:pt x="114428" y="118931"/>
                  </a:lnTo>
                  <a:lnTo>
                    <a:pt x="117419" y="134132"/>
                  </a:lnTo>
                  <a:lnTo>
                    <a:pt x="113319" y="147313"/>
                  </a:lnTo>
                  <a:lnTo>
                    <a:pt x="92513" y="170084"/>
                  </a:lnTo>
                  <a:lnTo>
                    <a:pt x="62954" y="182236"/>
                  </a:lnTo>
                  <a:lnTo>
                    <a:pt x="0" y="1919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7509684" y="4223090"/>
              <a:ext cx="170937" cy="188033"/>
            </a:xfrm>
            <a:custGeom>
              <a:avLst/>
              <a:gdLst/>
              <a:ahLst/>
              <a:cxnLst/>
              <a:rect l="0" t="0" r="0" b="0"/>
              <a:pathLst>
                <a:path w="170937" h="188033">
                  <a:moveTo>
                    <a:pt x="154878" y="7279"/>
                  </a:moveTo>
                  <a:lnTo>
                    <a:pt x="133041" y="0"/>
                  </a:lnTo>
                  <a:lnTo>
                    <a:pt x="110133" y="4551"/>
                  </a:lnTo>
                  <a:lnTo>
                    <a:pt x="84717" y="18254"/>
                  </a:lnTo>
                  <a:lnTo>
                    <a:pt x="35222" y="64291"/>
                  </a:lnTo>
                  <a:lnTo>
                    <a:pt x="9227" y="103899"/>
                  </a:lnTo>
                  <a:lnTo>
                    <a:pt x="2932" y="117396"/>
                  </a:lnTo>
                  <a:lnTo>
                    <a:pt x="0" y="144581"/>
                  </a:lnTo>
                  <a:lnTo>
                    <a:pt x="1352" y="158229"/>
                  </a:lnTo>
                  <a:lnTo>
                    <a:pt x="6823" y="168850"/>
                  </a:lnTo>
                  <a:lnTo>
                    <a:pt x="25090" y="184715"/>
                  </a:lnTo>
                  <a:lnTo>
                    <a:pt x="36360" y="188032"/>
                  </a:lnTo>
                  <a:lnTo>
                    <a:pt x="61069" y="187654"/>
                  </a:lnTo>
                  <a:lnTo>
                    <a:pt x="83224" y="174283"/>
                  </a:lnTo>
                  <a:lnTo>
                    <a:pt x="112826" y="136997"/>
                  </a:lnTo>
                  <a:lnTo>
                    <a:pt x="136831" y="87355"/>
                  </a:lnTo>
                  <a:lnTo>
                    <a:pt x="157656" y="42177"/>
                  </a:lnTo>
                  <a:lnTo>
                    <a:pt x="165871" y="30544"/>
                  </a:lnTo>
                  <a:lnTo>
                    <a:pt x="169823" y="28883"/>
                  </a:lnTo>
                  <a:lnTo>
                    <a:pt x="170936" y="33869"/>
                  </a:lnTo>
                  <a:lnTo>
                    <a:pt x="157951" y="92765"/>
                  </a:lnTo>
                  <a:lnTo>
                    <a:pt x="144933" y="147453"/>
                  </a:lnTo>
                  <a:lnTo>
                    <a:pt x="141166" y="1718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7714536" y="4230369"/>
              <a:ext cx="155695" cy="200915"/>
            </a:xfrm>
            <a:custGeom>
              <a:avLst/>
              <a:gdLst/>
              <a:ahLst/>
              <a:cxnLst/>
              <a:rect l="0" t="0" r="0" b="0"/>
              <a:pathLst>
                <a:path w="155695" h="200915">
                  <a:moveTo>
                    <a:pt x="59715" y="95978"/>
                  </a:moveTo>
                  <a:lnTo>
                    <a:pt x="44800" y="151575"/>
                  </a:lnTo>
                  <a:lnTo>
                    <a:pt x="34804" y="177056"/>
                  </a:lnTo>
                  <a:lnTo>
                    <a:pt x="20205" y="198537"/>
                  </a:lnTo>
                  <a:lnTo>
                    <a:pt x="13571" y="200914"/>
                  </a:lnTo>
                  <a:lnTo>
                    <a:pt x="7624" y="197928"/>
                  </a:lnTo>
                  <a:lnTo>
                    <a:pt x="2136" y="191367"/>
                  </a:lnTo>
                  <a:lnTo>
                    <a:pt x="0" y="182423"/>
                  </a:lnTo>
                  <a:lnTo>
                    <a:pt x="1690" y="160296"/>
                  </a:lnTo>
                  <a:lnTo>
                    <a:pt x="24611" y="108852"/>
                  </a:lnTo>
                  <a:lnTo>
                    <a:pt x="43559" y="69831"/>
                  </a:lnTo>
                  <a:lnTo>
                    <a:pt x="95054" y="19051"/>
                  </a:lnTo>
                  <a:lnTo>
                    <a:pt x="118078" y="8467"/>
                  </a:lnTo>
                  <a:lnTo>
                    <a:pt x="15569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7889456" y="4235002"/>
              <a:ext cx="186443" cy="194899"/>
            </a:xfrm>
            <a:custGeom>
              <a:avLst/>
              <a:gdLst/>
              <a:ahLst/>
              <a:cxnLst/>
              <a:rect l="0" t="0" r="0" b="0"/>
              <a:pathLst>
                <a:path w="186443" h="194899">
                  <a:moveTo>
                    <a:pt x="8196" y="132478"/>
                  </a:moveTo>
                  <a:lnTo>
                    <a:pt x="39512" y="120009"/>
                  </a:lnTo>
                  <a:lnTo>
                    <a:pt x="67411" y="96622"/>
                  </a:lnTo>
                  <a:lnTo>
                    <a:pt x="93451" y="61423"/>
                  </a:lnTo>
                  <a:lnTo>
                    <a:pt x="106010" y="35389"/>
                  </a:lnTo>
                  <a:lnTo>
                    <a:pt x="106922" y="23572"/>
                  </a:lnTo>
                  <a:lnTo>
                    <a:pt x="99809" y="2316"/>
                  </a:lnTo>
                  <a:lnTo>
                    <a:pt x="92123" y="0"/>
                  </a:lnTo>
                  <a:lnTo>
                    <a:pt x="82429" y="3026"/>
                  </a:lnTo>
                  <a:lnTo>
                    <a:pt x="60994" y="18576"/>
                  </a:lnTo>
                  <a:lnTo>
                    <a:pt x="22405" y="69861"/>
                  </a:lnTo>
                  <a:lnTo>
                    <a:pt x="6894" y="103125"/>
                  </a:lnTo>
                  <a:lnTo>
                    <a:pt x="0" y="138222"/>
                  </a:lnTo>
                  <a:lnTo>
                    <a:pt x="2732" y="153065"/>
                  </a:lnTo>
                  <a:lnTo>
                    <a:pt x="17955" y="177684"/>
                  </a:lnTo>
                  <a:lnTo>
                    <a:pt x="44018" y="190656"/>
                  </a:lnTo>
                  <a:lnTo>
                    <a:pt x="74391" y="194898"/>
                  </a:lnTo>
                  <a:lnTo>
                    <a:pt x="135193" y="189271"/>
                  </a:lnTo>
                  <a:lnTo>
                    <a:pt x="186442" y="1873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8254143" y="4244080"/>
              <a:ext cx="287937" cy="13712"/>
            </a:xfrm>
            <a:custGeom>
              <a:avLst/>
              <a:gdLst/>
              <a:ahLst/>
              <a:cxnLst/>
              <a:rect l="0" t="0" r="0" b="0"/>
              <a:pathLst>
                <a:path w="287937" h="13712">
                  <a:moveTo>
                    <a:pt x="0" y="13711"/>
                  </a:moveTo>
                  <a:lnTo>
                    <a:pt x="55598" y="9648"/>
                  </a:lnTo>
                  <a:lnTo>
                    <a:pt x="117117" y="1905"/>
                  </a:lnTo>
                  <a:lnTo>
                    <a:pt x="177230" y="564"/>
                  </a:lnTo>
                  <a:lnTo>
                    <a:pt x="236006" y="167"/>
                  </a:lnTo>
                  <a:lnTo>
                    <a:pt x="28793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8281566" y="4312636"/>
              <a:ext cx="274224" cy="54845"/>
            </a:xfrm>
            <a:custGeom>
              <a:avLst/>
              <a:gdLst/>
              <a:ahLst/>
              <a:cxnLst/>
              <a:rect l="0" t="0" r="0" b="0"/>
              <a:pathLst>
                <a:path w="274224" h="54845">
                  <a:moveTo>
                    <a:pt x="0" y="54844"/>
                  </a:moveTo>
                  <a:lnTo>
                    <a:pt x="59659" y="50782"/>
                  </a:lnTo>
                  <a:lnTo>
                    <a:pt x="121644" y="35760"/>
                  </a:lnTo>
                  <a:lnTo>
                    <a:pt x="171292" y="22614"/>
                  </a:lnTo>
                  <a:lnTo>
                    <a:pt x="224598" y="9070"/>
                  </a:lnTo>
                  <a:lnTo>
                    <a:pt x="27422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8308988" y="4106968"/>
              <a:ext cx="301647" cy="82268"/>
            </a:xfrm>
            <a:custGeom>
              <a:avLst/>
              <a:gdLst/>
              <a:ahLst/>
              <a:cxnLst/>
              <a:rect l="0" t="0" r="0" b="0"/>
              <a:pathLst>
                <a:path w="301647" h="82268">
                  <a:moveTo>
                    <a:pt x="0" y="82267"/>
                  </a:moveTo>
                  <a:lnTo>
                    <a:pt x="7279" y="60430"/>
                  </a:lnTo>
                  <a:lnTo>
                    <a:pt x="23040" y="45647"/>
                  </a:lnTo>
                  <a:lnTo>
                    <a:pt x="70399" y="23743"/>
                  </a:lnTo>
                  <a:lnTo>
                    <a:pt x="81973" y="23446"/>
                  </a:lnTo>
                  <a:lnTo>
                    <a:pt x="130565" y="40799"/>
                  </a:lnTo>
                  <a:lnTo>
                    <a:pt x="161624" y="47078"/>
                  </a:lnTo>
                  <a:lnTo>
                    <a:pt x="218805" y="38696"/>
                  </a:lnTo>
                  <a:lnTo>
                    <a:pt x="245022" y="29386"/>
                  </a:lnTo>
                  <a:lnTo>
                    <a:pt x="30164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3985389" y="4651045"/>
            <a:ext cx="5105139" cy="683496"/>
            <a:chOff x="3985389" y="4651045"/>
            <a:chExt cx="5105139" cy="683496"/>
          </a:xfrm>
        </p:grpSpPr>
        <p:sp>
          <p:nvSpPr>
            <p:cNvPr id="78" name="Freeform 77"/>
            <p:cNvSpPr/>
            <p:nvPr/>
          </p:nvSpPr>
          <p:spPr>
            <a:xfrm>
              <a:off x="3985389" y="4664756"/>
              <a:ext cx="196528" cy="349560"/>
            </a:xfrm>
            <a:custGeom>
              <a:avLst/>
              <a:gdLst/>
              <a:ahLst/>
              <a:cxnLst/>
              <a:rect l="0" t="0" r="0" b="0"/>
              <a:pathLst>
                <a:path w="196528" h="349560">
                  <a:moveTo>
                    <a:pt x="100549" y="0"/>
                  </a:moveTo>
                  <a:lnTo>
                    <a:pt x="81465" y="57252"/>
                  </a:lnTo>
                  <a:lnTo>
                    <a:pt x="63827" y="119588"/>
                  </a:lnTo>
                  <a:lnTo>
                    <a:pt x="45673" y="181556"/>
                  </a:lnTo>
                  <a:lnTo>
                    <a:pt x="31984" y="234071"/>
                  </a:lnTo>
                  <a:lnTo>
                    <a:pt x="18279" y="284163"/>
                  </a:lnTo>
                  <a:lnTo>
                    <a:pt x="0" y="342035"/>
                  </a:lnTo>
                  <a:lnTo>
                    <a:pt x="0" y="348378"/>
                  </a:lnTo>
                  <a:lnTo>
                    <a:pt x="3047" y="349559"/>
                  </a:lnTo>
                  <a:lnTo>
                    <a:pt x="61689" y="328460"/>
                  </a:lnTo>
                  <a:lnTo>
                    <a:pt x="109348" y="315177"/>
                  </a:lnTo>
                  <a:lnTo>
                    <a:pt x="159525" y="305656"/>
                  </a:lnTo>
                  <a:lnTo>
                    <a:pt x="196527" y="3016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4264184" y="4829291"/>
              <a:ext cx="41134" cy="219380"/>
            </a:xfrm>
            <a:custGeom>
              <a:avLst/>
              <a:gdLst/>
              <a:ahLst/>
              <a:cxnLst/>
              <a:rect l="0" t="0" r="0" b="0"/>
              <a:pathLst>
                <a:path w="41134" h="219380">
                  <a:moveTo>
                    <a:pt x="41133" y="0"/>
                  </a:moveTo>
                  <a:lnTo>
                    <a:pt x="31710" y="35886"/>
                  </a:lnTo>
                  <a:lnTo>
                    <a:pt x="27169" y="89006"/>
                  </a:lnTo>
                  <a:lnTo>
                    <a:pt x="12758" y="149446"/>
                  </a:lnTo>
                  <a:lnTo>
                    <a:pt x="3780" y="187486"/>
                  </a:lnTo>
                  <a:lnTo>
                    <a:pt x="0" y="2193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4394798" y="4829291"/>
              <a:ext cx="116188" cy="164535"/>
            </a:xfrm>
            <a:custGeom>
              <a:avLst/>
              <a:gdLst/>
              <a:ahLst/>
              <a:cxnLst/>
              <a:rect l="0" t="0" r="0" b="0"/>
              <a:pathLst>
                <a:path w="116188" h="164535">
                  <a:moveTo>
                    <a:pt x="47631" y="0"/>
                  </a:moveTo>
                  <a:lnTo>
                    <a:pt x="32716" y="48807"/>
                  </a:lnTo>
                  <a:lnTo>
                    <a:pt x="15401" y="108497"/>
                  </a:lnTo>
                  <a:lnTo>
                    <a:pt x="9136" y="157748"/>
                  </a:lnTo>
                  <a:lnTo>
                    <a:pt x="6733" y="163057"/>
                  </a:lnTo>
                  <a:lnTo>
                    <a:pt x="3608" y="160502"/>
                  </a:lnTo>
                  <a:lnTo>
                    <a:pt x="0" y="152706"/>
                  </a:lnTo>
                  <a:lnTo>
                    <a:pt x="55" y="131855"/>
                  </a:lnTo>
                  <a:lnTo>
                    <a:pt x="12504" y="81229"/>
                  </a:lnTo>
                  <a:lnTo>
                    <a:pt x="32483" y="48105"/>
                  </a:lnTo>
                  <a:lnTo>
                    <a:pt x="57701" y="18993"/>
                  </a:lnTo>
                  <a:lnTo>
                    <a:pt x="66532" y="15709"/>
                  </a:lnTo>
                  <a:lnTo>
                    <a:pt x="75466" y="16566"/>
                  </a:lnTo>
                  <a:lnTo>
                    <a:pt x="84469" y="20185"/>
                  </a:lnTo>
                  <a:lnTo>
                    <a:pt x="98535" y="40456"/>
                  </a:lnTo>
                  <a:lnTo>
                    <a:pt x="108342" y="69778"/>
                  </a:lnTo>
                  <a:lnTo>
                    <a:pt x="114638" y="130131"/>
                  </a:lnTo>
                  <a:lnTo>
                    <a:pt x="116187" y="1645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4569330" y="4832511"/>
              <a:ext cx="78768" cy="202449"/>
            </a:xfrm>
            <a:custGeom>
              <a:avLst/>
              <a:gdLst/>
              <a:ahLst/>
              <a:cxnLst/>
              <a:rect l="0" t="0" r="0" b="0"/>
              <a:pathLst>
                <a:path w="78768" h="202449">
                  <a:moveTo>
                    <a:pt x="23923" y="106469"/>
                  </a:moveTo>
                  <a:lnTo>
                    <a:pt x="62091" y="61022"/>
                  </a:lnTo>
                  <a:lnTo>
                    <a:pt x="71356" y="31934"/>
                  </a:lnTo>
                  <a:lnTo>
                    <a:pt x="73826" y="15645"/>
                  </a:lnTo>
                  <a:lnTo>
                    <a:pt x="70903" y="6310"/>
                  </a:lnTo>
                  <a:lnTo>
                    <a:pt x="64383" y="1610"/>
                  </a:lnTo>
                  <a:lnTo>
                    <a:pt x="55467" y="0"/>
                  </a:lnTo>
                  <a:lnTo>
                    <a:pt x="46475" y="5020"/>
                  </a:lnTo>
                  <a:lnTo>
                    <a:pt x="28360" y="26849"/>
                  </a:lnTo>
                  <a:lnTo>
                    <a:pt x="8310" y="73399"/>
                  </a:lnTo>
                  <a:lnTo>
                    <a:pt x="0" y="125786"/>
                  </a:lnTo>
                  <a:lnTo>
                    <a:pt x="6181" y="153649"/>
                  </a:lnTo>
                  <a:lnTo>
                    <a:pt x="12095" y="165345"/>
                  </a:lnTo>
                  <a:lnTo>
                    <a:pt x="30853" y="182403"/>
                  </a:lnTo>
                  <a:lnTo>
                    <a:pt x="58984" y="196508"/>
                  </a:lnTo>
                  <a:lnTo>
                    <a:pt x="78767" y="20244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4667233" y="4843002"/>
              <a:ext cx="172822" cy="191414"/>
            </a:xfrm>
            <a:custGeom>
              <a:avLst/>
              <a:gdLst/>
              <a:ahLst/>
              <a:cxnLst/>
              <a:rect l="0" t="0" r="0" b="0"/>
              <a:pathLst>
                <a:path w="172822" h="191414">
                  <a:moveTo>
                    <a:pt x="117976" y="0"/>
                  </a:moveTo>
                  <a:lnTo>
                    <a:pt x="96140" y="7279"/>
                  </a:lnTo>
                  <a:lnTo>
                    <a:pt x="77294" y="23041"/>
                  </a:lnTo>
                  <a:lnTo>
                    <a:pt x="31198" y="75596"/>
                  </a:lnTo>
                  <a:lnTo>
                    <a:pt x="6781" y="122271"/>
                  </a:lnTo>
                  <a:lnTo>
                    <a:pt x="0" y="156923"/>
                  </a:lnTo>
                  <a:lnTo>
                    <a:pt x="2762" y="170124"/>
                  </a:lnTo>
                  <a:lnTo>
                    <a:pt x="9174" y="180449"/>
                  </a:lnTo>
                  <a:lnTo>
                    <a:pt x="18019" y="188855"/>
                  </a:lnTo>
                  <a:lnTo>
                    <a:pt x="26963" y="191413"/>
                  </a:lnTo>
                  <a:lnTo>
                    <a:pt x="35972" y="190071"/>
                  </a:lnTo>
                  <a:lnTo>
                    <a:pt x="45025" y="186129"/>
                  </a:lnTo>
                  <a:lnTo>
                    <a:pt x="63209" y="165499"/>
                  </a:lnTo>
                  <a:lnTo>
                    <a:pt x="86514" y="119624"/>
                  </a:lnTo>
                  <a:lnTo>
                    <a:pt x="108038" y="56807"/>
                  </a:lnTo>
                  <a:lnTo>
                    <a:pt x="109827" y="51583"/>
                  </a:lnTo>
                  <a:lnTo>
                    <a:pt x="106590" y="69113"/>
                  </a:lnTo>
                  <a:lnTo>
                    <a:pt x="106477" y="118149"/>
                  </a:lnTo>
                  <a:lnTo>
                    <a:pt x="111850" y="148489"/>
                  </a:lnTo>
                  <a:lnTo>
                    <a:pt x="118462" y="156884"/>
                  </a:lnTo>
                  <a:lnTo>
                    <a:pt x="127441" y="160958"/>
                  </a:lnTo>
                  <a:lnTo>
                    <a:pt x="146558" y="161421"/>
                  </a:lnTo>
                  <a:lnTo>
                    <a:pt x="172821" y="1508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4854497" y="4881073"/>
              <a:ext cx="136381" cy="125322"/>
            </a:xfrm>
            <a:custGeom>
              <a:avLst/>
              <a:gdLst/>
              <a:ahLst/>
              <a:cxnLst/>
              <a:rect l="0" t="0" r="0" b="0"/>
              <a:pathLst>
                <a:path w="136381" h="125322">
                  <a:moveTo>
                    <a:pt x="26691" y="3063"/>
                  </a:moveTo>
                  <a:lnTo>
                    <a:pt x="11776" y="58660"/>
                  </a:lnTo>
                  <a:lnTo>
                    <a:pt x="2974" y="103326"/>
                  </a:lnTo>
                  <a:lnTo>
                    <a:pt x="916" y="125321"/>
                  </a:lnTo>
                  <a:lnTo>
                    <a:pt x="0" y="114784"/>
                  </a:lnTo>
                  <a:lnTo>
                    <a:pt x="11883" y="59889"/>
                  </a:lnTo>
                  <a:lnTo>
                    <a:pt x="25695" y="31366"/>
                  </a:lnTo>
                  <a:lnTo>
                    <a:pt x="46053" y="11579"/>
                  </a:lnTo>
                  <a:lnTo>
                    <a:pt x="57881" y="4170"/>
                  </a:lnTo>
                  <a:lnTo>
                    <a:pt x="83210" y="0"/>
                  </a:lnTo>
                  <a:lnTo>
                    <a:pt x="136380" y="306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4415007" y="4705890"/>
              <a:ext cx="13712" cy="1"/>
            </a:xfrm>
            <a:custGeom>
              <a:avLst/>
              <a:gdLst/>
              <a:ahLst/>
              <a:cxnLst/>
              <a:rect l="0" t="0" r="0" b="0"/>
              <a:pathLst>
                <a:path w="13712" h="1">
                  <a:moveTo>
                    <a:pt x="13711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5182834" y="4664364"/>
              <a:ext cx="186726" cy="397793"/>
            </a:xfrm>
            <a:custGeom>
              <a:avLst/>
              <a:gdLst/>
              <a:ahLst/>
              <a:cxnLst/>
              <a:rect l="0" t="0" r="0" b="0"/>
              <a:pathLst>
                <a:path w="186726" h="397793">
                  <a:moveTo>
                    <a:pt x="82267" y="110082"/>
                  </a:moveTo>
                  <a:lnTo>
                    <a:pt x="67353" y="158889"/>
                  </a:lnTo>
                  <a:lnTo>
                    <a:pt x="58550" y="212397"/>
                  </a:lnTo>
                  <a:lnTo>
                    <a:pt x="55942" y="272431"/>
                  </a:lnTo>
                  <a:lnTo>
                    <a:pt x="51107" y="324751"/>
                  </a:lnTo>
                  <a:lnTo>
                    <a:pt x="44089" y="373262"/>
                  </a:lnTo>
                  <a:lnTo>
                    <a:pt x="43104" y="390654"/>
                  </a:lnTo>
                  <a:lnTo>
                    <a:pt x="40924" y="397679"/>
                  </a:lnTo>
                  <a:lnTo>
                    <a:pt x="37947" y="397792"/>
                  </a:lnTo>
                  <a:lnTo>
                    <a:pt x="34438" y="393297"/>
                  </a:lnTo>
                  <a:lnTo>
                    <a:pt x="28808" y="342296"/>
                  </a:lnTo>
                  <a:lnTo>
                    <a:pt x="27833" y="291284"/>
                  </a:lnTo>
                  <a:lnTo>
                    <a:pt x="29068" y="236052"/>
                  </a:lnTo>
                  <a:lnTo>
                    <a:pt x="38405" y="173644"/>
                  </a:lnTo>
                  <a:lnTo>
                    <a:pt x="50820" y="115881"/>
                  </a:lnTo>
                  <a:lnTo>
                    <a:pt x="65671" y="61695"/>
                  </a:lnTo>
                  <a:lnTo>
                    <a:pt x="80477" y="30685"/>
                  </a:lnTo>
                  <a:lnTo>
                    <a:pt x="101277" y="9793"/>
                  </a:lnTo>
                  <a:lnTo>
                    <a:pt x="113222" y="2089"/>
                  </a:lnTo>
                  <a:lnTo>
                    <a:pt x="124232" y="0"/>
                  </a:lnTo>
                  <a:lnTo>
                    <a:pt x="134620" y="1654"/>
                  </a:lnTo>
                  <a:lnTo>
                    <a:pt x="154286" y="11618"/>
                  </a:lnTo>
                  <a:lnTo>
                    <a:pt x="173183" y="26202"/>
                  </a:lnTo>
                  <a:lnTo>
                    <a:pt x="183613" y="50966"/>
                  </a:lnTo>
                  <a:lnTo>
                    <a:pt x="186725" y="82285"/>
                  </a:lnTo>
                  <a:lnTo>
                    <a:pt x="179912" y="132654"/>
                  </a:lnTo>
                  <a:lnTo>
                    <a:pt x="172385" y="162771"/>
                  </a:lnTo>
                  <a:lnTo>
                    <a:pt x="145024" y="205422"/>
                  </a:lnTo>
                  <a:lnTo>
                    <a:pt x="100693" y="239726"/>
                  </a:lnTo>
                  <a:lnTo>
                    <a:pt x="43588" y="266144"/>
                  </a:lnTo>
                  <a:lnTo>
                    <a:pt x="0" y="27461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5317285" y="4840914"/>
              <a:ext cx="153485" cy="194046"/>
            </a:xfrm>
            <a:custGeom>
              <a:avLst/>
              <a:gdLst/>
              <a:ahLst/>
              <a:cxnLst/>
              <a:rect l="0" t="0" r="0" b="0"/>
              <a:pathLst>
                <a:path w="153485" h="194046">
                  <a:moveTo>
                    <a:pt x="153484" y="15799"/>
                  </a:moveTo>
                  <a:lnTo>
                    <a:pt x="138927" y="1242"/>
                  </a:lnTo>
                  <a:lnTo>
                    <a:pt x="131591" y="0"/>
                  </a:lnTo>
                  <a:lnTo>
                    <a:pt x="123654" y="2220"/>
                  </a:lnTo>
                  <a:lnTo>
                    <a:pt x="70618" y="37427"/>
                  </a:lnTo>
                  <a:lnTo>
                    <a:pt x="21466" y="99109"/>
                  </a:lnTo>
                  <a:lnTo>
                    <a:pt x="954" y="146788"/>
                  </a:lnTo>
                  <a:lnTo>
                    <a:pt x="0" y="161017"/>
                  </a:lnTo>
                  <a:lnTo>
                    <a:pt x="7064" y="184952"/>
                  </a:lnTo>
                  <a:lnTo>
                    <a:pt x="16261" y="191030"/>
                  </a:lnTo>
                  <a:lnTo>
                    <a:pt x="42730" y="193721"/>
                  </a:lnTo>
                  <a:lnTo>
                    <a:pt x="55272" y="189258"/>
                  </a:lnTo>
                  <a:lnTo>
                    <a:pt x="77334" y="172112"/>
                  </a:lnTo>
                  <a:lnTo>
                    <a:pt x="116324" y="114442"/>
                  </a:lnTo>
                  <a:lnTo>
                    <a:pt x="139596" y="80574"/>
                  </a:lnTo>
                  <a:lnTo>
                    <a:pt x="141178" y="81834"/>
                  </a:lnTo>
                  <a:lnTo>
                    <a:pt x="130535" y="130291"/>
                  </a:lnTo>
                  <a:lnTo>
                    <a:pt x="126945" y="179646"/>
                  </a:lnTo>
                  <a:lnTo>
                    <a:pt x="126062" y="1940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5539325" y="4884136"/>
              <a:ext cx="41135" cy="178246"/>
            </a:xfrm>
            <a:custGeom>
              <a:avLst/>
              <a:gdLst/>
              <a:ahLst/>
              <a:cxnLst/>
              <a:rect l="0" t="0" r="0" b="0"/>
              <a:pathLst>
                <a:path w="41135" h="178246">
                  <a:moveTo>
                    <a:pt x="41134" y="0"/>
                  </a:moveTo>
                  <a:lnTo>
                    <a:pt x="30188" y="51684"/>
                  </a:lnTo>
                  <a:lnTo>
                    <a:pt x="13355" y="109065"/>
                  </a:lnTo>
                  <a:lnTo>
                    <a:pt x="3958" y="146576"/>
                  </a:lnTo>
                  <a:lnTo>
                    <a:pt x="0" y="1782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5662726" y="4829291"/>
              <a:ext cx="150824" cy="167187"/>
            </a:xfrm>
            <a:custGeom>
              <a:avLst/>
              <a:gdLst/>
              <a:ahLst/>
              <a:cxnLst/>
              <a:rect l="0" t="0" r="0" b="0"/>
              <a:pathLst>
                <a:path w="150824" h="167187">
                  <a:moveTo>
                    <a:pt x="0" y="137112"/>
                  </a:moveTo>
                  <a:lnTo>
                    <a:pt x="0" y="166227"/>
                  </a:lnTo>
                  <a:lnTo>
                    <a:pt x="1524" y="167186"/>
                  </a:lnTo>
                  <a:lnTo>
                    <a:pt x="19084" y="108835"/>
                  </a:lnTo>
                  <a:lnTo>
                    <a:pt x="46788" y="61024"/>
                  </a:lnTo>
                  <a:lnTo>
                    <a:pt x="83943" y="22821"/>
                  </a:lnTo>
                  <a:lnTo>
                    <a:pt x="110434" y="10142"/>
                  </a:lnTo>
                  <a:lnTo>
                    <a:pt x="15082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5923239" y="4788157"/>
              <a:ext cx="13712" cy="1"/>
            </a:xfrm>
            <a:custGeom>
              <a:avLst/>
              <a:gdLst/>
              <a:ahLst/>
              <a:cxnLst/>
              <a:rect l="0" t="0" r="0" b="0"/>
              <a:pathLst>
                <a:path w="13712" h="1">
                  <a:moveTo>
                    <a:pt x="13711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5758705" y="4856713"/>
              <a:ext cx="145548" cy="171546"/>
            </a:xfrm>
            <a:custGeom>
              <a:avLst/>
              <a:gdLst/>
              <a:ahLst/>
              <a:cxnLst/>
              <a:rect l="0" t="0" r="0" b="0"/>
              <a:pathLst>
                <a:path w="145548" h="171546">
                  <a:moveTo>
                    <a:pt x="68556" y="0"/>
                  </a:moveTo>
                  <a:lnTo>
                    <a:pt x="124114" y="59621"/>
                  </a:lnTo>
                  <a:lnTo>
                    <a:pt x="133017" y="71740"/>
                  </a:lnTo>
                  <a:lnTo>
                    <a:pt x="142909" y="101456"/>
                  </a:lnTo>
                  <a:lnTo>
                    <a:pt x="145547" y="117912"/>
                  </a:lnTo>
                  <a:lnTo>
                    <a:pt x="140353" y="144321"/>
                  </a:lnTo>
                  <a:lnTo>
                    <a:pt x="134702" y="155630"/>
                  </a:lnTo>
                  <a:lnTo>
                    <a:pt x="124841" y="163168"/>
                  </a:lnTo>
                  <a:lnTo>
                    <a:pt x="97634" y="171545"/>
                  </a:lnTo>
                  <a:lnTo>
                    <a:pt x="35084" y="167499"/>
                  </a:lnTo>
                  <a:lnTo>
                    <a:pt x="0" y="1645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5649015" y="4760735"/>
              <a:ext cx="13712" cy="1"/>
            </a:xfrm>
            <a:custGeom>
              <a:avLst/>
              <a:gdLst/>
              <a:ahLst/>
              <a:cxnLst/>
              <a:rect l="0" t="0" r="0" b="0"/>
              <a:pathLst>
                <a:path w="13712" h="1">
                  <a:moveTo>
                    <a:pt x="13711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6118821" y="4851341"/>
              <a:ext cx="215755" cy="210539"/>
            </a:xfrm>
            <a:custGeom>
              <a:avLst/>
              <a:gdLst/>
              <a:ahLst/>
              <a:cxnLst/>
              <a:rect l="0" t="0" r="0" b="0"/>
              <a:pathLst>
                <a:path w="215755" h="210539">
                  <a:moveTo>
                    <a:pt x="202043" y="19083"/>
                  </a:moveTo>
                  <a:lnTo>
                    <a:pt x="144791" y="0"/>
                  </a:lnTo>
                  <a:lnTo>
                    <a:pt x="98072" y="1410"/>
                  </a:lnTo>
                  <a:lnTo>
                    <a:pt x="71534" y="15799"/>
                  </a:lnTo>
                  <a:lnTo>
                    <a:pt x="29672" y="62277"/>
                  </a:lnTo>
                  <a:lnTo>
                    <a:pt x="8611" y="109240"/>
                  </a:lnTo>
                  <a:lnTo>
                    <a:pt x="0" y="161749"/>
                  </a:lnTo>
                  <a:lnTo>
                    <a:pt x="3362" y="176656"/>
                  </a:lnTo>
                  <a:lnTo>
                    <a:pt x="19285" y="201345"/>
                  </a:lnTo>
                  <a:lnTo>
                    <a:pt x="29930" y="207623"/>
                  </a:lnTo>
                  <a:lnTo>
                    <a:pt x="53945" y="210538"/>
                  </a:lnTo>
                  <a:lnTo>
                    <a:pt x="79853" y="202692"/>
                  </a:lnTo>
                  <a:lnTo>
                    <a:pt x="116072" y="181144"/>
                  </a:lnTo>
                  <a:lnTo>
                    <a:pt x="134888" y="162713"/>
                  </a:lnTo>
                  <a:lnTo>
                    <a:pt x="164460" y="100403"/>
                  </a:lnTo>
                  <a:lnTo>
                    <a:pt x="178889" y="59936"/>
                  </a:lnTo>
                  <a:lnTo>
                    <a:pt x="182037" y="58506"/>
                  </a:lnTo>
                  <a:lnTo>
                    <a:pt x="185534" y="77230"/>
                  </a:lnTo>
                  <a:lnTo>
                    <a:pt x="190826" y="138848"/>
                  </a:lnTo>
                  <a:lnTo>
                    <a:pt x="215754" y="19732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6420012" y="4843002"/>
              <a:ext cx="65387" cy="155476"/>
            </a:xfrm>
            <a:custGeom>
              <a:avLst/>
              <a:gdLst/>
              <a:ahLst/>
              <a:cxnLst/>
              <a:rect l="0" t="0" r="0" b="0"/>
              <a:pathLst>
                <a:path w="65387" h="155476">
                  <a:moveTo>
                    <a:pt x="24253" y="95978"/>
                  </a:moveTo>
                  <a:lnTo>
                    <a:pt x="5168" y="153231"/>
                  </a:lnTo>
                  <a:lnTo>
                    <a:pt x="2389" y="155475"/>
                  </a:lnTo>
                  <a:lnTo>
                    <a:pt x="536" y="150878"/>
                  </a:lnTo>
                  <a:lnTo>
                    <a:pt x="0" y="129519"/>
                  </a:lnTo>
                  <a:lnTo>
                    <a:pt x="12071" y="70216"/>
                  </a:lnTo>
                  <a:lnTo>
                    <a:pt x="21885" y="43395"/>
                  </a:lnTo>
                  <a:lnTo>
                    <a:pt x="43018" y="14212"/>
                  </a:lnTo>
                  <a:lnTo>
                    <a:pt x="6538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6537878" y="4880164"/>
              <a:ext cx="139478" cy="136723"/>
            </a:xfrm>
            <a:custGeom>
              <a:avLst/>
              <a:gdLst/>
              <a:ahLst/>
              <a:cxnLst/>
              <a:rect l="0" t="0" r="0" b="0"/>
              <a:pathLst>
                <a:path w="139478" h="136723">
                  <a:moveTo>
                    <a:pt x="29788" y="113661"/>
                  </a:moveTo>
                  <a:lnTo>
                    <a:pt x="44345" y="99103"/>
                  </a:lnTo>
                  <a:lnTo>
                    <a:pt x="60677" y="60936"/>
                  </a:lnTo>
                  <a:lnTo>
                    <a:pt x="67885" y="11032"/>
                  </a:lnTo>
                  <a:lnTo>
                    <a:pt x="64327" y="2585"/>
                  </a:lnTo>
                  <a:lnTo>
                    <a:pt x="57385" y="0"/>
                  </a:lnTo>
                  <a:lnTo>
                    <a:pt x="48186" y="1324"/>
                  </a:lnTo>
                  <a:lnTo>
                    <a:pt x="40530" y="6777"/>
                  </a:lnTo>
                  <a:lnTo>
                    <a:pt x="5040" y="60991"/>
                  </a:lnTo>
                  <a:lnTo>
                    <a:pt x="0" y="87206"/>
                  </a:lnTo>
                  <a:lnTo>
                    <a:pt x="788" y="100594"/>
                  </a:lnTo>
                  <a:lnTo>
                    <a:pt x="5885" y="111044"/>
                  </a:lnTo>
                  <a:lnTo>
                    <a:pt x="23735" y="126717"/>
                  </a:lnTo>
                  <a:lnTo>
                    <a:pt x="50965" y="134699"/>
                  </a:lnTo>
                  <a:lnTo>
                    <a:pt x="81857" y="136722"/>
                  </a:lnTo>
                  <a:lnTo>
                    <a:pt x="139477" y="12737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6816192" y="4815580"/>
              <a:ext cx="91020" cy="205669"/>
            </a:xfrm>
            <a:custGeom>
              <a:avLst/>
              <a:gdLst/>
              <a:ahLst/>
              <a:cxnLst/>
              <a:rect l="0" t="0" r="0" b="0"/>
              <a:pathLst>
                <a:path w="91020" h="205669">
                  <a:moveTo>
                    <a:pt x="53120" y="0"/>
                  </a:moveTo>
                  <a:lnTo>
                    <a:pt x="31284" y="7278"/>
                  </a:lnTo>
                  <a:lnTo>
                    <a:pt x="12438" y="23040"/>
                  </a:lnTo>
                  <a:lnTo>
                    <a:pt x="3147" y="33641"/>
                  </a:lnTo>
                  <a:lnTo>
                    <a:pt x="0" y="45280"/>
                  </a:lnTo>
                  <a:lnTo>
                    <a:pt x="4628" y="70398"/>
                  </a:lnTo>
                  <a:lnTo>
                    <a:pt x="20904" y="92734"/>
                  </a:lnTo>
                  <a:lnTo>
                    <a:pt x="80121" y="150538"/>
                  </a:lnTo>
                  <a:lnTo>
                    <a:pt x="89402" y="159774"/>
                  </a:lnTo>
                  <a:lnTo>
                    <a:pt x="91019" y="167454"/>
                  </a:lnTo>
                  <a:lnTo>
                    <a:pt x="87526" y="174098"/>
                  </a:lnTo>
                  <a:lnTo>
                    <a:pt x="39409" y="2056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6951579" y="4884136"/>
              <a:ext cx="205669" cy="151436"/>
            </a:xfrm>
            <a:custGeom>
              <a:avLst/>
              <a:gdLst/>
              <a:ahLst/>
              <a:cxnLst/>
              <a:rect l="0" t="0" r="0" b="0"/>
              <a:pathLst>
                <a:path w="205669" h="151436">
                  <a:moveTo>
                    <a:pt x="0" y="0"/>
                  </a:moveTo>
                  <a:lnTo>
                    <a:pt x="0" y="59659"/>
                  </a:lnTo>
                  <a:lnTo>
                    <a:pt x="7279" y="121643"/>
                  </a:lnTo>
                  <a:lnTo>
                    <a:pt x="13994" y="132893"/>
                  </a:lnTo>
                  <a:lnTo>
                    <a:pt x="33642" y="149456"/>
                  </a:lnTo>
                  <a:lnTo>
                    <a:pt x="43757" y="151435"/>
                  </a:lnTo>
                  <a:lnTo>
                    <a:pt x="53547" y="149708"/>
                  </a:lnTo>
                  <a:lnTo>
                    <a:pt x="63120" y="145509"/>
                  </a:lnTo>
                  <a:lnTo>
                    <a:pt x="77820" y="128656"/>
                  </a:lnTo>
                  <a:lnTo>
                    <a:pt x="104534" y="67442"/>
                  </a:lnTo>
                  <a:lnTo>
                    <a:pt x="115610" y="36233"/>
                  </a:lnTo>
                  <a:lnTo>
                    <a:pt x="111311" y="66064"/>
                  </a:lnTo>
                  <a:lnTo>
                    <a:pt x="110771" y="80606"/>
                  </a:lnTo>
                  <a:lnTo>
                    <a:pt x="116504" y="90300"/>
                  </a:lnTo>
                  <a:lnTo>
                    <a:pt x="126420" y="96763"/>
                  </a:lnTo>
                  <a:lnTo>
                    <a:pt x="139125" y="101072"/>
                  </a:lnTo>
                  <a:lnTo>
                    <a:pt x="150642" y="100897"/>
                  </a:lnTo>
                  <a:lnTo>
                    <a:pt x="171564" y="92578"/>
                  </a:lnTo>
                  <a:lnTo>
                    <a:pt x="186956" y="78725"/>
                  </a:lnTo>
                  <a:lnTo>
                    <a:pt x="205668" y="5484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7157426" y="4852813"/>
              <a:ext cx="154208" cy="334195"/>
            </a:xfrm>
            <a:custGeom>
              <a:avLst/>
              <a:gdLst/>
              <a:ahLst/>
              <a:cxnLst/>
              <a:rect l="0" t="0" r="0" b="0"/>
              <a:pathLst>
                <a:path w="154208" h="334195">
                  <a:moveTo>
                    <a:pt x="40955" y="31323"/>
                  </a:moveTo>
                  <a:lnTo>
                    <a:pt x="22109" y="76631"/>
                  </a:lnTo>
                  <a:lnTo>
                    <a:pt x="14550" y="134293"/>
                  </a:lnTo>
                  <a:lnTo>
                    <a:pt x="4862" y="190650"/>
                  </a:lnTo>
                  <a:lnTo>
                    <a:pt x="1315" y="245943"/>
                  </a:lnTo>
                  <a:lnTo>
                    <a:pt x="1787" y="299397"/>
                  </a:lnTo>
                  <a:lnTo>
                    <a:pt x="7851" y="334194"/>
                  </a:lnTo>
                  <a:lnTo>
                    <a:pt x="2877" y="310649"/>
                  </a:lnTo>
                  <a:lnTo>
                    <a:pt x="424" y="248099"/>
                  </a:lnTo>
                  <a:lnTo>
                    <a:pt x="0" y="191023"/>
                  </a:lnTo>
                  <a:lnTo>
                    <a:pt x="3937" y="129931"/>
                  </a:lnTo>
                  <a:lnTo>
                    <a:pt x="14752" y="77298"/>
                  </a:lnTo>
                  <a:lnTo>
                    <a:pt x="24739" y="48709"/>
                  </a:lnTo>
                  <a:lnTo>
                    <a:pt x="39333" y="25847"/>
                  </a:lnTo>
                  <a:lnTo>
                    <a:pt x="60040" y="9592"/>
                  </a:lnTo>
                  <a:lnTo>
                    <a:pt x="71959" y="3124"/>
                  </a:lnTo>
                  <a:lnTo>
                    <a:pt x="97392" y="0"/>
                  </a:lnTo>
                  <a:lnTo>
                    <a:pt x="110572" y="1300"/>
                  </a:lnTo>
                  <a:lnTo>
                    <a:pt x="120882" y="6738"/>
                  </a:lnTo>
                  <a:lnTo>
                    <a:pt x="136401" y="24966"/>
                  </a:lnTo>
                  <a:lnTo>
                    <a:pt x="153703" y="60924"/>
                  </a:lnTo>
                  <a:lnTo>
                    <a:pt x="154207" y="73909"/>
                  </a:lnTo>
                  <a:lnTo>
                    <a:pt x="146641" y="100524"/>
                  </a:lnTo>
                  <a:lnTo>
                    <a:pt x="125252" y="133925"/>
                  </a:lnTo>
                  <a:lnTo>
                    <a:pt x="104319" y="149542"/>
                  </a:lnTo>
                  <a:lnTo>
                    <a:pt x="40955" y="1821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7335493" y="4840920"/>
              <a:ext cx="178700" cy="255072"/>
            </a:xfrm>
            <a:custGeom>
              <a:avLst/>
              <a:gdLst/>
              <a:ahLst/>
              <a:cxnLst/>
              <a:rect l="0" t="0" r="0" b="0"/>
              <a:pathLst>
                <a:path w="178700" h="255072">
                  <a:moveTo>
                    <a:pt x="0" y="43216"/>
                  </a:moveTo>
                  <a:lnTo>
                    <a:pt x="18845" y="88524"/>
                  </a:lnTo>
                  <a:lnTo>
                    <a:pt x="24880" y="146186"/>
                  </a:lnTo>
                  <a:lnTo>
                    <a:pt x="26668" y="204067"/>
                  </a:lnTo>
                  <a:lnTo>
                    <a:pt x="25675" y="255071"/>
                  </a:lnTo>
                  <a:lnTo>
                    <a:pt x="23211" y="254532"/>
                  </a:lnTo>
                  <a:lnTo>
                    <a:pt x="20044" y="248079"/>
                  </a:lnTo>
                  <a:lnTo>
                    <a:pt x="14962" y="193936"/>
                  </a:lnTo>
                  <a:lnTo>
                    <a:pt x="17129" y="142380"/>
                  </a:lnTo>
                  <a:lnTo>
                    <a:pt x="34190" y="90033"/>
                  </a:lnTo>
                  <a:lnTo>
                    <a:pt x="51095" y="46423"/>
                  </a:lnTo>
                  <a:lnTo>
                    <a:pt x="66382" y="23821"/>
                  </a:lnTo>
                  <a:lnTo>
                    <a:pt x="87394" y="7681"/>
                  </a:lnTo>
                  <a:lnTo>
                    <a:pt x="99397" y="1245"/>
                  </a:lnTo>
                  <a:lnTo>
                    <a:pt x="111968" y="0"/>
                  </a:lnTo>
                  <a:lnTo>
                    <a:pt x="138124" y="6743"/>
                  </a:lnTo>
                  <a:lnTo>
                    <a:pt x="160922" y="28021"/>
                  </a:lnTo>
                  <a:lnTo>
                    <a:pt x="171267" y="42227"/>
                  </a:lnTo>
                  <a:lnTo>
                    <a:pt x="178699" y="74261"/>
                  </a:lnTo>
                  <a:lnTo>
                    <a:pt x="175400" y="108812"/>
                  </a:lnTo>
                  <a:lnTo>
                    <a:pt x="163777" y="144480"/>
                  </a:lnTo>
                  <a:lnTo>
                    <a:pt x="153365" y="157953"/>
                  </a:lnTo>
                  <a:lnTo>
                    <a:pt x="125546" y="176985"/>
                  </a:lnTo>
                  <a:lnTo>
                    <a:pt x="96932" y="182397"/>
                  </a:lnTo>
                  <a:lnTo>
                    <a:pt x="54844" y="1803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7541161" y="4719601"/>
              <a:ext cx="38276" cy="329070"/>
            </a:xfrm>
            <a:custGeom>
              <a:avLst/>
              <a:gdLst/>
              <a:ahLst/>
              <a:cxnLst/>
              <a:rect l="0" t="0" r="0" b="0"/>
              <a:pathLst>
                <a:path w="38276" h="329070">
                  <a:moveTo>
                    <a:pt x="27422" y="0"/>
                  </a:moveTo>
                  <a:lnTo>
                    <a:pt x="38275" y="59660"/>
                  </a:lnTo>
                  <a:lnTo>
                    <a:pt x="36224" y="111117"/>
                  </a:lnTo>
                  <a:lnTo>
                    <a:pt x="25967" y="164957"/>
                  </a:lnTo>
                  <a:lnTo>
                    <a:pt x="17343" y="219504"/>
                  </a:lnTo>
                  <a:lnTo>
                    <a:pt x="10725" y="274261"/>
                  </a:lnTo>
                  <a:lnTo>
                    <a:pt x="0" y="3290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7640634" y="4859369"/>
              <a:ext cx="106196" cy="143439"/>
            </a:xfrm>
            <a:custGeom>
              <a:avLst/>
              <a:gdLst/>
              <a:ahLst/>
              <a:cxnLst/>
              <a:rect l="0" t="0" r="0" b="0"/>
              <a:pathLst>
                <a:path w="106196" h="143439">
                  <a:moveTo>
                    <a:pt x="10216" y="93322"/>
                  </a:moveTo>
                  <a:lnTo>
                    <a:pt x="60190" y="55154"/>
                  </a:lnTo>
                  <a:lnTo>
                    <a:pt x="70514" y="29640"/>
                  </a:lnTo>
                  <a:lnTo>
                    <a:pt x="73266" y="14304"/>
                  </a:lnTo>
                  <a:lnTo>
                    <a:pt x="70531" y="5604"/>
                  </a:lnTo>
                  <a:lnTo>
                    <a:pt x="64138" y="1327"/>
                  </a:lnTo>
                  <a:lnTo>
                    <a:pt x="55305" y="0"/>
                  </a:lnTo>
                  <a:lnTo>
                    <a:pt x="46369" y="3685"/>
                  </a:lnTo>
                  <a:lnTo>
                    <a:pt x="28315" y="19967"/>
                  </a:lnTo>
                  <a:lnTo>
                    <a:pt x="8301" y="54829"/>
                  </a:lnTo>
                  <a:lnTo>
                    <a:pt x="0" y="101384"/>
                  </a:lnTo>
                  <a:lnTo>
                    <a:pt x="3406" y="113931"/>
                  </a:lnTo>
                  <a:lnTo>
                    <a:pt x="10246" y="123820"/>
                  </a:lnTo>
                  <a:lnTo>
                    <a:pt x="19377" y="131936"/>
                  </a:lnTo>
                  <a:lnTo>
                    <a:pt x="45773" y="140953"/>
                  </a:lnTo>
                  <a:lnTo>
                    <a:pt x="73247" y="143438"/>
                  </a:lnTo>
                  <a:lnTo>
                    <a:pt x="106195" y="1344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7795533" y="4850416"/>
              <a:ext cx="221408" cy="170833"/>
            </a:xfrm>
            <a:custGeom>
              <a:avLst/>
              <a:gdLst/>
              <a:ahLst/>
              <a:cxnLst/>
              <a:rect l="0" t="0" r="0" b="0"/>
              <a:pathLst>
                <a:path w="221408" h="170833">
                  <a:moveTo>
                    <a:pt x="47274" y="20008"/>
                  </a:moveTo>
                  <a:lnTo>
                    <a:pt x="28190" y="77260"/>
                  </a:lnTo>
                  <a:lnTo>
                    <a:pt x="10553" y="130173"/>
                  </a:lnTo>
                  <a:lnTo>
                    <a:pt x="0" y="160308"/>
                  </a:lnTo>
                  <a:lnTo>
                    <a:pt x="12310" y="105818"/>
                  </a:lnTo>
                  <a:lnTo>
                    <a:pt x="32174" y="69470"/>
                  </a:lnTo>
                  <a:lnTo>
                    <a:pt x="57357" y="39403"/>
                  </a:lnTo>
                  <a:lnTo>
                    <a:pt x="66184" y="35985"/>
                  </a:lnTo>
                  <a:lnTo>
                    <a:pt x="75115" y="36754"/>
                  </a:lnTo>
                  <a:lnTo>
                    <a:pt x="84117" y="40313"/>
                  </a:lnTo>
                  <a:lnTo>
                    <a:pt x="98181" y="60517"/>
                  </a:lnTo>
                  <a:lnTo>
                    <a:pt x="107985" y="89810"/>
                  </a:lnTo>
                  <a:lnTo>
                    <a:pt x="112343" y="123142"/>
                  </a:lnTo>
                  <a:lnTo>
                    <a:pt x="111982" y="128374"/>
                  </a:lnTo>
                  <a:lnTo>
                    <a:pt x="110218" y="125769"/>
                  </a:lnTo>
                  <a:lnTo>
                    <a:pt x="107518" y="117937"/>
                  </a:lnTo>
                  <a:lnTo>
                    <a:pt x="112644" y="97048"/>
                  </a:lnTo>
                  <a:lnTo>
                    <a:pt x="140761" y="46398"/>
                  </a:lnTo>
                  <a:lnTo>
                    <a:pt x="166721" y="5991"/>
                  </a:lnTo>
                  <a:lnTo>
                    <a:pt x="178703" y="0"/>
                  </a:lnTo>
                  <a:lnTo>
                    <a:pt x="208267" y="1467"/>
                  </a:lnTo>
                  <a:lnTo>
                    <a:pt x="217065" y="9171"/>
                  </a:lnTo>
                  <a:lnTo>
                    <a:pt x="221407" y="20401"/>
                  </a:lnTo>
                  <a:lnTo>
                    <a:pt x="220239" y="65321"/>
                  </a:lnTo>
                  <a:lnTo>
                    <a:pt x="206196" y="127815"/>
                  </a:lnTo>
                  <a:lnTo>
                    <a:pt x="198098" y="17083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8074022" y="4844625"/>
              <a:ext cx="256005" cy="190335"/>
            </a:xfrm>
            <a:custGeom>
              <a:avLst/>
              <a:gdLst/>
              <a:ahLst/>
              <a:cxnLst/>
              <a:rect l="0" t="0" r="0" b="0"/>
              <a:pathLst>
                <a:path w="256005" h="190335">
                  <a:moveTo>
                    <a:pt x="15587" y="149200"/>
                  </a:moveTo>
                  <a:lnTo>
                    <a:pt x="53755" y="91948"/>
                  </a:lnTo>
                  <a:lnTo>
                    <a:pt x="72768" y="52508"/>
                  </a:lnTo>
                  <a:lnTo>
                    <a:pt x="73513" y="40559"/>
                  </a:lnTo>
                  <a:lnTo>
                    <a:pt x="66215" y="19156"/>
                  </a:lnTo>
                  <a:lnTo>
                    <a:pt x="61526" y="16800"/>
                  </a:lnTo>
                  <a:lnTo>
                    <a:pt x="56877" y="19800"/>
                  </a:lnTo>
                  <a:lnTo>
                    <a:pt x="22943" y="79177"/>
                  </a:lnTo>
                  <a:lnTo>
                    <a:pt x="5652" y="107414"/>
                  </a:lnTo>
                  <a:lnTo>
                    <a:pt x="0" y="135199"/>
                  </a:lnTo>
                  <a:lnTo>
                    <a:pt x="625" y="149007"/>
                  </a:lnTo>
                  <a:lnTo>
                    <a:pt x="5612" y="159736"/>
                  </a:lnTo>
                  <a:lnTo>
                    <a:pt x="23341" y="175719"/>
                  </a:lnTo>
                  <a:lnTo>
                    <a:pt x="32944" y="177544"/>
                  </a:lnTo>
                  <a:lnTo>
                    <a:pt x="42393" y="175713"/>
                  </a:lnTo>
                  <a:lnTo>
                    <a:pt x="70249" y="158579"/>
                  </a:lnTo>
                  <a:lnTo>
                    <a:pt x="106959" y="125492"/>
                  </a:lnTo>
                  <a:lnTo>
                    <a:pt x="127128" y="91393"/>
                  </a:lnTo>
                  <a:lnTo>
                    <a:pt x="131081" y="89334"/>
                  </a:lnTo>
                  <a:lnTo>
                    <a:pt x="133717" y="94055"/>
                  </a:lnTo>
                  <a:lnTo>
                    <a:pt x="135122" y="114027"/>
                  </a:lnTo>
                  <a:lnTo>
                    <a:pt x="130394" y="140302"/>
                  </a:lnTo>
                  <a:lnTo>
                    <a:pt x="144964" y="104052"/>
                  </a:lnTo>
                  <a:lnTo>
                    <a:pt x="176731" y="52429"/>
                  </a:lnTo>
                  <a:lnTo>
                    <a:pt x="203322" y="11853"/>
                  </a:lnTo>
                  <a:lnTo>
                    <a:pt x="213871" y="4314"/>
                  </a:lnTo>
                  <a:lnTo>
                    <a:pt x="225473" y="812"/>
                  </a:lnTo>
                  <a:lnTo>
                    <a:pt x="237778" y="0"/>
                  </a:lnTo>
                  <a:lnTo>
                    <a:pt x="245982" y="5553"/>
                  </a:lnTo>
                  <a:lnTo>
                    <a:pt x="251450" y="15349"/>
                  </a:lnTo>
                  <a:lnTo>
                    <a:pt x="256004" y="42483"/>
                  </a:lnTo>
                  <a:lnTo>
                    <a:pt x="246514" y="105494"/>
                  </a:lnTo>
                  <a:lnTo>
                    <a:pt x="238388" y="148438"/>
                  </a:lnTo>
                  <a:lnTo>
                    <a:pt x="234966" y="1903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8487234" y="4651045"/>
              <a:ext cx="27423" cy="356492"/>
            </a:xfrm>
            <a:custGeom>
              <a:avLst/>
              <a:gdLst/>
              <a:ahLst/>
              <a:cxnLst/>
              <a:rect l="0" t="0" r="0" b="0"/>
              <a:pathLst>
                <a:path w="27423" h="356492">
                  <a:moveTo>
                    <a:pt x="27422" y="0"/>
                  </a:moveTo>
                  <a:lnTo>
                    <a:pt x="25898" y="45309"/>
                  </a:lnTo>
                  <a:lnTo>
                    <a:pt x="17999" y="102971"/>
                  </a:lnTo>
                  <a:lnTo>
                    <a:pt x="13458" y="159328"/>
                  </a:lnTo>
                  <a:lnTo>
                    <a:pt x="4665" y="214620"/>
                  </a:lnTo>
                  <a:lnTo>
                    <a:pt x="1382" y="269598"/>
                  </a:lnTo>
                  <a:lnTo>
                    <a:pt x="273" y="330581"/>
                  </a:lnTo>
                  <a:lnTo>
                    <a:pt x="0" y="3564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8391255" y="4870424"/>
              <a:ext cx="205669" cy="13713"/>
            </a:xfrm>
            <a:custGeom>
              <a:avLst/>
              <a:gdLst/>
              <a:ahLst/>
              <a:cxnLst/>
              <a:rect l="0" t="0" r="0" b="0"/>
              <a:pathLst>
                <a:path w="205669" h="13713">
                  <a:moveTo>
                    <a:pt x="0" y="13712"/>
                  </a:moveTo>
                  <a:lnTo>
                    <a:pt x="55598" y="9649"/>
                  </a:lnTo>
                  <a:lnTo>
                    <a:pt x="117118" y="1907"/>
                  </a:lnTo>
                  <a:lnTo>
                    <a:pt x="169952" y="565"/>
                  </a:lnTo>
                  <a:lnTo>
                    <a:pt x="20566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8606854" y="4774446"/>
              <a:ext cx="127182" cy="243628"/>
            </a:xfrm>
            <a:custGeom>
              <a:avLst/>
              <a:gdLst/>
              <a:ahLst/>
              <a:cxnLst/>
              <a:rect l="0" t="0" r="0" b="0"/>
              <a:pathLst>
                <a:path w="127182" h="243628">
                  <a:moveTo>
                    <a:pt x="127181" y="0"/>
                  </a:moveTo>
                  <a:lnTo>
                    <a:pt x="80407" y="49821"/>
                  </a:lnTo>
                  <a:lnTo>
                    <a:pt x="44702" y="104183"/>
                  </a:lnTo>
                  <a:lnTo>
                    <a:pt x="28062" y="128571"/>
                  </a:lnTo>
                  <a:lnTo>
                    <a:pt x="10129" y="176561"/>
                  </a:lnTo>
                  <a:lnTo>
                    <a:pt x="0" y="211521"/>
                  </a:lnTo>
                  <a:lnTo>
                    <a:pt x="1260" y="224805"/>
                  </a:lnTo>
                  <a:lnTo>
                    <a:pt x="6671" y="235184"/>
                  </a:lnTo>
                  <a:lnTo>
                    <a:pt x="14848" y="243627"/>
                  </a:lnTo>
                  <a:lnTo>
                    <a:pt x="23347" y="243162"/>
                  </a:lnTo>
                  <a:lnTo>
                    <a:pt x="32060" y="236758"/>
                  </a:lnTo>
                  <a:lnTo>
                    <a:pt x="67935" y="182694"/>
                  </a:lnTo>
                  <a:lnTo>
                    <a:pt x="93416" y="124279"/>
                  </a:lnTo>
                  <a:lnTo>
                    <a:pt x="113120" y="68730"/>
                  </a:lnTo>
                  <a:lnTo>
                    <a:pt x="117807" y="54960"/>
                  </a:lnTo>
                  <a:lnTo>
                    <a:pt x="120932" y="51875"/>
                  </a:lnTo>
                  <a:lnTo>
                    <a:pt x="123015" y="55912"/>
                  </a:lnTo>
                  <a:lnTo>
                    <a:pt x="123806" y="75124"/>
                  </a:lnTo>
                  <a:lnTo>
                    <a:pt x="107854" y="137977"/>
                  </a:lnTo>
                  <a:lnTo>
                    <a:pt x="102157" y="185780"/>
                  </a:lnTo>
                  <a:lnTo>
                    <a:pt x="104887" y="208509"/>
                  </a:lnTo>
                  <a:lnTo>
                    <a:pt x="113470" y="2330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8782251" y="4801869"/>
              <a:ext cx="75186" cy="143288"/>
            </a:xfrm>
            <a:custGeom>
              <a:avLst/>
              <a:gdLst/>
              <a:ahLst/>
              <a:cxnLst/>
              <a:rect l="0" t="0" r="0" b="0"/>
              <a:pathLst>
                <a:path w="75186" h="143288">
                  <a:moveTo>
                    <a:pt x="20340" y="82267"/>
                  </a:moveTo>
                  <a:lnTo>
                    <a:pt x="0" y="143287"/>
                  </a:lnTo>
                  <a:lnTo>
                    <a:pt x="25084" y="80221"/>
                  </a:lnTo>
                  <a:lnTo>
                    <a:pt x="67476" y="18797"/>
                  </a:lnTo>
                  <a:lnTo>
                    <a:pt x="7518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8922908" y="4824640"/>
              <a:ext cx="167620" cy="509901"/>
            </a:xfrm>
            <a:custGeom>
              <a:avLst/>
              <a:gdLst/>
              <a:ahLst/>
              <a:cxnLst/>
              <a:rect l="0" t="0" r="0" b="0"/>
              <a:pathLst>
                <a:path w="167620" h="509901">
                  <a:moveTo>
                    <a:pt x="30507" y="32073"/>
                  </a:moveTo>
                  <a:lnTo>
                    <a:pt x="11529" y="80880"/>
                  </a:lnTo>
                  <a:lnTo>
                    <a:pt x="4143" y="96604"/>
                  </a:lnTo>
                  <a:lnTo>
                    <a:pt x="0" y="130325"/>
                  </a:lnTo>
                  <a:lnTo>
                    <a:pt x="1028" y="147849"/>
                  </a:lnTo>
                  <a:lnTo>
                    <a:pt x="6284" y="158008"/>
                  </a:lnTo>
                  <a:lnTo>
                    <a:pt x="14358" y="163257"/>
                  </a:lnTo>
                  <a:lnTo>
                    <a:pt x="24311" y="165233"/>
                  </a:lnTo>
                  <a:lnTo>
                    <a:pt x="33993" y="163504"/>
                  </a:lnTo>
                  <a:lnTo>
                    <a:pt x="52877" y="153457"/>
                  </a:lnTo>
                  <a:lnTo>
                    <a:pt x="67363" y="134772"/>
                  </a:lnTo>
                  <a:lnTo>
                    <a:pt x="93929" y="72286"/>
                  </a:lnTo>
                  <a:lnTo>
                    <a:pt x="112662" y="18180"/>
                  </a:lnTo>
                  <a:lnTo>
                    <a:pt x="118818" y="0"/>
                  </a:lnTo>
                  <a:lnTo>
                    <a:pt x="115242" y="16984"/>
                  </a:lnTo>
                  <a:lnTo>
                    <a:pt x="111982" y="62981"/>
                  </a:lnTo>
                  <a:lnTo>
                    <a:pt x="105820" y="108272"/>
                  </a:lnTo>
                  <a:lnTo>
                    <a:pt x="102066" y="154808"/>
                  </a:lnTo>
                  <a:lnTo>
                    <a:pt x="100398" y="202406"/>
                  </a:lnTo>
                  <a:lnTo>
                    <a:pt x="99656" y="254029"/>
                  </a:lnTo>
                  <a:lnTo>
                    <a:pt x="95264" y="307442"/>
                  </a:lnTo>
                  <a:lnTo>
                    <a:pt x="89757" y="358604"/>
                  </a:lnTo>
                  <a:lnTo>
                    <a:pt x="85133" y="420144"/>
                  </a:lnTo>
                  <a:lnTo>
                    <a:pt x="70694" y="482656"/>
                  </a:lnTo>
                  <a:lnTo>
                    <a:pt x="66439" y="496996"/>
                  </a:lnTo>
                  <a:lnTo>
                    <a:pt x="59032" y="505033"/>
                  </a:lnTo>
                  <a:lnTo>
                    <a:pt x="49523" y="508867"/>
                  </a:lnTo>
                  <a:lnTo>
                    <a:pt x="38614" y="509900"/>
                  </a:lnTo>
                  <a:lnTo>
                    <a:pt x="29818" y="504494"/>
                  </a:lnTo>
                  <a:lnTo>
                    <a:pt x="15981" y="482238"/>
                  </a:lnTo>
                  <a:lnTo>
                    <a:pt x="6906" y="435447"/>
                  </a:lnTo>
                  <a:lnTo>
                    <a:pt x="11495" y="375710"/>
                  </a:lnTo>
                  <a:lnTo>
                    <a:pt x="29783" y="317046"/>
                  </a:lnTo>
                  <a:lnTo>
                    <a:pt x="55359" y="255099"/>
                  </a:lnTo>
                  <a:lnTo>
                    <a:pt x="106963" y="202260"/>
                  </a:lnTo>
                  <a:lnTo>
                    <a:pt x="167619" y="16918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4099649" y="5240627"/>
            <a:ext cx="3112444" cy="397626"/>
            <a:chOff x="4099649" y="5240627"/>
            <a:chExt cx="3112444" cy="397626"/>
          </a:xfrm>
        </p:grpSpPr>
        <p:sp>
          <p:nvSpPr>
            <p:cNvPr id="109" name="Freeform 108"/>
            <p:cNvSpPr/>
            <p:nvPr/>
          </p:nvSpPr>
          <p:spPr>
            <a:xfrm>
              <a:off x="4099649" y="5240627"/>
              <a:ext cx="246803" cy="355737"/>
            </a:xfrm>
            <a:custGeom>
              <a:avLst/>
              <a:gdLst/>
              <a:ahLst/>
              <a:cxnLst/>
              <a:rect l="0" t="0" r="0" b="0"/>
              <a:pathLst>
                <a:path w="246803" h="355737">
                  <a:moveTo>
                    <a:pt x="0" y="0"/>
                  </a:moveTo>
                  <a:lnTo>
                    <a:pt x="19084" y="57252"/>
                  </a:lnTo>
                  <a:lnTo>
                    <a:pt x="46145" y="111688"/>
                  </a:lnTo>
                  <a:lnTo>
                    <a:pt x="62762" y="161910"/>
                  </a:lnTo>
                  <a:lnTo>
                    <a:pt x="77334" y="213862"/>
                  </a:lnTo>
                  <a:lnTo>
                    <a:pt x="95907" y="277197"/>
                  </a:lnTo>
                  <a:lnTo>
                    <a:pt x="105606" y="329949"/>
                  </a:lnTo>
                  <a:lnTo>
                    <a:pt x="106967" y="347937"/>
                  </a:lnTo>
                  <a:lnTo>
                    <a:pt x="109398" y="355359"/>
                  </a:lnTo>
                  <a:lnTo>
                    <a:pt x="112542" y="355736"/>
                  </a:lnTo>
                  <a:lnTo>
                    <a:pt x="116162" y="351418"/>
                  </a:lnTo>
                  <a:lnTo>
                    <a:pt x="137363" y="288320"/>
                  </a:lnTo>
                  <a:lnTo>
                    <a:pt x="162722" y="225887"/>
                  </a:lnTo>
                  <a:lnTo>
                    <a:pt x="186126" y="164297"/>
                  </a:lnTo>
                  <a:lnTo>
                    <a:pt x="202248" y="114359"/>
                  </a:lnTo>
                  <a:lnTo>
                    <a:pt x="230158" y="55767"/>
                  </a:lnTo>
                  <a:lnTo>
                    <a:pt x="246802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4349405" y="5381126"/>
              <a:ext cx="230137" cy="185769"/>
            </a:xfrm>
            <a:custGeom>
              <a:avLst/>
              <a:gdLst/>
              <a:ahLst/>
              <a:cxnLst/>
              <a:rect l="0" t="0" r="0" b="0"/>
              <a:pathLst>
                <a:path w="230137" h="185769">
                  <a:moveTo>
                    <a:pt x="38180" y="120014"/>
                  </a:moveTo>
                  <a:lnTo>
                    <a:pt x="57264" y="62761"/>
                  </a:lnTo>
                  <a:lnTo>
                    <a:pt x="63131" y="16043"/>
                  </a:lnTo>
                  <a:lnTo>
                    <a:pt x="59384" y="6519"/>
                  </a:lnTo>
                  <a:lnTo>
                    <a:pt x="52316" y="1694"/>
                  </a:lnTo>
                  <a:lnTo>
                    <a:pt x="43033" y="0"/>
                  </a:lnTo>
                  <a:lnTo>
                    <a:pt x="35322" y="4965"/>
                  </a:lnTo>
                  <a:lnTo>
                    <a:pt x="17189" y="39544"/>
                  </a:lnTo>
                  <a:lnTo>
                    <a:pt x="3691" y="82460"/>
                  </a:lnTo>
                  <a:lnTo>
                    <a:pt x="0" y="121097"/>
                  </a:lnTo>
                  <a:lnTo>
                    <a:pt x="6484" y="155535"/>
                  </a:lnTo>
                  <a:lnTo>
                    <a:pt x="12479" y="171117"/>
                  </a:lnTo>
                  <a:lnTo>
                    <a:pt x="22569" y="179981"/>
                  </a:lnTo>
                  <a:lnTo>
                    <a:pt x="35390" y="184368"/>
                  </a:lnTo>
                  <a:lnTo>
                    <a:pt x="50031" y="185768"/>
                  </a:lnTo>
                  <a:lnTo>
                    <a:pt x="61315" y="182132"/>
                  </a:lnTo>
                  <a:lnTo>
                    <a:pt x="70361" y="175137"/>
                  </a:lnTo>
                  <a:lnTo>
                    <a:pt x="84476" y="153654"/>
                  </a:lnTo>
                  <a:lnTo>
                    <a:pt x="95826" y="123793"/>
                  </a:lnTo>
                  <a:lnTo>
                    <a:pt x="99463" y="121009"/>
                  </a:lnTo>
                  <a:lnTo>
                    <a:pt x="101887" y="126772"/>
                  </a:lnTo>
                  <a:lnTo>
                    <a:pt x="103057" y="150439"/>
                  </a:lnTo>
                  <a:lnTo>
                    <a:pt x="98499" y="176193"/>
                  </a:lnTo>
                  <a:lnTo>
                    <a:pt x="95150" y="180319"/>
                  </a:lnTo>
                  <a:lnTo>
                    <a:pt x="91395" y="178499"/>
                  </a:lnTo>
                  <a:lnTo>
                    <a:pt x="87368" y="172715"/>
                  </a:lnTo>
                  <a:lnTo>
                    <a:pt x="86955" y="154100"/>
                  </a:lnTo>
                  <a:lnTo>
                    <a:pt x="99351" y="113863"/>
                  </a:lnTo>
                  <a:lnTo>
                    <a:pt x="122321" y="71471"/>
                  </a:lnTo>
                  <a:lnTo>
                    <a:pt x="141084" y="51212"/>
                  </a:lnTo>
                  <a:lnTo>
                    <a:pt x="164659" y="37129"/>
                  </a:lnTo>
                  <a:lnTo>
                    <a:pt x="177344" y="35812"/>
                  </a:lnTo>
                  <a:lnTo>
                    <a:pt x="203626" y="42472"/>
                  </a:lnTo>
                  <a:lnTo>
                    <a:pt x="218354" y="51527"/>
                  </a:lnTo>
                  <a:lnTo>
                    <a:pt x="230136" y="651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4689231" y="5240627"/>
              <a:ext cx="54846" cy="370203"/>
            </a:xfrm>
            <a:custGeom>
              <a:avLst/>
              <a:gdLst/>
              <a:ahLst/>
              <a:cxnLst/>
              <a:rect l="0" t="0" r="0" b="0"/>
              <a:pathLst>
                <a:path w="54846" h="370203">
                  <a:moveTo>
                    <a:pt x="54845" y="0"/>
                  </a:moveTo>
                  <a:lnTo>
                    <a:pt x="45422" y="53208"/>
                  </a:lnTo>
                  <a:lnTo>
                    <a:pt x="40881" y="105988"/>
                  </a:lnTo>
                  <a:lnTo>
                    <a:pt x="30563" y="161745"/>
                  </a:lnTo>
                  <a:lnTo>
                    <a:pt x="17858" y="222784"/>
                  </a:lnTo>
                  <a:lnTo>
                    <a:pt x="5968" y="272694"/>
                  </a:lnTo>
                  <a:lnTo>
                    <a:pt x="1179" y="335256"/>
                  </a:lnTo>
                  <a:lnTo>
                    <a:pt x="0" y="3702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4606964" y="5473717"/>
              <a:ext cx="137113" cy="13713"/>
            </a:xfrm>
            <a:custGeom>
              <a:avLst/>
              <a:gdLst/>
              <a:ahLst/>
              <a:cxnLst/>
              <a:rect l="0" t="0" r="0" b="0"/>
              <a:pathLst>
                <a:path w="137113" h="13713">
                  <a:moveTo>
                    <a:pt x="0" y="13712"/>
                  </a:moveTo>
                  <a:lnTo>
                    <a:pt x="59659" y="13712"/>
                  </a:lnTo>
                  <a:lnTo>
                    <a:pt x="102991" y="9649"/>
                  </a:lnTo>
                  <a:lnTo>
                    <a:pt x="13711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4812632" y="5473717"/>
              <a:ext cx="41134" cy="164536"/>
            </a:xfrm>
            <a:custGeom>
              <a:avLst/>
              <a:gdLst/>
              <a:ahLst/>
              <a:cxnLst/>
              <a:rect l="0" t="0" r="0" b="0"/>
              <a:pathLst>
                <a:path w="41134" h="164536">
                  <a:moveTo>
                    <a:pt x="41133" y="0"/>
                  </a:moveTo>
                  <a:lnTo>
                    <a:pt x="26218" y="55597"/>
                  </a:lnTo>
                  <a:lnTo>
                    <a:pt x="17417" y="100264"/>
                  </a:lnTo>
                  <a:lnTo>
                    <a:pt x="13835" y="129876"/>
                  </a:lnTo>
                  <a:lnTo>
                    <a:pt x="0" y="1645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4798921" y="5418872"/>
              <a:ext cx="13712" cy="13713"/>
            </a:xfrm>
            <a:custGeom>
              <a:avLst/>
              <a:gdLst/>
              <a:ahLst/>
              <a:cxnLst/>
              <a:rect l="0" t="0" r="0" b="0"/>
              <a:pathLst>
                <a:path w="13712" h="13713">
                  <a:moveTo>
                    <a:pt x="13711" y="13712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4931913" y="5418872"/>
              <a:ext cx="113810" cy="191958"/>
            </a:xfrm>
            <a:custGeom>
              <a:avLst/>
              <a:gdLst/>
              <a:ahLst/>
              <a:cxnLst/>
              <a:rect l="0" t="0" r="0" b="0"/>
              <a:pathLst>
                <a:path w="113810" h="191958">
                  <a:moveTo>
                    <a:pt x="113809" y="0"/>
                  </a:moveTo>
                  <a:lnTo>
                    <a:pt x="91973" y="7279"/>
                  </a:lnTo>
                  <a:lnTo>
                    <a:pt x="34535" y="53547"/>
                  </a:lnTo>
                  <a:lnTo>
                    <a:pt x="16114" y="74073"/>
                  </a:lnTo>
                  <a:lnTo>
                    <a:pt x="2849" y="98431"/>
                  </a:lnTo>
                  <a:lnTo>
                    <a:pt x="0" y="128554"/>
                  </a:lnTo>
                  <a:lnTo>
                    <a:pt x="1373" y="145118"/>
                  </a:lnTo>
                  <a:lnTo>
                    <a:pt x="6859" y="157684"/>
                  </a:lnTo>
                  <a:lnTo>
                    <a:pt x="25142" y="175709"/>
                  </a:lnTo>
                  <a:lnTo>
                    <a:pt x="58964" y="1919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5010013" y="5446295"/>
              <a:ext cx="145400" cy="174578"/>
            </a:xfrm>
            <a:custGeom>
              <a:avLst/>
              <a:gdLst/>
              <a:ahLst/>
              <a:cxnLst/>
              <a:rect l="0" t="0" r="0" b="0"/>
              <a:pathLst>
                <a:path w="145400" h="174578">
                  <a:moveTo>
                    <a:pt x="117976" y="0"/>
                  </a:moveTo>
                  <a:lnTo>
                    <a:pt x="86661" y="12469"/>
                  </a:lnTo>
                  <a:lnTo>
                    <a:pt x="68003" y="26363"/>
                  </a:lnTo>
                  <a:lnTo>
                    <a:pt x="31198" y="80478"/>
                  </a:lnTo>
                  <a:lnTo>
                    <a:pt x="6781" y="124394"/>
                  </a:lnTo>
                  <a:lnTo>
                    <a:pt x="0" y="157866"/>
                  </a:lnTo>
                  <a:lnTo>
                    <a:pt x="2762" y="167706"/>
                  </a:lnTo>
                  <a:lnTo>
                    <a:pt x="9174" y="172743"/>
                  </a:lnTo>
                  <a:lnTo>
                    <a:pt x="18019" y="174577"/>
                  </a:lnTo>
                  <a:lnTo>
                    <a:pt x="26963" y="169706"/>
                  </a:lnTo>
                  <a:lnTo>
                    <a:pt x="54108" y="133735"/>
                  </a:lnTo>
                  <a:lnTo>
                    <a:pt x="86515" y="71049"/>
                  </a:lnTo>
                  <a:lnTo>
                    <a:pt x="92431" y="56507"/>
                  </a:lnTo>
                  <a:lnTo>
                    <a:pt x="96376" y="52906"/>
                  </a:lnTo>
                  <a:lnTo>
                    <a:pt x="99006" y="56599"/>
                  </a:lnTo>
                  <a:lnTo>
                    <a:pt x="108143" y="118102"/>
                  </a:lnTo>
                  <a:lnTo>
                    <a:pt x="145399" y="1508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5223968" y="5268049"/>
              <a:ext cx="95979" cy="370204"/>
            </a:xfrm>
            <a:custGeom>
              <a:avLst/>
              <a:gdLst/>
              <a:ahLst/>
              <a:cxnLst/>
              <a:rect l="0" t="0" r="0" b="0"/>
              <a:pathLst>
                <a:path w="95979" h="370204">
                  <a:moveTo>
                    <a:pt x="95978" y="0"/>
                  </a:moveTo>
                  <a:lnTo>
                    <a:pt x="81063" y="55597"/>
                  </a:lnTo>
                  <a:lnTo>
                    <a:pt x="68199" y="104327"/>
                  </a:lnTo>
                  <a:lnTo>
                    <a:pt x="54739" y="162945"/>
                  </a:lnTo>
                  <a:lnTo>
                    <a:pt x="41102" y="218909"/>
                  </a:lnTo>
                  <a:lnTo>
                    <a:pt x="27413" y="270022"/>
                  </a:lnTo>
                  <a:lnTo>
                    <a:pt x="9139" y="328239"/>
                  </a:lnTo>
                  <a:lnTo>
                    <a:pt x="0" y="3702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5499688" y="5391450"/>
              <a:ext cx="176750" cy="200449"/>
            </a:xfrm>
            <a:custGeom>
              <a:avLst/>
              <a:gdLst/>
              <a:ahLst/>
              <a:cxnLst/>
              <a:rect l="0" t="0" r="0" b="0"/>
              <a:pathLst>
                <a:path w="176750" h="200449">
                  <a:moveTo>
                    <a:pt x="121905" y="0"/>
                  </a:moveTo>
                  <a:lnTo>
                    <a:pt x="92075" y="55597"/>
                  </a:lnTo>
                  <a:lnTo>
                    <a:pt x="57443" y="117117"/>
                  </a:lnTo>
                  <a:lnTo>
                    <a:pt x="21262" y="175481"/>
                  </a:lnTo>
                  <a:lnTo>
                    <a:pt x="0" y="200448"/>
                  </a:lnTo>
                  <a:lnTo>
                    <a:pt x="4755" y="191160"/>
                  </a:lnTo>
                  <a:lnTo>
                    <a:pt x="24562" y="167515"/>
                  </a:lnTo>
                  <a:lnTo>
                    <a:pt x="57007" y="148490"/>
                  </a:lnTo>
                  <a:lnTo>
                    <a:pt x="102845" y="140484"/>
                  </a:lnTo>
                  <a:lnTo>
                    <a:pt x="133238" y="146736"/>
                  </a:lnTo>
                  <a:lnTo>
                    <a:pt x="176749" y="1645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5703860" y="5391450"/>
              <a:ext cx="124742" cy="219380"/>
            </a:xfrm>
            <a:custGeom>
              <a:avLst/>
              <a:gdLst/>
              <a:ahLst/>
              <a:cxnLst/>
              <a:rect l="0" t="0" r="0" b="0"/>
              <a:pathLst>
                <a:path w="124742" h="219380">
                  <a:moveTo>
                    <a:pt x="95978" y="0"/>
                  </a:moveTo>
                  <a:lnTo>
                    <a:pt x="38726" y="38168"/>
                  </a:lnTo>
                  <a:lnTo>
                    <a:pt x="33435" y="46774"/>
                  </a:lnTo>
                  <a:lnTo>
                    <a:pt x="32954" y="55558"/>
                  </a:lnTo>
                  <a:lnTo>
                    <a:pt x="35681" y="64461"/>
                  </a:lnTo>
                  <a:lnTo>
                    <a:pt x="42069" y="71920"/>
                  </a:lnTo>
                  <a:lnTo>
                    <a:pt x="97907" y="107067"/>
                  </a:lnTo>
                  <a:lnTo>
                    <a:pt x="116133" y="128329"/>
                  </a:lnTo>
                  <a:lnTo>
                    <a:pt x="123126" y="140398"/>
                  </a:lnTo>
                  <a:lnTo>
                    <a:pt x="124741" y="151490"/>
                  </a:lnTo>
                  <a:lnTo>
                    <a:pt x="122771" y="161932"/>
                  </a:lnTo>
                  <a:lnTo>
                    <a:pt x="118411" y="171941"/>
                  </a:lnTo>
                  <a:lnTo>
                    <a:pt x="90437" y="200584"/>
                  </a:lnTo>
                  <a:lnTo>
                    <a:pt x="62031" y="211025"/>
                  </a:lnTo>
                  <a:lnTo>
                    <a:pt x="0" y="2193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6070068" y="5390524"/>
              <a:ext cx="209663" cy="234017"/>
            </a:xfrm>
            <a:custGeom>
              <a:avLst/>
              <a:gdLst/>
              <a:ahLst/>
              <a:cxnLst/>
              <a:rect l="0" t="0" r="0" b="0"/>
              <a:pathLst>
                <a:path w="209663" h="234017">
                  <a:moveTo>
                    <a:pt x="195951" y="55771"/>
                  </a:moveTo>
                  <a:lnTo>
                    <a:pt x="183481" y="24455"/>
                  </a:lnTo>
                  <a:lnTo>
                    <a:pt x="169589" y="5797"/>
                  </a:lnTo>
                  <a:lnTo>
                    <a:pt x="160094" y="1127"/>
                  </a:lnTo>
                  <a:lnTo>
                    <a:pt x="137358" y="0"/>
                  </a:lnTo>
                  <a:lnTo>
                    <a:pt x="98862" y="15209"/>
                  </a:lnTo>
                  <a:lnTo>
                    <a:pt x="76120" y="38759"/>
                  </a:lnTo>
                  <a:lnTo>
                    <a:pt x="36692" y="88974"/>
                  </a:lnTo>
                  <a:lnTo>
                    <a:pt x="10509" y="148603"/>
                  </a:lnTo>
                  <a:lnTo>
                    <a:pt x="288" y="177773"/>
                  </a:lnTo>
                  <a:lnTo>
                    <a:pt x="0" y="190427"/>
                  </a:lnTo>
                  <a:lnTo>
                    <a:pt x="7805" y="212612"/>
                  </a:lnTo>
                  <a:lnTo>
                    <a:pt x="17199" y="219747"/>
                  </a:lnTo>
                  <a:lnTo>
                    <a:pt x="43887" y="227675"/>
                  </a:lnTo>
                  <a:lnTo>
                    <a:pt x="56488" y="226742"/>
                  </a:lnTo>
                  <a:lnTo>
                    <a:pt x="78615" y="217580"/>
                  </a:lnTo>
                  <a:lnTo>
                    <a:pt x="108202" y="195292"/>
                  </a:lnTo>
                  <a:lnTo>
                    <a:pt x="143973" y="149517"/>
                  </a:lnTo>
                  <a:lnTo>
                    <a:pt x="156600" y="123335"/>
                  </a:lnTo>
                  <a:lnTo>
                    <a:pt x="160576" y="120619"/>
                  </a:lnTo>
                  <a:lnTo>
                    <a:pt x="163227" y="124902"/>
                  </a:lnTo>
                  <a:lnTo>
                    <a:pt x="174760" y="175561"/>
                  </a:lnTo>
                  <a:lnTo>
                    <a:pt x="209662" y="23401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6335845" y="5377739"/>
              <a:ext cx="53576" cy="175816"/>
            </a:xfrm>
            <a:custGeom>
              <a:avLst/>
              <a:gdLst/>
              <a:ahLst/>
              <a:cxnLst/>
              <a:rect l="0" t="0" r="0" b="0"/>
              <a:pathLst>
                <a:path w="53576" h="175816">
                  <a:moveTo>
                    <a:pt x="12441" y="95978"/>
                  </a:moveTo>
                  <a:lnTo>
                    <a:pt x="1589" y="155638"/>
                  </a:lnTo>
                  <a:lnTo>
                    <a:pt x="0" y="175815"/>
                  </a:lnTo>
                  <a:lnTo>
                    <a:pt x="630" y="147395"/>
                  </a:lnTo>
                  <a:lnTo>
                    <a:pt x="13719" y="95301"/>
                  </a:lnTo>
                  <a:lnTo>
                    <a:pt x="30975" y="41000"/>
                  </a:lnTo>
                  <a:lnTo>
                    <a:pt x="5357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6477054" y="5406742"/>
              <a:ext cx="131746" cy="180448"/>
            </a:xfrm>
            <a:custGeom>
              <a:avLst/>
              <a:gdLst/>
              <a:ahLst/>
              <a:cxnLst/>
              <a:rect l="0" t="0" r="0" b="0"/>
              <a:pathLst>
                <a:path w="131746" h="180448">
                  <a:moveTo>
                    <a:pt x="8344" y="135531"/>
                  </a:moveTo>
                  <a:lnTo>
                    <a:pt x="46513" y="90084"/>
                  </a:lnTo>
                  <a:lnTo>
                    <a:pt x="70842" y="38701"/>
                  </a:lnTo>
                  <a:lnTo>
                    <a:pt x="80809" y="11752"/>
                  </a:lnTo>
                  <a:lnTo>
                    <a:pt x="79506" y="4261"/>
                  </a:lnTo>
                  <a:lnTo>
                    <a:pt x="74067" y="790"/>
                  </a:lnTo>
                  <a:lnTo>
                    <a:pt x="65871" y="0"/>
                  </a:lnTo>
                  <a:lnTo>
                    <a:pt x="57360" y="5567"/>
                  </a:lnTo>
                  <a:lnTo>
                    <a:pt x="12749" y="67615"/>
                  </a:lnTo>
                  <a:lnTo>
                    <a:pt x="2684" y="98745"/>
                  </a:lnTo>
                  <a:lnTo>
                    <a:pt x="0" y="115578"/>
                  </a:lnTo>
                  <a:lnTo>
                    <a:pt x="5144" y="142405"/>
                  </a:lnTo>
                  <a:lnTo>
                    <a:pt x="10781" y="153825"/>
                  </a:lnTo>
                  <a:lnTo>
                    <a:pt x="29233" y="170576"/>
                  </a:lnTo>
                  <a:lnTo>
                    <a:pt x="40552" y="177176"/>
                  </a:lnTo>
                  <a:lnTo>
                    <a:pt x="69378" y="180447"/>
                  </a:lnTo>
                  <a:lnTo>
                    <a:pt x="97933" y="176822"/>
                  </a:lnTo>
                  <a:lnTo>
                    <a:pt x="131745" y="16295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6855601" y="5405161"/>
              <a:ext cx="356492" cy="27424"/>
            </a:xfrm>
            <a:custGeom>
              <a:avLst/>
              <a:gdLst/>
              <a:ahLst/>
              <a:cxnLst/>
              <a:rect l="0" t="0" r="0" b="0"/>
              <a:pathLst>
                <a:path w="356492" h="27424">
                  <a:moveTo>
                    <a:pt x="0" y="27423"/>
                  </a:moveTo>
                  <a:lnTo>
                    <a:pt x="55597" y="23360"/>
                  </a:lnTo>
                  <a:lnTo>
                    <a:pt x="104325" y="16570"/>
                  </a:lnTo>
                  <a:lnTo>
                    <a:pt x="162944" y="10496"/>
                  </a:lnTo>
                  <a:lnTo>
                    <a:pt x="218907" y="3110"/>
                  </a:lnTo>
                  <a:lnTo>
                    <a:pt x="274084" y="922"/>
                  </a:lnTo>
                  <a:lnTo>
                    <a:pt x="320902" y="273"/>
                  </a:lnTo>
                  <a:lnTo>
                    <a:pt x="35649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6924156" y="5528562"/>
              <a:ext cx="274226" cy="13712"/>
            </a:xfrm>
            <a:custGeom>
              <a:avLst/>
              <a:gdLst/>
              <a:ahLst/>
              <a:cxnLst/>
              <a:rect l="0" t="0" r="0" b="0"/>
              <a:pathLst>
                <a:path w="274226" h="13712">
                  <a:moveTo>
                    <a:pt x="0" y="13711"/>
                  </a:moveTo>
                  <a:lnTo>
                    <a:pt x="59660" y="13711"/>
                  </a:lnTo>
                  <a:lnTo>
                    <a:pt x="121644" y="6433"/>
                  </a:lnTo>
                  <a:lnTo>
                    <a:pt x="178572" y="1906"/>
                  </a:lnTo>
                  <a:lnTo>
                    <a:pt x="236405" y="565"/>
                  </a:lnTo>
                  <a:lnTo>
                    <a:pt x="27422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6944300" y="5281761"/>
              <a:ext cx="254082" cy="54845"/>
            </a:xfrm>
            <a:custGeom>
              <a:avLst/>
              <a:gdLst/>
              <a:ahLst/>
              <a:cxnLst/>
              <a:rect l="0" t="0" r="0" b="0"/>
              <a:pathLst>
                <a:path w="254082" h="54845">
                  <a:moveTo>
                    <a:pt x="7279" y="54844"/>
                  </a:moveTo>
                  <a:lnTo>
                    <a:pt x="0" y="33008"/>
                  </a:lnTo>
                  <a:lnTo>
                    <a:pt x="903" y="23529"/>
                  </a:lnTo>
                  <a:lnTo>
                    <a:pt x="10031" y="4871"/>
                  </a:lnTo>
                  <a:lnTo>
                    <a:pt x="18255" y="1724"/>
                  </a:lnTo>
                  <a:lnTo>
                    <a:pt x="39580" y="6352"/>
                  </a:lnTo>
                  <a:lnTo>
                    <a:pt x="97110" y="38509"/>
                  </a:lnTo>
                  <a:lnTo>
                    <a:pt x="129471" y="46061"/>
                  </a:lnTo>
                  <a:lnTo>
                    <a:pt x="180427" y="41747"/>
                  </a:lnTo>
                  <a:lnTo>
                    <a:pt x="210681" y="34804"/>
                  </a:lnTo>
                  <a:lnTo>
                    <a:pt x="231237" y="22578"/>
                  </a:lnTo>
                  <a:lnTo>
                    <a:pt x="25408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8" name="Group 147"/>
          <p:cNvGrpSpPr/>
          <p:nvPr/>
        </p:nvGrpSpPr>
        <p:grpSpPr>
          <a:xfrm>
            <a:off x="3994383" y="5753089"/>
            <a:ext cx="3533068" cy="700911"/>
            <a:chOff x="3994383" y="5753089"/>
            <a:chExt cx="3533068" cy="700911"/>
          </a:xfrm>
        </p:grpSpPr>
        <p:sp>
          <p:nvSpPr>
            <p:cNvPr id="127" name="Freeform 126"/>
            <p:cNvSpPr/>
            <p:nvPr/>
          </p:nvSpPr>
          <p:spPr>
            <a:xfrm>
              <a:off x="3994383" y="5753089"/>
              <a:ext cx="201246" cy="391850"/>
            </a:xfrm>
            <a:custGeom>
              <a:avLst/>
              <a:gdLst/>
              <a:ahLst/>
              <a:cxnLst/>
              <a:rect l="0" t="0" r="0" b="0"/>
              <a:pathLst>
                <a:path w="201246" h="391850">
                  <a:moveTo>
                    <a:pt x="201245" y="63408"/>
                  </a:moveTo>
                  <a:lnTo>
                    <a:pt x="179408" y="56130"/>
                  </a:lnTo>
                  <a:lnTo>
                    <a:pt x="164625" y="40368"/>
                  </a:lnTo>
                  <a:lnTo>
                    <a:pt x="149930" y="19652"/>
                  </a:lnTo>
                  <a:lnTo>
                    <a:pt x="128164" y="289"/>
                  </a:lnTo>
                  <a:lnTo>
                    <a:pt x="117484" y="0"/>
                  </a:lnTo>
                  <a:lnTo>
                    <a:pt x="107318" y="5901"/>
                  </a:lnTo>
                  <a:lnTo>
                    <a:pt x="78452" y="43322"/>
                  </a:lnTo>
                  <a:lnTo>
                    <a:pt x="50601" y="97067"/>
                  </a:lnTo>
                  <a:lnTo>
                    <a:pt x="27115" y="153109"/>
                  </a:lnTo>
                  <a:lnTo>
                    <a:pt x="10507" y="206786"/>
                  </a:lnTo>
                  <a:lnTo>
                    <a:pt x="0" y="266870"/>
                  </a:lnTo>
                  <a:lnTo>
                    <a:pt x="950" y="323267"/>
                  </a:lnTo>
                  <a:lnTo>
                    <a:pt x="3729" y="341766"/>
                  </a:lnTo>
                  <a:lnTo>
                    <a:pt x="19005" y="370447"/>
                  </a:lnTo>
                  <a:lnTo>
                    <a:pt x="29477" y="382361"/>
                  </a:lnTo>
                  <a:lnTo>
                    <a:pt x="42552" y="388780"/>
                  </a:lnTo>
                  <a:lnTo>
                    <a:pt x="73331" y="391849"/>
                  </a:lnTo>
                  <a:lnTo>
                    <a:pt x="99198" y="384073"/>
                  </a:lnTo>
                  <a:lnTo>
                    <a:pt x="146400" y="35134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4204830" y="5885053"/>
              <a:ext cx="97927" cy="219380"/>
            </a:xfrm>
            <a:custGeom>
              <a:avLst/>
              <a:gdLst/>
              <a:ahLst/>
              <a:cxnLst/>
              <a:rect l="0" t="0" r="0" b="0"/>
              <a:pathLst>
                <a:path w="97927" h="219380">
                  <a:moveTo>
                    <a:pt x="73065" y="0"/>
                  </a:moveTo>
                  <a:lnTo>
                    <a:pt x="52695" y="34362"/>
                  </a:lnTo>
                  <a:lnTo>
                    <a:pt x="32421" y="94190"/>
                  </a:lnTo>
                  <a:lnTo>
                    <a:pt x="22428" y="140645"/>
                  </a:lnTo>
                  <a:lnTo>
                    <a:pt x="21025" y="157749"/>
                  </a:lnTo>
                  <a:lnTo>
                    <a:pt x="27592" y="184879"/>
                  </a:lnTo>
                  <a:lnTo>
                    <a:pt x="33609" y="196379"/>
                  </a:lnTo>
                  <a:lnTo>
                    <a:pt x="40667" y="200999"/>
                  </a:lnTo>
                  <a:lnTo>
                    <a:pt x="48419" y="201032"/>
                  </a:lnTo>
                  <a:lnTo>
                    <a:pt x="56634" y="198007"/>
                  </a:lnTo>
                  <a:lnTo>
                    <a:pt x="73887" y="178395"/>
                  </a:lnTo>
                  <a:lnTo>
                    <a:pt x="88665" y="149367"/>
                  </a:lnTo>
                  <a:lnTo>
                    <a:pt x="96985" y="98764"/>
                  </a:lnTo>
                  <a:lnTo>
                    <a:pt x="97926" y="46699"/>
                  </a:lnTo>
                  <a:lnTo>
                    <a:pt x="92747" y="16184"/>
                  </a:lnTo>
                  <a:lnTo>
                    <a:pt x="86186" y="9266"/>
                  </a:lnTo>
                  <a:lnTo>
                    <a:pt x="77242" y="7701"/>
                  </a:lnTo>
                  <a:lnTo>
                    <a:pt x="66709" y="9704"/>
                  </a:lnTo>
                  <a:lnTo>
                    <a:pt x="58163" y="15610"/>
                  </a:lnTo>
                  <a:lnTo>
                    <a:pt x="44606" y="34360"/>
                  </a:lnTo>
                  <a:lnTo>
                    <a:pt x="18685" y="96892"/>
                  </a:lnTo>
                  <a:lnTo>
                    <a:pt x="30" y="158283"/>
                  </a:lnTo>
                  <a:lnTo>
                    <a:pt x="0" y="172554"/>
                  </a:lnTo>
                  <a:lnTo>
                    <a:pt x="8091" y="196537"/>
                  </a:lnTo>
                  <a:lnTo>
                    <a:pt x="14514" y="204151"/>
                  </a:lnTo>
                  <a:lnTo>
                    <a:pt x="45642" y="2193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4335392" y="5912476"/>
              <a:ext cx="134461" cy="209892"/>
            </a:xfrm>
            <a:custGeom>
              <a:avLst/>
              <a:gdLst/>
              <a:ahLst/>
              <a:cxnLst/>
              <a:rect l="0" t="0" r="0" b="0"/>
              <a:pathLst>
                <a:path w="134461" h="209892">
                  <a:moveTo>
                    <a:pt x="52193" y="41133"/>
                  </a:moveTo>
                  <a:lnTo>
                    <a:pt x="41340" y="100793"/>
                  </a:lnTo>
                  <a:lnTo>
                    <a:pt x="31767" y="162777"/>
                  </a:lnTo>
                  <a:lnTo>
                    <a:pt x="19564" y="205147"/>
                  </a:lnTo>
                  <a:lnTo>
                    <a:pt x="15206" y="209891"/>
                  </a:lnTo>
                  <a:lnTo>
                    <a:pt x="10776" y="208483"/>
                  </a:lnTo>
                  <a:lnTo>
                    <a:pt x="6300" y="202974"/>
                  </a:lnTo>
                  <a:lnTo>
                    <a:pt x="0" y="166106"/>
                  </a:lnTo>
                  <a:lnTo>
                    <a:pt x="5412" y="123866"/>
                  </a:lnTo>
                  <a:lnTo>
                    <a:pt x="23943" y="82405"/>
                  </a:lnTo>
                  <a:lnTo>
                    <a:pt x="75373" y="19096"/>
                  </a:lnTo>
                  <a:lnTo>
                    <a:pt x="97535" y="8487"/>
                  </a:lnTo>
                  <a:lnTo>
                    <a:pt x="13446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4478205" y="5898764"/>
              <a:ext cx="101337" cy="181628"/>
            </a:xfrm>
            <a:custGeom>
              <a:avLst/>
              <a:gdLst/>
              <a:ahLst/>
              <a:cxnLst/>
              <a:rect l="0" t="0" r="0" b="0"/>
              <a:pathLst>
                <a:path w="101337" h="181628">
                  <a:moveTo>
                    <a:pt x="32780" y="109690"/>
                  </a:moveTo>
                  <a:lnTo>
                    <a:pt x="7013" y="165288"/>
                  </a:lnTo>
                  <a:lnTo>
                    <a:pt x="0" y="181627"/>
                  </a:lnTo>
                  <a:lnTo>
                    <a:pt x="7910" y="146526"/>
                  </a:lnTo>
                  <a:lnTo>
                    <a:pt x="31422" y="95130"/>
                  </a:lnTo>
                  <a:lnTo>
                    <a:pt x="65408" y="42490"/>
                  </a:lnTo>
                  <a:lnTo>
                    <a:pt x="10133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4579541" y="5944614"/>
              <a:ext cx="208913" cy="180514"/>
            </a:xfrm>
            <a:custGeom>
              <a:avLst/>
              <a:gdLst/>
              <a:ahLst/>
              <a:cxnLst/>
              <a:rect l="0" t="0" r="0" b="0"/>
              <a:pathLst>
                <a:path w="208913" h="180514">
                  <a:moveTo>
                    <a:pt x="0" y="159818"/>
                  </a:moveTo>
                  <a:lnTo>
                    <a:pt x="21837" y="145261"/>
                  </a:lnTo>
                  <a:lnTo>
                    <a:pt x="36620" y="125926"/>
                  </a:lnTo>
                  <a:lnTo>
                    <a:pt x="58524" y="76273"/>
                  </a:lnTo>
                  <a:lnTo>
                    <a:pt x="65584" y="28760"/>
                  </a:lnTo>
                  <a:lnTo>
                    <a:pt x="63528" y="20648"/>
                  </a:lnTo>
                  <a:lnTo>
                    <a:pt x="59110" y="18288"/>
                  </a:lnTo>
                  <a:lnTo>
                    <a:pt x="53118" y="19761"/>
                  </a:lnTo>
                  <a:lnTo>
                    <a:pt x="30127" y="43670"/>
                  </a:lnTo>
                  <a:lnTo>
                    <a:pt x="11297" y="79700"/>
                  </a:lnTo>
                  <a:lnTo>
                    <a:pt x="3347" y="126600"/>
                  </a:lnTo>
                  <a:lnTo>
                    <a:pt x="9613" y="153180"/>
                  </a:lnTo>
                  <a:lnTo>
                    <a:pt x="15549" y="164533"/>
                  </a:lnTo>
                  <a:lnTo>
                    <a:pt x="25601" y="172102"/>
                  </a:lnTo>
                  <a:lnTo>
                    <a:pt x="53020" y="180513"/>
                  </a:lnTo>
                  <a:lnTo>
                    <a:pt x="65816" y="179708"/>
                  </a:lnTo>
                  <a:lnTo>
                    <a:pt x="88159" y="170689"/>
                  </a:lnTo>
                  <a:lnTo>
                    <a:pt x="145968" y="110799"/>
                  </a:lnTo>
                  <a:lnTo>
                    <a:pt x="171814" y="62283"/>
                  </a:lnTo>
                  <a:lnTo>
                    <a:pt x="181989" y="35726"/>
                  </a:lnTo>
                  <a:lnTo>
                    <a:pt x="182264" y="23769"/>
                  </a:lnTo>
                  <a:lnTo>
                    <a:pt x="174446" y="2357"/>
                  </a:lnTo>
                  <a:lnTo>
                    <a:pt x="169619" y="0"/>
                  </a:lnTo>
                  <a:lnTo>
                    <a:pt x="164877" y="2998"/>
                  </a:lnTo>
                  <a:lnTo>
                    <a:pt x="160193" y="9568"/>
                  </a:lnTo>
                  <a:lnTo>
                    <a:pt x="160117" y="18518"/>
                  </a:lnTo>
                  <a:lnTo>
                    <a:pt x="174567" y="52950"/>
                  </a:lnTo>
                  <a:lnTo>
                    <a:pt x="202685" y="105531"/>
                  </a:lnTo>
                  <a:lnTo>
                    <a:pt x="208250" y="119057"/>
                  </a:lnTo>
                  <a:lnTo>
                    <a:pt x="208912" y="131121"/>
                  </a:lnTo>
                  <a:lnTo>
                    <a:pt x="201524" y="152649"/>
                  </a:lnTo>
                  <a:lnTo>
                    <a:pt x="192241" y="159610"/>
                  </a:lnTo>
                  <a:lnTo>
                    <a:pt x="137112" y="17353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4812632" y="5905185"/>
              <a:ext cx="171723" cy="367387"/>
            </a:xfrm>
            <a:custGeom>
              <a:avLst/>
              <a:gdLst/>
              <a:ahLst/>
              <a:cxnLst/>
              <a:rect l="0" t="0" r="0" b="0"/>
              <a:pathLst>
                <a:path w="171723" h="367387">
                  <a:moveTo>
                    <a:pt x="41133" y="89558"/>
                  </a:moveTo>
                  <a:lnTo>
                    <a:pt x="41133" y="142767"/>
                  </a:lnTo>
                  <a:lnTo>
                    <a:pt x="39610" y="195546"/>
                  </a:lnTo>
                  <a:lnTo>
                    <a:pt x="31711" y="251303"/>
                  </a:lnTo>
                  <a:lnTo>
                    <a:pt x="29328" y="293478"/>
                  </a:lnTo>
                  <a:lnTo>
                    <a:pt x="28269" y="337614"/>
                  </a:lnTo>
                  <a:lnTo>
                    <a:pt x="26275" y="367386"/>
                  </a:lnTo>
                  <a:lnTo>
                    <a:pt x="23611" y="364661"/>
                  </a:lnTo>
                  <a:lnTo>
                    <a:pt x="18111" y="342844"/>
                  </a:lnTo>
                  <a:lnTo>
                    <a:pt x="15015" y="296301"/>
                  </a:lnTo>
                  <a:lnTo>
                    <a:pt x="14097" y="242392"/>
                  </a:lnTo>
                  <a:lnTo>
                    <a:pt x="15349" y="181900"/>
                  </a:lnTo>
                  <a:lnTo>
                    <a:pt x="24691" y="132153"/>
                  </a:lnTo>
                  <a:lnTo>
                    <a:pt x="38632" y="81020"/>
                  </a:lnTo>
                  <a:lnTo>
                    <a:pt x="69867" y="26086"/>
                  </a:lnTo>
                  <a:lnTo>
                    <a:pt x="78571" y="15250"/>
                  </a:lnTo>
                  <a:lnTo>
                    <a:pt x="104492" y="3211"/>
                  </a:lnTo>
                  <a:lnTo>
                    <a:pt x="119936" y="0"/>
                  </a:lnTo>
                  <a:lnTo>
                    <a:pt x="133278" y="907"/>
                  </a:lnTo>
                  <a:lnTo>
                    <a:pt x="156228" y="10039"/>
                  </a:lnTo>
                  <a:lnTo>
                    <a:pt x="163567" y="21311"/>
                  </a:lnTo>
                  <a:lnTo>
                    <a:pt x="171722" y="54148"/>
                  </a:lnTo>
                  <a:lnTo>
                    <a:pt x="167221" y="86007"/>
                  </a:lnTo>
                  <a:lnTo>
                    <a:pt x="139504" y="143701"/>
                  </a:lnTo>
                  <a:lnTo>
                    <a:pt x="103165" y="197586"/>
                  </a:lnTo>
                  <a:lnTo>
                    <a:pt x="79367" y="219330"/>
                  </a:lnTo>
                  <a:lnTo>
                    <a:pt x="66623" y="224823"/>
                  </a:lnTo>
                  <a:lnTo>
                    <a:pt x="40274" y="226865"/>
                  </a:lnTo>
                  <a:lnTo>
                    <a:pt x="21454" y="222694"/>
                  </a:lnTo>
                  <a:lnTo>
                    <a:pt x="0" y="21295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4971699" y="5963049"/>
              <a:ext cx="124853" cy="196229"/>
            </a:xfrm>
            <a:custGeom>
              <a:avLst/>
              <a:gdLst/>
              <a:ahLst/>
              <a:cxnLst/>
              <a:rect l="0" t="0" r="0" b="0"/>
              <a:pathLst>
                <a:path w="124853" h="196229">
                  <a:moveTo>
                    <a:pt x="46601" y="17983"/>
                  </a:moveTo>
                  <a:lnTo>
                    <a:pt x="35748" y="66790"/>
                  </a:lnTo>
                  <a:lnTo>
                    <a:pt x="26175" y="126480"/>
                  </a:lnTo>
                  <a:lnTo>
                    <a:pt x="28530" y="168453"/>
                  </a:lnTo>
                  <a:lnTo>
                    <a:pt x="36077" y="176188"/>
                  </a:lnTo>
                  <a:lnTo>
                    <a:pt x="47202" y="179821"/>
                  </a:lnTo>
                  <a:lnTo>
                    <a:pt x="60713" y="180719"/>
                  </a:lnTo>
                  <a:lnTo>
                    <a:pt x="83850" y="173593"/>
                  </a:lnTo>
                  <a:lnTo>
                    <a:pt x="94286" y="167427"/>
                  </a:lnTo>
                  <a:lnTo>
                    <a:pt x="109943" y="148388"/>
                  </a:lnTo>
                  <a:lnTo>
                    <a:pt x="120457" y="123168"/>
                  </a:lnTo>
                  <a:lnTo>
                    <a:pt x="124852" y="76233"/>
                  </a:lnTo>
                  <a:lnTo>
                    <a:pt x="115659" y="32703"/>
                  </a:lnTo>
                  <a:lnTo>
                    <a:pt x="102177" y="4720"/>
                  </a:lnTo>
                  <a:lnTo>
                    <a:pt x="92792" y="0"/>
                  </a:lnTo>
                  <a:lnTo>
                    <a:pt x="81966" y="1423"/>
                  </a:lnTo>
                  <a:lnTo>
                    <a:pt x="59271" y="15193"/>
                  </a:lnTo>
                  <a:lnTo>
                    <a:pt x="30888" y="48641"/>
                  </a:lnTo>
                  <a:lnTo>
                    <a:pt x="6877" y="100889"/>
                  </a:lnTo>
                  <a:lnTo>
                    <a:pt x="0" y="127956"/>
                  </a:lnTo>
                  <a:lnTo>
                    <a:pt x="2022" y="155221"/>
                  </a:lnTo>
                  <a:lnTo>
                    <a:pt x="12061" y="174448"/>
                  </a:lnTo>
                  <a:lnTo>
                    <a:pt x="32889" y="1962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5134654" y="5916583"/>
              <a:ext cx="107444" cy="228353"/>
            </a:xfrm>
            <a:custGeom>
              <a:avLst/>
              <a:gdLst/>
              <a:ahLst/>
              <a:cxnLst/>
              <a:rect l="0" t="0" r="0" b="0"/>
              <a:pathLst>
                <a:path w="107444" h="228353">
                  <a:moveTo>
                    <a:pt x="48180" y="23315"/>
                  </a:moveTo>
                  <a:lnTo>
                    <a:pt x="29096" y="80567"/>
                  </a:lnTo>
                  <a:lnTo>
                    <a:pt x="12982" y="135004"/>
                  </a:lnTo>
                  <a:lnTo>
                    <a:pt x="8805" y="185226"/>
                  </a:lnTo>
                  <a:lnTo>
                    <a:pt x="6044" y="228036"/>
                  </a:lnTo>
                  <a:lnTo>
                    <a:pt x="3332" y="228352"/>
                  </a:lnTo>
                  <a:lnTo>
                    <a:pt x="0" y="223992"/>
                  </a:lnTo>
                  <a:lnTo>
                    <a:pt x="2589" y="181461"/>
                  </a:lnTo>
                  <a:lnTo>
                    <a:pt x="13004" y="127896"/>
                  </a:lnTo>
                  <a:lnTo>
                    <a:pt x="33018" y="73430"/>
                  </a:lnTo>
                  <a:lnTo>
                    <a:pt x="76013" y="11990"/>
                  </a:lnTo>
                  <a:lnTo>
                    <a:pt x="85017" y="2054"/>
                  </a:lnTo>
                  <a:lnTo>
                    <a:pt x="92543" y="0"/>
                  </a:lnTo>
                  <a:lnTo>
                    <a:pt x="99084" y="3201"/>
                  </a:lnTo>
                  <a:lnTo>
                    <a:pt x="104968" y="9906"/>
                  </a:lnTo>
                  <a:lnTo>
                    <a:pt x="107443" y="37668"/>
                  </a:lnTo>
                  <a:lnTo>
                    <a:pt x="104334" y="92061"/>
                  </a:lnTo>
                  <a:lnTo>
                    <a:pt x="103412" y="134584"/>
                  </a:lnTo>
                  <a:lnTo>
                    <a:pt x="103025" y="1604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5261312" y="5790905"/>
              <a:ext cx="188118" cy="352772"/>
            </a:xfrm>
            <a:custGeom>
              <a:avLst/>
              <a:gdLst/>
              <a:ahLst/>
              <a:cxnLst/>
              <a:rect l="0" t="0" r="0" b="0"/>
              <a:pathLst>
                <a:path w="188118" h="352772">
                  <a:moveTo>
                    <a:pt x="127190" y="258683"/>
                  </a:moveTo>
                  <a:lnTo>
                    <a:pt x="147559" y="224320"/>
                  </a:lnTo>
                  <a:lnTo>
                    <a:pt x="158079" y="194152"/>
                  </a:lnTo>
                  <a:lnTo>
                    <a:pt x="159708" y="164493"/>
                  </a:lnTo>
                  <a:lnTo>
                    <a:pt x="158010" y="150185"/>
                  </a:lnTo>
                  <a:lnTo>
                    <a:pt x="152307" y="142171"/>
                  </a:lnTo>
                  <a:lnTo>
                    <a:pt x="143935" y="138351"/>
                  </a:lnTo>
                  <a:lnTo>
                    <a:pt x="133783" y="137328"/>
                  </a:lnTo>
                  <a:lnTo>
                    <a:pt x="110315" y="148379"/>
                  </a:lnTo>
                  <a:lnTo>
                    <a:pt x="71408" y="184359"/>
                  </a:lnTo>
                  <a:lnTo>
                    <a:pt x="34997" y="233614"/>
                  </a:lnTo>
                  <a:lnTo>
                    <a:pt x="8973" y="282740"/>
                  </a:lnTo>
                  <a:lnTo>
                    <a:pt x="0" y="312032"/>
                  </a:lnTo>
                  <a:lnTo>
                    <a:pt x="1090" y="340285"/>
                  </a:lnTo>
                  <a:lnTo>
                    <a:pt x="6560" y="348124"/>
                  </a:lnTo>
                  <a:lnTo>
                    <a:pt x="14777" y="351826"/>
                  </a:lnTo>
                  <a:lnTo>
                    <a:pt x="24826" y="352771"/>
                  </a:lnTo>
                  <a:lnTo>
                    <a:pt x="48179" y="345696"/>
                  </a:lnTo>
                  <a:lnTo>
                    <a:pt x="60805" y="339544"/>
                  </a:lnTo>
                  <a:lnTo>
                    <a:pt x="78896" y="320520"/>
                  </a:lnTo>
                  <a:lnTo>
                    <a:pt x="117388" y="257798"/>
                  </a:lnTo>
                  <a:lnTo>
                    <a:pt x="139868" y="199601"/>
                  </a:lnTo>
                  <a:lnTo>
                    <a:pt x="154306" y="147738"/>
                  </a:lnTo>
                  <a:lnTo>
                    <a:pt x="168233" y="89714"/>
                  </a:lnTo>
                  <a:lnTo>
                    <a:pt x="182008" y="28341"/>
                  </a:lnTo>
                  <a:lnTo>
                    <a:pt x="188117" y="915"/>
                  </a:lnTo>
                  <a:lnTo>
                    <a:pt x="187613" y="0"/>
                  </a:lnTo>
                  <a:lnTo>
                    <a:pt x="171823" y="55626"/>
                  </a:lnTo>
                  <a:lnTo>
                    <a:pt x="158865" y="115912"/>
                  </a:lnTo>
                  <a:lnTo>
                    <a:pt x="149901" y="159681"/>
                  </a:lnTo>
                  <a:lnTo>
                    <a:pt x="143568" y="219870"/>
                  </a:lnTo>
                  <a:lnTo>
                    <a:pt x="141691" y="276298"/>
                  </a:lnTo>
                  <a:lnTo>
                    <a:pt x="141252" y="305106"/>
                  </a:lnTo>
                  <a:lnTo>
                    <a:pt x="140901" y="34095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5511903" y="5981032"/>
              <a:ext cx="41135" cy="191957"/>
            </a:xfrm>
            <a:custGeom>
              <a:avLst/>
              <a:gdLst/>
              <a:ahLst/>
              <a:cxnLst/>
              <a:rect l="0" t="0" r="0" b="0"/>
              <a:pathLst>
                <a:path w="41135" h="191957">
                  <a:moveTo>
                    <a:pt x="41134" y="0"/>
                  </a:moveTo>
                  <a:lnTo>
                    <a:pt x="26219" y="59659"/>
                  </a:lnTo>
                  <a:lnTo>
                    <a:pt x="8903" y="121643"/>
                  </a:lnTo>
                  <a:lnTo>
                    <a:pt x="3957" y="150042"/>
                  </a:lnTo>
                  <a:lnTo>
                    <a:pt x="0" y="1919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5599982" y="5943549"/>
              <a:ext cx="90726" cy="188307"/>
            </a:xfrm>
            <a:custGeom>
              <a:avLst/>
              <a:gdLst/>
              <a:ahLst/>
              <a:cxnLst/>
              <a:rect l="0" t="0" r="0" b="0"/>
              <a:pathLst>
                <a:path w="90726" h="188307">
                  <a:moveTo>
                    <a:pt x="7899" y="37483"/>
                  </a:moveTo>
                  <a:lnTo>
                    <a:pt x="7899" y="90691"/>
                  </a:lnTo>
                  <a:lnTo>
                    <a:pt x="6376" y="141948"/>
                  </a:lnTo>
                  <a:lnTo>
                    <a:pt x="0" y="176093"/>
                  </a:lnTo>
                  <a:lnTo>
                    <a:pt x="17951" y="116151"/>
                  </a:lnTo>
                  <a:lnTo>
                    <a:pt x="35502" y="53643"/>
                  </a:lnTo>
                  <a:lnTo>
                    <a:pt x="46066" y="26384"/>
                  </a:lnTo>
                  <a:lnTo>
                    <a:pt x="60918" y="4111"/>
                  </a:lnTo>
                  <a:lnTo>
                    <a:pt x="69144" y="0"/>
                  </a:lnTo>
                  <a:lnTo>
                    <a:pt x="77675" y="307"/>
                  </a:lnTo>
                  <a:lnTo>
                    <a:pt x="86409" y="3558"/>
                  </a:lnTo>
                  <a:lnTo>
                    <a:pt x="90709" y="11819"/>
                  </a:lnTo>
                  <a:lnTo>
                    <a:pt x="90725" y="68863"/>
                  </a:lnTo>
                  <a:lnTo>
                    <a:pt x="86269" y="120923"/>
                  </a:lnTo>
                  <a:lnTo>
                    <a:pt x="79363" y="162755"/>
                  </a:lnTo>
                  <a:lnTo>
                    <a:pt x="76455" y="18830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5736593" y="5959988"/>
              <a:ext cx="172936" cy="494012"/>
            </a:xfrm>
            <a:custGeom>
              <a:avLst/>
              <a:gdLst/>
              <a:ahLst/>
              <a:cxnLst/>
              <a:rect l="0" t="0" r="0" b="0"/>
              <a:pathLst>
                <a:path w="172936" h="494012">
                  <a:moveTo>
                    <a:pt x="76956" y="75889"/>
                  </a:moveTo>
                  <a:lnTo>
                    <a:pt x="84856" y="33626"/>
                  </a:lnTo>
                  <a:lnTo>
                    <a:pt x="81483" y="6831"/>
                  </a:lnTo>
                  <a:lnTo>
                    <a:pt x="76927" y="904"/>
                  </a:lnTo>
                  <a:lnTo>
                    <a:pt x="70843" y="0"/>
                  </a:lnTo>
                  <a:lnTo>
                    <a:pt x="63740" y="2445"/>
                  </a:lnTo>
                  <a:lnTo>
                    <a:pt x="39185" y="27721"/>
                  </a:lnTo>
                  <a:lnTo>
                    <a:pt x="12613" y="71435"/>
                  </a:lnTo>
                  <a:lnTo>
                    <a:pt x="0" y="122981"/>
                  </a:lnTo>
                  <a:lnTo>
                    <a:pt x="5175" y="150648"/>
                  </a:lnTo>
                  <a:lnTo>
                    <a:pt x="10821" y="162291"/>
                  </a:lnTo>
                  <a:lnTo>
                    <a:pt x="19155" y="168530"/>
                  </a:lnTo>
                  <a:lnTo>
                    <a:pt x="29281" y="171166"/>
                  </a:lnTo>
                  <a:lnTo>
                    <a:pt x="40602" y="171399"/>
                  </a:lnTo>
                  <a:lnTo>
                    <a:pt x="49674" y="165461"/>
                  </a:lnTo>
                  <a:lnTo>
                    <a:pt x="63815" y="142613"/>
                  </a:lnTo>
                  <a:lnTo>
                    <a:pt x="85307" y="79815"/>
                  </a:lnTo>
                  <a:lnTo>
                    <a:pt x="94887" y="50211"/>
                  </a:lnTo>
                  <a:lnTo>
                    <a:pt x="99574" y="48106"/>
                  </a:lnTo>
                  <a:lnTo>
                    <a:pt x="104223" y="54320"/>
                  </a:lnTo>
                  <a:lnTo>
                    <a:pt x="111927" y="81537"/>
                  </a:lnTo>
                  <a:lnTo>
                    <a:pt x="116264" y="139686"/>
                  </a:lnTo>
                  <a:lnTo>
                    <a:pt x="117278" y="182955"/>
                  </a:lnTo>
                  <a:lnTo>
                    <a:pt x="117729" y="227577"/>
                  </a:lnTo>
                  <a:lnTo>
                    <a:pt x="117929" y="274324"/>
                  </a:lnTo>
                  <a:lnTo>
                    <a:pt x="118019" y="325569"/>
                  </a:lnTo>
                  <a:lnTo>
                    <a:pt x="113996" y="370689"/>
                  </a:lnTo>
                  <a:lnTo>
                    <a:pt x="107228" y="430351"/>
                  </a:lnTo>
                  <a:lnTo>
                    <a:pt x="102598" y="464994"/>
                  </a:lnTo>
                  <a:lnTo>
                    <a:pt x="90384" y="490548"/>
                  </a:lnTo>
                  <a:lnTo>
                    <a:pt x="84385" y="494011"/>
                  </a:lnTo>
                  <a:lnTo>
                    <a:pt x="78862" y="491749"/>
                  </a:lnTo>
                  <a:lnTo>
                    <a:pt x="73656" y="485671"/>
                  </a:lnTo>
                  <a:lnTo>
                    <a:pt x="59051" y="440722"/>
                  </a:lnTo>
                  <a:lnTo>
                    <a:pt x="59633" y="393718"/>
                  </a:lnTo>
                  <a:lnTo>
                    <a:pt x="69454" y="343566"/>
                  </a:lnTo>
                  <a:lnTo>
                    <a:pt x="82012" y="290112"/>
                  </a:lnTo>
                  <a:lnTo>
                    <a:pt x="110850" y="229925"/>
                  </a:lnTo>
                  <a:lnTo>
                    <a:pt x="128076" y="207319"/>
                  </a:lnTo>
                  <a:lnTo>
                    <a:pt x="136935" y="201596"/>
                  </a:lnTo>
                  <a:lnTo>
                    <a:pt x="145887" y="199303"/>
                  </a:lnTo>
                  <a:lnTo>
                    <a:pt x="172935" y="19928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5649015" y="584392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6057149" y="5898764"/>
              <a:ext cx="154026" cy="233092"/>
            </a:xfrm>
            <a:custGeom>
              <a:avLst/>
              <a:gdLst/>
              <a:ahLst/>
              <a:cxnLst/>
              <a:rect l="0" t="0" r="0" b="0"/>
              <a:pathLst>
                <a:path w="154026" h="233092">
                  <a:moveTo>
                    <a:pt x="85469" y="0"/>
                  </a:moveTo>
                  <a:lnTo>
                    <a:pt x="66492" y="59660"/>
                  </a:lnTo>
                  <a:lnTo>
                    <a:pt x="46837" y="111117"/>
                  </a:lnTo>
                  <a:lnTo>
                    <a:pt x="27303" y="160895"/>
                  </a:lnTo>
                  <a:lnTo>
                    <a:pt x="684" y="218661"/>
                  </a:lnTo>
                  <a:lnTo>
                    <a:pt x="0" y="223470"/>
                  </a:lnTo>
                  <a:lnTo>
                    <a:pt x="2591" y="222107"/>
                  </a:lnTo>
                  <a:lnTo>
                    <a:pt x="7365" y="216627"/>
                  </a:lnTo>
                  <a:lnTo>
                    <a:pt x="35921" y="201637"/>
                  </a:lnTo>
                  <a:lnTo>
                    <a:pt x="60401" y="200322"/>
                  </a:lnTo>
                  <a:lnTo>
                    <a:pt x="113356" y="211891"/>
                  </a:lnTo>
                  <a:lnTo>
                    <a:pt x="154025" y="2330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6197463" y="5926187"/>
              <a:ext cx="151642" cy="260514"/>
            </a:xfrm>
            <a:custGeom>
              <a:avLst/>
              <a:gdLst/>
              <a:ahLst/>
              <a:cxnLst/>
              <a:rect l="0" t="0" r="0" b="0"/>
              <a:pathLst>
                <a:path w="151642" h="260514">
                  <a:moveTo>
                    <a:pt x="109690" y="0"/>
                  </a:moveTo>
                  <a:lnTo>
                    <a:pt x="50475" y="46774"/>
                  </a:lnTo>
                  <a:lnTo>
                    <a:pt x="32082" y="64461"/>
                  </a:lnTo>
                  <a:lnTo>
                    <a:pt x="30529" y="73443"/>
                  </a:lnTo>
                  <a:lnTo>
                    <a:pt x="34064" y="82478"/>
                  </a:lnTo>
                  <a:lnTo>
                    <a:pt x="40991" y="91549"/>
                  </a:lnTo>
                  <a:lnTo>
                    <a:pt x="64938" y="101627"/>
                  </a:lnTo>
                  <a:lnTo>
                    <a:pt x="94370" y="109153"/>
                  </a:lnTo>
                  <a:lnTo>
                    <a:pt x="122686" y="122655"/>
                  </a:lnTo>
                  <a:lnTo>
                    <a:pt x="142380" y="142874"/>
                  </a:lnTo>
                  <a:lnTo>
                    <a:pt x="149765" y="154665"/>
                  </a:lnTo>
                  <a:lnTo>
                    <a:pt x="151641" y="165572"/>
                  </a:lnTo>
                  <a:lnTo>
                    <a:pt x="149845" y="175890"/>
                  </a:lnTo>
                  <a:lnTo>
                    <a:pt x="145601" y="185816"/>
                  </a:lnTo>
                  <a:lnTo>
                    <a:pt x="128697" y="200907"/>
                  </a:lnTo>
                  <a:lnTo>
                    <a:pt x="73326" y="230288"/>
                  </a:lnTo>
                  <a:lnTo>
                    <a:pt x="12816" y="255479"/>
                  </a:lnTo>
                  <a:lnTo>
                    <a:pt x="0" y="260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6530139" y="5944839"/>
              <a:ext cx="174640" cy="212037"/>
            </a:xfrm>
            <a:custGeom>
              <a:avLst/>
              <a:gdLst/>
              <a:ahLst/>
              <a:cxnLst/>
              <a:rect l="0" t="0" r="0" b="0"/>
              <a:pathLst>
                <a:path w="174640" h="212037">
                  <a:moveTo>
                    <a:pt x="174639" y="49904"/>
                  </a:moveTo>
                  <a:lnTo>
                    <a:pt x="136470" y="11736"/>
                  </a:lnTo>
                  <a:lnTo>
                    <a:pt x="110955" y="2471"/>
                  </a:lnTo>
                  <a:lnTo>
                    <a:pt x="95620" y="0"/>
                  </a:lnTo>
                  <a:lnTo>
                    <a:pt x="82350" y="2924"/>
                  </a:lnTo>
                  <a:lnTo>
                    <a:pt x="59479" y="18359"/>
                  </a:lnTo>
                  <a:lnTo>
                    <a:pt x="29474" y="52745"/>
                  </a:lnTo>
                  <a:lnTo>
                    <a:pt x="8565" y="99158"/>
                  </a:lnTo>
                  <a:lnTo>
                    <a:pt x="0" y="151504"/>
                  </a:lnTo>
                  <a:lnTo>
                    <a:pt x="4741" y="198330"/>
                  </a:lnTo>
                  <a:lnTo>
                    <a:pt x="12623" y="206746"/>
                  </a:lnTo>
                  <a:lnTo>
                    <a:pt x="23971" y="210834"/>
                  </a:lnTo>
                  <a:lnTo>
                    <a:pt x="37631" y="212036"/>
                  </a:lnTo>
                  <a:lnTo>
                    <a:pt x="60933" y="205245"/>
                  </a:lnTo>
                  <a:lnTo>
                    <a:pt x="100719" y="176059"/>
                  </a:lnTo>
                  <a:lnTo>
                    <a:pt x="121421" y="142636"/>
                  </a:lnTo>
                  <a:lnTo>
                    <a:pt x="142065" y="80973"/>
                  </a:lnTo>
                  <a:lnTo>
                    <a:pt x="153138" y="46414"/>
                  </a:lnTo>
                  <a:lnTo>
                    <a:pt x="150863" y="52923"/>
                  </a:lnTo>
                  <a:lnTo>
                    <a:pt x="149460" y="105289"/>
                  </a:lnTo>
                  <a:lnTo>
                    <a:pt x="158376" y="151967"/>
                  </a:lnTo>
                  <a:lnTo>
                    <a:pt x="174639" y="18701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6776504" y="5912476"/>
              <a:ext cx="92809" cy="206050"/>
            </a:xfrm>
            <a:custGeom>
              <a:avLst/>
              <a:gdLst/>
              <a:ahLst/>
              <a:cxnLst/>
              <a:rect l="0" t="0" r="0" b="0"/>
              <a:pathLst>
                <a:path w="92809" h="206050">
                  <a:moveTo>
                    <a:pt x="24252" y="82267"/>
                  </a:moveTo>
                  <a:lnTo>
                    <a:pt x="9337" y="137864"/>
                  </a:lnTo>
                  <a:lnTo>
                    <a:pt x="536" y="182531"/>
                  </a:lnTo>
                  <a:lnTo>
                    <a:pt x="0" y="206049"/>
                  </a:lnTo>
                  <a:lnTo>
                    <a:pt x="1990" y="205922"/>
                  </a:lnTo>
                  <a:lnTo>
                    <a:pt x="4840" y="201267"/>
                  </a:lnTo>
                  <a:lnTo>
                    <a:pt x="10938" y="142110"/>
                  </a:lnTo>
                  <a:lnTo>
                    <a:pt x="22677" y="97459"/>
                  </a:lnTo>
                  <a:lnTo>
                    <a:pt x="53169" y="45489"/>
                  </a:lnTo>
                  <a:lnTo>
                    <a:pt x="9280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6919779" y="5977311"/>
              <a:ext cx="127779" cy="148382"/>
            </a:xfrm>
            <a:custGeom>
              <a:avLst/>
              <a:gdLst/>
              <a:ahLst/>
              <a:cxnLst/>
              <a:rect l="0" t="0" r="0" b="0"/>
              <a:pathLst>
                <a:path w="127779" h="148382">
                  <a:moveTo>
                    <a:pt x="31800" y="127121"/>
                  </a:moveTo>
                  <a:lnTo>
                    <a:pt x="52169" y="92759"/>
                  </a:lnTo>
                  <a:lnTo>
                    <a:pt x="66105" y="46014"/>
                  </a:lnTo>
                  <a:lnTo>
                    <a:pt x="69898" y="11346"/>
                  </a:lnTo>
                  <a:lnTo>
                    <a:pt x="66340" y="2710"/>
                  </a:lnTo>
                  <a:lnTo>
                    <a:pt x="59397" y="0"/>
                  </a:lnTo>
                  <a:lnTo>
                    <a:pt x="50198" y="1240"/>
                  </a:lnTo>
                  <a:lnTo>
                    <a:pt x="31851" y="14806"/>
                  </a:lnTo>
                  <a:lnTo>
                    <a:pt x="15064" y="36070"/>
                  </a:lnTo>
                  <a:lnTo>
                    <a:pt x="2526" y="60755"/>
                  </a:lnTo>
                  <a:lnTo>
                    <a:pt x="0" y="86961"/>
                  </a:lnTo>
                  <a:lnTo>
                    <a:pt x="5479" y="112319"/>
                  </a:lnTo>
                  <a:lnTo>
                    <a:pt x="18070" y="133746"/>
                  </a:lnTo>
                  <a:lnTo>
                    <a:pt x="28740" y="140678"/>
                  </a:lnTo>
                  <a:lnTo>
                    <a:pt x="56847" y="148381"/>
                  </a:lnTo>
                  <a:lnTo>
                    <a:pt x="115278" y="142880"/>
                  </a:lnTo>
                  <a:lnTo>
                    <a:pt x="127778" y="14083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7253225" y="5968167"/>
              <a:ext cx="233092" cy="12866"/>
            </a:xfrm>
            <a:custGeom>
              <a:avLst/>
              <a:gdLst/>
              <a:ahLst/>
              <a:cxnLst/>
              <a:rect l="0" t="0" r="0" b="0"/>
              <a:pathLst>
                <a:path w="233092" h="12866">
                  <a:moveTo>
                    <a:pt x="0" y="12865"/>
                  </a:moveTo>
                  <a:lnTo>
                    <a:pt x="48808" y="2013"/>
                  </a:lnTo>
                  <a:lnTo>
                    <a:pt x="98253" y="0"/>
                  </a:lnTo>
                  <a:lnTo>
                    <a:pt x="147435" y="3467"/>
                  </a:lnTo>
                  <a:lnTo>
                    <a:pt x="190953" y="10080"/>
                  </a:lnTo>
                  <a:lnTo>
                    <a:pt x="233091" y="1286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7294359" y="6049588"/>
              <a:ext cx="178247" cy="27423"/>
            </a:xfrm>
            <a:custGeom>
              <a:avLst/>
              <a:gdLst/>
              <a:ahLst/>
              <a:cxnLst/>
              <a:rect l="0" t="0" r="0" b="0"/>
              <a:pathLst>
                <a:path w="178247" h="27423">
                  <a:moveTo>
                    <a:pt x="0" y="0"/>
                  </a:moveTo>
                  <a:lnTo>
                    <a:pt x="14558" y="14557"/>
                  </a:lnTo>
                  <a:lnTo>
                    <a:pt x="37955" y="21705"/>
                  </a:lnTo>
                  <a:lnTo>
                    <a:pt x="85388" y="25728"/>
                  </a:lnTo>
                  <a:lnTo>
                    <a:pt x="133974" y="26920"/>
                  </a:lnTo>
                  <a:lnTo>
                    <a:pt x="178246" y="274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7290748" y="5789075"/>
              <a:ext cx="236703" cy="123402"/>
            </a:xfrm>
            <a:custGeom>
              <a:avLst/>
              <a:gdLst/>
              <a:ahLst/>
              <a:cxnLst/>
              <a:rect l="0" t="0" r="0" b="0"/>
              <a:pathLst>
                <a:path w="236703" h="123402">
                  <a:moveTo>
                    <a:pt x="17322" y="123401"/>
                  </a:moveTo>
                  <a:lnTo>
                    <a:pt x="2765" y="108843"/>
                  </a:lnTo>
                  <a:lnTo>
                    <a:pt x="0" y="99985"/>
                  </a:lnTo>
                  <a:lnTo>
                    <a:pt x="991" y="77954"/>
                  </a:lnTo>
                  <a:lnTo>
                    <a:pt x="14634" y="56990"/>
                  </a:lnTo>
                  <a:lnTo>
                    <a:pt x="24671" y="47134"/>
                  </a:lnTo>
                  <a:lnTo>
                    <a:pt x="56136" y="36183"/>
                  </a:lnTo>
                  <a:lnTo>
                    <a:pt x="90941" y="34363"/>
                  </a:lnTo>
                  <a:lnTo>
                    <a:pt x="142175" y="53959"/>
                  </a:lnTo>
                  <a:lnTo>
                    <a:pt x="155402" y="58824"/>
                  </a:lnTo>
                  <a:lnTo>
                    <a:pt x="167267" y="59021"/>
                  </a:lnTo>
                  <a:lnTo>
                    <a:pt x="188576" y="51115"/>
                  </a:lnTo>
                  <a:lnTo>
                    <a:pt x="217702" y="29533"/>
                  </a:lnTo>
                  <a:lnTo>
                    <a:pt x="228257" y="16681"/>
                  </a:lnTo>
                  <a:lnTo>
                    <a:pt x="23670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3" name="Group 152"/>
          <p:cNvGrpSpPr/>
          <p:nvPr/>
        </p:nvGrpSpPr>
        <p:grpSpPr>
          <a:xfrm>
            <a:off x="1668465" y="8858910"/>
            <a:ext cx="1091547" cy="425048"/>
            <a:chOff x="1668465" y="8858910"/>
            <a:chExt cx="1091547" cy="425048"/>
          </a:xfrm>
        </p:grpSpPr>
        <p:sp>
          <p:nvSpPr>
            <p:cNvPr id="149" name="Freeform 148"/>
            <p:cNvSpPr/>
            <p:nvPr/>
          </p:nvSpPr>
          <p:spPr>
            <a:xfrm>
              <a:off x="1668465" y="8978909"/>
              <a:ext cx="278527" cy="303131"/>
            </a:xfrm>
            <a:custGeom>
              <a:avLst/>
              <a:gdLst/>
              <a:ahLst/>
              <a:cxnLst/>
              <a:rect l="0" t="0" r="0" b="0"/>
              <a:pathLst>
                <a:path w="278527" h="303131">
                  <a:moveTo>
                    <a:pt x="196258" y="58246"/>
                  </a:moveTo>
                  <a:lnTo>
                    <a:pt x="188980" y="29131"/>
                  </a:lnTo>
                  <a:lnTo>
                    <a:pt x="182265" y="19031"/>
                  </a:lnTo>
                  <a:lnTo>
                    <a:pt x="162617" y="3747"/>
                  </a:lnTo>
                  <a:lnTo>
                    <a:pt x="134587" y="0"/>
                  </a:lnTo>
                  <a:lnTo>
                    <a:pt x="118581" y="1134"/>
                  </a:lnTo>
                  <a:lnTo>
                    <a:pt x="92671" y="14582"/>
                  </a:lnTo>
                  <a:lnTo>
                    <a:pt x="51211" y="53176"/>
                  </a:lnTo>
                  <a:lnTo>
                    <a:pt x="30219" y="95508"/>
                  </a:lnTo>
                  <a:lnTo>
                    <a:pt x="14350" y="146646"/>
                  </a:lnTo>
                  <a:lnTo>
                    <a:pt x="0" y="200391"/>
                  </a:lnTo>
                  <a:lnTo>
                    <a:pt x="657" y="247632"/>
                  </a:lnTo>
                  <a:lnTo>
                    <a:pt x="17779" y="290575"/>
                  </a:lnTo>
                  <a:lnTo>
                    <a:pt x="26998" y="298446"/>
                  </a:lnTo>
                  <a:lnTo>
                    <a:pt x="37714" y="302170"/>
                  </a:lnTo>
                  <a:lnTo>
                    <a:pt x="49429" y="303130"/>
                  </a:lnTo>
                  <a:lnTo>
                    <a:pt x="74632" y="296070"/>
                  </a:lnTo>
                  <a:lnTo>
                    <a:pt x="99545" y="281252"/>
                  </a:lnTo>
                  <a:lnTo>
                    <a:pt x="149856" y="221453"/>
                  </a:lnTo>
                  <a:lnTo>
                    <a:pt x="185456" y="158251"/>
                  </a:lnTo>
                  <a:lnTo>
                    <a:pt x="212801" y="100176"/>
                  </a:lnTo>
                  <a:lnTo>
                    <a:pt x="242053" y="40069"/>
                  </a:lnTo>
                  <a:lnTo>
                    <a:pt x="242023" y="41558"/>
                  </a:lnTo>
                  <a:lnTo>
                    <a:pt x="227055" y="91935"/>
                  </a:lnTo>
                  <a:lnTo>
                    <a:pt x="217232" y="146602"/>
                  </a:lnTo>
                  <a:lnTo>
                    <a:pt x="226018" y="207564"/>
                  </a:lnTo>
                  <a:lnTo>
                    <a:pt x="229809" y="221777"/>
                  </a:lnTo>
                  <a:lnTo>
                    <a:pt x="236907" y="232776"/>
                  </a:lnTo>
                  <a:lnTo>
                    <a:pt x="278526" y="2639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2166370" y="8858910"/>
              <a:ext cx="54846" cy="425048"/>
            </a:xfrm>
            <a:custGeom>
              <a:avLst/>
              <a:gdLst/>
              <a:ahLst/>
              <a:cxnLst/>
              <a:rect l="0" t="0" r="0" b="0"/>
              <a:pathLst>
                <a:path w="54846" h="425048">
                  <a:moveTo>
                    <a:pt x="54845" y="0"/>
                  </a:moveTo>
                  <a:lnTo>
                    <a:pt x="43992" y="48808"/>
                  </a:lnTo>
                  <a:lnTo>
                    <a:pt x="34419" y="108497"/>
                  </a:lnTo>
                  <a:lnTo>
                    <a:pt x="29495" y="157748"/>
                  </a:lnTo>
                  <a:lnTo>
                    <a:pt x="20758" y="210936"/>
                  </a:lnTo>
                  <a:lnTo>
                    <a:pt x="15799" y="272569"/>
                  </a:lnTo>
                  <a:lnTo>
                    <a:pt x="7051" y="324516"/>
                  </a:lnTo>
                  <a:lnTo>
                    <a:pt x="2089" y="376132"/>
                  </a:lnTo>
                  <a:lnTo>
                    <a:pt x="0" y="4250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2289771" y="8886332"/>
              <a:ext cx="49034" cy="370203"/>
            </a:xfrm>
            <a:custGeom>
              <a:avLst/>
              <a:gdLst/>
              <a:ahLst/>
              <a:cxnLst/>
              <a:rect l="0" t="0" r="0" b="0"/>
              <a:pathLst>
                <a:path w="49034" h="370203">
                  <a:moveTo>
                    <a:pt x="41133" y="0"/>
                  </a:moveTo>
                  <a:lnTo>
                    <a:pt x="49033" y="45309"/>
                  </a:lnTo>
                  <a:lnTo>
                    <a:pt x="44151" y="104494"/>
                  </a:lnTo>
                  <a:lnTo>
                    <a:pt x="42474" y="148007"/>
                  </a:lnTo>
                  <a:lnTo>
                    <a:pt x="34252" y="208050"/>
                  </a:lnTo>
                  <a:lnTo>
                    <a:pt x="22167" y="264435"/>
                  </a:lnTo>
                  <a:lnTo>
                    <a:pt x="8938" y="319736"/>
                  </a:lnTo>
                  <a:lnTo>
                    <a:pt x="0" y="3702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2543054" y="8913755"/>
              <a:ext cx="216958" cy="347960"/>
            </a:xfrm>
            <a:custGeom>
              <a:avLst/>
              <a:gdLst/>
              <a:ahLst/>
              <a:cxnLst/>
              <a:rect l="0" t="0" r="0" b="0"/>
              <a:pathLst>
                <a:path w="216958" h="347960">
                  <a:moveTo>
                    <a:pt x="20941" y="0"/>
                  </a:moveTo>
                  <a:lnTo>
                    <a:pt x="19417" y="45309"/>
                  </a:lnTo>
                  <a:lnTo>
                    <a:pt x="11518" y="102971"/>
                  </a:lnTo>
                  <a:lnTo>
                    <a:pt x="8500" y="159327"/>
                  </a:lnTo>
                  <a:lnTo>
                    <a:pt x="7606" y="214620"/>
                  </a:lnTo>
                  <a:lnTo>
                    <a:pt x="5818" y="271121"/>
                  </a:lnTo>
                  <a:lnTo>
                    <a:pt x="0" y="313470"/>
                  </a:lnTo>
                  <a:lnTo>
                    <a:pt x="886" y="321716"/>
                  </a:lnTo>
                  <a:lnTo>
                    <a:pt x="4524" y="321120"/>
                  </a:lnTo>
                  <a:lnTo>
                    <a:pt x="15168" y="305730"/>
                  </a:lnTo>
                  <a:lnTo>
                    <a:pt x="39064" y="245534"/>
                  </a:lnTo>
                  <a:lnTo>
                    <a:pt x="76968" y="182141"/>
                  </a:lnTo>
                  <a:lnTo>
                    <a:pt x="96116" y="163219"/>
                  </a:lnTo>
                  <a:lnTo>
                    <a:pt x="119861" y="149731"/>
                  </a:lnTo>
                  <a:lnTo>
                    <a:pt x="145649" y="146783"/>
                  </a:lnTo>
                  <a:lnTo>
                    <a:pt x="170822" y="152075"/>
                  </a:lnTo>
                  <a:lnTo>
                    <a:pt x="192166" y="164582"/>
                  </a:lnTo>
                  <a:lnTo>
                    <a:pt x="207746" y="184360"/>
                  </a:lnTo>
                  <a:lnTo>
                    <a:pt x="214034" y="196033"/>
                  </a:lnTo>
                  <a:lnTo>
                    <a:pt x="216957" y="225254"/>
                  </a:lnTo>
                  <a:lnTo>
                    <a:pt x="211655" y="255506"/>
                  </a:lnTo>
                  <a:lnTo>
                    <a:pt x="191539" y="289668"/>
                  </a:lnTo>
                  <a:lnTo>
                    <a:pt x="174967" y="309526"/>
                  </a:lnTo>
                  <a:lnTo>
                    <a:pt x="141228" y="330556"/>
                  </a:lnTo>
                  <a:lnTo>
                    <a:pt x="102285" y="346436"/>
                  </a:lnTo>
                  <a:lnTo>
                    <a:pt x="75375" y="347959"/>
                  </a:lnTo>
                  <a:lnTo>
                    <a:pt x="38593" y="340251"/>
                  </a:lnTo>
                  <a:lnTo>
                    <a:pt x="7229" y="3290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1" name="Group 160"/>
          <p:cNvGrpSpPr/>
          <p:nvPr/>
        </p:nvGrpSpPr>
        <p:grpSpPr>
          <a:xfrm>
            <a:off x="1729235" y="9338802"/>
            <a:ext cx="1565467" cy="342781"/>
            <a:chOff x="1729235" y="9338802"/>
            <a:chExt cx="1565467" cy="342781"/>
          </a:xfrm>
        </p:grpSpPr>
        <p:sp>
          <p:nvSpPr>
            <p:cNvPr id="154" name="Freeform 153"/>
            <p:cNvSpPr/>
            <p:nvPr/>
          </p:nvSpPr>
          <p:spPr>
            <a:xfrm>
              <a:off x="1729235" y="9379936"/>
              <a:ext cx="217757" cy="240991"/>
            </a:xfrm>
            <a:custGeom>
              <a:avLst/>
              <a:gdLst/>
              <a:ahLst/>
              <a:cxnLst/>
              <a:rect l="0" t="0" r="0" b="0"/>
              <a:pathLst>
                <a:path w="217757" h="240991">
                  <a:moveTo>
                    <a:pt x="108066" y="0"/>
                  </a:moveTo>
                  <a:lnTo>
                    <a:pt x="77177" y="57252"/>
                  </a:lnTo>
                  <a:lnTo>
                    <a:pt x="56486" y="111688"/>
                  </a:lnTo>
                  <a:lnTo>
                    <a:pt x="34722" y="160386"/>
                  </a:lnTo>
                  <a:lnTo>
                    <a:pt x="8885" y="214497"/>
                  </a:lnTo>
                  <a:lnTo>
                    <a:pt x="812" y="225265"/>
                  </a:lnTo>
                  <a:lnTo>
                    <a:pt x="0" y="230920"/>
                  </a:lnTo>
                  <a:lnTo>
                    <a:pt x="4029" y="233167"/>
                  </a:lnTo>
                  <a:lnTo>
                    <a:pt x="66718" y="233100"/>
                  </a:lnTo>
                  <a:lnTo>
                    <a:pt x="116974" y="234616"/>
                  </a:lnTo>
                  <a:lnTo>
                    <a:pt x="161488" y="240990"/>
                  </a:lnTo>
                  <a:lnTo>
                    <a:pt x="217756" y="2330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2084103" y="9338802"/>
              <a:ext cx="82268" cy="342781"/>
            </a:xfrm>
            <a:custGeom>
              <a:avLst/>
              <a:gdLst/>
              <a:ahLst/>
              <a:cxnLst/>
              <a:rect l="0" t="0" r="0" b="0"/>
              <a:pathLst>
                <a:path w="82268" h="342781">
                  <a:moveTo>
                    <a:pt x="82267" y="0"/>
                  </a:moveTo>
                  <a:lnTo>
                    <a:pt x="63183" y="57252"/>
                  </a:lnTo>
                  <a:lnTo>
                    <a:pt x="54968" y="119588"/>
                  </a:lnTo>
                  <a:lnTo>
                    <a:pt x="40255" y="181556"/>
                  </a:lnTo>
                  <a:lnTo>
                    <a:pt x="22678" y="244747"/>
                  </a:lnTo>
                  <a:lnTo>
                    <a:pt x="6059" y="307616"/>
                  </a:lnTo>
                  <a:lnTo>
                    <a:pt x="0" y="342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2344615" y="9477012"/>
              <a:ext cx="315359" cy="26325"/>
            </a:xfrm>
            <a:custGeom>
              <a:avLst/>
              <a:gdLst/>
              <a:ahLst/>
              <a:cxnLst/>
              <a:rect l="0" t="0" r="0" b="0"/>
              <a:pathLst>
                <a:path w="315359" h="26325">
                  <a:moveTo>
                    <a:pt x="0" y="26324"/>
                  </a:moveTo>
                  <a:lnTo>
                    <a:pt x="52870" y="11410"/>
                  </a:lnTo>
                  <a:lnTo>
                    <a:pt x="109105" y="2608"/>
                  </a:lnTo>
                  <a:lnTo>
                    <a:pt x="164361" y="0"/>
                  </a:lnTo>
                  <a:lnTo>
                    <a:pt x="215266" y="3290"/>
                  </a:lnTo>
                  <a:lnTo>
                    <a:pt x="263357" y="9852"/>
                  </a:lnTo>
                  <a:lnTo>
                    <a:pt x="315358" y="126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2358327" y="9599315"/>
              <a:ext cx="260513" cy="1"/>
            </a:xfrm>
            <a:custGeom>
              <a:avLst/>
              <a:gdLst/>
              <a:ahLst/>
              <a:cxnLst/>
              <a:rect l="0" t="0" r="0" b="0"/>
              <a:pathLst>
                <a:path w="260513" h="1">
                  <a:moveTo>
                    <a:pt x="0" y="0"/>
                  </a:moveTo>
                  <a:lnTo>
                    <a:pt x="45309" y="0"/>
                  </a:lnTo>
                  <a:lnTo>
                    <a:pt x="104494" y="0"/>
                  </a:lnTo>
                  <a:lnTo>
                    <a:pt x="148006" y="0"/>
                  </a:lnTo>
                  <a:lnTo>
                    <a:pt x="208049" y="0"/>
                  </a:lnTo>
                  <a:lnTo>
                    <a:pt x="26051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2385749" y="9375844"/>
              <a:ext cx="260514" cy="86359"/>
            </a:xfrm>
            <a:custGeom>
              <a:avLst/>
              <a:gdLst/>
              <a:ahLst/>
              <a:cxnLst/>
              <a:rect l="0" t="0" r="0" b="0"/>
              <a:pathLst>
                <a:path w="260514" h="86359">
                  <a:moveTo>
                    <a:pt x="0" y="86358"/>
                  </a:moveTo>
                  <a:lnTo>
                    <a:pt x="0" y="57243"/>
                  </a:lnTo>
                  <a:lnTo>
                    <a:pt x="8125" y="34823"/>
                  </a:lnTo>
                  <a:lnTo>
                    <a:pt x="14558" y="24580"/>
                  </a:lnTo>
                  <a:lnTo>
                    <a:pt x="33892" y="9135"/>
                  </a:lnTo>
                  <a:lnTo>
                    <a:pt x="45447" y="2884"/>
                  </a:lnTo>
                  <a:lnTo>
                    <a:pt x="70473" y="0"/>
                  </a:lnTo>
                  <a:lnTo>
                    <a:pt x="83545" y="1364"/>
                  </a:lnTo>
                  <a:lnTo>
                    <a:pt x="92260" y="8367"/>
                  </a:lnTo>
                  <a:lnTo>
                    <a:pt x="109096" y="42768"/>
                  </a:lnTo>
                  <a:lnTo>
                    <a:pt x="129231" y="58352"/>
                  </a:lnTo>
                  <a:lnTo>
                    <a:pt x="153414" y="62231"/>
                  </a:lnTo>
                  <a:lnTo>
                    <a:pt x="206180" y="52308"/>
                  </a:lnTo>
                  <a:lnTo>
                    <a:pt x="260513" y="178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2745396" y="9407358"/>
              <a:ext cx="202513" cy="247742"/>
            </a:xfrm>
            <a:custGeom>
              <a:avLst/>
              <a:gdLst/>
              <a:ahLst/>
              <a:cxnLst/>
              <a:rect l="0" t="0" r="0" b="0"/>
              <a:pathLst>
                <a:path w="202513" h="247742">
                  <a:moveTo>
                    <a:pt x="188801" y="0"/>
                  </a:moveTo>
                  <a:lnTo>
                    <a:pt x="150633" y="57252"/>
                  </a:lnTo>
                  <a:lnTo>
                    <a:pt x="102260" y="112866"/>
                  </a:lnTo>
                  <a:lnTo>
                    <a:pt x="68196" y="155826"/>
                  </a:lnTo>
                  <a:lnTo>
                    <a:pt x="29389" y="210381"/>
                  </a:lnTo>
                  <a:lnTo>
                    <a:pt x="1578" y="240919"/>
                  </a:lnTo>
                  <a:lnTo>
                    <a:pt x="0" y="245926"/>
                  </a:lnTo>
                  <a:lnTo>
                    <a:pt x="3519" y="247741"/>
                  </a:lnTo>
                  <a:lnTo>
                    <a:pt x="10435" y="247428"/>
                  </a:lnTo>
                  <a:lnTo>
                    <a:pt x="71253" y="221117"/>
                  </a:lnTo>
                  <a:lnTo>
                    <a:pt x="121979" y="210246"/>
                  </a:lnTo>
                  <a:lnTo>
                    <a:pt x="154532" y="209226"/>
                  </a:lnTo>
                  <a:lnTo>
                    <a:pt x="202512" y="2193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3085020" y="9349949"/>
              <a:ext cx="209682" cy="272776"/>
            </a:xfrm>
            <a:custGeom>
              <a:avLst/>
              <a:gdLst/>
              <a:ahLst/>
              <a:cxnLst/>
              <a:rect l="0" t="0" r="0" b="0"/>
              <a:pathLst>
                <a:path w="209682" h="272776">
                  <a:moveTo>
                    <a:pt x="205668" y="43698"/>
                  </a:moveTo>
                  <a:lnTo>
                    <a:pt x="191111" y="21861"/>
                  </a:lnTo>
                  <a:lnTo>
                    <a:pt x="171776" y="7078"/>
                  </a:lnTo>
                  <a:lnTo>
                    <a:pt x="160221" y="1003"/>
                  </a:lnTo>
                  <a:lnTo>
                    <a:pt x="149471" y="0"/>
                  </a:lnTo>
                  <a:lnTo>
                    <a:pt x="129402" y="7011"/>
                  </a:lnTo>
                  <a:lnTo>
                    <a:pt x="114388" y="24345"/>
                  </a:lnTo>
                  <a:lnTo>
                    <a:pt x="78034" y="85894"/>
                  </a:lnTo>
                  <a:lnTo>
                    <a:pt x="66167" y="112726"/>
                  </a:lnTo>
                  <a:lnTo>
                    <a:pt x="65440" y="117139"/>
                  </a:lnTo>
                  <a:lnTo>
                    <a:pt x="68002" y="115510"/>
                  </a:lnTo>
                  <a:lnTo>
                    <a:pt x="72757" y="109855"/>
                  </a:lnTo>
                  <a:lnTo>
                    <a:pt x="94291" y="103570"/>
                  </a:lnTo>
                  <a:lnTo>
                    <a:pt x="122651" y="102300"/>
                  </a:lnTo>
                  <a:lnTo>
                    <a:pt x="150490" y="106814"/>
                  </a:lnTo>
                  <a:lnTo>
                    <a:pt x="174035" y="122023"/>
                  </a:lnTo>
                  <a:lnTo>
                    <a:pt x="193133" y="144018"/>
                  </a:lnTo>
                  <a:lnTo>
                    <a:pt x="206698" y="169029"/>
                  </a:lnTo>
                  <a:lnTo>
                    <a:pt x="209681" y="195379"/>
                  </a:lnTo>
                  <a:lnTo>
                    <a:pt x="204405" y="220802"/>
                  </a:lnTo>
                  <a:lnTo>
                    <a:pt x="191903" y="242256"/>
                  </a:lnTo>
                  <a:lnTo>
                    <a:pt x="172128" y="257885"/>
                  </a:lnTo>
                  <a:lnTo>
                    <a:pt x="146581" y="268387"/>
                  </a:lnTo>
                  <a:lnTo>
                    <a:pt x="99461" y="272775"/>
                  </a:lnTo>
                  <a:lnTo>
                    <a:pt x="41822" y="265444"/>
                  </a:lnTo>
                  <a:lnTo>
                    <a:pt x="0" y="26307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0" name="Group 169"/>
          <p:cNvGrpSpPr/>
          <p:nvPr/>
        </p:nvGrpSpPr>
        <p:grpSpPr>
          <a:xfrm>
            <a:off x="1584401" y="9752609"/>
            <a:ext cx="2131336" cy="370792"/>
            <a:chOff x="1584401" y="9752609"/>
            <a:chExt cx="2131336" cy="370792"/>
          </a:xfrm>
        </p:grpSpPr>
        <p:sp>
          <p:nvSpPr>
            <p:cNvPr id="162" name="Freeform 161"/>
            <p:cNvSpPr/>
            <p:nvPr/>
          </p:nvSpPr>
          <p:spPr>
            <a:xfrm>
              <a:off x="1584401" y="9846117"/>
              <a:ext cx="327613" cy="263603"/>
            </a:xfrm>
            <a:custGeom>
              <a:avLst/>
              <a:gdLst/>
              <a:ahLst/>
              <a:cxnLst/>
              <a:rect l="0" t="0" r="0" b="0"/>
              <a:pathLst>
                <a:path w="327613" h="263603">
                  <a:moveTo>
                    <a:pt x="74654" y="0"/>
                  </a:moveTo>
                  <a:lnTo>
                    <a:pt x="55570" y="57251"/>
                  </a:lnTo>
                  <a:lnTo>
                    <a:pt x="42424" y="111249"/>
                  </a:lnTo>
                  <a:lnTo>
                    <a:pt x="28880" y="160933"/>
                  </a:lnTo>
                  <a:lnTo>
                    <a:pt x="15218" y="211879"/>
                  </a:lnTo>
                  <a:lnTo>
                    <a:pt x="0" y="263602"/>
                  </a:lnTo>
                  <a:lnTo>
                    <a:pt x="2372" y="257315"/>
                  </a:lnTo>
                  <a:lnTo>
                    <a:pt x="8409" y="206616"/>
                  </a:lnTo>
                  <a:lnTo>
                    <a:pt x="31720" y="146947"/>
                  </a:lnTo>
                  <a:lnTo>
                    <a:pt x="58725" y="84210"/>
                  </a:lnTo>
                  <a:lnTo>
                    <a:pt x="84492" y="41709"/>
                  </a:lnTo>
                  <a:lnTo>
                    <a:pt x="106449" y="22092"/>
                  </a:lnTo>
                  <a:lnTo>
                    <a:pt x="118703" y="14728"/>
                  </a:lnTo>
                  <a:lnTo>
                    <a:pt x="144506" y="10608"/>
                  </a:lnTo>
                  <a:lnTo>
                    <a:pt x="157785" y="11642"/>
                  </a:lnTo>
                  <a:lnTo>
                    <a:pt x="168162" y="16902"/>
                  </a:lnTo>
                  <a:lnTo>
                    <a:pt x="183753" y="34935"/>
                  </a:lnTo>
                  <a:lnTo>
                    <a:pt x="191699" y="62246"/>
                  </a:lnTo>
                  <a:lnTo>
                    <a:pt x="196172" y="111883"/>
                  </a:lnTo>
                  <a:lnTo>
                    <a:pt x="193434" y="161121"/>
                  </a:lnTo>
                  <a:lnTo>
                    <a:pt x="190404" y="175970"/>
                  </a:lnTo>
                  <a:lnTo>
                    <a:pt x="188384" y="179776"/>
                  </a:lnTo>
                  <a:lnTo>
                    <a:pt x="187037" y="176219"/>
                  </a:lnTo>
                  <a:lnTo>
                    <a:pt x="187065" y="157540"/>
                  </a:lnTo>
                  <a:lnTo>
                    <a:pt x="197169" y="121328"/>
                  </a:lnTo>
                  <a:lnTo>
                    <a:pt x="227108" y="68146"/>
                  </a:lnTo>
                  <a:lnTo>
                    <a:pt x="246007" y="42474"/>
                  </a:lnTo>
                  <a:lnTo>
                    <a:pt x="269642" y="20909"/>
                  </a:lnTo>
                  <a:lnTo>
                    <a:pt x="282343" y="16986"/>
                  </a:lnTo>
                  <a:lnTo>
                    <a:pt x="308643" y="20752"/>
                  </a:lnTo>
                  <a:lnTo>
                    <a:pt x="317484" y="29069"/>
                  </a:lnTo>
                  <a:lnTo>
                    <a:pt x="327308" y="54561"/>
                  </a:lnTo>
                  <a:lnTo>
                    <a:pt x="327612" y="82141"/>
                  </a:lnTo>
                  <a:lnTo>
                    <a:pt x="315393" y="144365"/>
                  </a:lnTo>
                  <a:lnTo>
                    <a:pt x="302732" y="197321"/>
                  </a:lnTo>
                  <a:lnTo>
                    <a:pt x="294034" y="23308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1976878" y="9873538"/>
              <a:ext cx="148359" cy="150988"/>
            </a:xfrm>
            <a:custGeom>
              <a:avLst/>
              <a:gdLst/>
              <a:ahLst/>
              <a:cxnLst/>
              <a:rect l="0" t="0" r="0" b="0"/>
              <a:pathLst>
                <a:path w="148359" h="150988">
                  <a:moveTo>
                    <a:pt x="66091" y="0"/>
                  </a:moveTo>
                  <a:lnTo>
                    <a:pt x="51176" y="48808"/>
                  </a:lnTo>
                  <a:lnTo>
                    <a:pt x="34249" y="94191"/>
                  </a:lnTo>
                  <a:lnTo>
                    <a:pt x="1232" y="143192"/>
                  </a:lnTo>
                  <a:lnTo>
                    <a:pt x="0" y="148783"/>
                  </a:lnTo>
                  <a:lnTo>
                    <a:pt x="3749" y="150987"/>
                  </a:lnTo>
                  <a:lnTo>
                    <a:pt x="20102" y="149373"/>
                  </a:lnTo>
                  <a:lnTo>
                    <a:pt x="71903" y="139986"/>
                  </a:lnTo>
                  <a:lnTo>
                    <a:pt x="114533" y="137965"/>
                  </a:lnTo>
                  <a:lnTo>
                    <a:pt x="148358" y="1371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Freeform 163"/>
            <p:cNvSpPr/>
            <p:nvPr/>
          </p:nvSpPr>
          <p:spPr>
            <a:xfrm>
              <a:off x="2248637" y="9763849"/>
              <a:ext cx="82268" cy="315358"/>
            </a:xfrm>
            <a:custGeom>
              <a:avLst/>
              <a:gdLst/>
              <a:ahLst/>
              <a:cxnLst/>
              <a:rect l="0" t="0" r="0" b="0"/>
              <a:pathLst>
                <a:path w="82268" h="315358">
                  <a:moveTo>
                    <a:pt x="82267" y="0"/>
                  </a:moveTo>
                  <a:lnTo>
                    <a:pt x="67352" y="48808"/>
                  </a:lnTo>
                  <a:lnTo>
                    <a:pt x="54488" y="98252"/>
                  </a:lnTo>
                  <a:lnTo>
                    <a:pt x="41028" y="147434"/>
                  </a:lnTo>
                  <a:lnTo>
                    <a:pt x="27391" y="195016"/>
                  </a:lnTo>
                  <a:lnTo>
                    <a:pt x="9134" y="258409"/>
                  </a:lnTo>
                  <a:lnTo>
                    <a:pt x="0" y="3153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2468016" y="9900962"/>
              <a:ext cx="191958" cy="27422"/>
            </a:xfrm>
            <a:custGeom>
              <a:avLst/>
              <a:gdLst/>
              <a:ahLst/>
              <a:cxnLst/>
              <a:rect l="0" t="0" r="0" b="0"/>
              <a:pathLst>
                <a:path w="191958" h="27422">
                  <a:moveTo>
                    <a:pt x="0" y="0"/>
                  </a:moveTo>
                  <a:lnTo>
                    <a:pt x="59660" y="10852"/>
                  </a:lnTo>
                  <a:lnTo>
                    <a:pt x="111116" y="16926"/>
                  </a:lnTo>
                  <a:lnTo>
                    <a:pt x="156832" y="24312"/>
                  </a:lnTo>
                  <a:lnTo>
                    <a:pt x="191957" y="2742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/>
            <p:cNvSpPr/>
            <p:nvPr/>
          </p:nvSpPr>
          <p:spPr>
            <a:xfrm>
              <a:off x="2440594" y="9999799"/>
              <a:ext cx="191958" cy="24564"/>
            </a:xfrm>
            <a:custGeom>
              <a:avLst/>
              <a:gdLst/>
              <a:ahLst/>
              <a:cxnLst/>
              <a:rect l="0" t="0" r="0" b="0"/>
              <a:pathLst>
                <a:path w="191958" h="24564">
                  <a:moveTo>
                    <a:pt x="0" y="10852"/>
                  </a:moveTo>
                  <a:lnTo>
                    <a:pt x="48807" y="0"/>
                  </a:lnTo>
                  <a:lnTo>
                    <a:pt x="94189" y="2050"/>
                  </a:lnTo>
                  <a:lnTo>
                    <a:pt x="150470" y="16392"/>
                  </a:lnTo>
                  <a:lnTo>
                    <a:pt x="191957" y="2456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>
            <a:xfrm>
              <a:off x="2814160" y="9886233"/>
              <a:ext cx="312456" cy="237168"/>
            </a:xfrm>
            <a:custGeom>
              <a:avLst/>
              <a:gdLst/>
              <a:ahLst/>
              <a:cxnLst/>
              <a:rect l="0" t="0" r="0" b="0"/>
              <a:pathLst>
                <a:path w="312456" h="237168">
                  <a:moveTo>
                    <a:pt x="106326" y="14729"/>
                  </a:moveTo>
                  <a:lnTo>
                    <a:pt x="75437" y="71981"/>
                  </a:lnTo>
                  <a:lnTo>
                    <a:pt x="46847" y="124893"/>
                  </a:lnTo>
                  <a:lnTo>
                    <a:pt x="24949" y="179357"/>
                  </a:lnTo>
                  <a:lnTo>
                    <a:pt x="5953" y="234126"/>
                  </a:lnTo>
                  <a:lnTo>
                    <a:pt x="2847" y="237167"/>
                  </a:lnTo>
                  <a:lnTo>
                    <a:pt x="777" y="233100"/>
                  </a:lnTo>
                  <a:lnTo>
                    <a:pt x="0" y="213854"/>
                  </a:lnTo>
                  <a:lnTo>
                    <a:pt x="15977" y="160196"/>
                  </a:lnTo>
                  <a:lnTo>
                    <a:pt x="48023" y="98647"/>
                  </a:lnTo>
                  <a:lnTo>
                    <a:pt x="93117" y="44000"/>
                  </a:lnTo>
                  <a:lnTo>
                    <a:pt x="124926" y="13583"/>
                  </a:lnTo>
                  <a:lnTo>
                    <a:pt x="149632" y="0"/>
                  </a:lnTo>
                  <a:lnTo>
                    <a:pt x="159572" y="339"/>
                  </a:lnTo>
                  <a:lnTo>
                    <a:pt x="167722" y="5135"/>
                  </a:lnTo>
                  <a:lnTo>
                    <a:pt x="174679" y="12903"/>
                  </a:lnTo>
                  <a:lnTo>
                    <a:pt x="182409" y="41847"/>
                  </a:lnTo>
                  <a:lnTo>
                    <a:pt x="182698" y="92843"/>
                  </a:lnTo>
                  <a:lnTo>
                    <a:pt x="168012" y="154340"/>
                  </a:lnTo>
                  <a:lnTo>
                    <a:pt x="175216" y="131422"/>
                  </a:lnTo>
                  <a:lnTo>
                    <a:pt x="212693" y="68690"/>
                  </a:lnTo>
                  <a:lnTo>
                    <a:pt x="239237" y="35457"/>
                  </a:lnTo>
                  <a:lnTo>
                    <a:pt x="273678" y="13591"/>
                  </a:lnTo>
                  <a:lnTo>
                    <a:pt x="284927" y="12447"/>
                  </a:lnTo>
                  <a:lnTo>
                    <a:pt x="305550" y="19300"/>
                  </a:lnTo>
                  <a:lnTo>
                    <a:pt x="310745" y="28440"/>
                  </a:lnTo>
                  <a:lnTo>
                    <a:pt x="312455" y="54846"/>
                  </a:lnTo>
                  <a:lnTo>
                    <a:pt x="304852" y="111252"/>
                  </a:lnTo>
                  <a:lnTo>
                    <a:pt x="285672" y="161650"/>
                  </a:lnTo>
                  <a:lnTo>
                    <a:pt x="261958" y="221406"/>
                  </a:lnTo>
                  <a:lnTo>
                    <a:pt x="257149" y="23410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>
            <a:xfrm>
              <a:off x="3212268" y="9873538"/>
              <a:ext cx="133266" cy="164536"/>
            </a:xfrm>
            <a:custGeom>
              <a:avLst/>
              <a:gdLst/>
              <a:ahLst/>
              <a:cxnLst/>
              <a:rect l="0" t="0" r="0" b="0"/>
              <a:pathLst>
                <a:path w="133266" h="164536">
                  <a:moveTo>
                    <a:pt x="92131" y="0"/>
                  </a:moveTo>
                  <a:lnTo>
                    <a:pt x="61242" y="57253"/>
                  </a:lnTo>
                  <a:lnTo>
                    <a:pt x="21706" y="110167"/>
                  </a:lnTo>
                  <a:lnTo>
                    <a:pt x="1924" y="137325"/>
                  </a:lnTo>
                  <a:lnTo>
                    <a:pt x="0" y="144871"/>
                  </a:lnTo>
                  <a:lnTo>
                    <a:pt x="3288" y="148379"/>
                  </a:lnTo>
                  <a:lnTo>
                    <a:pt x="10051" y="149194"/>
                  </a:lnTo>
                  <a:lnTo>
                    <a:pt x="70602" y="143820"/>
                  </a:lnTo>
                  <a:lnTo>
                    <a:pt x="109112" y="152811"/>
                  </a:lnTo>
                  <a:lnTo>
                    <a:pt x="133265" y="1645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3496356" y="9752609"/>
              <a:ext cx="219381" cy="295048"/>
            </a:xfrm>
            <a:custGeom>
              <a:avLst/>
              <a:gdLst/>
              <a:ahLst/>
              <a:cxnLst/>
              <a:rect l="0" t="0" r="0" b="0"/>
              <a:pathLst>
                <a:path w="219381" h="295048">
                  <a:moveTo>
                    <a:pt x="219380" y="24952"/>
                  </a:moveTo>
                  <a:lnTo>
                    <a:pt x="162128" y="5867"/>
                  </a:lnTo>
                  <a:lnTo>
                    <a:pt x="115409" y="0"/>
                  </a:lnTo>
                  <a:lnTo>
                    <a:pt x="88872" y="6753"/>
                  </a:lnTo>
                  <a:lnTo>
                    <a:pt x="77530" y="12819"/>
                  </a:lnTo>
                  <a:lnTo>
                    <a:pt x="60864" y="31746"/>
                  </a:lnTo>
                  <a:lnTo>
                    <a:pt x="37752" y="88417"/>
                  </a:lnTo>
                  <a:lnTo>
                    <a:pt x="21564" y="138206"/>
                  </a:lnTo>
                  <a:lnTo>
                    <a:pt x="23803" y="131654"/>
                  </a:lnTo>
                  <a:lnTo>
                    <a:pt x="40908" y="109549"/>
                  </a:lnTo>
                  <a:lnTo>
                    <a:pt x="72552" y="90982"/>
                  </a:lnTo>
                  <a:lnTo>
                    <a:pt x="97755" y="88831"/>
                  </a:lnTo>
                  <a:lnTo>
                    <a:pt x="122667" y="94476"/>
                  </a:lnTo>
                  <a:lnTo>
                    <a:pt x="143896" y="107141"/>
                  </a:lnTo>
                  <a:lnTo>
                    <a:pt x="159425" y="126990"/>
                  </a:lnTo>
                  <a:lnTo>
                    <a:pt x="181807" y="176972"/>
                  </a:lnTo>
                  <a:lnTo>
                    <a:pt x="188950" y="224542"/>
                  </a:lnTo>
                  <a:lnTo>
                    <a:pt x="182495" y="251278"/>
                  </a:lnTo>
                  <a:lnTo>
                    <a:pt x="176509" y="262673"/>
                  </a:lnTo>
                  <a:lnTo>
                    <a:pt x="157669" y="279397"/>
                  </a:lnTo>
                  <a:lnTo>
                    <a:pt x="132537" y="290386"/>
                  </a:lnTo>
                  <a:lnTo>
                    <a:pt x="85652" y="295047"/>
                  </a:lnTo>
                  <a:lnTo>
                    <a:pt x="56349" y="290739"/>
                  </a:lnTo>
                  <a:lnTo>
                    <a:pt x="32154" y="279683"/>
                  </a:lnTo>
                  <a:lnTo>
                    <a:pt x="14291" y="266137"/>
                  </a:lnTo>
                  <a:lnTo>
                    <a:pt x="0" y="24433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8" name="Group 177"/>
          <p:cNvGrpSpPr/>
          <p:nvPr/>
        </p:nvGrpSpPr>
        <p:grpSpPr>
          <a:xfrm>
            <a:off x="1714039" y="10189434"/>
            <a:ext cx="1470325" cy="342244"/>
            <a:chOff x="1714039" y="10189434"/>
            <a:chExt cx="1470325" cy="342244"/>
          </a:xfrm>
        </p:grpSpPr>
        <p:sp>
          <p:nvSpPr>
            <p:cNvPr id="171" name="Freeform 170"/>
            <p:cNvSpPr/>
            <p:nvPr/>
          </p:nvSpPr>
          <p:spPr>
            <a:xfrm>
              <a:off x="1714039" y="10216319"/>
              <a:ext cx="205530" cy="310353"/>
            </a:xfrm>
            <a:custGeom>
              <a:avLst/>
              <a:gdLst/>
              <a:ahLst/>
              <a:cxnLst/>
              <a:rect l="0" t="0" r="0" b="0"/>
              <a:pathLst>
                <a:path w="205530" h="310353">
                  <a:moveTo>
                    <a:pt x="150684" y="0"/>
                  </a:moveTo>
                  <a:lnTo>
                    <a:pt x="120855" y="59659"/>
                  </a:lnTo>
                  <a:lnTo>
                    <a:pt x="95126" y="111116"/>
                  </a:lnTo>
                  <a:lnTo>
                    <a:pt x="72268" y="164957"/>
                  </a:lnTo>
                  <a:lnTo>
                    <a:pt x="51784" y="215442"/>
                  </a:lnTo>
                  <a:lnTo>
                    <a:pt x="24844" y="273446"/>
                  </a:lnTo>
                  <a:lnTo>
                    <a:pt x="2355" y="307848"/>
                  </a:lnTo>
                  <a:lnTo>
                    <a:pt x="0" y="310352"/>
                  </a:lnTo>
                  <a:lnTo>
                    <a:pt x="5509" y="300944"/>
                  </a:lnTo>
                  <a:lnTo>
                    <a:pt x="33019" y="277232"/>
                  </a:lnTo>
                  <a:lnTo>
                    <a:pt x="65380" y="267943"/>
                  </a:lnTo>
                  <a:lnTo>
                    <a:pt x="118300" y="266778"/>
                  </a:lnTo>
                  <a:lnTo>
                    <a:pt x="177126" y="280032"/>
                  </a:lnTo>
                  <a:lnTo>
                    <a:pt x="205529" y="2879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2059702" y="10220130"/>
              <a:ext cx="175225" cy="311548"/>
            </a:xfrm>
            <a:custGeom>
              <a:avLst/>
              <a:gdLst/>
              <a:ahLst/>
              <a:cxnLst/>
              <a:rect l="0" t="0" r="0" b="0"/>
              <a:pathLst>
                <a:path w="175225" h="311548">
                  <a:moveTo>
                    <a:pt x="175224" y="23611"/>
                  </a:moveTo>
                  <a:lnTo>
                    <a:pt x="160666" y="9054"/>
                  </a:lnTo>
                  <a:lnTo>
                    <a:pt x="137269" y="1907"/>
                  </a:lnTo>
                  <a:lnTo>
                    <a:pt x="122498" y="0"/>
                  </a:lnTo>
                  <a:lnTo>
                    <a:pt x="93899" y="6009"/>
                  </a:lnTo>
                  <a:lnTo>
                    <a:pt x="67476" y="20358"/>
                  </a:lnTo>
                  <a:lnTo>
                    <a:pt x="36994" y="54132"/>
                  </a:lnTo>
                  <a:lnTo>
                    <a:pt x="12274" y="106491"/>
                  </a:lnTo>
                  <a:lnTo>
                    <a:pt x="1511" y="151256"/>
                  </a:lnTo>
                  <a:lnTo>
                    <a:pt x="0" y="168124"/>
                  </a:lnTo>
                  <a:lnTo>
                    <a:pt x="3563" y="176321"/>
                  </a:lnTo>
                  <a:lnTo>
                    <a:pt x="10509" y="178739"/>
                  </a:lnTo>
                  <a:lnTo>
                    <a:pt x="19710" y="177304"/>
                  </a:lnTo>
                  <a:lnTo>
                    <a:pt x="38058" y="167585"/>
                  </a:lnTo>
                  <a:lnTo>
                    <a:pt x="69581" y="149045"/>
                  </a:lnTo>
                  <a:lnTo>
                    <a:pt x="81943" y="143797"/>
                  </a:lnTo>
                  <a:lnTo>
                    <a:pt x="94755" y="143345"/>
                  </a:lnTo>
                  <a:lnTo>
                    <a:pt x="121178" y="150969"/>
                  </a:lnTo>
                  <a:lnTo>
                    <a:pt x="140032" y="168575"/>
                  </a:lnTo>
                  <a:lnTo>
                    <a:pt x="147192" y="179669"/>
                  </a:lnTo>
                  <a:lnTo>
                    <a:pt x="157269" y="224398"/>
                  </a:lnTo>
                  <a:lnTo>
                    <a:pt x="151502" y="254533"/>
                  </a:lnTo>
                  <a:lnTo>
                    <a:pt x="145698" y="268967"/>
                  </a:lnTo>
                  <a:lnTo>
                    <a:pt x="127061" y="289067"/>
                  </a:lnTo>
                  <a:lnTo>
                    <a:pt x="115693" y="296561"/>
                  </a:lnTo>
                  <a:lnTo>
                    <a:pt x="70578" y="307106"/>
                  </a:lnTo>
                  <a:lnTo>
                    <a:pt x="10689" y="3115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2399460" y="10353431"/>
              <a:ext cx="205669" cy="13712"/>
            </a:xfrm>
            <a:custGeom>
              <a:avLst/>
              <a:gdLst/>
              <a:ahLst/>
              <a:cxnLst/>
              <a:rect l="0" t="0" r="0" b="0"/>
              <a:pathLst>
                <a:path w="205669" h="13712">
                  <a:moveTo>
                    <a:pt x="0" y="0"/>
                  </a:moveTo>
                  <a:lnTo>
                    <a:pt x="54732" y="0"/>
                  </a:lnTo>
                  <a:lnTo>
                    <a:pt x="115412" y="1524"/>
                  </a:lnTo>
                  <a:lnTo>
                    <a:pt x="168092" y="9423"/>
                  </a:lnTo>
                  <a:lnTo>
                    <a:pt x="205668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2372038" y="10476832"/>
              <a:ext cx="219380" cy="13712"/>
            </a:xfrm>
            <a:custGeom>
              <a:avLst/>
              <a:gdLst/>
              <a:ahLst/>
              <a:cxnLst/>
              <a:rect l="0" t="0" r="0" b="0"/>
              <a:pathLst>
                <a:path w="219380" h="13712">
                  <a:moveTo>
                    <a:pt x="0" y="0"/>
                  </a:moveTo>
                  <a:lnTo>
                    <a:pt x="59660" y="0"/>
                  </a:lnTo>
                  <a:lnTo>
                    <a:pt x="111116" y="0"/>
                  </a:lnTo>
                  <a:lnTo>
                    <a:pt x="160894" y="4062"/>
                  </a:lnTo>
                  <a:lnTo>
                    <a:pt x="219379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Freeform 174"/>
            <p:cNvSpPr/>
            <p:nvPr/>
          </p:nvSpPr>
          <p:spPr>
            <a:xfrm>
              <a:off x="2436663" y="10189434"/>
              <a:ext cx="223311" cy="109153"/>
            </a:xfrm>
            <a:custGeom>
              <a:avLst/>
              <a:gdLst/>
              <a:ahLst/>
              <a:cxnLst/>
              <a:rect l="0" t="0" r="0" b="0"/>
              <a:pathLst>
                <a:path w="223311" h="109153">
                  <a:moveTo>
                    <a:pt x="17642" y="109152"/>
                  </a:moveTo>
                  <a:lnTo>
                    <a:pt x="3084" y="94595"/>
                  </a:lnTo>
                  <a:lnTo>
                    <a:pt x="0" y="67134"/>
                  </a:lnTo>
                  <a:lnTo>
                    <a:pt x="1310" y="49147"/>
                  </a:lnTo>
                  <a:lnTo>
                    <a:pt x="14954" y="21037"/>
                  </a:lnTo>
                  <a:lnTo>
                    <a:pt x="24991" y="9274"/>
                  </a:lnTo>
                  <a:lnTo>
                    <a:pt x="37776" y="2957"/>
                  </a:lnTo>
                  <a:lnTo>
                    <a:pt x="68232" y="0"/>
                  </a:lnTo>
                  <a:lnTo>
                    <a:pt x="78791" y="5914"/>
                  </a:lnTo>
                  <a:lnTo>
                    <a:pt x="85830" y="15952"/>
                  </a:lnTo>
                  <a:lnTo>
                    <a:pt x="95738" y="59193"/>
                  </a:lnTo>
                  <a:lnTo>
                    <a:pt x="97128" y="75846"/>
                  </a:lnTo>
                  <a:lnTo>
                    <a:pt x="104149" y="85424"/>
                  </a:lnTo>
                  <a:lnTo>
                    <a:pt x="114924" y="90287"/>
                  </a:lnTo>
                  <a:lnTo>
                    <a:pt x="128200" y="92004"/>
                  </a:lnTo>
                  <a:lnTo>
                    <a:pt x="151077" y="85788"/>
                  </a:lnTo>
                  <a:lnTo>
                    <a:pt x="212003" y="47874"/>
                  </a:lnTo>
                  <a:lnTo>
                    <a:pt x="223310" y="4059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Freeform 175"/>
            <p:cNvSpPr/>
            <p:nvPr/>
          </p:nvSpPr>
          <p:spPr>
            <a:xfrm>
              <a:off x="2753159" y="10339719"/>
              <a:ext cx="153617" cy="191959"/>
            </a:xfrm>
            <a:custGeom>
              <a:avLst/>
              <a:gdLst/>
              <a:ahLst/>
              <a:cxnLst/>
              <a:rect l="0" t="0" r="0" b="0"/>
              <a:pathLst>
                <a:path w="153617" h="191959">
                  <a:moveTo>
                    <a:pt x="112482" y="0"/>
                  </a:moveTo>
                  <a:lnTo>
                    <a:pt x="82652" y="55598"/>
                  </a:lnTo>
                  <a:lnTo>
                    <a:pt x="48021" y="109839"/>
                  </a:lnTo>
                  <a:lnTo>
                    <a:pt x="6792" y="167413"/>
                  </a:lnTo>
                  <a:lnTo>
                    <a:pt x="889" y="180165"/>
                  </a:lnTo>
                  <a:lnTo>
                    <a:pt x="0" y="185620"/>
                  </a:lnTo>
                  <a:lnTo>
                    <a:pt x="2454" y="186209"/>
                  </a:lnTo>
                  <a:lnTo>
                    <a:pt x="35565" y="172540"/>
                  </a:lnTo>
                  <a:lnTo>
                    <a:pt x="80212" y="166907"/>
                  </a:lnTo>
                  <a:lnTo>
                    <a:pt x="106265" y="173714"/>
                  </a:lnTo>
                  <a:lnTo>
                    <a:pt x="134000" y="186552"/>
                  </a:lnTo>
                  <a:lnTo>
                    <a:pt x="153616" y="1919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Freeform 176"/>
            <p:cNvSpPr/>
            <p:nvPr/>
          </p:nvSpPr>
          <p:spPr>
            <a:xfrm>
              <a:off x="3030176" y="10216883"/>
              <a:ext cx="154188" cy="314795"/>
            </a:xfrm>
            <a:custGeom>
              <a:avLst/>
              <a:gdLst/>
              <a:ahLst/>
              <a:cxnLst/>
              <a:rect l="0" t="0" r="0" b="0"/>
              <a:pathLst>
                <a:path w="154188" h="314795">
                  <a:moveTo>
                    <a:pt x="0" y="13147"/>
                  </a:moveTo>
                  <a:lnTo>
                    <a:pt x="35886" y="3724"/>
                  </a:lnTo>
                  <a:lnTo>
                    <a:pt x="90530" y="707"/>
                  </a:lnTo>
                  <a:lnTo>
                    <a:pt x="127580" y="0"/>
                  </a:lnTo>
                  <a:lnTo>
                    <a:pt x="139898" y="5906"/>
                  </a:lnTo>
                  <a:lnTo>
                    <a:pt x="148110" y="15937"/>
                  </a:lnTo>
                  <a:lnTo>
                    <a:pt x="153585" y="28719"/>
                  </a:lnTo>
                  <a:lnTo>
                    <a:pt x="154187" y="41809"/>
                  </a:lnTo>
                  <a:lnTo>
                    <a:pt x="137325" y="99722"/>
                  </a:lnTo>
                  <a:lnTo>
                    <a:pt x="118872" y="162113"/>
                  </a:lnTo>
                  <a:lnTo>
                    <a:pt x="91134" y="218448"/>
                  </a:lnTo>
                  <a:lnTo>
                    <a:pt x="69404" y="273587"/>
                  </a:lnTo>
                  <a:lnTo>
                    <a:pt x="54844" y="31479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7" name="Group 186"/>
          <p:cNvGrpSpPr/>
          <p:nvPr/>
        </p:nvGrpSpPr>
        <p:grpSpPr>
          <a:xfrm>
            <a:off x="1619842" y="10754483"/>
            <a:ext cx="2245753" cy="287937"/>
            <a:chOff x="1619842" y="10754483"/>
            <a:chExt cx="2245753" cy="287937"/>
          </a:xfrm>
        </p:grpSpPr>
        <p:sp>
          <p:nvSpPr>
            <p:cNvPr id="179" name="Freeform 178"/>
            <p:cNvSpPr/>
            <p:nvPr/>
          </p:nvSpPr>
          <p:spPr>
            <a:xfrm>
              <a:off x="1619842" y="10836751"/>
              <a:ext cx="286016" cy="205669"/>
            </a:xfrm>
            <a:custGeom>
              <a:avLst/>
              <a:gdLst/>
              <a:ahLst/>
              <a:cxnLst/>
              <a:rect l="0" t="0" r="0" b="0"/>
              <a:pathLst>
                <a:path w="286016" h="205669">
                  <a:moveTo>
                    <a:pt x="25502" y="0"/>
                  </a:moveTo>
                  <a:lnTo>
                    <a:pt x="14650" y="48807"/>
                  </a:lnTo>
                  <a:lnTo>
                    <a:pt x="12638" y="102314"/>
                  </a:lnTo>
                  <a:lnTo>
                    <a:pt x="12042" y="162349"/>
                  </a:lnTo>
                  <a:lnTo>
                    <a:pt x="10379" y="189462"/>
                  </a:lnTo>
                  <a:lnTo>
                    <a:pt x="7803" y="190294"/>
                  </a:lnTo>
                  <a:lnTo>
                    <a:pt x="4562" y="186277"/>
                  </a:lnTo>
                  <a:lnTo>
                    <a:pt x="0" y="151509"/>
                  </a:lnTo>
                  <a:lnTo>
                    <a:pt x="9406" y="96113"/>
                  </a:lnTo>
                  <a:lnTo>
                    <a:pt x="17332" y="68616"/>
                  </a:lnTo>
                  <a:lnTo>
                    <a:pt x="24626" y="57931"/>
                  </a:lnTo>
                  <a:lnTo>
                    <a:pt x="44918" y="41997"/>
                  </a:lnTo>
                  <a:lnTo>
                    <a:pt x="55204" y="40186"/>
                  </a:lnTo>
                  <a:lnTo>
                    <a:pt x="65109" y="42025"/>
                  </a:lnTo>
                  <a:lnTo>
                    <a:pt x="93606" y="59172"/>
                  </a:lnTo>
                  <a:lnTo>
                    <a:pt x="112139" y="78096"/>
                  </a:lnTo>
                  <a:lnTo>
                    <a:pt x="144801" y="135836"/>
                  </a:lnTo>
                  <a:lnTo>
                    <a:pt x="150738" y="149972"/>
                  </a:lnTo>
                  <a:lnTo>
                    <a:pt x="154697" y="153302"/>
                  </a:lnTo>
                  <a:lnTo>
                    <a:pt x="157336" y="149429"/>
                  </a:lnTo>
                  <a:lnTo>
                    <a:pt x="168850" y="99426"/>
                  </a:lnTo>
                  <a:lnTo>
                    <a:pt x="188668" y="55866"/>
                  </a:lnTo>
                  <a:lnTo>
                    <a:pt x="209233" y="36002"/>
                  </a:lnTo>
                  <a:lnTo>
                    <a:pt x="221116" y="28571"/>
                  </a:lnTo>
                  <a:lnTo>
                    <a:pt x="232085" y="26665"/>
                  </a:lnTo>
                  <a:lnTo>
                    <a:pt x="242444" y="28441"/>
                  </a:lnTo>
                  <a:lnTo>
                    <a:pt x="252397" y="32672"/>
                  </a:lnTo>
                  <a:lnTo>
                    <a:pt x="267519" y="53623"/>
                  </a:lnTo>
                  <a:lnTo>
                    <a:pt x="277794" y="83248"/>
                  </a:lnTo>
                  <a:lnTo>
                    <a:pt x="283579" y="134186"/>
                  </a:lnTo>
                  <a:lnTo>
                    <a:pt x="285534" y="189743"/>
                  </a:lnTo>
                  <a:lnTo>
                    <a:pt x="286015" y="2056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Freeform 179"/>
            <p:cNvSpPr/>
            <p:nvPr/>
          </p:nvSpPr>
          <p:spPr>
            <a:xfrm>
              <a:off x="2008833" y="10850462"/>
              <a:ext cx="143827" cy="142919"/>
            </a:xfrm>
            <a:custGeom>
              <a:avLst/>
              <a:gdLst/>
              <a:ahLst/>
              <a:cxnLst/>
              <a:rect l="0" t="0" r="0" b="0"/>
              <a:pathLst>
                <a:path w="143827" h="142919">
                  <a:moveTo>
                    <a:pt x="20425" y="0"/>
                  </a:moveTo>
                  <a:lnTo>
                    <a:pt x="9572" y="59660"/>
                  </a:lnTo>
                  <a:lnTo>
                    <a:pt x="0" y="121643"/>
                  </a:lnTo>
                  <a:lnTo>
                    <a:pt x="3761" y="131370"/>
                  </a:lnTo>
                  <a:lnTo>
                    <a:pt x="12363" y="137855"/>
                  </a:lnTo>
                  <a:lnTo>
                    <a:pt x="24191" y="142178"/>
                  </a:lnTo>
                  <a:lnTo>
                    <a:pt x="49521" y="142918"/>
                  </a:lnTo>
                  <a:lnTo>
                    <a:pt x="110301" y="138259"/>
                  </a:lnTo>
                  <a:lnTo>
                    <a:pt x="143826" y="1371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Freeform 180"/>
            <p:cNvSpPr/>
            <p:nvPr/>
          </p:nvSpPr>
          <p:spPr>
            <a:xfrm>
              <a:off x="2271057" y="10754483"/>
              <a:ext cx="200696" cy="265187"/>
            </a:xfrm>
            <a:custGeom>
              <a:avLst/>
              <a:gdLst/>
              <a:ahLst/>
              <a:cxnLst/>
              <a:rect l="0" t="0" r="0" b="0"/>
              <a:pathLst>
                <a:path w="200696" h="265187">
                  <a:moveTo>
                    <a:pt x="155826" y="0"/>
                  </a:moveTo>
                  <a:lnTo>
                    <a:pt x="102956" y="14915"/>
                  </a:lnTo>
                  <a:lnTo>
                    <a:pt x="68342" y="24911"/>
                  </a:lnTo>
                  <a:lnTo>
                    <a:pt x="42802" y="39509"/>
                  </a:lnTo>
                  <a:lnTo>
                    <a:pt x="25357" y="60217"/>
                  </a:lnTo>
                  <a:lnTo>
                    <a:pt x="1744" y="110751"/>
                  </a:lnTo>
                  <a:lnTo>
                    <a:pt x="0" y="137584"/>
                  </a:lnTo>
                  <a:lnTo>
                    <a:pt x="1667" y="151138"/>
                  </a:lnTo>
                  <a:lnTo>
                    <a:pt x="5826" y="157127"/>
                  </a:lnTo>
                  <a:lnTo>
                    <a:pt x="11645" y="158073"/>
                  </a:lnTo>
                  <a:lnTo>
                    <a:pt x="26236" y="150999"/>
                  </a:lnTo>
                  <a:lnTo>
                    <a:pt x="42878" y="137698"/>
                  </a:lnTo>
                  <a:lnTo>
                    <a:pt x="68556" y="129755"/>
                  </a:lnTo>
                  <a:lnTo>
                    <a:pt x="117272" y="125284"/>
                  </a:lnTo>
                  <a:lnTo>
                    <a:pt x="149355" y="127285"/>
                  </a:lnTo>
                  <a:lnTo>
                    <a:pt x="173771" y="138330"/>
                  </a:lnTo>
                  <a:lnTo>
                    <a:pt x="190716" y="157459"/>
                  </a:lnTo>
                  <a:lnTo>
                    <a:pt x="197367" y="168958"/>
                  </a:lnTo>
                  <a:lnTo>
                    <a:pt x="200695" y="197986"/>
                  </a:lnTo>
                  <a:lnTo>
                    <a:pt x="199450" y="214258"/>
                  </a:lnTo>
                  <a:lnTo>
                    <a:pt x="194049" y="226630"/>
                  </a:lnTo>
                  <a:lnTo>
                    <a:pt x="175861" y="244438"/>
                  </a:lnTo>
                  <a:lnTo>
                    <a:pt x="139926" y="263029"/>
                  </a:lnTo>
                  <a:lnTo>
                    <a:pt x="113719" y="265186"/>
                  </a:lnTo>
                  <a:lnTo>
                    <a:pt x="73558" y="260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Freeform 181"/>
            <p:cNvSpPr/>
            <p:nvPr/>
          </p:nvSpPr>
          <p:spPr>
            <a:xfrm>
              <a:off x="2618839" y="10864173"/>
              <a:ext cx="137114" cy="7901"/>
            </a:xfrm>
            <a:custGeom>
              <a:avLst/>
              <a:gdLst/>
              <a:ahLst/>
              <a:cxnLst/>
              <a:rect l="0" t="0" r="0" b="0"/>
              <a:pathLst>
                <a:path w="137114" h="7901">
                  <a:moveTo>
                    <a:pt x="0" y="0"/>
                  </a:moveTo>
                  <a:lnTo>
                    <a:pt x="42263" y="7900"/>
                  </a:lnTo>
                  <a:lnTo>
                    <a:pt x="96202" y="2013"/>
                  </a:lnTo>
                  <a:lnTo>
                    <a:pt x="13711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 182"/>
            <p:cNvSpPr/>
            <p:nvPr/>
          </p:nvSpPr>
          <p:spPr>
            <a:xfrm>
              <a:off x="2591417" y="10946440"/>
              <a:ext cx="205669" cy="13712"/>
            </a:xfrm>
            <a:custGeom>
              <a:avLst/>
              <a:gdLst/>
              <a:ahLst/>
              <a:cxnLst/>
              <a:rect l="0" t="0" r="0" b="0"/>
              <a:pathLst>
                <a:path w="205669" h="13712">
                  <a:moveTo>
                    <a:pt x="0" y="13711"/>
                  </a:moveTo>
                  <a:lnTo>
                    <a:pt x="55597" y="9649"/>
                  </a:lnTo>
                  <a:lnTo>
                    <a:pt x="117117" y="1906"/>
                  </a:lnTo>
                  <a:lnTo>
                    <a:pt x="169951" y="565"/>
                  </a:lnTo>
                  <a:lnTo>
                    <a:pt x="20566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Freeform 183"/>
            <p:cNvSpPr/>
            <p:nvPr/>
          </p:nvSpPr>
          <p:spPr>
            <a:xfrm>
              <a:off x="2967431" y="10874998"/>
              <a:ext cx="336781" cy="161311"/>
            </a:xfrm>
            <a:custGeom>
              <a:avLst/>
              <a:gdLst/>
              <a:ahLst/>
              <a:cxnLst/>
              <a:rect l="0" t="0" r="0" b="0"/>
              <a:pathLst>
                <a:path w="336781" h="161311">
                  <a:moveTo>
                    <a:pt x="7900" y="2886"/>
                  </a:moveTo>
                  <a:lnTo>
                    <a:pt x="0" y="45148"/>
                  </a:lnTo>
                  <a:lnTo>
                    <a:pt x="5888" y="103151"/>
                  </a:lnTo>
                  <a:lnTo>
                    <a:pt x="6559" y="120003"/>
                  </a:lnTo>
                  <a:lnTo>
                    <a:pt x="8529" y="126668"/>
                  </a:lnTo>
                  <a:lnTo>
                    <a:pt x="11366" y="126541"/>
                  </a:lnTo>
                  <a:lnTo>
                    <a:pt x="14781" y="121886"/>
                  </a:lnTo>
                  <a:lnTo>
                    <a:pt x="32732" y="62730"/>
                  </a:lnTo>
                  <a:lnTo>
                    <a:pt x="47374" y="32530"/>
                  </a:lnTo>
                  <a:lnTo>
                    <a:pt x="68101" y="11999"/>
                  </a:lnTo>
                  <a:lnTo>
                    <a:pt x="80027" y="4391"/>
                  </a:lnTo>
                  <a:lnTo>
                    <a:pt x="105465" y="0"/>
                  </a:lnTo>
                  <a:lnTo>
                    <a:pt x="118647" y="962"/>
                  </a:lnTo>
                  <a:lnTo>
                    <a:pt x="141419" y="14220"/>
                  </a:lnTo>
                  <a:lnTo>
                    <a:pt x="160173" y="35345"/>
                  </a:lnTo>
                  <a:lnTo>
                    <a:pt x="184626" y="86148"/>
                  </a:lnTo>
                  <a:lnTo>
                    <a:pt x="189703" y="99527"/>
                  </a:lnTo>
                  <a:lnTo>
                    <a:pt x="194611" y="103877"/>
                  </a:lnTo>
                  <a:lnTo>
                    <a:pt x="199407" y="102206"/>
                  </a:lnTo>
                  <a:lnTo>
                    <a:pt x="208797" y="88162"/>
                  </a:lnTo>
                  <a:lnTo>
                    <a:pt x="239102" y="28899"/>
                  </a:lnTo>
                  <a:lnTo>
                    <a:pt x="259956" y="10386"/>
                  </a:lnTo>
                  <a:lnTo>
                    <a:pt x="271916" y="3316"/>
                  </a:lnTo>
                  <a:lnTo>
                    <a:pt x="282936" y="1649"/>
                  </a:lnTo>
                  <a:lnTo>
                    <a:pt x="293330" y="3584"/>
                  </a:lnTo>
                  <a:lnTo>
                    <a:pt x="303305" y="7922"/>
                  </a:lnTo>
                  <a:lnTo>
                    <a:pt x="318453" y="24929"/>
                  </a:lnTo>
                  <a:lnTo>
                    <a:pt x="328739" y="49246"/>
                  </a:lnTo>
                  <a:lnTo>
                    <a:pt x="334530" y="97197"/>
                  </a:lnTo>
                  <a:lnTo>
                    <a:pt x="336487" y="151744"/>
                  </a:lnTo>
                  <a:lnTo>
                    <a:pt x="336780" y="16131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Freeform 184"/>
            <p:cNvSpPr/>
            <p:nvPr/>
          </p:nvSpPr>
          <p:spPr>
            <a:xfrm>
              <a:off x="3434233" y="10877884"/>
              <a:ext cx="144391" cy="98561"/>
            </a:xfrm>
            <a:custGeom>
              <a:avLst/>
              <a:gdLst/>
              <a:ahLst/>
              <a:cxnLst/>
              <a:rect l="0" t="0" r="0" b="0"/>
              <a:pathLst>
                <a:path w="144391" h="98561">
                  <a:moveTo>
                    <a:pt x="7279" y="0"/>
                  </a:moveTo>
                  <a:lnTo>
                    <a:pt x="3216" y="55597"/>
                  </a:lnTo>
                  <a:lnTo>
                    <a:pt x="0" y="69058"/>
                  </a:lnTo>
                  <a:lnTo>
                    <a:pt x="2426" y="79555"/>
                  </a:lnTo>
                  <a:lnTo>
                    <a:pt x="8614" y="88076"/>
                  </a:lnTo>
                  <a:lnTo>
                    <a:pt x="17310" y="95281"/>
                  </a:lnTo>
                  <a:lnTo>
                    <a:pt x="27677" y="98560"/>
                  </a:lnTo>
                  <a:lnTo>
                    <a:pt x="81218" y="96940"/>
                  </a:lnTo>
                  <a:lnTo>
                    <a:pt x="144390" y="959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Freeform 185"/>
            <p:cNvSpPr/>
            <p:nvPr/>
          </p:nvSpPr>
          <p:spPr>
            <a:xfrm>
              <a:off x="3660891" y="10768195"/>
              <a:ext cx="204704" cy="260513"/>
            </a:xfrm>
            <a:custGeom>
              <a:avLst/>
              <a:gdLst/>
              <a:ahLst/>
              <a:cxnLst/>
              <a:rect l="0" t="0" r="0" b="0"/>
              <a:pathLst>
                <a:path w="204704" h="260513">
                  <a:moveTo>
                    <a:pt x="0" y="0"/>
                  </a:moveTo>
                  <a:lnTo>
                    <a:pt x="53208" y="0"/>
                  </a:lnTo>
                  <a:lnTo>
                    <a:pt x="105988" y="0"/>
                  </a:lnTo>
                  <a:lnTo>
                    <a:pt x="160222" y="0"/>
                  </a:lnTo>
                  <a:lnTo>
                    <a:pt x="204221" y="1523"/>
                  </a:lnTo>
                  <a:lnTo>
                    <a:pt x="204703" y="4062"/>
                  </a:lnTo>
                  <a:lnTo>
                    <a:pt x="200454" y="7278"/>
                  </a:lnTo>
                  <a:lnTo>
                    <a:pt x="187195" y="33641"/>
                  </a:lnTo>
                  <a:lnTo>
                    <a:pt x="170590" y="95965"/>
                  </a:lnTo>
                  <a:lnTo>
                    <a:pt x="166328" y="156575"/>
                  </a:lnTo>
                  <a:lnTo>
                    <a:pt x="165066" y="210757"/>
                  </a:lnTo>
                  <a:lnTo>
                    <a:pt x="164534" y="2605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3" name="Group 202"/>
          <p:cNvGrpSpPr/>
          <p:nvPr/>
        </p:nvGrpSpPr>
        <p:grpSpPr>
          <a:xfrm>
            <a:off x="1778855" y="11097264"/>
            <a:ext cx="2114572" cy="795250"/>
            <a:chOff x="1778855" y="11097264"/>
            <a:chExt cx="2114572" cy="795250"/>
          </a:xfrm>
        </p:grpSpPr>
        <p:sp>
          <p:nvSpPr>
            <p:cNvPr id="188" name="Freeform 187"/>
            <p:cNvSpPr/>
            <p:nvPr/>
          </p:nvSpPr>
          <p:spPr>
            <a:xfrm>
              <a:off x="1778855" y="11193242"/>
              <a:ext cx="331472" cy="249658"/>
            </a:xfrm>
            <a:custGeom>
              <a:avLst/>
              <a:gdLst/>
              <a:ahLst/>
              <a:cxnLst/>
              <a:rect l="0" t="0" r="0" b="0"/>
              <a:pathLst>
                <a:path w="331472" h="249658">
                  <a:moveTo>
                    <a:pt x="31024" y="0"/>
                  </a:moveTo>
                  <a:lnTo>
                    <a:pt x="20171" y="48807"/>
                  </a:lnTo>
                  <a:lnTo>
                    <a:pt x="18160" y="102314"/>
                  </a:lnTo>
                  <a:lnTo>
                    <a:pt x="17563" y="162349"/>
                  </a:lnTo>
                  <a:lnTo>
                    <a:pt x="17387" y="218732"/>
                  </a:lnTo>
                  <a:lnTo>
                    <a:pt x="17362" y="237229"/>
                  </a:lnTo>
                  <a:lnTo>
                    <a:pt x="14299" y="246514"/>
                  </a:lnTo>
                  <a:lnTo>
                    <a:pt x="9209" y="249657"/>
                  </a:lnTo>
                  <a:lnTo>
                    <a:pt x="2770" y="248705"/>
                  </a:lnTo>
                  <a:lnTo>
                    <a:pt x="0" y="241977"/>
                  </a:lnTo>
                  <a:lnTo>
                    <a:pt x="6501" y="183330"/>
                  </a:lnTo>
                  <a:lnTo>
                    <a:pt x="18172" y="128970"/>
                  </a:lnTo>
                  <a:lnTo>
                    <a:pt x="28359" y="99977"/>
                  </a:lnTo>
                  <a:lnTo>
                    <a:pt x="68440" y="46832"/>
                  </a:lnTo>
                  <a:lnTo>
                    <a:pt x="94373" y="36049"/>
                  </a:lnTo>
                  <a:lnTo>
                    <a:pt x="109819" y="33173"/>
                  </a:lnTo>
                  <a:lnTo>
                    <a:pt x="135108" y="38103"/>
                  </a:lnTo>
                  <a:lnTo>
                    <a:pt x="156504" y="51975"/>
                  </a:lnTo>
                  <a:lnTo>
                    <a:pt x="176169" y="73374"/>
                  </a:lnTo>
                  <a:lnTo>
                    <a:pt x="202674" y="133775"/>
                  </a:lnTo>
                  <a:lnTo>
                    <a:pt x="214763" y="166593"/>
                  </a:lnTo>
                  <a:lnTo>
                    <a:pt x="213098" y="143985"/>
                  </a:lnTo>
                  <a:lnTo>
                    <a:pt x="222422" y="107664"/>
                  </a:lnTo>
                  <a:lnTo>
                    <a:pt x="252098" y="58508"/>
                  </a:lnTo>
                  <a:lnTo>
                    <a:pt x="260674" y="48145"/>
                  </a:lnTo>
                  <a:lnTo>
                    <a:pt x="270961" y="44284"/>
                  </a:lnTo>
                  <a:lnTo>
                    <a:pt x="282390" y="44758"/>
                  </a:lnTo>
                  <a:lnTo>
                    <a:pt x="294580" y="48121"/>
                  </a:lnTo>
                  <a:lnTo>
                    <a:pt x="304229" y="56456"/>
                  </a:lnTo>
                  <a:lnTo>
                    <a:pt x="319014" y="81967"/>
                  </a:lnTo>
                  <a:lnTo>
                    <a:pt x="328624" y="130591"/>
                  </a:lnTo>
                  <a:lnTo>
                    <a:pt x="331471" y="183592"/>
                  </a:lnTo>
                  <a:lnTo>
                    <a:pt x="328075" y="207537"/>
                  </a:lnTo>
                  <a:lnTo>
                    <a:pt x="318959" y="2330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Freeform 188"/>
            <p:cNvSpPr/>
            <p:nvPr/>
          </p:nvSpPr>
          <p:spPr>
            <a:xfrm>
              <a:off x="2202695" y="11248087"/>
              <a:ext cx="141921" cy="128634"/>
            </a:xfrm>
            <a:custGeom>
              <a:avLst/>
              <a:gdLst/>
              <a:ahLst/>
              <a:cxnLst/>
              <a:rect l="0" t="0" r="0" b="0"/>
              <a:pathLst>
                <a:path w="141921" h="128634">
                  <a:moveTo>
                    <a:pt x="32231" y="0"/>
                  </a:moveTo>
                  <a:lnTo>
                    <a:pt x="17316" y="48807"/>
                  </a:lnTo>
                  <a:lnTo>
                    <a:pt x="0" y="108497"/>
                  </a:lnTo>
                  <a:lnTo>
                    <a:pt x="3126" y="118035"/>
                  </a:lnTo>
                  <a:lnTo>
                    <a:pt x="11304" y="124394"/>
                  </a:lnTo>
                  <a:lnTo>
                    <a:pt x="22850" y="128633"/>
                  </a:lnTo>
                  <a:lnTo>
                    <a:pt x="68215" y="127321"/>
                  </a:lnTo>
                  <a:lnTo>
                    <a:pt x="129055" y="113064"/>
                  </a:lnTo>
                  <a:lnTo>
                    <a:pt x="141920" y="1096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Freeform 189"/>
            <p:cNvSpPr/>
            <p:nvPr/>
          </p:nvSpPr>
          <p:spPr>
            <a:xfrm>
              <a:off x="2509150" y="11097264"/>
              <a:ext cx="54846" cy="329069"/>
            </a:xfrm>
            <a:custGeom>
              <a:avLst/>
              <a:gdLst/>
              <a:ahLst/>
              <a:cxnLst/>
              <a:rect l="0" t="0" r="0" b="0"/>
              <a:pathLst>
                <a:path w="54846" h="329069">
                  <a:moveTo>
                    <a:pt x="54845" y="0"/>
                  </a:moveTo>
                  <a:lnTo>
                    <a:pt x="45422" y="35885"/>
                  </a:lnTo>
                  <a:lnTo>
                    <a:pt x="42404" y="90530"/>
                  </a:lnTo>
                  <a:lnTo>
                    <a:pt x="41510" y="147516"/>
                  </a:lnTo>
                  <a:lnTo>
                    <a:pt x="39722" y="208920"/>
                  </a:lnTo>
                  <a:lnTo>
                    <a:pt x="26241" y="272158"/>
                  </a:lnTo>
                  <a:lnTo>
                    <a:pt x="13361" y="306620"/>
                  </a:lnTo>
                  <a:lnTo>
                    <a:pt x="0" y="3290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Freeform 190"/>
            <p:cNvSpPr/>
            <p:nvPr/>
          </p:nvSpPr>
          <p:spPr>
            <a:xfrm>
              <a:off x="2742240" y="11302932"/>
              <a:ext cx="178247" cy="27423"/>
            </a:xfrm>
            <a:custGeom>
              <a:avLst/>
              <a:gdLst/>
              <a:ahLst/>
              <a:cxnLst/>
              <a:rect l="0" t="0" r="0" b="0"/>
              <a:pathLst>
                <a:path w="178247" h="27423">
                  <a:moveTo>
                    <a:pt x="0" y="0"/>
                  </a:moveTo>
                  <a:lnTo>
                    <a:pt x="48808" y="10852"/>
                  </a:lnTo>
                  <a:lnTo>
                    <a:pt x="108497" y="20425"/>
                  </a:lnTo>
                  <a:lnTo>
                    <a:pt x="136582" y="24312"/>
                  </a:lnTo>
                  <a:lnTo>
                    <a:pt x="178246" y="274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Freeform 191"/>
            <p:cNvSpPr/>
            <p:nvPr/>
          </p:nvSpPr>
          <p:spPr>
            <a:xfrm>
              <a:off x="2769663" y="11385199"/>
              <a:ext cx="123402" cy="13712"/>
            </a:xfrm>
            <a:custGeom>
              <a:avLst/>
              <a:gdLst/>
              <a:ahLst/>
              <a:cxnLst/>
              <a:rect l="0" t="0" r="0" b="0"/>
              <a:pathLst>
                <a:path w="123402" h="13712">
                  <a:moveTo>
                    <a:pt x="0" y="0"/>
                  </a:moveTo>
                  <a:lnTo>
                    <a:pt x="21836" y="7278"/>
                  </a:lnTo>
                  <a:lnTo>
                    <a:pt x="44744" y="6789"/>
                  </a:lnTo>
                  <a:lnTo>
                    <a:pt x="70161" y="4541"/>
                  </a:lnTo>
                  <a:lnTo>
                    <a:pt x="123401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Freeform 192"/>
            <p:cNvSpPr/>
            <p:nvPr/>
          </p:nvSpPr>
          <p:spPr>
            <a:xfrm>
              <a:off x="3087814" y="11245431"/>
              <a:ext cx="315862" cy="194614"/>
            </a:xfrm>
            <a:custGeom>
              <a:avLst/>
              <a:gdLst/>
              <a:ahLst/>
              <a:cxnLst/>
              <a:rect l="0" t="0" r="0" b="0"/>
              <a:pathLst>
                <a:path w="315862" h="194614">
                  <a:moveTo>
                    <a:pt x="10918" y="57501"/>
                  </a:moveTo>
                  <a:lnTo>
                    <a:pt x="6855" y="117160"/>
                  </a:lnTo>
                  <a:lnTo>
                    <a:pt x="1495" y="138861"/>
                  </a:lnTo>
                  <a:lnTo>
                    <a:pt x="65" y="136116"/>
                  </a:lnTo>
                  <a:lnTo>
                    <a:pt x="0" y="118340"/>
                  </a:lnTo>
                  <a:lnTo>
                    <a:pt x="5050" y="95205"/>
                  </a:lnTo>
                  <a:lnTo>
                    <a:pt x="23737" y="63763"/>
                  </a:lnTo>
                  <a:lnTo>
                    <a:pt x="48571" y="35150"/>
                  </a:lnTo>
                  <a:lnTo>
                    <a:pt x="82505" y="14654"/>
                  </a:lnTo>
                  <a:lnTo>
                    <a:pt x="95205" y="13702"/>
                  </a:lnTo>
                  <a:lnTo>
                    <a:pt x="121505" y="20768"/>
                  </a:lnTo>
                  <a:lnTo>
                    <a:pt x="140303" y="38128"/>
                  </a:lnTo>
                  <a:lnTo>
                    <a:pt x="164785" y="86513"/>
                  </a:lnTo>
                  <a:lnTo>
                    <a:pt x="166649" y="113052"/>
                  </a:lnTo>
                  <a:lnTo>
                    <a:pt x="165013" y="126527"/>
                  </a:lnTo>
                  <a:lnTo>
                    <a:pt x="163922" y="129417"/>
                  </a:lnTo>
                  <a:lnTo>
                    <a:pt x="162710" y="116378"/>
                  </a:lnTo>
                  <a:lnTo>
                    <a:pt x="169307" y="82055"/>
                  </a:lnTo>
                  <a:lnTo>
                    <a:pt x="188189" y="50218"/>
                  </a:lnTo>
                  <a:lnTo>
                    <a:pt x="213081" y="21488"/>
                  </a:lnTo>
                  <a:lnTo>
                    <a:pt x="247032" y="957"/>
                  </a:lnTo>
                  <a:lnTo>
                    <a:pt x="259735" y="0"/>
                  </a:lnTo>
                  <a:lnTo>
                    <a:pt x="286037" y="7061"/>
                  </a:lnTo>
                  <a:lnTo>
                    <a:pt x="296403" y="16258"/>
                  </a:lnTo>
                  <a:lnTo>
                    <a:pt x="311983" y="42725"/>
                  </a:lnTo>
                  <a:lnTo>
                    <a:pt x="315861" y="70738"/>
                  </a:lnTo>
                  <a:lnTo>
                    <a:pt x="305937" y="125962"/>
                  </a:lnTo>
                  <a:lnTo>
                    <a:pt x="302001" y="153437"/>
                  </a:lnTo>
                  <a:lnTo>
                    <a:pt x="298853" y="1946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Freeform 193"/>
            <p:cNvSpPr/>
            <p:nvPr/>
          </p:nvSpPr>
          <p:spPr>
            <a:xfrm>
              <a:off x="3505259" y="11289220"/>
              <a:ext cx="128211" cy="137113"/>
            </a:xfrm>
            <a:custGeom>
              <a:avLst/>
              <a:gdLst/>
              <a:ahLst/>
              <a:cxnLst/>
              <a:rect l="0" t="0" r="0" b="0"/>
              <a:pathLst>
                <a:path w="128211" h="137113">
                  <a:moveTo>
                    <a:pt x="32231" y="0"/>
                  </a:moveTo>
                  <a:lnTo>
                    <a:pt x="17316" y="55598"/>
                  </a:lnTo>
                  <a:lnTo>
                    <a:pt x="0" y="109838"/>
                  </a:lnTo>
                  <a:lnTo>
                    <a:pt x="3126" y="118929"/>
                  </a:lnTo>
                  <a:lnTo>
                    <a:pt x="11305" y="124989"/>
                  </a:lnTo>
                  <a:lnTo>
                    <a:pt x="22850" y="129030"/>
                  </a:lnTo>
                  <a:lnTo>
                    <a:pt x="47867" y="129458"/>
                  </a:lnTo>
                  <a:lnTo>
                    <a:pt x="74220" y="127616"/>
                  </a:lnTo>
                  <a:lnTo>
                    <a:pt x="128210" y="1371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Freeform 194"/>
            <p:cNvSpPr/>
            <p:nvPr/>
          </p:nvSpPr>
          <p:spPr>
            <a:xfrm>
              <a:off x="3702024" y="11165819"/>
              <a:ext cx="191403" cy="315359"/>
            </a:xfrm>
            <a:custGeom>
              <a:avLst/>
              <a:gdLst/>
              <a:ahLst/>
              <a:cxnLst/>
              <a:rect l="0" t="0" r="0" b="0"/>
              <a:pathLst>
                <a:path w="191403" h="315359">
                  <a:moveTo>
                    <a:pt x="0" y="0"/>
                  </a:moveTo>
                  <a:lnTo>
                    <a:pt x="53209" y="1523"/>
                  </a:lnTo>
                  <a:lnTo>
                    <a:pt x="105989" y="9423"/>
                  </a:lnTo>
                  <a:lnTo>
                    <a:pt x="157175" y="15488"/>
                  </a:lnTo>
                  <a:lnTo>
                    <a:pt x="182085" y="27705"/>
                  </a:lnTo>
                  <a:lnTo>
                    <a:pt x="188423" y="38275"/>
                  </a:lnTo>
                  <a:lnTo>
                    <a:pt x="191402" y="66271"/>
                  </a:lnTo>
                  <a:lnTo>
                    <a:pt x="180901" y="122950"/>
                  </a:lnTo>
                  <a:lnTo>
                    <a:pt x="164157" y="178157"/>
                  </a:lnTo>
                  <a:lnTo>
                    <a:pt x="146178" y="233073"/>
                  </a:lnTo>
                  <a:lnTo>
                    <a:pt x="116601" y="293520"/>
                  </a:lnTo>
                  <a:lnTo>
                    <a:pt x="109690" y="3153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Freeform 195"/>
            <p:cNvSpPr/>
            <p:nvPr/>
          </p:nvSpPr>
          <p:spPr>
            <a:xfrm>
              <a:off x="1966515" y="11659423"/>
              <a:ext cx="172433" cy="191958"/>
            </a:xfrm>
            <a:custGeom>
              <a:avLst/>
              <a:gdLst/>
              <a:ahLst/>
              <a:cxnLst/>
              <a:rect l="0" t="0" r="0" b="0"/>
              <a:pathLst>
                <a:path w="172433" h="191958">
                  <a:moveTo>
                    <a:pt x="131299" y="0"/>
                  </a:moveTo>
                  <a:lnTo>
                    <a:pt x="93131" y="57252"/>
                  </a:lnTo>
                  <a:lnTo>
                    <a:pt x="56332" y="110165"/>
                  </a:lnTo>
                  <a:lnTo>
                    <a:pt x="621" y="171029"/>
                  </a:lnTo>
                  <a:lnTo>
                    <a:pt x="0" y="178005"/>
                  </a:lnTo>
                  <a:lnTo>
                    <a:pt x="5680" y="182656"/>
                  </a:lnTo>
                  <a:lnTo>
                    <a:pt x="15560" y="185756"/>
                  </a:lnTo>
                  <a:lnTo>
                    <a:pt x="38726" y="185138"/>
                  </a:lnTo>
                  <a:lnTo>
                    <a:pt x="98117" y="179606"/>
                  </a:lnTo>
                  <a:lnTo>
                    <a:pt x="159486" y="189276"/>
                  </a:lnTo>
                  <a:lnTo>
                    <a:pt x="172432" y="1919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Freeform 196"/>
            <p:cNvSpPr/>
            <p:nvPr/>
          </p:nvSpPr>
          <p:spPr>
            <a:xfrm>
              <a:off x="2317193" y="11563445"/>
              <a:ext cx="54846" cy="329069"/>
            </a:xfrm>
            <a:custGeom>
              <a:avLst/>
              <a:gdLst/>
              <a:ahLst/>
              <a:cxnLst/>
              <a:rect l="0" t="0" r="0" b="0"/>
              <a:pathLst>
                <a:path w="54846" h="329069">
                  <a:moveTo>
                    <a:pt x="54845" y="0"/>
                  </a:moveTo>
                  <a:lnTo>
                    <a:pt x="50782" y="59659"/>
                  </a:lnTo>
                  <a:lnTo>
                    <a:pt x="35761" y="121643"/>
                  </a:lnTo>
                  <a:lnTo>
                    <a:pt x="29893" y="171292"/>
                  </a:lnTo>
                  <a:lnTo>
                    <a:pt x="16964" y="231716"/>
                  </a:lnTo>
                  <a:lnTo>
                    <a:pt x="3803" y="287663"/>
                  </a:lnTo>
                  <a:lnTo>
                    <a:pt x="0" y="3290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Freeform 197"/>
            <p:cNvSpPr/>
            <p:nvPr/>
          </p:nvSpPr>
          <p:spPr>
            <a:xfrm>
              <a:off x="2563995" y="11714267"/>
              <a:ext cx="191958" cy="2"/>
            </a:xfrm>
            <a:custGeom>
              <a:avLst/>
              <a:gdLst/>
              <a:ahLst/>
              <a:cxnLst/>
              <a:rect l="0" t="0" r="0" b="0"/>
              <a:pathLst>
                <a:path w="191958" h="2">
                  <a:moveTo>
                    <a:pt x="0" y="1"/>
                  </a:moveTo>
                  <a:lnTo>
                    <a:pt x="59659" y="0"/>
                  </a:lnTo>
                  <a:lnTo>
                    <a:pt x="111116" y="0"/>
                  </a:lnTo>
                  <a:lnTo>
                    <a:pt x="156832" y="0"/>
                  </a:lnTo>
                  <a:lnTo>
                    <a:pt x="191957" y="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Freeform 198"/>
            <p:cNvSpPr/>
            <p:nvPr/>
          </p:nvSpPr>
          <p:spPr>
            <a:xfrm>
              <a:off x="2550283" y="11796534"/>
              <a:ext cx="191958" cy="13714"/>
            </a:xfrm>
            <a:custGeom>
              <a:avLst/>
              <a:gdLst/>
              <a:ahLst/>
              <a:cxnLst/>
              <a:rect l="0" t="0" r="0" b="0"/>
              <a:pathLst>
                <a:path w="191958" h="13714">
                  <a:moveTo>
                    <a:pt x="0" y="13712"/>
                  </a:moveTo>
                  <a:lnTo>
                    <a:pt x="45310" y="13713"/>
                  </a:lnTo>
                  <a:lnTo>
                    <a:pt x="102971" y="12189"/>
                  </a:lnTo>
                  <a:lnTo>
                    <a:pt x="165634" y="2861"/>
                  </a:lnTo>
                  <a:lnTo>
                    <a:pt x="19195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Freeform 199"/>
            <p:cNvSpPr/>
            <p:nvPr/>
          </p:nvSpPr>
          <p:spPr>
            <a:xfrm>
              <a:off x="2591417" y="11588231"/>
              <a:ext cx="233091" cy="112326"/>
            </a:xfrm>
            <a:custGeom>
              <a:avLst/>
              <a:gdLst/>
              <a:ahLst/>
              <a:cxnLst/>
              <a:rect l="0" t="0" r="0" b="0"/>
              <a:pathLst>
                <a:path w="233091" h="112326">
                  <a:moveTo>
                    <a:pt x="0" y="112325"/>
                  </a:moveTo>
                  <a:lnTo>
                    <a:pt x="0" y="83210"/>
                  </a:lnTo>
                  <a:lnTo>
                    <a:pt x="8125" y="60791"/>
                  </a:lnTo>
                  <a:lnTo>
                    <a:pt x="38168" y="21571"/>
                  </a:lnTo>
                  <a:lnTo>
                    <a:pt x="71740" y="967"/>
                  </a:lnTo>
                  <a:lnTo>
                    <a:pt x="82866" y="0"/>
                  </a:lnTo>
                  <a:lnTo>
                    <a:pt x="103354" y="7050"/>
                  </a:lnTo>
                  <a:lnTo>
                    <a:pt x="132019" y="35428"/>
                  </a:lnTo>
                  <a:lnTo>
                    <a:pt x="144381" y="41256"/>
                  </a:lnTo>
                  <a:lnTo>
                    <a:pt x="199882" y="43723"/>
                  </a:lnTo>
                  <a:lnTo>
                    <a:pt x="233090" y="437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Freeform 200"/>
            <p:cNvSpPr/>
            <p:nvPr/>
          </p:nvSpPr>
          <p:spPr>
            <a:xfrm>
              <a:off x="2979593" y="11645712"/>
              <a:ext cx="91717" cy="150823"/>
            </a:xfrm>
            <a:custGeom>
              <a:avLst/>
              <a:gdLst/>
              <a:ahLst/>
              <a:cxnLst/>
              <a:rect l="0" t="0" r="0" b="0"/>
              <a:pathLst>
                <a:path w="91717" h="150823">
                  <a:moveTo>
                    <a:pt x="78005" y="0"/>
                  </a:moveTo>
                  <a:lnTo>
                    <a:pt x="51642" y="57252"/>
                  </a:lnTo>
                  <a:lnTo>
                    <a:pt x="8987" y="112865"/>
                  </a:lnTo>
                  <a:lnTo>
                    <a:pt x="0" y="125518"/>
                  </a:lnTo>
                  <a:lnTo>
                    <a:pt x="103" y="133953"/>
                  </a:lnTo>
                  <a:lnTo>
                    <a:pt x="6265" y="139576"/>
                  </a:lnTo>
                  <a:lnTo>
                    <a:pt x="29362" y="145824"/>
                  </a:lnTo>
                  <a:lnTo>
                    <a:pt x="91716" y="1508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Freeform 201"/>
            <p:cNvSpPr/>
            <p:nvPr/>
          </p:nvSpPr>
          <p:spPr>
            <a:xfrm>
              <a:off x="3222132" y="11577720"/>
              <a:ext cx="169244" cy="314794"/>
            </a:xfrm>
            <a:custGeom>
              <a:avLst/>
              <a:gdLst/>
              <a:ahLst/>
              <a:cxnLst/>
              <a:rect l="0" t="0" r="0" b="0"/>
              <a:pathLst>
                <a:path w="169244" h="314794">
                  <a:moveTo>
                    <a:pt x="0" y="13147"/>
                  </a:moveTo>
                  <a:lnTo>
                    <a:pt x="45309" y="3723"/>
                  </a:lnTo>
                  <a:lnTo>
                    <a:pt x="102971" y="706"/>
                  </a:lnTo>
                  <a:lnTo>
                    <a:pt x="140728" y="0"/>
                  </a:lnTo>
                  <a:lnTo>
                    <a:pt x="153234" y="5906"/>
                  </a:lnTo>
                  <a:lnTo>
                    <a:pt x="161572" y="15937"/>
                  </a:lnTo>
                  <a:lnTo>
                    <a:pt x="167130" y="28718"/>
                  </a:lnTo>
                  <a:lnTo>
                    <a:pt x="169243" y="55106"/>
                  </a:lnTo>
                  <a:lnTo>
                    <a:pt x="158186" y="109288"/>
                  </a:lnTo>
                  <a:lnTo>
                    <a:pt x="138447" y="157586"/>
                  </a:lnTo>
                  <a:lnTo>
                    <a:pt x="115427" y="217554"/>
                  </a:lnTo>
                  <a:lnTo>
                    <a:pt x="96209" y="273410"/>
                  </a:lnTo>
                  <a:lnTo>
                    <a:pt x="82267" y="31479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04390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" y="152400"/>
            <a:ext cx="9613646" cy="5762498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3" name="Picture 2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100" y="5918200"/>
            <a:ext cx="9489440" cy="2432177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4" name="Picture 3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300" y="8509000"/>
            <a:ext cx="8796909" cy="3810508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5" name="TextBox 4"/>
          <p:cNvSpPr txBox="1"/>
          <p:nvPr/>
        </p:nvSpPr>
        <p:spPr>
          <a:xfrm>
            <a:off x="457200" y="12509500"/>
            <a:ext cx="4412804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Assignment: Practice problems.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4744076" y="1386082"/>
            <a:ext cx="2064581" cy="521027"/>
            <a:chOff x="4744076" y="1386082"/>
            <a:chExt cx="2064581" cy="521027"/>
          </a:xfrm>
        </p:grpSpPr>
        <p:sp>
          <p:nvSpPr>
            <p:cNvPr id="6" name="Freeform 5"/>
            <p:cNvSpPr/>
            <p:nvPr/>
          </p:nvSpPr>
          <p:spPr>
            <a:xfrm>
              <a:off x="4840054" y="1386082"/>
              <a:ext cx="54595" cy="521027"/>
            </a:xfrm>
            <a:custGeom>
              <a:avLst/>
              <a:gdLst/>
              <a:ahLst/>
              <a:cxnLst/>
              <a:rect l="0" t="0" r="0" b="0"/>
              <a:pathLst>
                <a:path w="54595" h="521027">
                  <a:moveTo>
                    <a:pt x="41134" y="0"/>
                  </a:moveTo>
                  <a:lnTo>
                    <a:pt x="50556" y="53209"/>
                  </a:lnTo>
                  <a:lnTo>
                    <a:pt x="53574" y="107512"/>
                  </a:lnTo>
                  <a:lnTo>
                    <a:pt x="54280" y="149348"/>
                  </a:lnTo>
                  <a:lnTo>
                    <a:pt x="54594" y="193333"/>
                  </a:lnTo>
                  <a:lnTo>
                    <a:pt x="53210" y="239796"/>
                  </a:lnTo>
                  <a:lnTo>
                    <a:pt x="47517" y="290916"/>
                  </a:lnTo>
                  <a:lnTo>
                    <a:pt x="39908" y="340042"/>
                  </a:lnTo>
                  <a:lnTo>
                    <a:pt x="31448" y="385744"/>
                  </a:lnTo>
                  <a:lnTo>
                    <a:pt x="18120" y="444210"/>
                  </a:lnTo>
                  <a:lnTo>
                    <a:pt x="4031" y="497558"/>
                  </a:lnTo>
                  <a:lnTo>
                    <a:pt x="0" y="52102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4744076" y="1605462"/>
              <a:ext cx="274225" cy="41134"/>
            </a:xfrm>
            <a:custGeom>
              <a:avLst/>
              <a:gdLst/>
              <a:ahLst/>
              <a:cxnLst/>
              <a:rect l="0" t="0" r="0" b="0"/>
              <a:pathLst>
                <a:path w="274225" h="41134">
                  <a:moveTo>
                    <a:pt x="0" y="41133"/>
                  </a:moveTo>
                  <a:lnTo>
                    <a:pt x="53208" y="31710"/>
                  </a:lnTo>
                  <a:lnTo>
                    <a:pt x="104465" y="27169"/>
                  </a:lnTo>
                  <a:lnTo>
                    <a:pt x="163502" y="12758"/>
                  </a:lnTo>
                  <a:lnTo>
                    <a:pt x="226454" y="2520"/>
                  </a:lnTo>
                  <a:lnTo>
                    <a:pt x="27422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5073992" y="1578039"/>
              <a:ext cx="122554" cy="201233"/>
            </a:xfrm>
            <a:custGeom>
              <a:avLst/>
              <a:gdLst/>
              <a:ahLst/>
              <a:cxnLst/>
              <a:rect l="0" t="0" r="0" b="0"/>
              <a:pathLst>
                <a:path w="122554" h="201233">
                  <a:moveTo>
                    <a:pt x="12864" y="27423"/>
                  </a:moveTo>
                  <a:lnTo>
                    <a:pt x="5585" y="71095"/>
                  </a:lnTo>
                  <a:lnTo>
                    <a:pt x="2011" y="112850"/>
                  </a:lnTo>
                  <a:lnTo>
                    <a:pt x="0" y="175120"/>
                  </a:lnTo>
                  <a:lnTo>
                    <a:pt x="1052" y="201232"/>
                  </a:lnTo>
                  <a:lnTo>
                    <a:pt x="3466" y="199664"/>
                  </a:lnTo>
                  <a:lnTo>
                    <a:pt x="8687" y="181671"/>
                  </a:lnTo>
                  <a:lnTo>
                    <a:pt x="14673" y="138804"/>
                  </a:lnTo>
                  <a:lnTo>
                    <a:pt x="38387" y="82601"/>
                  </a:lnTo>
                  <a:lnTo>
                    <a:pt x="57497" y="45296"/>
                  </a:lnTo>
                  <a:lnTo>
                    <a:pt x="75358" y="26225"/>
                  </a:lnTo>
                  <a:lnTo>
                    <a:pt x="12255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5247262" y="1557049"/>
              <a:ext cx="182375" cy="224206"/>
            </a:xfrm>
            <a:custGeom>
              <a:avLst/>
              <a:gdLst/>
              <a:ahLst/>
              <a:cxnLst/>
              <a:rect l="0" t="0" r="0" b="0"/>
              <a:pathLst>
                <a:path w="182375" h="224206">
                  <a:moveTo>
                    <a:pt x="141240" y="7279"/>
                  </a:moveTo>
                  <a:lnTo>
                    <a:pt x="119404" y="0"/>
                  </a:lnTo>
                  <a:lnTo>
                    <a:pt x="109925" y="2427"/>
                  </a:lnTo>
                  <a:lnTo>
                    <a:pt x="56354" y="51385"/>
                  </a:lnTo>
                  <a:lnTo>
                    <a:pt x="16081" y="113267"/>
                  </a:lnTo>
                  <a:lnTo>
                    <a:pt x="2838" y="142746"/>
                  </a:lnTo>
                  <a:lnTo>
                    <a:pt x="0" y="171082"/>
                  </a:lnTo>
                  <a:lnTo>
                    <a:pt x="1376" y="185037"/>
                  </a:lnTo>
                  <a:lnTo>
                    <a:pt x="6864" y="192817"/>
                  </a:lnTo>
                  <a:lnTo>
                    <a:pt x="15093" y="196480"/>
                  </a:lnTo>
                  <a:lnTo>
                    <a:pt x="25149" y="197399"/>
                  </a:lnTo>
                  <a:lnTo>
                    <a:pt x="44448" y="190294"/>
                  </a:lnTo>
                  <a:lnTo>
                    <a:pt x="53860" y="184134"/>
                  </a:lnTo>
                  <a:lnTo>
                    <a:pt x="68381" y="165102"/>
                  </a:lnTo>
                  <a:lnTo>
                    <a:pt x="97395" y="115643"/>
                  </a:lnTo>
                  <a:lnTo>
                    <a:pt x="118473" y="61580"/>
                  </a:lnTo>
                  <a:lnTo>
                    <a:pt x="107453" y="109449"/>
                  </a:lnTo>
                  <a:lnTo>
                    <a:pt x="102283" y="163153"/>
                  </a:lnTo>
                  <a:lnTo>
                    <a:pt x="108030" y="210381"/>
                  </a:lnTo>
                  <a:lnTo>
                    <a:pt x="114530" y="218854"/>
                  </a:lnTo>
                  <a:lnTo>
                    <a:pt x="123433" y="222979"/>
                  </a:lnTo>
                  <a:lnTo>
                    <a:pt x="133939" y="224205"/>
                  </a:lnTo>
                  <a:lnTo>
                    <a:pt x="153738" y="217443"/>
                  </a:lnTo>
                  <a:lnTo>
                    <a:pt x="182374" y="1992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5473563" y="1591751"/>
              <a:ext cx="93186" cy="178246"/>
            </a:xfrm>
            <a:custGeom>
              <a:avLst/>
              <a:gdLst/>
              <a:ahLst/>
              <a:cxnLst/>
              <a:rect l="0" t="0" r="0" b="0"/>
              <a:pathLst>
                <a:path w="93186" h="178246">
                  <a:moveTo>
                    <a:pt x="10918" y="0"/>
                  </a:moveTo>
                  <a:lnTo>
                    <a:pt x="6855" y="59659"/>
                  </a:lnTo>
                  <a:lnTo>
                    <a:pt x="65" y="111116"/>
                  </a:lnTo>
                  <a:lnTo>
                    <a:pt x="0" y="136222"/>
                  </a:lnTo>
                  <a:lnTo>
                    <a:pt x="2116" y="136519"/>
                  </a:lnTo>
                  <a:lnTo>
                    <a:pt x="8529" y="123137"/>
                  </a:lnTo>
                  <a:lnTo>
                    <a:pt x="25060" y="68955"/>
                  </a:lnTo>
                  <a:lnTo>
                    <a:pt x="50274" y="13790"/>
                  </a:lnTo>
                  <a:lnTo>
                    <a:pt x="58484" y="7669"/>
                  </a:lnTo>
                  <a:lnTo>
                    <a:pt x="67004" y="6636"/>
                  </a:lnTo>
                  <a:lnTo>
                    <a:pt x="75731" y="8995"/>
                  </a:lnTo>
                  <a:lnTo>
                    <a:pt x="81549" y="18184"/>
                  </a:lnTo>
                  <a:lnTo>
                    <a:pt x="89737" y="65988"/>
                  </a:lnTo>
                  <a:lnTo>
                    <a:pt x="92163" y="117900"/>
                  </a:lnTo>
                  <a:lnTo>
                    <a:pt x="93185" y="1782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5660162" y="1536906"/>
              <a:ext cx="58660" cy="202812"/>
            </a:xfrm>
            <a:custGeom>
              <a:avLst/>
              <a:gdLst/>
              <a:ahLst/>
              <a:cxnLst/>
              <a:rect l="0" t="0" r="0" b="0"/>
              <a:pathLst>
                <a:path w="58660" h="202812">
                  <a:moveTo>
                    <a:pt x="43698" y="0"/>
                  </a:moveTo>
                  <a:lnTo>
                    <a:pt x="21861" y="14557"/>
                  </a:lnTo>
                  <a:lnTo>
                    <a:pt x="7078" y="33892"/>
                  </a:lnTo>
                  <a:lnTo>
                    <a:pt x="1003" y="45447"/>
                  </a:lnTo>
                  <a:lnTo>
                    <a:pt x="0" y="57720"/>
                  </a:lnTo>
                  <a:lnTo>
                    <a:pt x="7011" y="83545"/>
                  </a:lnTo>
                  <a:lnTo>
                    <a:pt x="36338" y="126418"/>
                  </a:lnTo>
                  <a:lnTo>
                    <a:pt x="53630" y="145562"/>
                  </a:lnTo>
                  <a:lnTo>
                    <a:pt x="57937" y="157980"/>
                  </a:lnTo>
                  <a:lnTo>
                    <a:pt x="58659" y="188028"/>
                  </a:lnTo>
                  <a:lnTo>
                    <a:pt x="53672" y="196955"/>
                  </a:lnTo>
                  <a:lnTo>
                    <a:pt x="45777" y="201382"/>
                  </a:lnTo>
                  <a:lnTo>
                    <a:pt x="35943" y="202811"/>
                  </a:lnTo>
                  <a:lnTo>
                    <a:pt x="29387" y="202240"/>
                  </a:lnTo>
                  <a:lnTo>
                    <a:pt x="25017" y="200335"/>
                  </a:lnTo>
                  <a:lnTo>
                    <a:pt x="16275" y="1919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5772416" y="1550617"/>
              <a:ext cx="178247" cy="199087"/>
            </a:xfrm>
            <a:custGeom>
              <a:avLst/>
              <a:gdLst/>
              <a:ahLst/>
              <a:cxnLst/>
              <a:rect l="0" t="0" r="0" b="0"/>
              <a:pathLst>
                <a:path w="178247" h="199087">
                  <a:moveTo>
                    <a:pt x="0" y="41134"/>
                  </a:moveTo>
                  <a:lnTo>
                    <a:pt x="25767" y="96731"/>
                  </a:lnTo>
                  <a:lnTo>
                    <a:pt x="45377" y="150972"/>
                  </a:lnTo>
                  <a:lnTo>
                    <a:pt x="59318" y="192001"/>
                  </a:lnTo>
                  <a:lnTo>
                    <a:pt x="65444" y="198080"/>
                  </a:lnTo>
                  <a:lnTo>
                    <a:pt x="72575" y="199086"/>
                  </a:lnTo>
                  <a:lnTo>
                    <a:pt x="80376" y="196709"/>
                  </a:lnTo>
                  <a:lnTo>
                    <a:pt x="85577" y="189031"/>
                  </a:lnTo>
                  <a:lnTo>
                    <a:pt x="97986" y="136985"/>
                  </a:lnTo>
                  <a:lnTo>
                    <a:pt x="107535" y="111157"/>
                  </a:lnTo>
                  <a:lnTo>
                    <a:pt x="139894" y="52931"/>
                  </a:lnTo>
                  <a:lnTo>
                    <a:pt x="17824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5991795" y="1564328"/>
              <a:ext cx="274225" cy="180922"/>
            </a:xfrm>
            <a:custGeom>
              <a:avLst/>
              <a:gdLst/>
              <a:ahLst/>
              <a:cxnLst/>
              <a:rect l="0" t="0" r="0" b="0"/>
              <a:pathLst>
                <a:path w="274225" h="180922">
                  <a:moveTo>
                    <a:pt x="0" y="123401"/>
                  </a:moveTo>
                  <a:lnTo>
                    <a:pt x="21836" y="116122"/>
                  </a:lnTo>
                  <a:lnTo>
                    <a:pt x="36620" y="100361"/>
                  </a:lnTo>
                  <a:lnTo>
                    <a:pt x="46745" y="76598"/>
                  </a:lnTo>
                  <a:lnTo>
                    <a:pt x="51245" y="45723"/>
                  </a:lnTo>
                  <a:lnTo>
                    <a:pt x="49398" y="38100"/>
                  </a:lnTo>
                  <a:lnTo>
                    <a:pt x="45120" y="36064"/>
                  </a:lnTo>
                  <a:lnTo>
                    <a:pt x="39221" y="37754"/>
                  </a:lnTo>
                  <a:lnTo>
                    <a:pt x="28604" y="51819"/>
                  </a:lnTo>
                  <a:lnTo>
                    <a:pt x="9374" y="98089"/>
                  </a:lnTo>
                  <a:lnTo>
                    <a:pt x="10056" y="145016"/>
                  </a:lnTo>
                  <a:lnTo>
                    <a:pt x="15845" y="157616"/>
                  </a:lnTo>
                  <a:lnTo>
                    <a:pt x="34465" y="175679"/>
                  </a:lnTo>
                  <a:lnTo>
                    <a:pt x="44305" y="178058"/>
                  </a:lnTo>
                  <a:lnTo>
                    <a:pt x="53912" y="176597"/>
                  </a:lnTo>
                  <a:lnTo>
                    <a:pt x="72712" y="166849"/>
                  </a:lnTo>
                  <a:lnTo>
                    <a:pt x="118776" y="127072"/>
                  </a:lnTo>
                  <a:lnTo>
                    <a:pt x="141390" y="89425"/>
                  </a:lnTo>
                  <a:lnTo>
                    <a:pt x="141487" y="91609"/>
                  </a:lnTo>
                  <a:lnTo>
                    <a:pt x="137976" y="135233"/>
                  </a:lnTo>
                  <a:lnTo>
                    <a:pt x="144647" y="177689"/>
                  </a:lnTo>
                  <a:lnTo>
                    <a:pt x="146706" y="180921"/>
                  </a:lnTo>
                  <a:lnTo>
                    <a:pt x="148078" y="176983"/>
                  </a:lnTo>
                  <a:lnTo>
                    <a:pt x="150281" y="126875"/>
                  </a:lnTo>
                  <a:lnTo>
                    <a:pt x="157941" y="83297"/>
                  </a:lnTo>
                  <a:lnTo>
                    <a:pt x="177139" y="48718"/>
                  </a:lnTo>
                  <a:lnTo>
                    <a:pt x="209403" y="19175"/>
                  </a:lnTo>
                  <a:lnTo>
                    <a:pt x="234751" y="8522"/>
                  </a:lnTo>
                  <a:lnTo>
                    <a:pt x="27422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6330232" y="1536906"/>
              <a:ext cx="87181" cy="246802"/>
            </a:xfrm>
            <a:custGeom>
              <a:avLst/>
              <a:gdLst/>
              <a:ahLst/>
              <a:cxnLst/>
              <a:rect l="0" t="0" r="0" b="0"/>
              <a:pathLst>
                <a:path w="87181" h="246802">
                  <a:moveTo>
                    <a:pt x="72899" y="0"/>
                  </a:moveTo>
                  <a:lnTo>
                    <a:pt x="41583" y="12470"/>
                  </a:lnTo>
                  <a:lnTo>
                    <a:pt x="22925" y="26363"/>
                  </a:lnTo>
                  <a:lnTo>
                    <a:pt x="2570" y="58593"/>
                  </a:lnTo>
                  <a:lnTo>
                    <a:pt x="0" y="83933"/>
                  </a:lnTo>
                  <a:lnTo>
                    <a:pt x="5460" y="108906"/>
                  </a:lnTo>
                  <a:lnTo>
                    <a:pt x="18043" y="130162"/>
                  </a:lnTo>
                  <a:lnTo>
                    <a:pt x="80534" y="187177"/>
                  </a:lnTo>
                  <a:lnTo>
                    <a:pt x="85607" y="197911"/>
                  </a:lnTo>
                  <a:lnTo>
                    <a:pt x="87180" y="222026"/>
                  </a:lnTo>
                  <a:lnTo>
                    <a:pt x="80896" y="230284"/>
                  </a:lnTo>
                  <a:lnTo>
                    <a:pt x="31765" y="2468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6469428" y="1564328"/>
              <a:ext cx="249061" cy="194076"/>
            </a:xfrm>
            <a:custGeom>
              <a:avLst/>
              <a:gdLst/>
              <a:ahLst/>
              <a:cxnLst/>
              <a:rect l="0" t="0" r="0" b="0"/>
              <a:pathLst>
                <a:path w="249061" h="194076">
                  <a:moveTo>
                    <a:pt x="125660" y="0"/>
                  </a:moveTo>
                  <a:lnTo>
                    <a:pt x="70064" y="33892"/>
                  </a:lnTo>
                  <a:lnTo>
                    <a:pt x="23101" y="83545"/>
                  </a:lnTo>
                  <a:lnTo>
                    <a:pt x="1156" y="123780"/>
                  </a:lnTo>
                  <a:lnTo>
                    <a:pt x="0" y="137364"/>
                  </a:lnTo>
                  <a:lnTo>
                    <a:pt x="6841" y="164647"/>
                  </a:lnTo>
                  <a:lnTo>
                    <a:pt x="15978" y="173750"/>
                  </a:lnTo>
                  <a:lnTo>
                    <a:pt x="42381" y="183865"/>
                  </a:lnTo>
                  <a:lnTo>
                    <a:pt x="54906" y="183516"/>
                  </a:lnTo>
                  <a:lnTo>
                    <a:pt x="76948" y="175002"/>
                  </a:lnTo>
                  <a:lnTo>
                    <a:pt x="106488" y="153078"/>
                  </a:lnTo>
                  <a:lnTo>
                    <a:pt x="142242" y="107427"/>
                  </a:lnTo>
                  <a:lnTo>
                    <a:pt x="154866" y="81261"/>
                  </a:lnTo>
                  <a:lnTo>
                    <a:pt x="155795" y="75503"/>
                  </a:lnTo>
                  <a:lnTo>
                    <a:pt x="153367" y="74711"/>
                  </a:lnTo>
                  <a:lnTo>
                    <a:pt x="148701" y="77230"/>
                  </a:lnTo>
                  <a:lnTo>
                    <a:pt x="143518" y="100341"/>
                  </a:lnTo>
                  <a:lnTo>
                    <a:pt x="144663" y="148054"/>
                  </a:lnTo>
                  <a:lnTo>
                    <a:pt x="147470" y="162688"/>
                  </a:lnTo>
                  <a:lnTo>
                    <a:pt x="153910" y="173968"/>
                  </a:lnTo>
                  <a:lnTo>
                    <a:pt x="173256" y="190564"/>
                  </a:lnTo>
                  <a:lnTo>
                    <a:pt x="184812" y="194075"/>
                  </a:lnTo>
                  <a:lnTo>
                    <a:pt x="228076" y="192827"/>
                  </a:lnTo>
                  <a:lnTo>
                    <a:pt x="249060" y="1919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6800756" y="1427216"/>
              <a:ext cx="7901" cy="356492"/>
            </a:xfrm>
            <a:custGeom>
              <a:avLst/>
              <a:gdLst/>
              <a:ahLst/>
              <a:cxnLst/>
              <a:rect l="0" t="0" r="0" b="0"/>
              <a:pathLst>
                <a:path w="7901" h="356492">
                  <a:moveTo>
                    <a:pt x="0" y="0"/>
                  </a:moveTo>
                  <a:lnTo>
                    <a:pt x="1523" y="53209"/>
                  </a:lnTo>
                  <a:lnTo>
                    <a:pt x="7900" y="107512"/>
                  </a:lnTo>
                  <a:lnTo>
                    <a:pt x="3018" y="169645"/>
                  </a:lnTo>
                  <a:lnTo>
                    <a:pt x="895" y="227326"/>
                  </a:lnTo>
                  <a:lnTo>
                    <a:pt x="265" y="283011"/>
                  </a:lnTo>
                  <a:lnTo>
                    <a:pt x="53" y="340171"/>
                  </a:lnTo>
                  <a:lnTo>
                    <a:pt x="0" y="3564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5004821" y="2988305"/>
            <a:ext cx="3441280" cy="505281"/>
            <a:chOff x="5004821" y="2988305"/>
            <a:chExt cx="3441280" cy="505281"/>
          </a:xfrm>
        </p:grpSpPr>
        <p:sp>
          <p:nvSpPr>
            <p:cNvPr id="18" name="Freeform 17"/>
            <p:cNvSpPr/>
            <p:nvPr/>
          </p:nvSpPr>
          <p:spPr>
            <a:xfrm>
              <a:off x="5004821" y="3077582"/>
              <a:ext cx="136880" cy="416004"/>
            </a:xfrm>
            <a:custGeom>
              <a:avLst/>
              <a:gdLst/>
              <a:ahLst/>
              <a:cxnLst/>
              <a:rect l="0" t="0" r="0" b="0"/>
              <a:pathLst>
                <a:path w="136880" h="416004">
                  <a:moveTo>
                    <a:pt x="68324" y="34124"/>
                  </a:moveTo>
                  <a:lnTo>
                    <a:pt x="58901" y="70010"/>
                  </a:lnTo>
                  <a:lnTo>
                    <a:pt x="54360" y="126177"/>
                  </a:lnTo>
                  <a:lnTo>
                    <a:pt x="47898" y="168983"/>
                  </a:lnTo>
                  <a:lnTo>
                    <a:pt x="44011" y="217462"/>
                  </a:lnTo>
                  <a:lnTo>
                    <a:pt x="40760" y="266431"/>
                  </a:lnTo>
                  <a:lnTo>
                    <a:pt x="30364" y="326736"/>
                  </a:lnTo>
                  <a:lnTo>
                    <a:pt x="17636" y="375750"/>
                  </a:lnTo>
                  <a:lnTo>
                    <a:pt x="8724" y="410415"/>
                  </a:lnTo>
                  <a:lnTo>
                    <a:pt x="5739" y="416003"/>
                  </a:lnTo>
                  <a:lnTo>
                    <a:pt x="3748" y="413634"/>
                  </a:lnTo>
                  <a:lnTo>
                    <a:pt x="554" y="366047"/>
                  </a:lnTo>
                  <a:lnTo>
                    <a:pt x="0" y="315626"/>
                  </a:lnTo>
                  <a:lnTo>
                    <a:pt x="7115" y="262092"/>
                  </a:lnTo>
                  <a:lnTo>
                    <a:pt x="18872" y="214914"/>
                  </a:lnTo>
                  <a:lnTo>
                    <a:pt x="32004" y="157432"/>
                  </a:lnTo>
                  <a:lnTo>
                    <a:pt x="52823" y="99436"/>
                  </a:lnTo>
                  <a:lnTo>
                    <a:pt x="76208" y="36192"/>
                  </a:lnTo>
                  <a:lnTo>
                    <a:pt x="86047" y="7620"/>
                  </a:lnTo>
                  <a:lnTo>
                    <a:pt x="93850" y="1220"/>
                  </a:lnTo>
                  <a:lnTo>
                    <a:pt x="103623" y="0"/>
                  </a:lnTo>
                  <a:lnTo>
                    <a:pt x="114709" y="2234"/>
                  </a:lnTo>
                  <a:lnTo>
                    <a:pt x="122099" y="9817"/>
                  </a:lnTo>
                  <a:lnTo>
                    <a:pt x="130311" y="34493"/>
                  </a:lnTo>
                  <a:lnTo>
                    <a:pt x="134933" y="89924"/>
                  </a:lnTo>
                  <a:lnTo>
                    <a:pt x="136014" y="132558"/>
                  </a:lnTo>
                  <a:lnTo>
                    <a:pt x="136495" y="176898"/>
                  </a:lnTo>
                  <a:lnTo>
                    <a:pt x="136709" y="221995"/>
                  </a:lnTo>
                  <a:lnTo>
                    <a:pt x="136829" y="282931"/>
                  </a:lnTo>
                  <a:lnTo>
                    <a:pt x="136857" y="324982"/>
                  </a:lnTo>
                  <a:lnTo>
                    <a:pt x="136873" y="375231"/>
                  </a:lnTo>
                  <a:lnTo>
                    <a:pt x="136879" y="40432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5045722" y="3289951"/>
              <a:ext cx="150824" cy="41135"/>
            </a:xfrm>
            <a:custGeom>
              <a:avLst/>
              <a:gdLst/>
              <a:ahLst/>
              <a:cxnLst/>
              <a:rect l="0" t="0" r="0" b="0"/>
              <a:pathLst>
                <a:path w="150824" h="41135">
                  <a:moveTo>
                    <a:pt x="0" y="41134"/>
                  </a:moveTo>
                  <a:lnTo>
                    <a:pt x="57253" y="22050"/>
                  </a:lnTo>
                  <a:lnTo>
                    <a:pt x="119655" y="3957"/>
                  </a:lnTo>
                  <a:lnTo>
                    <a:pt x="15082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5265101" y="3097995"/>
              <a:ext cx="27424" cy="356492"/>
            </a:xfrm>
            <a:custGeom>
              <a:avLst/>
              <a:gdLst/>
              <a:ahLst/>
              <a:cxnLst/>
              <a:rect l="0" t="0" r="0" b="0"/>
              <a:pathLst>
                <a:path w="27424" h="356492">
                  <a:moveTo>
                    <a:pt x="27423" y="0"/>
                  </a:moveTo>
                  <a:lnTo>
                    <a:pt x="27423" y="59659"/>
                  </a:lnTo>
                  <a:lnTo>
                    <a:pt x="23360" y="115178"/>
                  </a:lnTo>
                  <a:lnTo>
                    <a:pt x="16570" y="175809"/>
                  </a:lnTo>
                  <a:lnTo>
                    <a:pt x="10496" y="236431"/>
                  </a:lnTo>
                  <a:lnTo>
                    <a:pt x="3110" y="298573"/>
                  </a:lnTo>
                  <a:lnTo>
                    <a:pt x="0" y="3564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5443347" y="3043150"/>
              <a:ext cx="27423" cy="411337"/>
            </a:xfrm>
            <a:custGeom>
              <a:avLst/>
              <a:gdLst/>
              <a:ahLst/>
              <a:cxnLst/>
              <a:rect l="0" t="0" r="0" b="0"/>
              <a:pathLst>
                <a:path w="27423" h="411337">
                  <a:moveTo>
                    <a:pt x="27422" y="0"/>
                  </a:moveTo>
                  <a:lnTo>
                    <a:pt x="20144" y="58230"/>
                  </a:lnTo>
                  <a:lnTo>
                    <a:pt x="16570" y="103069"/>
                  </a:lnTo>
                  <a:lnTo>
                    <a:pt x="14982" y="144834"/>
                  </a:lnTo>
                  <a:lnTo>
                    <a:pt x="14276" y="188787"/>
                  </a:lnTo>
                  <a:lnTo>
                    <a:pt x="13878" y="249079"/>
                  </a:lnTo>
                  <a:lnTo>
                    <a:pt x="13761" y="305537"/>
                  </a:lnTo>
                  <a:lnTo>
                    <a:pt x="4298" y="366739"/>
                  </a:lnTo>
                  <a:lnTo>
                    <a:pt x="0" y="4113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5374791" y="3235106"/>
              <a:ext cx="164535" cy="68558"/>
            </a:xfrm>
            <a:custGeom>
              <a:avLst/>
              <a:gdLst/>
              <a:ahLst/>
              <a:cxnLst/>
              <a:rect l="0" t="0" r="0" b="0"/>
              <a:pathLst>
                <a:path w="164535" h="68558">
                  <a:moveTo>
                    <a:pt x="0" y="68557"/>
                  </a:moveTo>
                  <a:lnTo>
                    <a:pt x="29115" y="68557"/>
                  </a:lnTo>
                  <a:lnTo>
                    <a:pt x="55597" y="52307"/>
                  </a:lnTo>
                  <a:lnTo>
                    <a:pt x="96201" y="21084"/>
                  </a:lnTo>
                  <a:lnTo>
                    <a:pt x="133115" y="6248"/>
                  </a:lnTo>
                  <a:lnTo>
                    <a:pt x="16453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5649015" y="3344796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5909528" y="2988305"/>
              <a:ext cx="41135" cy="411337"/>
            </a:xfrm>
            <a:custGeom>
              <a:avLst/>
              <a:gdLst/>
              <a:ahLst/>
              <a:cxnLst/>
              <a:rect l="0" t="0" r="0" b="0"/>
              <a:pathLst>
                <a:path w="41135" h="411337">
                  <a:moveTo>
                    <a:pt x="41134" y="0"/>
                  </a:moveTo>
                  <a:lnTo>
                    <a:pt x="39610" y="54732"/>
                  </a:lnTo>
                  <a:lnTo>
                    <a:pt x="30187" y="115411"/>
                  </a:lnTo>
                  <a:lnTo>
                    <a:pt x="19270" y="174185"/>
                  </a:lnTo>
                  <a:lnTo>
                    <a:pt x="16182" y="217067"/>
                  </a:lnTo>
                  <a:lnTo>
                    <a:pt x="10747" y="261516"/>
                  </a:lnTo>
                  <a:lnTo>
                    <a:pt x="4776" y="306662"/>
                  </a:lnTo>
                  <a:lnTo>
                    <a:pt x="1415" y="368811"/>
                  </a:lnTo>
                  <a:lnTo>
                    <a:pt x="0" y="4113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6033040" y="3180207"/>
              <a:ext cx="123290" cy="246857"/>
            </a:xfrm>
            <a:custGeom>
              <a:avLst/>
              <a:gdLst/>
              <a:ahLst/>
              <a:cxnLst/>
              <a:rect l="0" t="0" r="0" b="0"/>
              <a:pathLst>
                <a:path w="123290" h="246857">
                  <a:moveTo>
                    <a:pt x="13600" y="41188"/>
                  </a:moveTo>
                  <a:lnTo>
                    <a:pt x="2747" y="89995"/>
                  </a:lnTo>
                  <a:lnTo>
                    <a:pt x="736" y="139440"/>
                  </a:lnTo>
                  <a:lnTo>
                    <a:pt x="139" y="192685"/>
                  </a:lnTo>
                  <a:lnTo>
                    <a:pt x="0" y="216686"/>
                  </a:lnTo>
                  <a:lnTo>
                    <a:pt x="1445" y="197460"/>
                  </a:lnTo>
                  <a:lnTo>
                    <a:pt x="18977" y="136079"/>
                  </a:lnTo>
                  <a:lnTo>
                    <a:pt x="36611" y="72684"/>
                  </a:lnTo>
                  <a:lnTo>
                    <a:pt x="51734" y="30208"/>
                  </a:lnTo>
                  <a:lnTo>
                    <a:pt x="66604" y="7870"/>
                  </a:lnTo>
                  <a:lnTo>
                    <a:pt x="76358" y="2218"/>
                  </a:lnTo>
                  <a:lnTo>
                    <a:pt x="99384" y="0"/>
                  </a:lnTo>
                  <a:lnTo>
                    <a:pt x="105829" y="6112"/>
                  </a:lnTo>
                  <a:lnTo>
                    <a:pt x="108602" y="16281"/>
                  </a:lnTo>
                  <a:lnTo>
                    <a:pt x="109385" y="76386"/>
                  </a:lnTo>
                  <a:lnTo>
                    <a:pt x="102242" y="128976"/>
                  </a:lnTo>
                  <a:lnTo>
                    <a:pt x="105035" y="175873"/>
                  </a:lnTo>
                  <a:lnTo>
                    <a:pt x="119832" y="234349"/>
                  </a:lnTo>
                  <a:lnTo>
                    <a:pt x="123289" y="2468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6320864" y="3002016"/>
              <a:ext cx="27424" cy="397626"/>
            </a:xfrm>
            <a:custGeom>
              <a:avLst/>
              <a:gdLst/>
              <a:ahLst/>
              <a:cxnLst/>
              <a:rect l="0" t="0" r="0" b="0"/>
              <a:pathLst>
                <a:path w="27424" h="397626">
                  <a:moveTo>
                    <a:pt x="27422" y="0"/>
                  </a:moveTo>
                  <a:lnTo>
                    <a:pt x="27423" y="45309"/>
                  </a:lnTo>
                  <a:lnTo>
                    <a:pt x="27423" y="104494"/>
                  </a:lnTo>
                  <a:lnTo>
                    <a:pt x="27423" y="148006"/>
                  </a:lnTo>
                  <a:lnTo>
                    <a:pt x="20144" y="208050"/>
                  </a:lnTo>
                  <a:lnTo>
                    <a:pt x="15617" y="264435"/>
                  </a:lnTo>
                  <a:lnTo>
                    <a:pt x="6997" y="319736"/>
                  </a:lnTo>
                  <a:lnTo>
                    <a:pt x="3110" y="352343"/>
                  </a:lnTo>
                  <a:lnTo>
                    <a:pt x="0" y="3976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6252308" y="3262529"/>
              <a:ext cx="150824" cy="13712"/>
            </a:xfrm>
            <a:custGeom>
              <a:avLst/>
              <a:gdLst/>
              <a:ahLst/>
              <a:cxnLst/>
              <a:rect l="0" t="0" r="0" b="0"/>
              <a:pathLst>
                <a:path w="150824" h="13712">
                  <a:moveTo>
                    <a:pt x="0" y="13711"/>
                  </a:moveTo>
                  <a:lnTo>
                    <a:pt x="53209" y="4288"/>
                  </a:lnTo>
                  <a:lnTo>
                    <a:pt x="115855" y="847"/>
                  </a:lnTo>
                  <a:lnTo>
                    <a:pt x="15082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6485398" y="3372219"/>
              <a:ext cx="13713" cy="1"/>
            </a:xfrm>
            <a:custGeom>
              <a:avLst/>
              <a:gdLst/>
              <a:ahLst/>
              <a:cxnLst/>
              <a:rect l="0" t="0" r="0" b="0"/>
              <a:pathLst>
                <a:path w="13713" h="1">
                  <a:moveTo>
                    <a:pt x="13712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6823983" y="3084283"/>
              <a:ext cx="209865" cy="315359"/>
            </a:xfrm>
            <a:custGeom>
              <a:avLst/>
              <a:gdLst/>
              <a:ahLst/>
              <a:cxnLst/>
              <a:rect l="0" t="0" r="0" b="0"/>
              <a:pathLst>
                <a:path w="209865" h="315359">
                  <a:moveTo>
                    <a:pt x="100173" y="0"/>
                  </a:moveTo>
                  <a:lnTo>
                    <a:pt x="85259" y="48808"/>
                  </a:lnTo>
                  <a:lnTo>
                    <a:pt x="72395" y="102315"/>
                  </a:lnTo>
                  <a:lnTo>
                    <a:pt x="58935" y="158287"/>
                  </a:lnTo>
                  <a:lnTo>
                    <a:pt x="33459" y="218145"/>
                  </a:lnTo>
                  <a:lnTo>
                    <a:pt x="10032" y="273981"/>
                  </a:lnTo>
                  <a:lnTo>
                    <a:pt x="188" y="301538"/>
                  </a:lnTo>
                  <a:lnTo>
                    <a:pt x="0" y="307668"/>
                  </a:lnTo>
                  <a:lnTo>
                    <a:pt x="2922" y="308708"/>
                  </a:lnTo>
                  <a:lnTo>
                    <a:pt x="50296" y="283731"/>
                  </a:lnTo>
                  <a:lnTo>
                    <a:pt x="98429" y="278565"/>
                  </a:lnTo>
                  <a:lnTo>
                    <a:pt x="149762" y="286005"/>
                  </a:lnTo>
                  <a:lnTo>
                    <a:pt x="190025" y="297859"/>
                  </a:lnTo>
                  <a:lnTo>
                    <a:pt x="209864" y="3153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7094592" y="3193973"/>
              <a:ext cx="144701" cy="205669"/>
            </a:xfrm>
            <a:custGeom>
              <a:avLst/>
              <a:gdLst/>
              <a:ahLst/>
              <a:cxnLst/>
              <a:rect l="0" t="0" r="0" b="0"/>
              <a:pathLst>
                <a:path w="144701" h="205669">
                  <a:moveTo>
                    <a:pt x="90077" y="0"/>
                  </a:moveTo>
                  <a:lnTo>
                    <a:pt x="32826" y="30889"/>
                  </a:lnTo>
                  <a:lnTo>
                    <a:pt x="665" y="52656"/>
                  </a:lnTo>
                  <a:lnTo>
                    <a:pt x="0" y="61003"/>
                  </a:lnTo>
                  <a:lnTo>
                    <a:pt x="5650" y="69614"/>
                  </a:lnTo>
                  <a:lnTo>
                    <a:pt x="26655" y="85784"/>
                  </a:lnTo>
                  <a:lnTo>
                    <a:pt x="83475" y="120798"/>
                  </a:lnTo>
                  <a:lnTo>
                    <a:pt x="129569" y="157306"/>
                  </a:lnTo>
                  <a:lnTo>
                    <a:pt x="144700" y="181127"/>
                  </a:lnTo>
                  <a:lnTo>
                    <a:pt x="143251" y="189307"/>
                  </a:lnTo>
                  <a:lnTo>
                    <a:pt x="136191" y="194761"/>
                  </a:lnTo>
                  <a:lnTo>
                    <a:pt x="101201" y="202436"/>
                  </a:lnTo>
                  <a:lnTo>
                    <a:pt x="62655" y="2056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7449295" y="3191885"/>
              <a:ext cx="187845" cy="235179"/>
            </a:xfrm>
            <a:custGeom>
              <a:avLst/>
              <a:gdLst/>
              <a:ahLst/>
              <a:cxnLst/>
              <a:rect l="0" t="0" r="0" b="0"/>
              <a:pathLst>
                <a:path w="187845" h="235179">
                  <a:moveTo>
                    <a:pt x="146710" y="15799"/>
                  </a:moveTo>
                  <a:lnTo>
                    <a:pt x="132152" y="1241"/>
                  </a:lnTo>
                  <a:lnTo>
                    <a:pt x="123294" y="0"/>
                  </a:lnTo>
                  <a:lnTo>
                    <a:pt x="101264" y="6746"/>
                  </a:lnTo>
                  <a:lnTo>
                    <a:pt x="80300" y="23963"/>
                  </a:lnTo>
                  <a:lnTo>
                    <a:pt x="24833" y="86954"/>
                  </a:lnTo>
                  <a:lnTo>
                    <a:pt x="5141" y="136754"/>
                  </a:lnTo>
                  <a:lnTo>
                    <a:pt x="0" y="172137"/>
                  </a:lnTo>
                  <a:lnTo>
                    <a:pt x="3200" y="185533"/>
                  </a:lnTo>
                  <a:lnTo>
                    <a:pt x="9903" y="195988"/>
                  </a:lnTo>
                  <a:lnTo>
                    <a:pt x="18942" y="204481"/>
                  </a:lnTo>
                  <a:lnTo>
                    <a:pt x="29539" y="207096"/>
                  </a:lnTo>
                  <a:lnTo>
                    <a:pt x="53501" y="201876"/>
                  </a:lnTo>
                  <a:lnTo>
                    <a:pt x="85408" y="181808"/>
                  </a:lnTo>
                  <a:lnTo>
                    <a:pt x="114159" y="156564"/>
                  </a:lnTo>
                  <a:lnTo>
                    <a:pt x="134696" y="122508"/>
                  </a:lnTo>
                  <a:lnTo>
                    <a:pt x="150429" y="83472"/>
                  </a:lnTo>
                  <a:lnTo>
                    <a:pt x="153760" y="82243"/>
                  </a:lnTo>
                  <a:lnTo>
                    <a:pt x="157461" y="101190"/>
                  </a:lnTo>
                  <a:lnTo>
                    <a:pt x="159544" y="154683"/>
                  </a:lnTo>
                  <a:lnTo>
                    <a:pt x="167441" y="204218"/>
                  </a:lnTo>
                  <a:lnTo>
                    <a:pt x="175222" y="221418"/>
                  </a:lnTo>
                  <a:lnTo>
                    <a:pt x="187844" y="23517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7705696" y="3235106"/>
              <a:ext cx="68556" cy="168711"/>
            </a:xfrm>
            <a:custGeom>
              <a:avLst/>
              <a:gdLst/>
              <a:ahLst/>
              <a:cxnLst/>
              <a:rect l="0" t="0" r="0" b="0"/>
              <a:pathLst>
                <a:path w="68556" h="168711">
                  <a:moveTo>
                    <a:pt x="0" y="137113"/>
                  </a:moveTo>
                  <a:lnTo>
                    <a:pt x="0" y="168710"/>
                  </a:lnTo>
                  <a:lnTo>
                    <a:pt x="7278" y="113362"/>
                  </a:lnTo>
                  <a:lnTo>
                    <a:pt x="34332" y="55571"/>
                  </a:lnTo>
                  <a:lnTo>
                    <a:pt x="6855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7842807" y="3282023"/>
              <a:ext cx="123402" cy="131330"/>
            </a:xfrm>
            <a:custGeom>
              <a:avLst/>
              <a:gdLst/>
              <a:ahLst/>
              <a:cxnLst/>
              <a:rect l="0" t="0" r="0" b="0"/>
              <a:pathLst>
                <a:path w="123402" h="131330">
                  <a:moveTo>
                    <a:pt x="0" y="76484"/>
                  </a:moveTo>
                  <a:lnTo>
                    <a:pt x="29116" y="69206"/>
                  </a:lnTo>
                  <a:lnTo>
                    <a:pt x="51535" y="53444"/>
                  </a:lnTo>
                  <a:lnTo>
                    <a:pt x="61779" y="42843"/>
                  </a:lnTo>
                  <a:lnTo>
                    <a:pt x="67085" y="31205"/>
                  </a:lnTo>
                  <a:lnTo>
                    <a:pt x="68918" y="6086"/>
                  </a:lnTo>
                  <a:lnTo>
                    <a:pt x="64227" y="606"/>
                  </a:lnTo>
                  <a:lnTo>
                    <a:pt x="56529" y="0"/>
                  </a:lnTo>
                  <a:lnTo>
                    <a:pt x="46827" y="2643"/>
                  </a:lnTo>
                  <a:lnTo>
                    <a:pt x="27922" y="21830"/>
                  </a:lnTo>
                  <a:lnTo>
                    <a:pt x="18615" y="35477"/>
                  </a:lnTo>
                  <a:lnTo>
                    <a:pt x="12336" y="62829"/>
                  </a:lnTo>
                  <a:lnTo>
                    <a:pt x="12794" y="76522"/>
                  </a:lnTo>
                  <a:lnTo>
                    <a:pt x="21429" y="99861"/>
                  </a:lnTo>
                  <a:lnTo>
                    <a:pt x="27997" y="110350"/>
                  </a:lnTo>
                  <a:lnTo>
                    <a:pt x="38470" y="117343"/>
                  </a:lnTo>
                  <a:lnTo>
                    <a:pt x="79278" y="127185"/>
                  </a:lnTo>
                  <a:lnTo>
                    <a:pt x="123401" y="13132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8144453" y="3262529"/>
              <a:ext cx="219381" cy="1"/>
            </a:xfrm>
            <a:custGeom>
              <a:avLst/>
              <a:gdLst/>
              <a:ahLst/>
              <a:cxnLst/>
              <a:rect l="0" t="0" r="0" b="0"/>
              <a:pathLst>
                <a:path w="219381" h="1">
                  <a:moveTo>
                    <a:pt x="0" y="0"/>
                  </a:moveTo>
                  <a:lnTo>
                    <a:pt x="59661" y="0"/>
                  </a:lnTo>
                  <a:lnTo>
                    <a:pt x="111118" y="0"/>
                  </a:lnTo>
                  <a:lnTo>
                    <a:pt x="164958" y="0"/>
                  </a:lnTo>
                  <a:lnTo>
                    <a:pt x="21938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8185587" y="3344796"/>
              <a:ext cx="191958" cy="20991"/>
            </a:xfrm>
            <a:custGeom>
              <a:avLst/>
              <a:gdLst/>
              <a:ahLst/>
              <a:cxnLst/>
              <a:rect l="0" t="0" r="0" b="0"/>
              <a:pathLst>
                <a:path w="191958" h="20991">
                  <a:moveTo>
                    <a:pt x="0" y="13711"/>
                  </a:moveTo>
                  <a:lnTo>
                    <a:pt x="21837" y="20990"/>
                  </a:lnTo>
                  <a:lnTo>
                    <a:pt x="81108" y="16729"/>
                  </a:lnTo>
                  <a:lnTo>
                    <a:pt x="132029" y="13082"/>
                  </a:lnTo>
                  <a:lnTo>
                    <a:pt x="19195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8171876" y="3136423"/>
              <a:ext cx="274225" cy="71262"/>
            </a:xfrm>
            <a:custGeom>
              <a:avLst/>
              <a:gdLst/>
              <a:ahLst/>
              <a:cxnLst/>
              <a:rect l="0" t="0" r="0" b="0"/>
              <a:pathLst>
                <a:path w="274225" h="71262">
                  <a:moveTo>
                    <a:pt x="0" y="71261"/>
                  </a:moveTo>
                  <a:lnTo>
                    <a:pt x="12470" y="39945"/>
                  </a:lnTo>
                  <a:lnTo>
                    <a:pt x="26363" y="21288"/>
                  </a:lnTo>
                  <a:lnTo>
                    <a:pt x="58594" y="932"/>
                  </a:lnTo>
                  <a:lnTo>
                    <a:pt x="71056" y="0"/>
                  </a:lnTo>
                  <a:lnTo>
                    <a:pt x="97089" y="7089"/>
                  </a:lnTo>
                  <a:lnTo>
                    <a:pt x="119832" y="24458"/>
                  </a:lnTo>
                  <a:lnTo>
                    <a:pt x="130162" y="35489"/>
                  </a:lnTo>
                  <a:lnTo>
                    <a:pt x="141620" y="41319"/>
                  </a:lnTo>
                  <a:lnTo>
                    <a:pt x="166538" y="43734"/>
                  </a:lnTo>
                  <a:lnTo>
                    <a:pt x="227674" y="32872"/>
                  </a:lnTo>
                  <a:lnTo>
                    <a:pt x="274224" y="1641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4930332" y="3623065"/>
            <a:ext cx="1857314" cy="536868"/>
            <a:chOff x="4930332" y="3623065"/>
            <a:chExt cx="1857314" cy="536868"/>
          </a:xfrm>
        </p:grpSpPr>
        <p:sp>
          <p:nvSpPr>
            <p:cNvPr id="38" name="Freeform 37"/>
            <p:cNvSpPr/>
            <p:nvPr/>
          </p:nvSpPr>
          <p:spPr>
            <a:xfrm>
              <a:off x="4930332" y="3650952"/>
              <a:ext cx="197658" cy="424584"/>
            </a:xfrm>
            <a:custGeom>
              <a:avLst/>
              <a:gdLst/>
              <a:ahLst/>
              <a:cxnLst/>
              <a:rect l="0" t="0" r="0" b="0"/>
              <a:pathLst>
                <a:path w="197658" h="424584">
                  <a:moveTo>
                    <a:pt x="197657" y="95514"/>
                  </a:moveTo>
                  <a:lnTo>
                    <a:pt x="193595" y="39917"/>
                  </a:lnTo>
                  <a:lnTo>
                    <a:pt x="190378" y="26456"/>
                  </a:lnTo>
                  <a:lnTo>
                    <a:pt x="183664" y="15959"/>
                  </a:lnTo>
                  <a:lnTo>
                    <a:pt x="164016" y="233"/>
                  </a:lnTo>
                  <a:lnTo>
                    <a:pt x="152378" y="0"/>
                  </a:lnTo>
                  <a:lnTo>
                    <a:pt x="127259" y="11930"/>
                  </a:lnTo>
                  <a:lnTo>
                    <a:pt x="94700" y="37062"/>
                  </a:lnTo>
                  <a:lnTo>
                    <a:pt x="73035" y="71086"/>
                  </a:lnTo>
                  <a:lnTo>
                    <a:pt x="50543" y="123528"/>
                  </a:lnTo>
                  <a:lnTo>
                    <a:pt x="22401" y="177898"/>
                  </a:lnTo>
                  <a:lnTo>
                    <a:pt x="6586" y="227074"/>
                  </a:lnTo>
                  <a:lnTo>
                    <a:pt x="0" y="266722"/>
                  </a:lnTo>
                  <a:lnTo>
                    <a:pt x="4858" y="321779"/>
                  </a:lnTo>
                  <a:lnTo>
                    <a:pt x="17469" y="366192"/>
                  </a:lnTo>
                  <a:lnTo>
                    <a:pt x="31752" y="388983"/>
                  </a:lnTo>
                  <a:lnTo>
                    <a:pt x="52319" y="405205"/>
                  </a:lnTo>
                  <a:lnTo>
                    <a:pt x="76694" y="415971"/>
                  </a:lnTo>
                  <a:lnTo>
                    <a:pt x="129101" y="42458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5178408" y="3828733"/>
              <a:ext cx="96990" cy="191958"/>
            </a:xfrm>
            <a:custGeom>
              <a:avLst/>
              <a:gdLst/>
              <a:ahLst/>
              <a:cxnLst/>
              <a:rect l="0" t="0" r="0" b="0"/>
              <a:pathLst>
                <a:path w="96990" h="191958">
                  <a:moveTo>
                    <a:pt x="31848" y="0"/>
                  </a:moveTo>
                  <a:lnTo>
                    <a:pt x="22425" y="45309"/>
                  </a:lnTo>
                  <a:lnTo>
                    <a:pt x="20931" y="102971"/>
                  </a:lnTo>
                  <a:lnTo>
                    <a:pt x="30983" y="156281"/>
                  </a:lnTo>
                  <a:lnTo>
                    <a:pt x="44667" y="181687"/>
                  </a:lnTo>
                  <a:lnTo>
                    <a:pt x="52582" y="186634"/>
                  </a:lnTo>
                  <a:lnTo>
                    <a:pt x="60906" y="186885"/>
                  </a:lnTo>
                  <a:lnTo>
                    <a:pt x="69502" y="184005"/>
                  </a:lnTo>
                  <a:lnTo>
                    <a:pt x="76756" y="175992"/>
                  </a:lnTo>
                  <a:lnTo>
                    <a:pt x="88878" y="150837"/>
                  </a:lnTo>
                  <a:lnTo>
                    <a:pt x="96989" y="102415"/>
                  </a:lnTo>
                  <a:lnTo>
                    <a:pt x="92114" y="49473"/>
                  </a:lnTo>
                  <a:lnTo>
                    <a:pt x="80978" y="21480"/>
                  </a:lnTo>
                  <a:lnTo>
                    <a:pt x="73742" y="9750"/>
                  </a:lnTo>
                  <a:lnTo>
                    <a:pt x="65871" y="4976"/>
                  </a:lnTo>
                  <a:lnTo>
                    <a:pt x="57577" y="4841"/>
                  </a:lnTo>
                  <a:lnTo>
                    <a:pt x="49001" y="7798"/>
                  </a:lnTo>
                  <a:lnTo>
                    <a:pt x="22373" y="33795"/>
                  </a:lnTo>
                  <a:lnTo>
                    <a:pt x="2465" y="85002"/>
                  </a:lnTo>
                  <a:lnTo>
                    <a:pt x="0" y="118522"/>
                  </a:lnTo>
                  <a:lnTo>
                    <a:pt x="5506" y="148655"/>
                  </a:lnTo>
                  <a:lnTo>
                    <a:pt x="18109" y="177282"/>
                  </a:lnTo>
                  <a:lnTo>
                    <a:pt x="27260" y="185220"/>
                  </a:lnTo>
                  <a:lnTo>
                    <a:pt x="37930" y="188989"/>
                  </a:lnTo>
                  <a:lnTo>
                    <a:pt x="86693" y="1919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5306800" y="3821711"/>
              <a:ext cx="81703" cy="226402"/>
            </a:xfrm>
            <a:custGeom>
              <a:avLst/>
              <a:gdLst/>
              <a:ahLst/>
              <a:cxnLst/>
              <a:rect l="0" t="0" r="0" b="0"/>
              <a:pathLst>
                <a:path w="81703" h="226402">
                  <a:moveTo>
                    <a:pt x="13146" y="34444"/>
                  </a:moveTo>
                  <a:lnTo>
                    <a:pt x="9084" y="94104"/>
                  </a:lnTo>
                  <a:lnTo>
                    <a:pt x="2294" y="145560"/>
                  </a:lnTo>
                  <a:lnTo>
                    <a:pt x="705" y="169143"/>
                  </a:lnTo>
                  <a:lnTo>
                    <a:pt x="0" y="159312"/>
                  </a:lnTo>
                  <a:lnTo>
                    <a:pt x="14424" y="97326"/>
                  </a:lnTo>
                  <a:lnTo>
                    <a:pt x="31680" y="36032"/>
                  </a:lnTo>
                  <a:lnTo>
                    <a:pt x="52493" y="1060"/>
                  </a:lnTo>
                  <a:lnTo>
                    <a:pt x="59182" y="0"/>
                  </a:lnTo>
                  <a:lnTo>
                    <a:pt x="65165" y="5388"/>
                  </a:lnTo>
                  <a:lnTo>
                    <a:pt x="70678" y="15073"/>
                  </a:lnTo>
                  <a:lnTo>
                    <a:pt x="79524" y="74404"/>
                  </a:lnTo>
                  <a:lnTo>
                    <a:pt x="81057" y="126858"/>
                  </a:lnTo>
                  <a:lnTo>
                    <a:pt x="81511" y="177948"/>
                  </a:lnTo>
                  <a:lnTo>
                    <a:pt x="81702" y="2264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5480098" y="3773042"/>
              <a:ext cx="86651" cy="386891"/>
            </a:xfrm>
            <a:custGeom>
              <a:avLst/>
              <a:gdLst/>
              <a:ahLst/>
              <a:cxnLst/>
              <a:rect l="0" t="0" r="0" b="0"/>
              <a:pathLst>
                <a:path w="86651" h="386891">
                  <a:moveTo>
                    <a:pt x="86650" y="14557"/>
                  </a:moveTo>
                  <a:lnTo>
                    <a:pt x="72092" y="0"/>
                  </a:lnTo>
                  <a:lnTo>
                    <a:pt x="64757" y="282"/>
                  </a:lnTo>
                  <a:lnTo>
                    <a:pt x="48482" y="12783"/>
                  </a:lnTo>
                  <a:lnTo>
                    <a:pt x="14730" y="68995"/>
                  </a:lnTo>
                  <a:lnTo>
                    <a:pt x="0" y="119387"/>
                  </a:lnTo>
                  <a:lnTo>
                    <a:pt x="1419" y="149509"/>
                  </a:lnTo>
                  <a:lnTo>
                    <a:pt x="6978" y="157847"/>
                  </a:lnTo>
                  <a:lnTo>
                    <a:pt x="15253" y="161882"/>
                  </a:lnTo>
                  <a:lnTo>
                    <a:pt x="25341" y="163048"/>
                  </a:lnTo>
                  <a:lnTo>
                    <a:pt x="33589" y="159255"/>
                  </a:lnTo>
                  <a:lnTo>
                    <a:pt x="46817" y="142853"/>
                  </a:lnTo>
                  <a:lnTo>
                    <a:pt x="67723" y="93560"/>
                  </a:lnTo>
                  <a:lnTo>
                    <a:pt x="78841" y="56417"/>
                  </a:lnTo>
                  <a:lnTo>
                    <a:pt x="74556" y="100410"/>
                  </a:lnTo>
                  <a:lnTo>
                    <a:pt x="73658" y="145646"/>
                  </a:lnTo>
                  <a:lnTo>
                    <a:pt x="73258" y="196220"/>
                  </a:lnTo>
                  <a:lnTo>
                    <a:pt x="73081" y="245104"/>
                  </a:lnTo>
                  <a:lnTo>
                    <a:pt x="73002" y="290698"/>
                  </a:lnTo>
                  <a:lnTo>
                    <a:pt x="74481" y="349103"/>
                  </a:lnTo>
                  <a:lnTo>
                    <a:pt x="80226" y="381100"/>
                  </a:lnTo>
                  <a:lnTo>
                    <a:pt x="77797" y="386890"/>
                  </a:lnTo>
                  <a:lnTo>
                    <a:pt x="71607" y="386180"/>
                  </a:lnTo>
                  <a:lnTo>
                    <a:pt x="62910" y="381136"/>
                  </a:lnTo>
                  <a:lnTo>
                    <a:pt x="57112" y="371680"/>
                  </a:lnTo>
                  <a:lnTo>
                    <a:pt x="50670" y="344922"/>
                  </a:lnTo>
                  <a:lnTo>
                    <a:pt x="57047" y="283366"/>
                  </a:lnTo>
                  <a:lnTo>
                    <a:pt x="59227" y="26135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5629361" y="3801311"/>
              <a:ext cx="74500" cy="236044"/>
            </a:xfrm>
            <a:custGeom>
              <a:avLst/>
              <a:gdLst/>
              <a:ahLst/>
              <a:cxnLst/>
              <a:rect l="0" t="0" r="0" b="0"/>
              <a:pathLst>
                <a:path w="74500" h="236044">
                  <a:moveTo>
                    <a:pt x="19654" y="54844"/>
                  </a:moveTo>
                  <a:lnTo>
                    <a:pt x="19654" y="114504"/>
                  </a:lnTo>
                  <a:lnTo>
                    <a:pt x="19654" y="165960"/>
                  </a:lnTo>
                  <a:lnTo>
                    <a:pt x="15591" y="215739"/>
                  </a:lnTo>
                  <a:lnTo>
                    <a:pt x="12375" y="230663"/>
                  </a:lnTo>
                  <a:lnTo>
                    <a:pt x="8707" y="236043"/>
                  </a:lnTo>
                  <a:lnTo>
                    <a:pt x="4739" y="235059"/>
                  </a:lnTo>
                  <a:lnTo>
                    <a:pt x="570" y="229832"/>
                  </a:lnTo>
                  <a:lnTo>
                    <a:pt x="0" y="211837"/>
                  </a:lnTo>
                  <a:lnTo>
                    <a:pt x="4769" y="155766"/>
                  </a:lnTo>
                  <a:lnTo>
                    <a:pt x="16657" y="96954"/>
                  </a:lnTo>
                  <a:lnTo>
                    <a:pt x="30785" y="56657"/>
                  </a:lnTo>
                  <a:lnTo>
                    <a:pt x="7449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5752452" y="3841252"/>
              <a:ext cx="108573" cy="206861"/>
            </a:xfrm>
            <a:custGeom>
              <a:avLst/>
              <a:gdLst/>
              <a:ahLst/>
              <a:cxnLst/>
              <a:rect l="0" t="0" r="0" b="0"/>
              <a:pathLst>
                <a:path w="108573" h="206861">
                  <a:moveTo>
                    <a:pt x="33675" y="14903"/>
                  </a:moveTo>
                  <a:lnTo>
                    <a:pt x="18760" y="67773"/>
                  </a:lnTo>
                  <a:lnTo>
                    <a:pt x="5896" y="119945"/>
                  </a:lnTo>
                  <a:lnTo>
                    <a:pt x="0" y="149950"/>
                  </a:lnTo>
                  <a:lnTo>
                    <a:pt x="2458" y="178520"/>
                  </a:lnTo>
                  <a:lnTo>
                    <a:pt x="8294" y="186443"/>
                  </a:lnTo>
                  <a:lnTo>
                    <a:pt x="16754" y="190202"/>
                  </a:lnTo>
                  <a:lnTo>
                    <a:pt x="26965" y="191184"/>
                  </a:lnTo>
                  <a:lnTo>
                    <a:pt x="35295" y="187269"/>
                  </a:lnTo>
                  <a:lnTo>
                    <a:pt x="71956" y="135724"/>
                  </a:lnTo>
                  <a:lnTo>
                    <a:pt x="86772" y="73527"/>
                  </a:lnTo>
                  <a:lnTo>
                    <a:pt x="102788" y="15650"/>
                  </a:lnTo>
                  <a:lnTo>
                    <a:pt x="107173" y="1690"/>
                  </a:lnTo>
                  <a:lnTo>
                    <a:pt x="108572" y="0"/>
                  </a:lnTo>
                  <a:lnTo>
                    <a:pt x="99872" y="47958"/>
                  </a:lnTo>
                  <a:lnTo>
                    <a:pt x="91884" y="98839"/>
                  </a:lnTo>
                  <a:lnTo>
                    <a:pt x="89517" y="152510"/>
                  </a:lnTo>
                  <a:lnTo>
                    <a:pt x="88520" y="20686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5914768" y="3823793"/>
              <a:ext cx="72317" cy="210609"/>
            </a:xfrm>
            <a:custGeom>
              <a:avLst/>
              <a:gdLst/>
              <a:ahLst/>
              <a:cxnLst/>
              <a:rect l="0" t="0" r="0" b="0"/>
              <a:pathLst>
                <a:path w="72317" h="210609">
                  <a:moveTo>
                    <a:pt x="8471" y="155763"/>
                  </a:moveTo>
                  <a:lnTo>
                    <a:pt x="28841" y="121401"/>
                  </a:lnTo>
                  <a:lnTo>
                    <a:pt x="53177" y="65636"/>
                  </a:lnTo>
                  <a:lnTo>
                    <a:pt x="61127" y="54545"/>
                  </a:lnTo>
                  <a:lnTo>
                    <a:pt x="69960" y="25971"/>
                  </a:lnTo>
                  <a:lnTo>
                    <a:pt x="72316" y="9820"/>
                  </a:lnTo>
                  <a:lnTo>
                    <a:pt x="70839" y="2099"/>
                  </a:lnTo>
                  <a:lnTo>
                    <a:pt x="66808" y="0"/>
                  </a:lnTo>
                  <a:lnTo>
                    <a:pt x="61073" y="1646"/>
                  </a:lnTo>
                  <a:lnTo>
                    <a:pt x="29977" y="57498"/>
                  </a:lnTo>
                  <a:lnTo>
                    <a:pt x="6549" y="110736"/>
                  </a:lnTo>
                  <a:lnTo>
                    <a:pt x="0" y="146923"/>
                  </a:lnTo>
                  <a:lnTo>
                    <a:pt x="5214" y="175194"/>
                  </a:lnTo>
                  <a:lnTo>
                    <a:pt x="10870" y="186999"/>
                  </a:lnTo>
                  <a:lnTo>
                    <a:pt x="17688" y="194869"/>
                  </a:lnTo>
                  <a:lnTo>
                    <a:pt x="49605" y="21060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6038741" y="3847119"/>
              <a:ext cx="77014" cy="200994"/>
            </a:xfrm>
            <a:custGeom>
              <a:avLst/>
              <a:gdLst/>
              <a:ahLst/>
              <a:cxnLst/>
              <a:rect l="0" t="0" r="0" b="0"/>
              <a:pathLst>
                <a:path w="77014" h="200994">
                  <a:moveTo>
                    <a:pt x="7899" y="36459"/>
                  </a:moveTo>
                  <a:lnTo>
                    <a:pt x="6376" y="88144"/>
                  </a:lnTo>
                  <a:lnTo>
                    <a:pt x="0" y="120836"/>
                  </a:lnTo>
                  <a:lnTo>
                    <a:pt x="17951" y="61859"/>
                  </a:lnTo>
                  <a:lnTo>
                    <a:pt x="32544" y="23672"/>
                  </a:lnTo>
                  <a:lnTo>
                    <a:pt x="47290" y="2338"/>
                  </a:lnTo>
                  <a:lnTo>
                    <a:pt x="55488" y="0"/>
                  </a:lnTo>
                  <a:lnTo>
                    <a:pt x="64000" y="3012"/>
                  </a:lnTo>
                  <a:lnTo>
                    <a:pt x="72722" y="9591"/>
                  </a:lnTo>
                  <a:lnTo>
                    <a:pt x="77013" y="21594"/>
                  </a:lnTo>
                  <a:lnTo>
                    <a:pt x="75774" y="73357"/>
                  </a:lnTo>
                  <a:lnTo>
                    <a:pt x="67282" y="127966"/>
                  </a:lnTo>
                  <a:lnTo>
                    <a:pt x="63640" y="184762"/>
                  </a:lnTo>
                  <a:lnTo>
                    <a:pt x="62744" y="20099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6252308" y="3623065"/>
              <a:ext cx="68557" cy="397626"/>
            </a:xfrm>
            <a:custGeom>
              <a:avLst/>
              <a:gdLst/>
              <a:ahLst/>
              <a:cxnLst/>
              <a:rect l="0" t="0" r="0" b="0"/>
              <a:pathLst>
                <a:path w="68557" h="397626">
                  <a:moveTo>
                    <a:pt x="68556" y="0"/>
                  </a:moveTo>
                  <a:lnTo>
                    <a:pt x="57610" y="46832"/>
                  </a:lnTo>
                  <a:lnTo>
                    <a:pt x="49472" y="90894"/>
                  </a:lnTo>
                  <a:lnTo>
                    <a:pt x="36326" y="145254"/>
                  </a:lnTo>
                  <a:lnTo>
                    <a:pt x="30060" y="204864"/>
                  </a:lnTo>
                  <a:lnTo>
                    <a:pt x="20925" y="263491"/>
                  </a:lnTo>
                  <a:lnTo>
                    <a:pt x="8570" y="319456"/>
                  </a:lnTo>
                  <a:lnTo>
                    <a:pt x="3809" y="352219"/>
                  </a:lnTo>
                  <a:lnTo>
                    <a:pt x="0" y="3976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6211174" y="3883578"/>
              <a:ext cx="137113" cy="1"/>
            </a:xfrm>
            <a:custGeom>
              <a:avLst/>
              <a:gdLst/>
              <a:ahLst/>
              <a:cxnLst/>
              <a:rect l="0" t="0" r="0" b="0"/>
              <a:pathLst>
                <a:path w="137113" h="1">
                  <a:moveTo>
                    <a:pt x="0" y="0"/>
                  </a:moveTo>
                  <a:lnTo>
                    <a:pt x="59660" y="0"/>
                  </a:lnTo>
                  <a:lnTo>
                    <a:pt x="102991" y="0"/>
                  </a:lnTo>
                  <a:lnTo>
                    <a:pt x="13711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6512115" y="3828733"/>
              <a:ext cx="165241" cy="160594"/>
            </a:xfrm>
            <a:custGeom>
              <a:avLst/>
              <a:gdLst/>
              <a:ahLst/>
              <a:cxnLst/>
              <a:rect l="0" t="0" r="0" b="0"/>
              <a:pathLst>
                <a:path w="165241" h="160594">
                  <a:moveTo>
                    <a:pt x="41839" y="0"/>
                  </a:moveTo>
                  <a:lnTo>
                    <a:pt x="32417" y="35886"/>
                  </a:lnTo>
                  <a:lnTo>
                    <a:pt x="27876" y="89007"/>
                  </a:lnTo>
                  <a:lnTo>
                    <a:pt x="16035" y="133523"/>
                  </a:lnTo>
                  <a:lnTo>
                    <a:pt x="0" y="160593"/>
                  </a:lnTo>
                  <a:lnTo>
                    <a:pt x="1759" y="160384"/>
                  </a:lnTo>
                  <a:lnTo>
                    <a:pt x="13362" y="153549"/>
                  </a:lnTo>
                  <a:lnTo>
                    <a:pt x="70928" y="132299"/>
                  </a:lnTo>
                  <a:lnTo>
                    <a:pt x="130811" y="134581"/>
                  </a:lnTo>
                  <a:lnTo>
                    <a:pt x="165240" y="1371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6704778" y="3773888"/>
              <a:ext cx="82868" cy="233092"/>
            </a:xfrm>
            <a:custGeom>
              <a:avLst/>
              <a:gdLst/>
              <a:ahLst/>
              <a:cxnLst/>
              <a:rect l="0" t="0" r="0" b="0"/>
              <a:pathLst>
                <a:path w="82868" h="233092">
                  <a:moveTo>
                    <a:pt x="68556" y="0"/>
                  </a:moveTo>
                  <a:lnTo>
                    <a:pt x="11304" y="38168"/>
                  </a:lnTo>
                  <a:lnTo>
                    <a:pt x="4488" y="48298"/>
                  </a:lnTo>
                  <a:lnTo>
                    <a:pt x="979" y="71740"/>
                  </a:lnTo>
                  <a:lnTo>
                    <a:pt x="8560" y="93331"/>
                  </a:lnTo>
                  <a:lnTo>
                    <a:pt x="23609" y="113084"/>
                  </a:lnTo>
                  <a:lnTo>
                    <a:pt x="76292" y="159809"/>
                  </a:lnTo>
                  <a:lnTo>
                    <a:pt x="81330" y="170525"/>
                  </a:lnTo>
                  <a:lnTo>
                    <a:pt x="82867" y="194619"/>
                  </a:lnTo>
                  <a:lnTo>
                    <a:pt x="78096" y="204396"/>
                  </a:lnTo>
                  <a:lnTo>
                    <a:pt x="60607" y="219322"/>
                  </a:lnTo>
                  <a:lnTo>
                    <a:pt x="37600" y="226971"/>
                  </a:lnTo>
                  <a:lnTo>
                    <a:pt x="0" y="2330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7095037" y="3581931"/>
            <a:ext cx="2886718" cy="671964"/>
            <a:chOff x="7095037" y="3581931"/>
            <a:chExt cx="2886718" cy="671964"/>
          </a:xfrm>
        </p:grpSpPr>
        <p:sp>
          <p:nvSpPr>
            <p:cNvPr id="51" name="Freeform 50"/>
            <p:cNvSpPr/>
            <p:nvPr/>
          </p:nvSpPr>
          <p:spPr>
            <a:xfrm>
              <a:off x="7095037" y="3581931"/>
              <a:ext cx="136854" cy="452471"/>
            </a:xfrm>
            <a:custGeom>
              <a:avLst/>
              <a:gdLst/>
              <a:ahLst/>
              <a:cxnLst/>
              <a:rect l="0" t="0" r="0" b="0"/>
              <a:pathLst>
                <a:path w="136854" h="452471">
                  <a:moveTo>
                    <a:pt x="89632" y="0"/>
                  </a:moveTo>
                  <a:lnTo>
                    <a:pt x="78686" y="45309"/>
                  </a:lnTo>
                  <a:lnTo>
                    <a:pt x="66245" y="101448"/>
                  </a:lnTo>
                  <a:lnTo>
                    <a:pt x="52911" y="152952"/>
                  </a:lnTo>
                  <a:lnTo>
                    <a:pt x="43858" y="198997"/>
                  </a:lnTo>
                  <a:lnTo>
                    <a:pt x="30196" y="254474"/>
                  </a:lnTo>
                  <a:lnTo>
                    <a:pt x="21067" y="297439"/>
                  </a:lnTo>
                  <a:lnTo>
                    <a:pt x="13455" y="343957"/>
                  </a:lnTo>
                  <a:lnTo>
                    <a:pt x="7646" y="402883"/>
                  </a:lnTo>
                  <a:lnTo>
                    <a:pt x="0" y="440825"/>
                  </a:lnTo>
                  <a:lnTo>
                    <a:pt x="931" y="440136"/>
                  </a:lnTo>
                  <a:lnTo>
                    <a:pt x="3076" y="435107"/>
                  </a:lnTo>
                  <a:lnTo>
                    <a:pt x="8041" y="383249"/>
                  </a:lnTo>
                  <a:lnTo>
                    <a:pt x="18061" y="332089"/>
                  </a:lnTo>
                  <a:lnTo>
                    <a:pt x="32201" y="279858"/>
                  </a:lnTo>
                  <a:lnTo>
                    <a:pt x="63504" y="220493"/>
                  </a:lnTo>
                  <a:lnTo>
                    <a:pt x="72214" y="206410"/>
                  </a:lnTo>
                  <a:lnTo>
                    <a:pt x="84114" y="198546"/>
                  </a:lnTo>
                  <a:lnTo>
                    <a:pt x="113587" y="193870"/>
                  </a:lnTo>
                  <a:lnTo>
                    <a:pt x="123884" y="200850"/>
                  </a:lnTo>
                  <a:lnTo>
                    <a:pt x="130748" y="213120"/>
                  </a:lnTo>
                  <a:lnTo>
                    <a:pt x="136853" y="247067"/>
                  </a:lnTo>
                  <a:lnTo>
                    <a:pt x="133247" y="307480"/>
                  </a:lnTo>
                  <a:lnTo>
                    <a:pt x="129978" y="364653"/>
                  </a:lnTo>
                  <a:lnTo>
                    <a:pt x="120059" y="426378"/>
                  </a:lnTo>
                  <a:lnTo>
                    <a:pt x="117055" y="4524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7286588" y="3746466"/>
              <a:ext cx="117462" cy="274225"/>
            </a:xfrm>
            <a:custGeom>
              <a:avLst/>
              <a:gdLst/>
              <a:ahLst/>
              <a:cxnLst/>
              <a:rect l="0" t="0" r="0" b="0"/>
              <a:pathLst>
                <a:path w="117462" h="274225">
                  <a:moveTo>
                    <a:pt x="117461" y="0"/>
                  </a:moveTo>
                  <a:lnTo>
                    <a:pt x="95568" y="24939"/>
                  </a:lnTo>
                  <a:lnTo>
                    <a:pt x="69164" y="70190"/>
                  </a:lnTo>
                  <a:lnTo>
                    <a:pt x="34595" y="129640"/>
                  </a:lnTo>
                  <a:lnTo>
                    <a:pt x="7424" y="186527"/>
                  </a:lnTo>
                  <a:lnTo>
                    <a:pt x="0" y="223568"/>
                  </a:lnTo>
                  <a:lnTo>
                    <a:pt x="2590" y="234359"/>
                  </a:lnTo>
                  <a:lnTo>
                    <a:pt x="8888" y="240030"/>
                  </a:lnTo>
                  <a:lnTo>
                    <a:pt x="17656" y="242287"/>
                  </a:lnTo>
                  <a:lnTo>
                    <a:pt x="25025" y="239221"/>
                  </a:lnTo>
                  <a:lnTo>
                    <a:pt x="60016" y="196432"/>
                  </a:lnTo>
                  <a:lnTo>
                    <a:pt x="84052" y="139576"/>
                  </a:lnTo>
                  <a:lnTo>
                    <a:pt x="103469" y="82753"/>
                  </a:lnTo>
                  <a:lnTo>
                    <a:pt x="108134" y="68880"/>
                  </a:lnTo>
                  <a:lnTo>
                    <a:pt x="109719" y="67249"/>
                  </a:lnTo>
                  <a:lnTo>
                    <a:pt x="101318" y="119362"/>
                  </a:lnTo>
                  <a:lnTo>
                    <a:pt x="93380" y="177049"/>
                  </a:lnTo>
                  <a:lnTo>
                    <a:pt x="86966" y="228673"/>
                  </a:lnTo>
                  <a:lnTo>
                    <a:pt x="82578" y="253979"/>
                  </a:lnTo>
                  <a:lnTo>
                    <a:pt x="83542" y="260727"/>
                  </a:lnTo>
                  <a:lnTo>
                    <a:pt x="90038" y="2742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7472605" y="3828733"/>
              <a:ext cx="68557" cy="161746"/>
            </a:xfrm>
            <a:custGeom>
              <a:avLst/>
              <a:gdLst/>
              <a:ahLst/>
              <a:cxnLst/>
              <a:rect l="0" t="0" r="0" b="0"/>
              <a:pathLst>
                <a:path w="68557" h="161746">
                  <a:moveTo>
                    <a:pt x="0" y="13711"/>
                  </a:moveTo>
                  <a:lnTo>
                    <a:pt x="0" y="66920"/>
                  </a:lnTo>
                  <a:lnTo>
                    <a:pt x="0" y="119700"/>
                  </a:lnTo>
                  <a:lnTo>
                    <a:pt x="0" y="155780"/>
                  </a:lnTo>
                  <a:lnTo>
                    <a:pt x="3047" y="161745"/>
                  </a:lnTo>
                  <a:lnTo>
                    <a:pt x="8125" y="159628"/>
                  </a:lnTo>
                  <a:lnTo>
                    <a:pt x="20369" y="142549"/>
                  </a:lnTo>
                  <a:lnTo>
                    <a:pt x="45377" y="81178"/>
                  </a:lnTo>
                  <a:lnTo>
                    <a:pt x="64450" y="21693"/>
                  </a:lnTo>
                  <a:lnTo>
                    <a:pt x="6855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7577741" y="3851221"/>
              <a:ext cx="141666" cy="169470"/>
            </a:xfrm>
            <a:custGeom>
              <a:avLst/>
              <a:gdLst/>
              <a:ahLst/>
              <a:cxnLst/>
              <a:rect l="0" t="0" r="0" b="0"/>
              <a:pathLst>
                <a:path w="141666" h="169470">
                  <a:moveTo>
                    <a:pt x="4554" y="114624"/>
                  </a:moveTo>
                  <a:lnTo>
                    <a:pt x="26389" y="107345"/>
                  </a:lnTo>
                  <a:lnTo>
                    <a:pt x="41173" y="91584"/>
                  </a:lnTo>
                  <a:lnTo>
                    <a:pt x="63077" y="44225"/>
                  </a:lnTo>
                  <a:lnTo>
                    <a:pt x="64588" y="17827"/>
                  </a:lnTo>
                  <a:lnTo>
                    <a:pt x="62859" y="4388"/>
                  </a:lnTo>
                  <a:lnTo>
                    <a:pt x="58658" y="0"/>
                  </a:lnTo>
                  <a:lnTo>
                    <a:pt x="52810" y="1645"/>
                  </a:lnTo>
                  <a:lnTo>
                    <a:pt x="45866" y="7312"/>
                  </a:lnTo>
                  <a:lnTo>
                    <a:pt x="14351" y="58669"/>
                  </a:lnTo>
                  <a:lnTo>
                    <a:pt x="2306" y="86708"/>
                  </a:lnTo>
                  <a:lnTo>
                    <a:pt x="0" y="114405"/>
                  </a:lnTo>
                  <a:lnTo>
                    <a:pt x="1517" y="128189"/>
                  </a:lnTo>
                  <a:lnTo>
                    <a:pt x="8624" y="138902"/>
                  </a:lnTo>
                  <a:lnTo>
                    <a:pt x="32769" y="154868"/>
                  </a:lnTo>
                  <a:lnTo>
                    <a:pt x="94877" y="166585"/>
                  </a:lnTo>
                  <a:lnTo>
                    <a:pt x="141665" y="1694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7966208" y="3818174"/>
              <a:ext cx="126161" cy="161383"/>
            </a:xfrm>
            <a:custGeom>
              <a:avLst/>
              <a:gdLst/>
              <a:ahLst/>
              <a:cxnLst/>
              <a:rect l="0" t="0" r="0" b="0"/>
              <a:pathLst>
                <a:path w="126161" h="161383">
                  <a:moveTo>
                    <a:pt x="0" y="161382"/>
                  </a:moveTo>
                  <a:lnTo>
                    <a:pt x="31316" y="148912"/>
                  </a:lnTo>
                  <a:lnTo>
                    <a:pt x="77608" y="110067"/>
                  </a:lnTo>
                  <a:lnTo>
                    <a:pt x="112719" y="63393"/>
                  </a:lnTo>
                  <a:lnTo>
                    <a:pt x="125255" y="37088"/>
                  </a:lnTo>
                  <a:lnTo>
                    <a:pt x="126160" y="25198"/>
                  </a:lnTo>
                  <a:lnTo>
                    <a:pt x="119041" y="3862"/>
                  </a:lnTo>
                  <a:lnTo>
                    <a:pt x="112877" y="0"/>
                  </a:lnTo>
                  <a:lnTo>
                    <a:pt x="105721" y="473"/>
                  </a:lnTo>
                  <a:lnTo>
                    <a:pt x="89644" y="9123"/>
                  </a:lnTo>
                  <a:lnTo>
                    <a:pt x="72342" y="23124"/>
                  </a:lnTo>
                  <a:lnTo>
                    <a:pt x="37932" y="77308"/>
                  </a:lnTo>
                  <a:lnTo>
                    <a:pt x="25492" y="105735"/>
                  </a:lnTo>
                  <a:lnTo>
                    <a:pt x="26135" y="118190"/>
                  </a:lnTo>
                  <a:lnTo>
                    <a:pt x="31135" y="129540"/>
                  </a:lnTo>
                  <a:lnTo>
                    <a:pt x="54845" y="16138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8158068" y="3846168"/>
              <a:ext cx="135566" cy="407727"/>
            </a:xfrm>
            <a:custGeom>
              <a:avLst/>
              <a:gdLst/>
              <a:ahLst/>
              <a:cxnLst/>
              <a:rect l="0" t="0" r="0" b="0"/>
              <a:pathLst>
                <a:path w="135566" h="407727">
                  <a:moveTo>
                    <a:pt x="96075" y="23699"/>
                  </a:moveTo>
                  <a:lnTo>
                    <a:pt x="81518" y="1862"/>
                  </a:lnTo>
                  <a:lnTo>
                    <a:pt x="74183" y="0"/>
                  </a:lnTo>
                  <a:lnTo>
                    <a:pt x="66246" y="3329"/>
                  </a:lnTo>
                  <a:lnTo>
                    <a:pt x="14732" y="44433"/>
                  </a:lnTo>
                  <a:lnTo>
                    <a:pt x="0" y="67953"/>
                  </a:lnTo>
                  <a:lnTo>
                    <a:pt x="32" y="77577"/>
                  </a:lnTo>
                  <a:lnTo>
                    <a:pt x="4624" y="85516"/>
                  </a:lnTo>
                  <a:lnTo>
                    <a:pt x="12256" y="92333"/>
                  </a:lnTo>
                  <a:lnTo>
                    <a:pt x="21914" y="93830"/>
                  </a:lnTo>
                  <a:lnTo>
                    <a:pt x="44834" y="87369"/>
                  </a:lnTo>
                  <a:lnTo>
                    <a:pt x="83432" y="66601"/>
                  </a:lnTo>
                  <a:lnTo>
                    <a:pt x="116535" y="33871"/>
                  </a:lnTo>
                  <a:lnTo>
                    <a:pt x="121903" y="32004"/>
                  </a:lnTo>
                  <a:lnTo>
                    <a:pt x="123958" y="36852"/>
                  </a:lnTo>
                  <a:lnTo>
                    <a:pt x="123805" y="46179"/>
                  </a:lnTo>
                  <a:lnTo>
                    <a:pt x="101666" y="103410"/>
                  </a:lnTo>
                  <a:lnTo>
                    <a:pt x="72014" y="160306"/>
                  </a:lnTo>
                  <a:lnTo>
                    <a:pt x="43756" y="215556"/>
                  </a:lnTo>
                  <a:lnTo>
                    <a:pt x="25052" y="271317"/>
                  </a:lnTo>
                  <a:lnTo>
                    <a:pt x="9861" y="321525"/>
                  </a:lnTo>
                  <a:lnTo>
                    <a:pt x="8499" y="351069"/>
                  </a:lnTo>
                  <a:lnTo>
                    <a:pt x="14496" y="377912"/>
                  </a:lnTo>
                  <a:lnTo>
                    <a:pt x="27318" y="399998"/>
                  </a:lnTo>
                  <a:lnTo>
                    <a:pt x="36526" y="405583"/>
                  </a:lnTo>
                  <a:lnTo>
                    <a:pt x="58944" y="407726"/>
                  </a:lnTo>
                  <a:lnTo>
                    <a:pt x="69798" y="403118"/>
                  </a:lnTo>
                  <a:lnTo>
                    <a:pt x="89983" y="385810"/>
                  </a:lnTo>
                  <a:lnTo>
                    <a:pt x="118476" y="343091"/>
                  </a:lnTo>
                  <a:lnTo>
                    <a:pt x="131659" y="291839"/>
                  </a:lnTo>
                  <a:lnTo>
                    <a:pt x="135565" y="238059"/>
                  </a:lnTo>
                  <a:lnTo>
                    <a:pt x="128353" y="209870"/>
                  </a:lnTo>
                  <a:lnTo>
                    <a:pt x="109786" y="1745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8311626" y="3828733"/>
              <a:ext cx="125052" cy="219380"/>
            </a:xfrm>
            <a:custGeom>
              <a:avLst/>
              <a:gdLst/>
              <a:ahLst/>
              <a:cxnLst/>
              <a:rect l="0" t="0" r="0" b="0"/>
              <a:pathLst>
                <a:path w="125052" h="219380">
                  <a:moveTo>
                    <a:pt x="38495" y="0"/>
                  </a:moveTo>
                  <a:lnTo>
                    <a:pt x="27549" y="53209"/>
                  </a:lnTo>
                  <a:lnTo>
                    <a:pt x="15108" y="105989"/>
                  </a:lnTo>
                  <a:lnTo>
                    <a:pt x="3297" y="160222"/>
                  </a:lnTo>
                  <a:lnTo>
                    <a:pt x="0" y="196642"/>
                  </a:lnTo>
                  <a:lnTo>
                    <a:pt x="3691" y="207268"/>
                  </a:lnTo>
                  <a:lnTo>
                    <a:pt x="10722" y="212828"/>
                  </a:lnTo>
                  <a:lnTo>
                    <a:pt x="19980" y="215012"/>
                  </a:lnTo>
                  <a:lnTo>
                    <a:pt x="29198" y="210374"/>
                  </a:lnTo>
                  <a:lnTo>
                    <a:pt x="56731" y="174731"/>
                  </a:lnTo>
                  <a:lnTo>
                    <a:pt x="93332" y="112155"/>
                  </a:lnTo>
                  <a:lnTo>
                    <a:pt x="125051" y="52122"/>
                  </a:lnTo>
                  <a:lnTo>
                    <a:pt x="123685" y="64807"/>
                  </a:lnTo>
                  <a:lnTo>
                    <a:pt x="110394" y="113181"/>
                  </a:lnTo>
                  <a:lnTo>
                    <a:pt x="93098" y="175776"/>
                  </a:lnTo>
                  <a:lnTo>
                    <a:pt x="79629" y="2193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8469152" y="3862005"/>
              <a:ext cx="141483" cy="157162"/>
            </a:xfrm>
            <a:custGeom>
              <a:avLst/>
              <a:gdLst/>
              <a:ahLst/>
              <a:cxnLst/>
              <a:rect l="0" t="0" r="0" b="0"/>
              <a:pathLst>
                <a:path w="141483" h="157162">
                  <a:moveTo>
                    <a:pt x="100349" y="35284"/>
                  </a:moveTo>
                  <a:lnTo>
                    <a:pt x="100349" y="6169"/>
                  </a:lnTo>
                  <a:lnTo>
                    <a:pt x="95778" y="639"/>
                  </a:lnTo>
                  <a:lnTo>
                    <a:pt x="88161" y="0"/>
                  </a:lnTo>
                  <a:lnTo>
                    <a:pt x="78512" y="2620"/>
                  </a:lnTo>
                  <a:lnTo>
                    <a:pt x="59666" y="21782"/>
                  </a:lnTo>
                  <a:lnTo>
                    <a:pt x="15094" y="80734"/>
                  </a:lnTo>
                  <a:lnTo>
                    <a:pt x="2535" y="105758"/>
                  </a:lnTo>
                  <a:lnTo>
                    <a:pt x="0" y="132115"/>
                  </a:lnTo>
                  <a:lnTo>
                    <a:pt x="1457" y="145542"/>
                  </a:lnTo>
                  <a:lnTo>
                    <a:pt x="6998" y="152970"/>
                  </a:lnTo>
                  <a:lnTo>
                    <a:pt x="15263" y="156399"/>
                  </a:lnTo>
                  <a:lnTo>
                    <a:pt x="25343" y="157161"/>
                  </a:lnTo>
                  <a:lnTo>
                    <a:pt x="35110" y="151575"/>
                  </a:lnTo>
                  <a:lnTo>
                    <a:pt x="54088" y="129118"/>
                  </a:lnTo>
                  <a:lnTo>
                    <a:pt x="80152" y="75994"/>
                  </a:lnTo>
                  <a:lnTo>
                    <a:pt x="92163" y="45823"/>
                  </a:lnTo>
                  <a:lnTo>
                    <a:pt x="87666" y="100300"/>
                  </a:lnTo>
                  <a:lnTo>
                    <a:pt x="95220" y="125626"/>
                  </a:lnTo>
                  <a:lnTo>
                    <a:pt x="101499" y="136646"/>
                  </a:lnTo>
                  <a:lnTo>
                    <a:pt x="108733" y="142469"/>
                  </a:lnTo>
                  <a:lnTo>
                    <a:pt x="116603" y="144827"/>
                  </a:lnTo>
                  <a:lnTo>
                    <a:pt x="141482" y="14497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8706613" y="3664198"/>
              <a:ext cx="82268" cy="370204"/>
            </a:xfrm>
            <a:custGeom>
              <a:avLst/>
              <a:gdLst/>
              <a:ahLst/>
              <a:cxnLst/>
              <a:rect l="0" t="0" r="0" b="0"/>
              <a:pathLst>
                <a:path w="82268" h="370204">
                  <a:moveTo>
                    <a:pt x="82267" y="0"/>
                  </a:moveTo>
                  <a:lnTo>
                    <a:pt x="71320" y="45310"/>
                  </a:lnTo>
                  <a:lnTo>
                    <a:pt x="58880" y="104495"/>
                  </a:lnTo>
                  <a:lnTo>
                    <a:pt x="50036" y="148007"/>
                  </a:lnTo>
                  <a:lnTo>
                    <a:pt x="36493" y="208050"/>
                  </a:lnTo>
                  <a:lnTo>
                    <a:pt x="22831" y="264435"/>
                  </a:lnTo>
                  <a:lnTo>
                    <a:pt x="6089" y="325612"/>
                  </a:lnTo>
                  <a:lnTo>
                    <a:pt x="0" y="3702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8891158" y="3807661"/>
              <a:ext cx="248871" cy="213030"/>
            </a:xfrm>
            <a:custGeom>
              <a:avLst/>
              <a:gdLst/>
              <a:ahLst/>
              <a:cxnLst/>
              <a:rect l="0" t="0" r="0" b="0"/>
              <a:pathLst>
                <a:path w="248871" h="213030">
                  <a:moveTo>
                    <a:pt x="34834" y="21072"/>
                  </a:moveTo>
                  <a:lnTo>
                    <a:pt x="19919" y="69879"/>
                  </a:lnTo>
                  <a:lnTo>
                    <a:pt x="11117" y="119324"/>
                  </a:lnTo>
                  <a:lnTo>
                    <a:pt x="4447" y="168506"/>
                  </a:lnTo>
                  <a:lnTo>
                    <a:pt x="0" y="188671"/>
                  </a:lnTo>
                  <a:lnTo>
                    <a:pt x="947" y="187649"/>
                  </a:lnTo>
                  <a:lnTo>
                    <a:pt x="21759" y="124471"/>
                  </a:lnTo>
                  <a:lnTo>
                    <a:pt x="39085" y="78115"/>
                  </a:lnTo>
                  <a:lnTo>
                    <a:pt x="72237" y="28785"/>
                  </a:lnTo>
                  <a:lnTo>
                    <a:pt x="82621" y="23167"/>
                  </a:lnTo>
                  <a:lnTo>
                    <a:pt x="106347" y="20987"/>
                  </a:lnTo>
                  <a:lnTo>
                    <a:pt x="116026" y="25586"/>
                  </a:lnTo>
                  <a:lnTo>
                    <a:pt x="130842" y="42883"/>
                  </a:lnTo>
                  <a:lnTo>
                    <a:pt x="140471" y="85596"/>
                  </a:lnTo>
                  <a:lnTo>
                    <a:pt x="143323" y="136846"/>
                  </a:lnTo>
                  <a:lnTo>
                    <a:pt x="136387" y="188670"/>
                  </a:lnTo>
                  <a:lnTo>
                    <a:pt x="137576" y="187649"/>
                  </a:lnTo>
                  <a:lnTo>
                    <a:pt x="158829" y="128534"/>
                  </a:lnTo>
                  <a:lnTo>
                    <a:pt x="183913" y="75477"/>
                  </a:lnTo>
                  <a:lnTo>
                    <a:pt x="218208" y="22509"/>
                  </a:lnTo>
                  <a:lnTo>
                    <a:pt x="236179" y="890"/>
                  </a:lnTo>
                  <a:lnTo>
                    <a:pt x="242191" y="0"/>
                  </a:lnTo>
                  <a:lnTo>
                    <a:pt x="246198" y="5500"/>
                  </a:lnTo>
                  <a:lnTo>
                    <a:pt x="248870" y="15261"/>
                  </a:lnTo>
                  <a:lnTo>
                    <a:pt x="245351" y="65393"/>
                  </a:lnTo>
                  <a:lnTo>
                    <a:pt x="234660" y="121211"/>
                  </a:lnTo>
                  <a:lnTo>
                    <a:pt x="217399" y="180673"/>
                  </a:lnTo>
                  <a:lnTo>
                    <a:pt x="199369" y="21302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9172794" y="3849725"/>
              <a:ext cx="93026" cy="184677"/>
            </a:xfrm>
            <a:custGeom>
              <a:avLst/>
              <a:gdLst/>
              <a:ahLst/>
              <a:cxnLst/>
              <a:rect l="0" t="0" r="0" b="0"/>
              <a:pathLst>
                <a:path w="93026" h="184677">
                  <a:moveTo>
                    <a:pt x="0" y="143542"/>
                  </a:moveTo>
                  <a:lnTo>
                    <a:pt x="38168" y="98096"/>
                  </a:lnTo>
                  <a:lnTo>
                    <a:pt x="73443" y="37289"/>
                  </a:lnTo>
                  <a:lnTo>
                    <a:pt x="91549" y="7958"/>
                  </a:lnTo>
                  <a:lnTo>
                    <a:pt x="93025" y="1355"/>
                  </a:lnTo>
                  <a:lnTo>
                    <a:pt x="89439" y="0"/>
                  </a:lnTo>
                  <a:lnTo>
                    <a:pt x="82478" y="2143"/>
                  </a:lnTo>
                  <a:lnTo>
                    <a:pt x="58123" y="26997"/>
                  </a:lnTo>
                  <a:lnTo>
                    <a:pt x="24120" y="85763"/>
                  </a:lnTo>
                  <a:lnTo>
                    <a:pt x="11735" y="114816"/>
                  </a:lnTo>
                  <a:lnTo>
                    <a:pt x="10870" y="128962"/>
                  </a:lnTo>
                  <a:lnTo>
                    <a:pt x="18034" y="156867"/>
                  </a:lnTo>
                  <a:lnTo>
                    <a:pt x="27312" y="172316"/>
                  </a:lnTo>
                  <a:lnTo>
                    <a:pt x="41134" y="18467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9308802" y="3832364"/>
              <a:ext cx="210200" cy="215749"/>
            </a:xfrm>
            <a:custGeom>
              <a:avLst/>
              <a:gdLst/>
              <a:ahLst/>
              <a:cxnLst/>
              <a:rect l="0" t="0" r="0" b="0"/>
              <a:pathLst>
                <a:path w="210200" h="215749">
                  <a:moveTo>
                    <a:pt x="42237" y="106058"/>
                  </a:moveTo>
                  <a:lnTo>
                    <a:pt x="68600" y="48806"/>
                  </a:lnTo>
                  <a:lnTo>
                    <a:pt x="68953" y="43515"/>
                  </a:lnTo>
                  <a:lnTo>
                    <a:pt x="64619" y="43034"/>
                  </a:lnTo>
                  <a:lnTo>
                    <a:pt x="57158" y="45761"/>
                  </a:lnTo>
                  <a:lnTo>
                    <a:pt x="40744" y="65040"/>
                  </a:lnTo>
                  <a:lnTo>
                    <a:pt x="907" y="124073"/>
                  </a:lnTo>
                  <a:lnTo>
                    <a:pt x="0" y="149105"/>
                  </a:lnTo>
                  <a:lnTo>
                    <a:pt x="4939" y="154561"/>
                  </a:lnTo>
                  <a:lnTo>
                    <a:pt x="12801" y="155152"/>
                  </a:lnTo>
                  <a:lnTo>
                    <a:pt x="22613" y="152499"/>
                  </a:lnTo>
                  <a:lnTo>
                    <a:pt x="30678" y="146159"/>
                  </a:lnTo>
                  <a:lnTo>
                    <a:pt x="70852" y="86482"/>
                  </a:lnTo>
                  <a:lnTo>
                    <a:pt x="71978" y="88437"/>
                  </a:lnTo>
                  <a:lnTo>
                    <a:pt x="63589" y="144477"/>
                  </a:lnTo>
                  <a:lnTo>
                    <a:pt x="72548" y="166806"/>
                  </a:lnTo>
                  <a:lnTo>
                    <a:pt x="80726" y="172456"/>
                  </a:lnTo>
                  <a:lnTo>
                    <a:pt x="102000" y="174671"/>
                  </a:lnTo>
                  <a:lnTo>
                    <a:pt x="122628" y="166514"/>
                  </a:lnTo>
                  <a:lnTo>
                    <a:pt x="132395" y="160074"/>
                  </a:lnTo>
                  <a:lnTo>
                    <a:pt x="147308" y="140730"/>
                  </a:lnTo>
                  <a:lnTo>
                    <a:pt x="176576" y="83792"/>
                  </a:lnTo>
                  <a:lnTo>
                    <a:pt x="195454" y="39030"/>
                  </a:lnTo>
                  <a:lnTo>
                    <a:pt x="196180" y="26333"/>
                  </a:lnTo>
                  <a:lnTo>
                    <a:pt x="188861" y="4100"/>
                  </a:lnTo>
                  <a:lnTo>
                    <a:pt x="182643" y="0"/>
                  </a:lnTo>
                  <a:lnTo>
                    <a:pt x="175452" y="313"/>
                  </a:lnTo>
                  <a:lnTo>
                    <a:pt x="167610" y="3569"/>
                  </a:lnTo>
                  <a:lnTo>
                    <a:pt x="163906" y="10310"/>
                  </a:lnTo>
                  <a:lnTo>
                    <a:pt x="163852" y="29987"/>
                  </a:lnTo>
                  <a:lnTo>
                    <a:pt x="177755" y="81384"/>
                  </a:lnTo>
                  <a:lnTo>
                    <a:pt x="204200" y="144575"/>
                  </a:lnTo>
                  <a:lnTo>
                    <a:pt x="209628" y="159159"/>
                  </a:lnTo>
                  <a:lnTo>
                    <a:pt x="210199" y="171928"/>
                  </a:lnTo>
                  <a:lnTo>
                    <a:pt x="202710" y="194241"/>
                  </a:lnTo>
                  <a:lnTo>
                    <a:pt x="193399" y="201410"/>
                  </a:lnTo>
                  <a:lnTo>
                    <a:pt x="138216" y="21574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9558613" y="3828733"/>
              <a:ext cx="121496" cy="188205"/>
            </a:xfrm>
            <a:custGeom>
              <a:avLst/>
              <a:gdLst/>
              <a:ahLst/>
              <a:cxnLst/>
              <a:rect l="0" t="0" r="0" b="0"/>
              <a:pathLst>
                <a:path w="121496" h="188205">
                  <a:moveTo>
                    <a:pt x="11806" y="0"/>
                  </a:moveTo>
                  <a:lnTo>
                    <a:pt x="11806" y="59660"/>
                  </a:lnTo>
                  <a:lnTo>
                    <a:pt x="4527" y="121643"/>
                  </a:lnTo>
                  <a:lnTo>
                    <a:pt x="0" y="171293"/>
                  </a:lnTo>
                  <a:lnTo>
                    <a:pt x="3935" y="181228"/>
                  </a:lnTo>
                  <a:lnTo>
                    <a:pt x="11129" y="186327"/>
                  </a:lnTo>
                  <a:lnTo>
                    <a:pt x="20495" y="188204"/>
                  </a:lnTo>
                  <a:lnTo>
                    <a:pt x="29786" y="183361"/>
                  </a:lnTo>
                  <a:lnTo>
                    <a:pt x="48235" y="161730"/>
                  </a:lnTo>
                  <a:lnTo>
                    <a:pt x="73960" y="109136"/>
                  </a:lnTo>
                  <a:lnTo>
                    <a:pt x="85913" y="77532"/>
                  </a:lnTo>
                  <a:lnTo>
                    <a:pt x="71626" y="128120"/>
                  </a:lnTo>
                  <a:lnTo>
                    <a:pt x="68862" y="159522"/>
                  </a:lnTo>
                  <a:lnTo>
                    <a:pt x="72695" y="168811"/>
                  </a:lnTo>
                  <a:lnTo>
                    <a:pt x="79821" y="173479"/>
                  </a:lnTo>
                  <a:lnTo>
                    <a:pt x="89142" y="175068"/>
                  </a:lnTo>
                  <a:lnTo>
                    <a:pt x="103561" y="172770"/>
                  </a:lnTo>
                  <a:lnTo>
                    <a:pt x="121495" y="1645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9687568" y="3815022"/>
              <a:ext cx="102231" cy="210715"/>
            </a:xfrm>
            <a:custGeom>
              <a:avLst/>
              <a:gdLst/>
              <a:ahLst/>
              <a:cxnLst/>
              <a:rect l="0" t="0" r="0" b="0"/>
              <a:pathLst>
                <a:path w="102231" h="210715">
                  <a:moveTo>
                    <a:pt x="33674" y="109690"/>
                  </a:moveTo>
                  <a:lnTo>
                    <a:pt x="14590" y="166942"/>
                  </a:lnTo>
                  <a:lnTo>
                    <a:pt x="0" y="210714"/>
                  </a:lnTo>
                  <a:lnTo>
                    <a:pt x="16448" y="151943"/>
                  </a:lnTo>
                  <a:lnTo>
                    <a:pt x="37945" y="96199"/>
                  </a:lnTo>
                  <a:lnTo>
                    <a:pt x="78417" y="38398"/>
                  </a:lnTo>
                  <a:lnTo>
                    <a:pt x="10223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9803509" y="3902401"/>
              <a:ext cx="178246" cy="113579"/>
            </a:xfrm>
            <a:custGeom>
              <a:avLst/>
              <a:gdLst/>
              <a:ahLst/>
              <a:cxnLst/>
              <a:rect l="0" t="0" r="0" b="0"/>
              <a:pathLst>
                <a:path w="178246" h="113579">
                  <a:moveTo>
                    <a:pt x="0" y="63444"/>
                  </a:moveTo>
                  <a:lnTo>
                    <a:pt x="21837" y="70723"/>
                  </a:lnTo>
                  <a:lnTo>
                    <a:pt x="31316" y="69820"/>
                  </a:lnTo>
                  <a:lnTo>
                    <a:pt x="49974" y="60692"/>
                  </a:lnTo>
                  <a:lnTo>
                    <a:pt x="77608" y="38422"/>
                  </a:lnTo>
                  <a:lnTo>
                    <a:pt x="82208" y="28482"/>
                  </a:lnTo>
                  <a:lnTo>
                    <a:pt x="83257" y="5248"/>
                  </a:lnTo>
                  <a:lnTo>
                    <a:pt x="79880" y="271"/>
                  </a:lnTo>
                  <a:lnTo>
                    <a:pt x="74583" y="0"/>
                  </a:lnTo>
                  <a:lnTo>
                    <a:pt x="68003" y="2866"/>
                  </a:lnTo>
                  <a:lnTo>
                    <a:pt x="44186" y="28737"/>
                  </a:lnTo>
                  <a:lnTo>
                    <a:pt x="38936" y="56652"/>
                  </a:lnTo>
                  <a:lnTo>
                    <a:pt x="39668" y="72627"/>
                  </a:lnTo>
                  <a:lnTo>
                    <a:pt x="46251" y="84801"/>
                  </a:lnTo>
                  <a:lnTo>
                    <a:pt x="69815" y="102390"/>
                  </a:lnTo>
                  <a:lnTo>
                    <a:pt x="117341" y="113578"/>
                  </a:lnTo>
                  <a:lnTo>
                    <a:pt x="178245" y="10457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5052847" y="4263029"/>
            <a:ext cx="4791797" cy="669614"/>
            <a:chOff x="5052847" y="4263029"/>
            <a:chExt cx="4791797" cy="669614"/>
          </a:xfrm>
        </p:grpSpPr>
        <p:sp>
          <p:nvSpPr>
            <p:cNvPr id="67" name="Freeform 66"/>
            <p:cNvSpPr/>
            <p:nvPr/>
          </p:nvSpPr>
          <p:spPr>
            <a:xfrm>
              <a:off x="5052847" y="4326621"/>
              <a:ext cx="157410" cy="305555"/>
            </a:xfrm>
            <a:custGeom>
              <a:avLst/>
              <a:gdLst/>
              <a:ahLst/>
              <a:cxnLst/>
              <a:rect l="0" t="0" r="0" b="0"/>
              <a:pathLst>
                <a:path w="157410" h="305555">
                  <a:moveTo>
                    <a:pt x="47720" y="0"/>
                  </a:moveTo>
                  <a:lnTo>
                    <a:pt x="36774" y="45309"/>
                  </a:lnTo>
                  <a:lnTo>
                    <a:pt x="25857" y="104494"/>
                  </a:lnTo>
                  <a:lnTo>
                    <a:pt x="22768" y="148006"/>
                  </a:lnTo>
                  <a:lnTo>
                    <a:pt x="21030" y="208049"/>
                  </a:lnTo>
                  <a:lnTo>
                    <a:pt x="13236" y="257156"/>
                  </a:lnTo>
                  <a:lnTo>
                    <a:pt x="0" y="305554"/>
                  </a:lnTo>
                  <a:lnTo>
                    <a:pt x="2644" y="298813"/>
                  </a:lnTo>
                  <a:lnTo>
                    <a:pt x="17022" y="288707"/>
                  </a:lnTo>
                  <a:lnTo>
                    <a:pt x="63492" y="269806"/>
                  </a:lnTo>
                  <a:lnTo>
                    <a:pt x="89770" y="268706"/>
                  </a:lnTo>
                  <a:lnTo>
                    <a:pt x="126196" y="272589"/>
                  </a:lnTo>
                  <a:lnTo>
                    <a:pt x="157409" y="2742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5292524" y="4504867"/>
              <a:ext cx="13712" cy="150824"/>
            </a:xfrm>
            <a:custGeom>
              <a:avLst/>
              <a:gdLst/>
              <a:ahLst/>
              <a:cxnLst/>
              <a:rect l="0" t="0" r="0" b="0"/>
              <a:pathLst>
                <a:path w="13712" h="150824">
                  <a:moveTo>
                    <a:pt x="13711" y="0"/>
                  </a:moveTo>
                  <a:lnTo>
                    <a:pt x="9648" y="59659"/>
                  </a:lnTo>
                  <a:lnTo>
                    <a:pt x="2859" y="107053"/>
                  </a:lnTo>
                  <a:lnTo>
                    <a:pt x="0" y="1508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5361080" y="4455191"/>
              <a:ext cx="128412" cy="163542"/>
            </a:xfrm>
            <a:custGeom>
              <a:avLst/>
              <a:gdLst/>
              <a:ahLst/>
              <a:cxnLst/>
              <a:rect l="0" t="0" r="0" b="0"/>
              <a:pathLst>
                <a:path w="128412" h="163542">
                  <a:moveTo>
                    <a:pt x="0" y="131943"/>
                  </a:moveTo>
                  <a:lnTo>
                    <a:pt x="0" y="161058"/>
                  </a:lnTo>
                  <a:lnTo>
                    <a:pt x="1523" y="163541"/>
                  </a:lnTo>
                  <a:lnTo>
                    <a:pt x="7278" y="150049"/>
                  </a:lnTo>
                  <a:lnTo>
                    <a:pt x="23387" y="93257"/>
                  </a:lnTo>
                  <a:lnTo>
                    <a:pt x="38245" y="51924"/>
                  </a:lnTo>
                  <a:lnTo>
                    <a:pt x="62791" y="19703"/>
                  </a:lnTo>
                  <a:lnTo>
                    <a:pt x="85798" y="299"/>
                  </a:lnTo>
                  <a:lnTo>
                    <a:pt x="95285" y="0"/>
                  </a:lnTo>
                  <a:lnTo>
                    <a:pt x="103134" y="5894"/>
                  </a:lnTo>
                  <a:lnTo>
                    <a:pt x="126676" y="51861"/>
                  </a:lnTo>
                  <a:lnTo>
                    <a:pt x="128411" y="78069"/>
                  </a:lnTo>
                  <a:lnTo>
                    <a:pt x="124885" y="118519"/>
                  </a:lnTo>
                  <a:lnTo>
                    <a:pt x="123401" y="15936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5553037" y="4450113"/>
              <a:ext cx="68557" cy="178155"/>
            </a:xfrm>
            <a:custGeom>
              <a:avLst/>
              <a:gdLst/>
              <a:ahLst/>
              <a:cxnLst/>
              <a:rect l="0" t="0" r="0" b="0"/>
              <a:pathLst>
                <a:path w="68557" h="178155">
                  <a:moveTo>
                    <a:pt x="0" y="109599"/>
                  </a:moveTo>
                  <a:lnTo>
                    <a:pt x="14557" y="95041"/>
                  </a:lnTo>
                  <a:lnTo>
                    <a:pt x="30889" y="56873"/>
                  </a:lnTo>
                  <a:lnTo>
                    <a:pt x="38098" y="6969"/>
                  </a:lnTo>
                  <a:lnTo>
                    <a:pt x="36063" y="45"/>
                  </a:lnTo>
                  <a:lnTo>
                    <a:pt x="31659" y="0"/>
                  </a:lnTo>
                  <a:lnTo>
                    <a:pt x="25676" y="4540"/>
                  </a:lnTo>
                  <a:lnTo>
                    <a:pt x="9977" y="32766"/>
                  </a:lnTo>
                  <a:lnTo>
                    <a:pt x="2956" y="77354"/>
                  </a:lnTo>
                  <a:lnTo>
                    <a:pt x="8155" y="121881"/>
                  </a:lnTo>
                  <a:lnTo>
                    <a:pt x="19366" y="146034"/>
                  </a:lnTo>
                  <a:lnTo>
                    <a:pt x="26622" y="156741"/>
                  </a:lnTo>
                  <a:lnTo>
                    <a:pt x="42809" y="168637"/>
                  </a:lnTo>
                  <a:lnTo>
                    <a:pt x="68556" y="17815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5679906" y="4447934"/>
              <a:ext cx="270757" cy="162434"/>
            </a:xfrm>
            <a:custGeom>
              <a:avLst/>
              <a:gdLst/>
              <a:ahLst/>
              <a:cxnLst/>
              <a:rect l="0" t="0" r="0" b="0"/>
              <a:pathLst>
                <a:path w="270757" h="162434">
                  <a:moveTo>
                    <a:pt x="92510" y="15799"/>
                  </a:moveTo>
                  <a:lnTo>
                    <a:pt x="77952" y="1241"/>
                  </a:lnTo>
                  <a:lnTo>
                    <a:pt x="70617" y="0"/>
                  </a:lnTo>
                  <a:lnTo>
                    <a:pt x="62680" y="2220"/>
                  </a:lnTo>
                  <a:lnTo>
                    <a:pt x="54342" y="6746"/>
                  </a:lnTo>
                  <a:lnTo>
                    <a:pt x="28049" y="42232"/>
                  </a:lnTo>
                  <a:lnTo>
                    <a:pt x="8239" y="91340"/>
                  </a:lnTo>
                  <a:lnTo>
                    <a:pt x="0" y="144486"/>
                  </a:lnTo>
                  <a:lnTo>
                    <a:pt x="3415" y="154911"/>
                  </a:lnTo>
                  <a:lnTo>
                    <a:pt x="10261" y="160338"/>
                  </a:lnTo>
                  <a:lnTo>
                    <a:pt x="19396" y="162433"/>
                  </a:lnTo>
                  <a:lnTo>
                    <a:pt x="28532" y="160782"/>
                  </a:lnTo>
                  <a:lnTo>
                    <a:pt x="46810" y="150824"/>
                  </a:lnTo>
                  <a:lnTo>
                    <a:pt x="61027" y="132178"/>
                  </a:lnTo>
                  <a:lnTo>
                    <a:pt x="82567" y="82968"/>
                  </a:lnTo>
                  <a:lnTo>
                    <a:pt x="85881" y="80383"/>
                  </a:lnTo>
                  <a:lnTo>
                    <a:pt x="88091" y="84754"/>
                  </a:lnTo>
                  <a:lnTo>
                    <a:pt x="98916" y="128276"/>
                  </a:lnTo>
                  <a:lnTo>
                    <a:pt x="105921" y="134964"/>
                  </a:lnTo>
                  <a:lnTo>
                    <a:pt x="115162" y="137899"/>
                  </a:lnTo>
                  <a:lnTo>
                    <a:pt x="125892" y="138333"/>
                  </a:lnTo>
                  <a:lnTo>
                    <a:pt x="145941" y="130690"/>
                  </a:lnTo>
                  <a:lnTo>
                    <a:pt x="155553" y="124386"/>
                  </a:lnTo>
                  <a:lnTo>
                    <a:pt x="170295" y="105194"/>
                  </a:lnTo>
                  <a:lnTo>
                    <a:pt x="178879" y="90570"/>
                  </a:lnTo>
                  <a:lnTo>
                    <a:pt x="179035" y="93068"/>
                  </a:lnTo>
                  <a:lnTo>
                    <a:pt x="175337" y="139388"/>
                  </a:lnTo>
                  <a:lnTo>
                    <a:pt x="178950" y="96298"/>
                  </a:lnTo>
                  <a:lnTo>
                    <a:pt x="193883" y="42872"/>
                  </a:lnTo>
                  <a:lnTo>
                    <a:pt x="201225" y="32324"/>
                  </a:lnTo>
                  <a:lnTo>
                    <a:pt x="221571" y="16542"/>
                  </a:lnTo>
                  <a:lnTo>
                    <a:pt x="270756" y="208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5402213" y="4340332"/>
              <a:ext cx="13712" cy="1"/>
            </a:xfrm>
            <a:custGeom>
              <a:avLst/>
              <a:gdLst/>
              <a:ahLst/>
              <a:cxnLst/>
              <a:rect l="0" t="0" r="0" b="0"/>
              <a:pathLst>
                <a:path w="13712" h="1">
                  <a:moveTo>
                    <a:pt x="13711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6211174" y="4263029"/>
              <a:ext cx="158961" cy="332834"/>
            </a:xfrm>
            <a:custGeom>
              <a:avLst/>
              <a:gdLst/>
              <a:ahLst/>
              <a:cxnLst/>
              <a:rect l="0" t="0" r="0" b="0"/>
              <a:pathLst>
                <a:path w="158961" h="332834">
                  <a:moveTo>
                    <a:pt x="13712" y="104725"/>
                  </a:moveTo>
                  <a:lnTo>
                    <a:pt x="6433" y="148398"/>
                  </a:lnTo>
                  <a:lnTo>
                    <a:pt x="6922" y="190152"/>
                  </a:lnTo>
                  <a:lnTo>
                    <a:pt x="11700" y="252422"/>
                  </a:lnTo>
                  <a:lnTo>
                    <a:pt x="13116" y="309467"/>
                  </a:lnTo>
                  <a:lnTo>
                    <a:pt x="13447" y="332833"/>
                  </a:lnTo>
                  <a:lnTo>
                    <a:pt x="13677" y="273832"/>
                  </a:lnTo>
                  <a:lnTo>
                    <a:pt x="13701" y="214924"/>
                  </a:lnTo>
                  <a:lnTo>
                    <a:pt x="20987" y="156505"/>
                  </a:lnTo>
                  <a:lnTo>
                    <a:pt x="32795" y="100601"/>
                  </a:lnTo>
                  <a:lnTo>
                    <a:pt x="45942" y="45443"/>
                  </a:lnTo>
                  <a:lnTo>
                    <a:pt x="63076" y="16931"/>
                  </a:lnTo>
                  <a:lnTo>
                    <a:pt x="74044" y="5062"/>
                  </a:lnTo>
                  <a:lnTo>
                    <a:pt x="85926" y="197"/>
                  </a:lnTo>
                  <a:lnTo>
                    <a:pt x="98418" y="0"/>
                  </a:lnTo>
                  <a:lnTo>
                    <a:pt x="111316" y="2916"/>
                  </a:lnTo>
                  <a:lnTo>
                    <a:pt x="133773" y="18343"/>
                  </a:lnTo>
                  <a:lnTo>
                    <a:pt x="144027" y="28856"/>
                  </a:lnTo>
                  <a:lnTo>
                    <a:pt x="155420" y="56786"/>
                  </a:lnTo>
                  <a:lnTo>
                    <a:pt x="158960" y="91037"/>
                  </a:lnTo>
                  <a:lnTo>
                    <a:pt x="150864" y="150098"/>
                  </a:lnTo>
                  <a:lnTo>
                    <a:pt x="137638" y="182783"/>
                  </a:lnTo>
                  <a:lnTo>
                    <a:pt x="117541" y="204419"/>
                  </a:lnTo>
                  <a:lnTo>
                    <a:pt x="105783" y="212321"/>
                  </a:lnTo>
                  <a:lnTo>
                    <a:pt x="60120" y="223443"/>
                  </a:lnTo>
                  <a:lnTo>
                    <a:pt x="0" y="22812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6385149" y="4381466"/>
              <a:ext cx="155095" cy="233091"/>
            </a:xfrm>
            <a:custGeom>
              <a:avLst/>
              <a:gdLst/>
              <a:ahLst/>
              <a:cxnLst/>
              <a:rect l="0" t="0" r="0" b="0"/>
              <a:pathLst>
                <a:path w="155095" h="233091">
                  <a:moveTo>
                    <a:pt x="100249" y="0"/>
                  </a:moveTo>
                  <a:lnTo>
                    <a:pt x="68933" y="23416"/>
                  </a:lnTo>
                  <a:lnTo>
                    <a:pt x="31826" y="74536"/>
                  </a:lnTo>
                  <a:lnTo>
                    <a:pt x="8373" y="125172"/>
                  </a:lnTo>
                  <a:lnTo>
                    <a:pt x="0" y="160751"/>
                  </a:lnTo>
                  <a:lnTo>
                    <a:pt x="1357" y="196877"/>
                  </a:lnTo>
                  <a:lnTo>
                    <a:pt x="6898" y="207424"/>
                  </a:lnTo>
                  <a:lnTo>
                    <a:pt x="15163" y="212933"/>
                  </a:lnTo>
                  <a:lnTo>
                    <a:pt x="25244" y="215081"/>
                  </a:lnTo>
                  <a:lnTo>
                    <a:pt x="35011" y="213467"/>
                  </a:lnTo>
                  <a:lnTo>
                    <a:pt x="53989" y="203548"/>
                  </a:lnTo>
                  <a:lnTo>
                    <a:pt x="81803" y="166276"/>
                  </a:lnTo>
                  <a:lnTo>
                    <a:pt x="106028" y="111275"/>
                  </a:lnTo>
                  <a:lnTo>
                    <a:pt x="108672" y="113793"/>
                  </a:lnTo>
                  <a:lnTo>
                    <a:pt x="114787" y="176303"/>
                  </a:lnTo>
                  <a:lnTo>
                    <a:pt x="120929" y="204804"/>
                  </a:lnTo>
                  <a:lnTo>
                    <a:pt x="126223" y="214233"/>
                  </a:lnTo>
                  <a:lnTo>
                    <a:pt x="132800" y="220519"/>
                  </a:lnTo>
                  <a:lnTo>
                    <a:pt x="155094" y="2330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6608799" y="4477444"/>
              <a:ext cx="1" cy="150824"/>
            </a:xfrm>
            <a:custGeom>
              <a:avLst/>
              <a:gdLst/>
              <a:ahLst/>
              <a:cxnLst/>
              <a:rect l="0" t="0" r="0" b="0"/>
              <a:pathLst>
                <a:path w="1" h="150824">
                  <a:moveTo>
                    <a:pt x="0" y="0"/>
                  </a:moveTo>
                  <a:lnTo>
                    <a:pt x="0" y="59660"/>
                  </a:lnTo>
                  <a:lnTo>
                    <a:pt x="0" y="107054"/>
                  </a:lnTo>
                  <a:lnTo>
                    <a:pt x="0" y="1508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6691066" y="4429128"/>
              <a:ext cx="164536" cy="173576"/>
            </a:xfrm>
            <a:custGeom>
              <a:avLst/>
              <a:gdLst/>
              <a:ahLst/>
              <a:cxnLst/>
              <a:rect l="0" t="0" r="0" b="0"/>
              <a:pathLst>
                <a:path w="164536" h="173576">
                  <a:moveTo>
                    <a:pt x="0" y="103161"/>
                  </a:moveTo>
                  <a:lnTo>
                    <a:pt x="4063" y="158758"/>
                  </a:lnTo>
                  <a:lnTo>
                    <a:pt x="7279" y="172218"/>
                  </a:lnTo>
                  <a:lnTo>
                    <a:pt x="9423" y="173575"/>
                  </a:lnTo>
                  <a:lnTo>
                    <a:pt x="16927" y="121020"/>
                  </a:lnTo>
                  <a:lnTo>
                    <a:pt x="28375" y="67319"/>
                  </a:lnTo>
                  <a:lnTo>
                    <a:pt x="38510" y="38480"/>
                  </a:lnTo>
                  <a:lnTo>
                    <a:pt x="53171" y="15507"/>
                  </a:lnTo>
                  <a:lnTo>
                    <a:pt x="64394" y="8162"/>
                  </a:lnTo>
                  <a:lnTo>
                    <a:pt x="93113" y="0"/>
                  </a:lnTo>
                  <a:lnTo>
                    <a:pt x="151970" y="5184"/>
                  </a:lnTo>
                  <a:lnTo>
                    <a:pt x="164535" y="718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6649933" y="4340332"/>
              <a:ext cx="13712" cy="1"/>
            </a:xfrm>
            <a:custGeom>
              <a:avLst/>
              <a:gdLst/>
              <a:ahLst/>
              <a:cxnLst/>
              <a:rect l="0" t="0" r="0" b="0"/>
              <a:pathLst>
                <a:path w="13712" h="1">
                  <a:moveTo>
                    <a:pt x="13711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7157247" y="4422599"/>
              <a:ext cx="1" cy="233092"/>
            </a:xfrm>
            <a:custGeom>
              <a:avLst/>
              <a:gdLst/>
              <a:ahLst/>
              <a:cxnLst/>
              <a:rect l="0" t="0" r="0" b="0"/>
              <a:pathLst>
                <a:path w="1" h="233092">
                  <a:moveTo>
                    <a:pt x="0" y="0"/>
                  </a:moveTo>
                  <a:lnTo>
                    <a:pt x="0" y="54732"/>
                  </a:lnTo>
                  <a:lnTo>
                    <a:pt x="0" y="115412"/>
                  </a:lnTo>
                  <a:lnTo>
                    <a:pt x="0" y="171139"/>
                  </a:lnTo>
                  <a:lnTo>
                    <a:pt x="0" y="2330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7143536" y="4395177"/>
              <a:ext cx="1" cy="13712"/>
            </a:xfrm>
            <a:custGeom>
              <a:avLst/>
              <a:gdLst/>
              <a:ahLst/>
              <a:cxnLst/>
              <a:rect l="0" t="0" r="0" b="0"/>
              <a:pathLst>
                <a:path w="1" h="13712">
                  <a:moveTo>
                    <a:pt x="0" y="13711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7307253" y="4408888"/>
              <a:ext cx="95067" cy="206345"/>
            </a:xfrm>
            <a:custGeom>
              <a:avLst/>
              <a:gdLst/>
              <a:ahLst/>
              <a:cxnLst/>
              <a:rect l="0" t="0" r="0" b="0"/>
              <a:pathLst>
                <a:path w="95067" h="206345">
                  <a:moveTo>
                    <a:pt x="28240" y="0"/>
                  </a:moveTo>
                  <a:lnTo>
                    <a:pt x="15770" y="31316"/>
                  </a:lnTo>
                  <a:lnTo>
                    <a:pt x="1877" y="49974"/>
                  </a:lnTo>
                  <a:lnTo>
                    <a:pt x="0" y="59215"/>
                  </a:lnTo>
                  <a:lnTo>
                    <a:pt x="1796" y="68422"/>
                  </a:lnTo>
                  <a:lnTo>
                    <a:pt x="6040" y="77608"/>
                  </a:lnTo>
                  <a:lnTo>
                    <a:pt x="63757" y="132534"/>
                  </a:lnTo>
                  <a:lnTo>
                    <a:pt x="91916" y="167241"/>
                  </a:lnTo>
                  <a:lnTo>
                    <a:pt x="95066" y="178526"/>
                  </a:lnTo>
                  <a:lnTo>
                    <a:pt x="94118" y="189097"/>
                  </a:lnTo>
                  <a:lnTo>
                    <a:pt x="90440" y="199191"/>
                  </a:lnTo>
                  <a:lnTo>
                    <a:pt x="83418" y="204397"/>
                  </a:lnTo>
                  <a:lnTo>
                    <a:pt x="74166" y="206344"/>
                  </a:lnTo>
                  <a:lnTo>
                    <a:pt x="41951" y="2056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7640134" y="4422599"/>
              <a:ext cx="114347" cy="205669"/>
            </a:xfrm>
            <a:custGeom>
              <a:avLst/>
              <a:gdLst/>
              <a:ahLst/>
              <a:cxnLst/>
              <a:rect l="0" t="0" r="0" b="0"/>
              <a:pathLst>
                <a:path w="114347" h="205669">
                  <a:moveTo>
                    <a:pt x="65562" y="0"/>
                  </a:moveTo>
                  <a:lnTo>
                    <a:pt x="24822" y="12470"/>
                  </a:lnTo>
                  <a:lnTo>
                    <a:pt x="3782" y="26363"/>
                  </a:lnTo>
                  <a:lnTo>
                    <a:pt x="0" y="34334"/>
                  </a:lnTo>
                  <a:lnTo>
                    <a:pt x="525" y="42694"/>
                  </a:lnTo>
                  <a:lnTo>
                    <a:pt x="3922" y="51315"/>
                  </a:lnTo>
                  <a:lnTo>
                    <a:pt x="19884" y="64956"/>
                  </a:lnTo>
                  <a:lnTo>
                    <a:pt x="78956" y="101881"/>
                  </a:lnTo>
                  <a:lnTo>
                    <a:pt x="99952" y="119423"/>
                  </a:lnTo>
                  <a:lnTo>
                    <a:pt x="111316" y="145501"/>
                  </a:lnTo>
                  <a:lnTo>
                    <a:pt x="114346" y="160986"/>
                  </a:lnTo>
                  <a:lnTo>
                    <a:pt x="111796" y="172833"/>
                  </a:lnTo>
                  <a:lnTo>
                    <a:pt x="105525" y="182255"/>
                  </a:lnTo>
                  <a:lnTo>
                    <a:pt x="96774" y="190059"/>
                  </a:lnTo>
                  <a:lnTo>
                    <a:pt x="74863" y="198731"/>
                  </a:lnTo>
                  <a:lnTo>
                    <a:pt x="38138" y="2056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7787963" y="4491155"/>
              <a:ext cx="178246" cy="133068"/>
            </a:xfrm>
            <a:custGeom>
              <a:avLst/>
              <a:gdLst/>
              <a:ahLst/>
              <a:cxnLst/>
              <a:rect l="0" t="0" r="0" b="0"/>
              <a:pathLst>
                <a:path w="178246" h="133068">
                  <a:moveTo>
                    <a:pt x="0" y="0"/>
                  </a:moveTo>
                  <a:lnTo>
                    <a:pt x="0" y="59660"/>
                  </a:lnTo>
                  <a:lnTo>
                    <a:pt x="7278" y="121644"/>
                  </a:lnTo>
                  <a:lnTo>
                    <a:pt x="13993" y="128323"/>
                  </a:lnTo>
                  <a:lnTo>
                    <a:pt x="23040" y="129730"/>
                  </a:lnTo>
                  <a:lnTo>
                    <a:pt x="43756" y="123167"/>
                  </a:lnTo>
                  <a:lnTo>
                    <a:pt x="63120" y="110094"/>
                  </a:lnTo>
                  <a:lnTo>
                    <a:pt x="77819" y="90065"/>
                  </a:lnTo>
                  <a:lnTo>
                    <a:pt x="99670" y="39966"/>
                  </a:lnTo>
                  <a:lnTo>
                    <a:pt x="104533" y="37308"/>
                  </a:lnTo>
                  <a:lnTo>
                    <a:pt x="109298" y="41630"/>
                  </a:lnTo>
                  <a:lnTo>
                    <a:pt x="113999" y="50606"/>
                  </a:lnTo>
                  <a:lnTo>
                    <a:pt x="115159" y="76829"/>
                  </a:lnTo>
                  <a:lnTo>
                    <a:pt x="113335" y="92353"/>
                  </a:lnTo>
                  <a:lnTo>
                    <a:pt x="119435" y="117727"/>
                  </a:lnTo>
                  <a:lnTo>
                    <a:pt x="125327" y="128760"/>
                  </a:lnTo>
                  <a:lnTo>
                    <a:pt x="133826" y="133067"/>
                  </a:lnTo>
                  <a:lnTo>
                    <a:pt x="144062" y="132892"/>
                  </a:lnTo>
                  <a:lnTo>
                    <a:pt x="178245" y="1234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8007453" y="4477442"/>
              <a:ext cx="125075" cy="243946"/>
            </a:xfrm>
            <a:custGeom>
              <a:avLst/>
              <a:gdLst/>
              <a:ahLst/>
              <a:cxnLst/>
              <a:rect l="0" t="0" r="0" b="0"/>
              <a:pathLst>
                <a:path w="125075" h="243946">
                  <a:moveTo>
                    <a:pt x="13600" y="54847"/>
                  </a:moveTo>
                  <a:lnTo>
                    <a:pt x="2747" y="114507"/>
                  </a:lnTo>
                  <a:lnTo>
                    <a:pt x="736" y="165963"/>
                  </a:lnTo>
                  <a:lnTo>
                    <a:pt x="140" y="219804"/>
                  </a:lnTo>
                  <a:lnTo>
                    <a:pt x="0" y="243945"/>
                  </a:lnTo>
                  <a:lnTo>
                    <a:pt x="1445" y="224797"/>
                  </a:lnTo>
                  <a:lnTo>
                    <a:pt x="10748" y="168484"/>
                  </a:lnTo>
                  <a:lnTo>
                    <a:pt x="12755" y="106799"/>
                  </a:lnTo>
                  <a:lnTo>
                    <a:pt x="17412" y="48404"/>
                  </a:lnTo>
                  <a:lnTo>
                    <a:pt x="20711" y="32270"/>
                  </a:lnTo>
                  <a:lnTo>
                    <a:pt x="27482" y="19990"/>
                  </a:lnTo>
                  <a:lnTo>
                    <a:pt x="47193" y="2284"/>
                  </a:lnTo>
                  <a:lnTo>
                    <a:pt x="57323" y="0"/>
                  </a:lnTo>
                  <a:lnTo>
                    <a:pt x="67125" y="1524"/>
                  </a:lnTo>
                  <a:lnTo>
                    <a:pt x="76705" y="5587"/>
                  </a:lnTo>
                  <a:lnTo>
                    <a:pt x="104747" y="33142"/>
                  </a:lnTo>
                  <a:lnTo>
                    <a:pt x="125074" y="77531"/>
                  </a:lnTo>
                  <a:lnTo>
                    <a:pt x="123575" y="107586"/>
                  </a:lnTo>
                  <a:lnTo>
                    <a:pt x="118909" y="121999"/>
                  </a:lnTo>
                  <a:lnTo>
                    <a:pt x="101537" y="142076"/>
                  </a:lnTo>
                  <a:lnTo>
                    <a:pt x="81629" y="153031"/>
                  </a:lnTo>
                  <a:lnTo>
                    <a:pt x="74188" y="153819"/>
                  </a:lnTo>
                  <a:lnTo>
                    <a:pt x="54733" y="1508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8192034" y="4508698"/>
              <a:ext cx="99256" cy="240112"/>
            </a:xfrm>
            <a:custGeom>
              <a:avLst/>
              <a:gdLst/>
              <a:ahLst/>
              <a:cxnLst/>
              <a:rect l="0" t="0" r="0" b="0"/>
              <a:pathLst>
                <a:path w="99256" h="240112">
                  <a:moveTo>
                    <a:pt x="20976" y="51014"/>
                  </a:moveTo>
                  <a:lnTo>
                    <a:pt x="10123" y="110673"/>
                  </a:lnTo>
                  <a:lnTo>
                    <a:pt x="8112" y="162130"/>
                  </a:lnTo>
                  <a:lnTo>
                    <a:pt x="7516" y="215970"/>
                  </a:lnTo>
                  <a:lnTo>
                    <a:pt x="7376" y="240111"/>
                  </a:lnTo>
                  <a:lnTo>
                    <a:pt x="0" y="190871"/>
                  </a:lnTo>
                  <a:lnTo>
                    <a:pt x="2743" y="140527"/>
                  </a:lnTo>
                  <a:lnTo>
                    <a:pt x="5925" y="87015"/>
                  </a:lnTo>
                  <a:lnTo>
                    <a:pt x="14146" y="39845"/>
                  </a:lnTo>
                  <a:lnTo>
                    <a:pt x="33510" y="4201"/>
                  </a:lnTo>
                  <a:lnTo>
                    <a:pt x="43043" y="0"/>
                  </a:lnTo>
                  <a:lnTo>
                    <a:pt x="53969" y="246"/>
                  </a:lnTo>
                  <a:lnTo>
                    <a:pt x="65823" y="3457"/>
                  </a:lnTo>
                  <a:lnTo>
                    <a:pt x="75250" y="10168"/>
                  </a:lnTo>
                  <a:lnTo>
                    <a:pt x="89785" y="29813"/>
                  </a:lnTo>
                  <a:lnTo>
                    <a:pt x="99255" y="73847"/>
                  </a:lnTo>
                  <a:lnTo>
                    <a:pt x="94783" y="118210"/>
                  </a:lnTo>
                  <a:lnTo>
                    <a:pt x="83741" y="142325"/>
                  </a:lnTo>
                  <a:lnTo>
                    <a:pt x="76530" y="153021"/>
                  </a:lnTo>
                  <a:lnTo>
                    <a:pt x="67153" y="158629"/>
                  </a:lnTo>
                  <a:lnTo>
                    <a:pt x="20976" y="1607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8391255" y="4326621"/>
              <a:ext cx="1" cy="356492"/>
            </a:xfrm>
            <a:custGeom>
              <a:avLst/>
              <a:gdLst/>
              <a:ahLst/>
              <a:cxnLst/>
              <a:rect l="0" t="0" r="0" b="0"/>
              <a:pathLst>
                <a:path w="1" h="356492">
                  <a:moveTo>
                    <a:pt x="0" y="0"/>
                  </a:moveTo>
                  <a:lnTo>
                    <a:pt x="0" y="54732"/>
                  </a:lnTo>
                  <a:lnTo>
                    <a:pt x="0" y="116935"/>
                  </a:lnTo>
                  <a:lnTo>
                    <a:pt x="0" y="161153"/>
                  </a:lnTo>
                  <a:lnTo>
                    <a:pt x="0" y="206196"/>
                  </a:lnTo>
                  <a:lnTo>
                    <a:pt x="0" y="250083"/>
                  </a:lnTo>
                  <a:lnTo>
                    <a:pt x="0" y="306004"/>
                  </a:lnTo>
                  <a:lnTo>
                    <a:pt x="0" y="3564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8459812" y="4509090"/>
              <a:ext cx="109690" cy="139925"/>
            </a:xfrm>
            <a:custGeom>
              <a:avLst/>
              <a:gdLst/>
              <a:ahLst/>
              <a:cxnLst/>
              <a:rect l="0" t="0" r="0" b="0"/>
              <a:pathLst>
                <a:path w="109690" h="139925">
                  <a:moveTo>
                    <a:pt x="0" y="105466"/>
                  </a:moveTo>
                  <a:lnTo>
                    <a:pt x="45250" y="57169"/>
                  </a:lnTo>
                  <a:lnTo>
                    <a:pt x="57181" y="33727"/>
                  </a:lnTo>
                  <a:lnTo>
                    <a:pt x="57925" y="22600"/>
                  </a:lnTo>
                  <a:lnTo>
                    <a:pt x="50627" y="2112"/>
                  </a:lnTo>
                  <a:lnTo>
                    <a:pt x="45939" y="0"/>
                  </a:lnTo>
                  <a:lnTo>
                    <a:pt x="41290" y="3163"/>
                  </a:lnTo>
                  <a:lnTo>
                    <a:pt x="15603" y="41078"/>
                  </a:lnTo>
                  <a:lnTo>
                    <a:pt x="4623" y="86557"/>
                  </a:lnTo>
                  <a:lnTo>
                    <a:pt x="10180" y="112805"/>
                  </a:lnTo>
                  <a:lnTo>
                    <a:pt x="15927" y="124070"/>
                  </a:lnTo>
                  <a:lnTo>
                    <a:pt x="25853" y="131580"/>
                  </a:lnTo>
                  <a:lnTo>
                    <a:pt x="53131" y="139924"/>
                  </a:lnTo>
                  <a:lnTo>
                    <a:pt x="77443" y="139570"/>
                  </a:lnTo>
                  <a:lnTo>
                    <a:pt x="109689" y="13288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8639963" y="4469129"/>
              <a:ext cx="186615" cy="172851"/>
            </a:xfrm>
            <a:custGeom>
              <a:avLst/>
              <a:gdLst/>
              <a:ahLst/>
              <a:cxnLst/>
              <a:rect l="0" t="0" r="0" b="0"/>
              <a:pathLst>
                <a:path w="186615" h="172851">
                  <a:moveTo>
                    <a:pt x="11805" y="49449"/>
                  </a:moveTo>
                  <a:lnTo>
                    <a:pt x="7742" y="109108"/>
                  </a:lnTo>
                  <a:lnTo>
                    <a:pt x="4526" y="125785"/>
                  </a:lnTo>
                  <a:lnTo>
                    <a:pt x="2382" y="129285"/>
                  </a:lnTo>
                  <a:lnTo>
                    <a:pt x="0" y="112862"/>
                  </a:lnTo>
                  <a:lnTo>
                    <a:pt x="7067" y="88297"/>
                  </a:lnTo>
                  <a:lnTo>
                    <a:pt x="36430" y="35286"/>
                  </a:lnTo>
                  <a:lnTo>
                    <a:pt x="46503" y="27819"/>
                  </a:lnTo>
                  <a:lnTo>
                    <a:pt x="57789" y="24365"/>
                  </a:lnTo>
                  <a:lnTo>
                    <a:pt x="69884" y="23586"/>
                  </a:lnTo>
                  <a:lnTo>
                    <a:pt x="77946" y="29160"/>
                  </a:lnTo>
                  <a:lnTo>
                    <a:pt x="83322" y="38969"/>
                  </a:lnTo>
                  <a:lnTo>
                    <a:pt x="91948" y="98499"/>
                  </a:lnTo>
                  <a:lnTo>
                    <a:pt x="85753" y="148853"/>
                  </a:lnTo>
                  <a:lnTo>
                    <a:pt x="87003" y="147711"/>
                  </a:lnTo>
                  <a:lnTo>
                    <a:pt x="108367" y="84313"/>
                  </a:lnTo>
                  <a:lnTo>
                    <a:pt x="118706" y="54280"/>
                  </a:lnTo>
                  <a:lnTo>
                    <a:pt x="158895" y="413"/>
                  </a:lnTo>
                  <a:lnTo>
                    <a:pt x="166233" y="0"/>
                  </a:lnTo>
                  <a:lnTo>
                    <a:pt x="172649" y="5818"/>
                  </a:lnTo>
                  <a:lnTo>
                    <a:pt x="178450" y="15791"/>
                  </a:lnTo>
                  <a:lnTo>
                    <a:pt x="186614" y="58943"/>
                  </a:lnTo>
                  <a:lnTo>
                    <a:pt x="179949" y="117172"/>
                  </a:lnTo>
                  <a:lnTo>
                    <a:pt x="176339" y="17285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8880397" y="4480868"/>
              <a:ext cx="237553" cy="188534"/>
            </a:xfrm>
            <a:custGeom>
              <a:avLst/>
              <a:gdLst/>
              <a:ahLst/>
              <a:cxnLst/>
              <a:rect l="0" t="0" r="0" b="0"/>
              <a:pathLst>
                <a:path w="237553" h="188534">
                  <a:moveTo>
                    <a:pt x="31884" y="119977"/>
                  </a:moveTo>
                  <a:lnTo>
                    <a:pt x="52253" y="85615"/>
                  </a:lnTo>
                  <a:lnTo>
                    <a:pt x="62773" y="55446"/>
                  </a:lnTo>
                  <a:lnTo>
                    <a:pt x="61618" y="46487"/>
                  </a:lnTo>
                  <a:lnTo>
                    <a:pt x="56276" y="42038"/>
                  </a:lnTo>
                  <a:lnTo>
                    <a:pt x="48146" y="40595"/>
                  </a:lnTo>
                  <a:lnTo>
                    <a:pt x="39678" y="45727"/>
                  </a:lnTo>
                  <a:lnTo>
                    <a:pt x="14727" y="80542"/>
                  </a:lnTo>
                  <a:lnTo>
                    <a:pt x="2422" y="107021"/>
                  </a:lnTo>
                  <a:lnTo>
                    <a:pt x="0" y="134024"/>
                  </a:lnTo>
                  <a:lnTo>
                    <a:pt x="1488" y="147623"/>
                  </a:lnTo>
                  <a:lnTo>
                    <a:pt x="8573" y="156690"/>
                  </a:lnTo>
                  <a:lnTo>
                    <a:pt x="32695" y="166763"/>
                  </a:lnTo>
                  <a:lnTo>
                    <a:pt x="44612" y="166402"/>
                  </a:lnTo>
                  <a:lnTo>
                    <a:pt x="65979" y="157876"/>
                  </a:lnTo>
                  <a:lnTo>
                    <a:pt x="95138" y="128667"/>
                  </a:lnTo>
                  <a:lnTo>
                    <a:pt x="118295" y="88515"/>
                  </a:lnTo>
                  <a:lnTo>
                    <a:pt x="122277" y="136467"/>
                  </a:lnTo>
                  <a:lnTo>
                    <a:pt x="124139" y="138588"/>
                  </a:lnTo>
                  <a:lnTo>
                    <a:pt x="129806" y="115504"/>
                  </a:lnTo>
                  <a:lnTo>
                    <a:pt x="158606" y="62436"/>
                  </a:lnTo>
                  <a:lnTo>
                    <a:pt x="197458" y="11136"/>
                  </a:lnTo>
                  <a:lnTo>
                    <a:pt x="206252" y="1713"/>
                  </a:lnTo>
                  <a:lnTo>
                    <a:pt x="213639" y="0"/>
                  </a:lnTo>
                  <a:lnTo>
                    <a:pt x="220086" y="3430"/>
                  </a:lnTo>
                  <a:lnTo>
                    <a:pt x="225908" y="10286"/>
                  </a:lnTo>
                  <a:lnTo>
                    <a:pt x="232377" y="34154"/>
                  </a:lnTo>
                  <a:lnTo>
                    <a:pt x="233728" y="63552"/>
                  </a:lnTo>
                  <a:lnTo>
                    <a:pt x="226246" y="123727"/>
                  </a:lnTo>
                  <a:lnTo>
                    <a:pt x="226433" y="153637"/>
                  </a:lnTo>
                  <a:lnTo>
                    <a:pt x="237552" y="18853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9227638" y="4326621"/>
              <a:ext cx="68558" cy="342781"/>
            </a:xfrm>
            <a:custGeom>
              <a:avLst/>
              <a:gdLst/>
              <a:ahLst/>
              <a:cxnLst/>
              <a:rect l="0" t="0" r="0" b="0"/>
              <a:pathLst>
                <a:path w="68558" h="342781">
                  <a:moveTo>
                    <a:pt x="68557" y="0"/>
                  </a:moveTo>
                  <a:lnTo>
                    <a:pt x="53641" y="59660"/>
                  </a:lnTo>
                  <a:lnTo>
                    <a:pt x="36326" y="121644"/>
                  </a:lnTo>
                  <a:lnTo>
                    <a:pt x="22783" y="178571"/>
                  </a:lnTo>
                  <a:lnTo>
                    <a:pt x="9121" y="236403"/>
                  </a:lnTo>
                  <a:lnTo>
                    <a:pt x="2703" y="292133"/>
                  </a:lnTo>
                  <a:lnTo>
                    <a:pt x="0" y="342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9172794" y="4546000"/>
              <a:ext cx="178246" cy="27423"/>
            </a:xfrm>
            <a:custGeom>
              <a:avLst/>
              <a:gdLst/>
              <a:ahLst/>
              <a:cxnLst/>
              <a:rect l="0" t="0" r="0" b="0"/>
              <a:pathLst>
                <a:path w="178246" h="27423">
                  <a:moveTo>
                    <a:pt x="0" y="27422"/>
                  </a:moveTo>
                  <a:lnTo>
                    <a:pt x="55597" y="12508"/>
                  </a:lnTo>
                  <a:lnTo>
                    <a:pt x="100264" y="3706"/>
                  </a:lnTo>
                  <a:lnTo>
                    <a:pt x="143968" y="1098"/>
                  </a:lnTo>
                  <a:lnTo>
                    <a:pt x="17824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9362491" y="4477444"/>
              <a:ext cx="125661" cy="178247"/>
            </a:xfrm>
            <a:custGeom>
              <a:avLst/>
              <a:gdLst/>
              <a:ahLst/>
              <a:cxnLst/>
              <a:rect l="0" t="0" r="0" b="0"/>
              <a:pathLst>
                <a:path w="125661" h="178247">
                  <a:moveTo>
                    <a:pt x="125660" y="0"/>
                  </a:moveTo>
                  <a:lnTo>
                    <a:pt x="70063" y="33892"/>
                  </a:lnTo>
                  <a:lnTo>
                    <a:pt x="23101" y="83545"/>
                  </a:lnTo>
                  <a:lnTo>
                    <a:pt x="1156" y="123779"/>
                  </a:lnTo>
                  <a:lnTo>
                    <a:pt x="0" y="135841"/>
                  </a:lnTo>
                  <a:lnTo>
                    <a:pt x="6842" y="157368"/>
                  </a:lnTo>
                  <a:lnTo>
                    <a:pt x="14455" y="162804"/>
                  </a:lnTo>
                  <a:lnTo>
                    <a:pt x="24101" y="164904"/>
                  </a:lnTo>
                  <a:lnTo>
                    <a:pt x="35102" y="164781"/>
                  </a:lnTo>
                  <a:lnTo>
                    <a:pt x="45483" y="160128"/>
                  </a:lnTo>
                  <a:lnTo>
                    <a:pt x="65143" y="142771"/>
                  </a:lnTo>
                  <a:lnTo>
                    <a:pt x="91644" y="94388"/>
                  </a:lnTo>
                  <a:lnTo>
                    <a:pt x="101909" y="67849"/>
                  </a:lnTo>
                  <a:lnTo>
                    <a:pt x="105256" y="65038"/>
                  </a:lnTo>
                  <a:lnTo>
                    <a:pt x="107488" y="69258"/>
                  </a:lnTo>
                  <a:lnTo>
                    <a:pt x="108443" y="88673"/>
                  </a:lnTo>
                  <a:lnTo>
                    <a:pt x="103462" y="125299"/>
                  </a:lnTo>
                  <a:lnTo>
                    <a:pt x="111949" y="1782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9522656" y="4477444"/>
              <a:ext cx="88897" cy="141765"/>
            </a:xfrm>
            <a:custGeom>
              <a:avLst/>
              <a:gdLst/>
              <a:ahLst/>
              <a:cxnLst/>
              <a:rect l="0" t="0" r="0" b="0"/>
              <a:pathLst>
                <a:path w="88897" h="141765">
                  <a:moveTo>
                    <a:pt x="20340" y="82268"/>
                  </a:moveTo>
                  <a:lnTo>
                    <a:pt x="0" y="141764"/>
                  </a:lnTo>
                  <a:lnTo>
                    <a:pt x="2667" y="128008"/>
                  </a:lnTo>
                  <a:lnTo>
                    <a:pt x="35937" y="67357"/>
                  </a:lnTo>
                  <a:lnTo>
                    <a:pt x="80936" y="9224"/>
                  </a:lnTo>
                  <a:lnTo>
                    <a:pt x="8889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9638490" y="4487921"/>
              <a:ext cx="206154" cy="444722"/>
            </a:xfrm>
            <a:custGeom>
              <a:avLst/>
              <a:gdLst/>
              <a:ahLst/>
              <a:cxnLst/>
              <a:rect l="0" t="0" r="0" b="0"/>
              <a:pathLst>
                <a:path w="206154" h="444722">
                  <a:moveTo>
                    <a:pt x="41618" y="30657"/>
                  </a:moveTo>
                  <a:lnTo>
                    <a:pt x="15851" y="90316"/>
                  </a:lnTo>
                  <a:lnTo>
                    <a:pt x="10729" y="106993"/>
                  </a:lnTo>
                  <a:lnTo>
                    <a:pt x="10361" y="121158"/>
                  </a:lnTo>
                  <a:lnTo>
                    <a:pt x="18077" y="145021"/>
                  </a:lnTo>
                  <a:lnTo>
                    <a:pt x="25925" y="151080"/>
                  </a:lnTo>
                  <a:lnTo>
                    <a:pt x="35726" y="153596"/>
                  </a:lnTo>
                  <a:lnTo>
                    <a:pt x="46831" y="153750"/>
                  </a:lnTo>
                  <a:lnTo>
                    <a:pt x="84296" y="139409"/>
                  </a:lnTo>
                  <a:lnTo>
                    <a:pt x="124343" y="115863"/>
                  </a:lnTo>
                  <a:lnTo>
                    <a:pt x="143386" y="94425"/>
                  </a:lnTo>
                  <a:lnTo>
                    <a:pt x="175303" y="43422"/>
                  </a:lnTo>
                  <a:lnTo>
                    <a:pt x="194642" y="2954"/>
                  </a:lnTo>
                  <a:lnTo>
                    <a:pt x="195432" y="0"/>
                  </a:lnTo>
                  <a:lnTo>
                    <a:pt x="183510" y="24959"/>
                  </a:lnTo>
                  <a:lnTo>
                    <a:pt x="169652" y="73996"/>
                  </a:lnTo>
                  <a:lnTo>
                    <a:pt x="160476" y="119998"/>
                  </a:lnTo>
                  <a:lnTo>
                    <a:pt x="146745" y="175451"/>
                  </a:lnTo>
                  <a:lnTo>
                    <a:pt x="133028" y="235385"/>
                  </a:lnTo>
                  <a:lnTo>
                    <a:pt x="127950" y="279072"/>
                  </a:lnTo>
                  <a:lnTo>
                    <a:pt x="125090" y="342430"/>
                  </a:lnTo>
                  <a:lnTo>
                    <a:pt x="121374" y="379461"/>
                  </a:lnTo>
                  <a:lnTo>
                    <a:pt x="109566" y="411154"/>
                  </a:lnTo>
                  <a:lnTo>
                    <a:pt x="90098" y="432349"/>
                  </a:lnTo>
                  <a:lnTo>
                    <a:pt x="78509" y="440134"/>
                  </a:lnTo>
                  <a:lnTo>
                    <a:pt x="53443" y="444721"/>
                  </a:lnTo>
                  <a:lnTo>
                    <a:pt x="40361" y="443812"/>
                  </a:lnTo>
                  <a:lnTo>
                    <a:pt x="28593" y="437112"/>
                  </a:lnTo>
                  <a:lnTo>
                    <a:pt x="7391" y="413417"/>
                  </a:lnTo>
                  <a:lnTo>
                    <a:pt x="0" y="378510"/>
                  </a:lnTo>
                  <a:lnTo>
                    <a:pt x="161" y="358537"/>
                  </a:lnTo>
                  <a:lnTo>
                    <a:pt x="12529" y="320095"/>
                  </a:lnTo>
                  <a:lnTo>
                    <a:pt x="34784" y="284220"/>
                  </a:lnTo>
                  <a:lnTo>
                    <a:pt x="94662" y="228012"/>
                  </a:lnTo>
                  <a:lnTo>
                    <a:pt x="150951" y="194396"/>
                  </a:lnTo>
                  <a:lnTo>
                    <a:pt x="206153" y="1814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5059433" y="4828177"/>
            <a:ext cx="4428719" cy="439557"/>
            <a:chOff x="5059433" y="4828177"/>
            <a:chExt cx="4428719" cy="439557"/>
          </a:xfrm>
        </p:grpSpPr>
        <p:sp>
          <p:nvSpPr>
            <p:cNvPr id="95" name="Freeform 94"/>
            <p:cNvSpPr/>
            <p:nvPr/>
          </p:nvSpPr>
          <p:spPr>
            <a:xfrm>
              <a:off x="5059433" y="4872225"/>
              <a:ext cx="202628" cy="381257"/>
            </a:xfrm>
            <a:custGeom>
              <a:avLst/>
              <a:gdLst/>
              <a:ahLst/>
              <a:cxnLst/>
              <a:rect l="0" t="0" r="0" b="0"/>
              <a:pathLst>
                <a:path w="202628" h="381257">
                  <a:moveTo>
                    <a:pt x="54845" y="38476"/>
                  </a:moveTo>
                  <a:lnTo>
                    <a:pt x="45422" y="74362"/>
                  </a:lnTo>
                  <a:lnTo>
                    <a:pt x="42404" y="129006"/>
                  </a:lnTo>
                  <a:lnTo>
                    <a:pt x="43034" y="184469"/>
                  </a:lnTo>
                  <a:lnTo>
                    <a:pt x="50668" y="239496"/>
                  </a:lnTo>
                  <a:lnTo>
                    <a:pt x="53608" y="294395"/>
                  </a:lnTo>
                  <a:lnTo>
                    <a:pt x="54295" y="330971"/>
                  </a:lnTo>
                  <a:lnTo>
                    <a:pt x="52955" y="337069"/>
                  </a:lnTo>
                  <a:lnTo>
                    <a:pt x="50538" y="335040"/>
                  </a:lnTo>
                  <a:lnTo>
                    <a:pt x="45314" y="316535"/>
                  </a:lnTo>
                  <a:lnTo>
                    <a:pt x="37897" y="255002"/>
                  </a:lnTo>
                  <a:lnTo>
                    <a:pt x="33601" y="220023"/>
                  </a:lnTo>
                  <a:lnTo>
                    <a:pt x="38225" y="164548"/>
                  </a:lnTo>
                  <a:lnTo>
                    <a:pt x="43319" y="102068"/>
                  </a:lnTo>
                  <a:lnTo>
                    <a:pt x="62771" y="45807"/>
                  </a:lnTo>
                  <a:lnTo>
                    <a:pt x="79189" y="14312"/>
                  </a:lnTo>
                  <a:lnTo>
                    <a:pt x="90879" y="5609"/>
                  </a:lnTo>
                  <a:lnTo>
                    <a:pt x="120119" y="0"/>
                  </a:lnTo>
                  <a:lnTo>
                    <a:pt x="133401" y="5208"/>
                  </a:lnTo>
                  <a:lnTo>
                    <a:pt x="156283" y="27245"/>
                  </a:lnTo>
                  <a:lnTo>
                    <a:pt x="179017" y="73912"/>
                  </a:lnTo>
                  <a:lnTo>
                    <a:pt x="195402" y="126334"/>
                  </a:lnTo>
                  <a:lnTo>
                    <a:pt x="202627" y="180461"/>
                  </a:lnTo>
                  <a:lnTo>
                    <a:pt x="194122" y="242398"/>
                  </a:lnTo>
                  <a:lnTo>
                    <a:pt x="186317" y="270791"/>
                  </a:lnTo>
                  <a:lnTo>
                    <a:pt x="169645" y="294581"/>
                  </a:lnTo>
                  <a:lnTo>
                    <a:pt x="121702" y="334682"/>
                  </a:lnTo>
                  <a:lnTo>
                    <a:pt x="68221" y="360997"/>
                  </a:lnTo>
                  <a:lnTo>
                    <a:pt x="21770" y="376803"/>
                  </a:lnTo>
                  <a:lnTo>
                    <a:pt x="0" y="3812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5278813" y="5037372"/>
              <a:ext cx="123401" cy="188688"/>
            </a:xfrm>
            <a:custGeom>
              <a:avLst/>
              <a:gdLst/>
              <a:ahLst/>
              <a:cxnLst/>
              <a:rect l="0" t="0" r="0" b="0"/>
              <a:pathLst>
                <a:path w="123401" h="188688">
                  <a:moveTo>
                    <a:pt x="0" y="120131"/>
                  </a:moveTo>
                  <a:lnTo>
                    <a:pt x="31315" y="107661"/>
                  </a:lnTo>
                  <a:lnTo>
                    <a:pt x="59214" y="84274"/>
                  </a:lnTo>
                  <a:lnTo>
                    <a:pt x="77607" y="61537"/>
                  </a:lnTo>
                  <a:lnTo>
                    <a:pt x="83751" y="32134"/>
                  </a:lnTo>
                  <a:lnTo>
                    <a:pt x="83256" y="15763"/>
                  </a:lnTo>
                  <a:lnTo>
                    <a:pt x="78356" y="6371"/>
                  </a:lnTo>
                  <a:lnTo>
                    <a:pt x="70519" y="1634"/>
                  </a:lnTo>
                  <a:lnTo>
                    <a:pt x="60723" y="0"/>
                  </a:lnTo>
                  <a:lnTo>
                    <a:pt x="51147" y="5004"/>
                  </a:lnTo>
                  <a:lnTo>
                    <a:pt x="32380" y="26814"/>
                  </a:lnTo>
                  <a:lnTo>
                    <a:pt x="22008" y="56820"/>
                  </a:lnTo>
                  <a:lnTo>
                    <a:pt x="18922" y="88946"/>
                  </a:lnTo>
                  <a:lnTo>
                    <a:pt x="22629" y="118458"/>
                  </a:lnTo>
                  <a:lnTo>
                    <a:pt x="37479" y="142747"/>
                  </a:lnTo>
                  <a:lnTo>
                    <a:pt x="59314" y="162175"/>
                  </a:lnTo>
                  <a:lnTo>
                    <a:pt x="102447" y="182999"/>
                  </a:lnTo>
                  <a:lnTo>
                    <a:pt x="123400" y="18868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5501293" y="4828177"/>
              <a:ext cx="120301" cy="356749"/>
            </a:xfrm>
            <a:custGeom>
              <a:avLst/>
              <a:gdLst/>
              <a:ahLst/>
              <a:cxnLst/>
              <a:rect l="0" t="0" r="0" b="0"/>
              <a:pathLst>
                <a:path w="120301" h="356749">
                  <a:moveTo>
                    <a:pt x="120300" y="109946"/>
                  </a:moveTo>
                  <a:lnTo>
                    <a:pt x="120300" y="80831"/>
                  </a:lnTo>
                  <a:lnTo>
                    <a:pt x="105742" y="40889"/>
                  </a:lnTo>
                  <a:lnTo>
                    <a:pt x="82131" y="7387"/>
                  </a:lnTo>
                  <a:lnTo>
                    <a:pt x="72002" y="1963"/>
                  </a:lnTo>
                  <a:lnTo>
                    <a:pt x="48560" y="0"/>
                  </a:lnTo>
                  <a:lnTo>
                    <a:pt x="38957" y="4656"/>
                  </a:lnTo>
                  <a:lnTo>
                    <a:pt x="24224" y="22017"/>
                  </a:lnTo>
                  <a:lnTo>
                    <a:pt x="7365" y="57486"/>
                  </a:lnTo>
                  <a:lnTo>
                    <a:pt x="0" y="104221"/>
                  </a:lnTo>
                  <a:lnTo>
                    <a:pt x="5096" y="156662"/>
                  </a:lnTo>
                  <a:lnTo>
                    <a:pt x="16255" y="210795"/>
                  </a:lnTo>
                  <a:lnTo>
                    <a:pt x="29210" y="265429"/>
                  </a:lnTo>
                  <a:lnTo>
                    <a:pt x="45713" y="324491"/>
                  </a:lnTo>
                  <a:lnTo>
                    <a:pt x="51744" y="35674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5443347" y="5088947"/>
              <a:ext cx="164535" cy="41134"/>
            </a:xfrm>
            <a:custGeom>
              <a:avLst/>
              <a:gdLst/>
              <a:ahLst/>
              <a:cxnLst/>
              <a:rect l="0" t="0" r="0" b="0"/>
              <a:pathLst>
                <a:path w="164535" h="41134">
                  <a:moveTo>
                    <a:pt x="0" y="41133"/>
                  </a:moveTo>
                  <a:lnTo>
                    <a:pt x="14557" y="19297"/>
                  </a:lnTo>
                  <a:lnTo>
                    <a:pt x="26463" y="12865"/>
                  </a:lnTo>
                  <a:lnTo>
                    <a:pt x="78090" y="3812"/>
                  </a:lnTo>
                  <a:lnTo>
                    <a:pt x="138713" y="753"/>
                  </a:lnTo>
                  <a:lnTo>
                    <a:pt x="16453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5703860" y="5047813"/>
              <a:ext cx="20341" cy="178247"/>
            </a:xfrm>
            <a:custGeom>
              <a:avLst/>
              <a:gdLst/>
              <a:ahLst/>
              <a:cxnLst/>
              <a:rect l="0" t="0" r="0" b="0"/>
              <a:pathLst>
                <a:path w="20341" h="178247">
                  <a:moveTo>
                    <a:pt x="0" y="0"/>
                  </a:moveTo>
                  <a:lnTo>
                    <a:pt x="14915" y="52870"/>
                  </a:lnTo>
                  <a:lnTo>
                    <a:pt x="20340" y="89007"/>
                  </a:lnTo>
                  <a:lnTo>
                    <a:pt x="15472" y="145384"/>
                  </a:lnTo>
                  <a:lnTo>
                    <a:pt x="13711" y="1782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5813549" y="5022108"/>
              <a:ext cx="123402" cy="203952"/>
            </a:xfrm>
            <a:custGeom>
              <a:avLst/>
              <a:gdLst/>
              <a:ahLst/>
              <a:cxnLst/>
              <a:rect l="0" t="0" r="0" b="0"/>
              <a:pathLst>
                <a:path w="123402" h="203952">
                  <a:moveTo>
                    <a:pt x="0" y="53127"/>
                  </a:moveTo>
                  <a:lnTo>
                    <a:pt x="1524" y="98436"/>
                  </a:lnTo>
                  <a:lnTo>
                    <a:pt x="7900" y="154575"/>
                  </a:lnTo>
                  <a:lnTo>
                    <a:pt x="4527" y="186576"/>
                  </a:lnTo>
                  <a:lnTo>
                    <a:pt x="3018" y="190844"/>
                  </a:lnTo>
                  <a:lnTo>
                    <a:pt x="1342" y="179336"/>
                  </a:lnTo>
                  <a:lnTo>
                    <a:pt x="1789" y="123818"/>
                  </a:lnTo>
                  <a:lnTo>
                    <a:pt x="14968" y="67260"/>
                  </a:lnTo>
                  <a:lnTo>
                    <a:pt x="39520" y="12077"/>
                  </a:lnTo>
                  <a:lnTo>
                    <a:pt x="49199" y="4432"/>
                  </a:lnTo>
                  <a:lnTo>
                    <a:pt x="60222" y="859"/>
                  </a:lnTo>
                  <a:lnTo>
                    <a:pt x="72141" y="0"/>
                  </a:lnTo>
                  <a:lnTo>
                    <a:pt x="81610" y="3998"/>
                  </a:lnTo>
                  <a:lnTo>
                    <a:pt x="96194" y="20628"/>
                  </a:lnTo>
                  <a:lnTo>
                    <a:pt x="105691" y="70243"/>
                  </a:lnTo>
                  <a:lnTo>
                    <a:pt x="115784" y="118629"/>
                  </a:lnTo>
                  <a:lnTo>
                    <a:pt x="121897" y="180778"/>
                  </a:lnTo>
                  <a:lnTo>
                    <a:pt x="123401" y="20395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6019217" y="5061524"/>
              <a:ext cx="13713" cy="178247"/>
            </a:xfrm>
            <a:custGeom>
              <a:avLst/>
              <a:gdLst/>
              <a:ahLst/>
              <a:cxnLst/>
              <a:rect l="0" t="0" r="0" b="0"/>
              <a:pathLst>
                <a:path w="13713" h="178247">
                  <a:moveTo>
                    <a:pt x="0" y="0"/>
                  </a:moveTo>
                  <a:lnTo>
                    <a:pt x="4063" y="55597"/>
                  </a:lnTo>
                  <a:lnTo>
                    <a:pt x="11806" y="117117"/>
                  </a:lnTo>
                  <a:lnTo>
                    <a:pt x="13712" y="1782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5978084" y="4965546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6156329" y="4883279"/>
              <a:ext cx="27424" cy="370203"/>
            </a:xfrm>
            <a:custGeom>
              <a:avLst/>
              <a:gdLst/>
              <a:ahLst/>
              <a:cxnLst/>
              <a:rect l="0" t="0" r="0" b="0"/>
              <a:pathLst>
                <a:path w="27424" h="370203">
                  <a:moveTo>
                    <a:pt x="0" y="0"/>
                  </a:moveTo>
                  <a:lnTo>
                    <a:pt x="10853" y="48807"/>
                  </a:lnTo>
                  <a:lnTo>
                    <a:pt x="16927" y="98251"/>
                  </a:lnTo>
                  <a:lnTo>
                    <a:pt x="24313" y="155559"/>
                  </a:lnTo>
                  <a:lnTo>
                    <a:pt x="26501" y="216719"/>
                  </a:lnTo>
                  <a:lnTo>
                    <a:pt x="27149" y="273436"/>
                  </a:lnTo>
                  <a:lnTo>
                    <a:pt x="27342" y="324772"/>
                  </a:lnTo>
                  <a:lnTo>
                    <a:pt x="27423" y="3702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6101485" y="5102658"/>
              <a:ext cx="164535" cy="12865"/>
            </a:xfrm>
            <a:custGeom>
              <a:avLst/>
              <a:gdLst/>
              <a:ahLst/>
              <a:cxnLst/>
              <a:rect l="0" t="0" r="0" b="0"/>
              <a:pathLst>
                <a:path w="164535" h="12865">
                  <a:moveTo>
                    <a:pt x="0" y="0"/>
                  </a:moveTo>
                  <a:lnTo>
                    <a:pt x="48807" y="10852"/>
                  </a:lnTo>
                  <a:lnTo>
                    <a:pt x="98252" y="12864"/>
                  </a:lnTo>
                  <a:lnTo>
                    <a:pt x="128982" y="11811"/>
                  </a:lnTo>
                  <a:lnTo>
                    <a:pt x="16453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6334575" y="5061524"/>
              <a:ext cx="13712" cy="191958"/>
            </a:xfrm>
            <a:custGeom>
              <a:avLst/>
              <a:gdLst/>
              <a:ahLst/>
              <a:cxnLst/>
              <a:rect l="0" t="0" r="0" b="0"/>
              <a:pathLst>
                <a:path w="13712" h="191958">
                  <a:moveTo>
                    <a:pt x="0" y="0"/>
                  </a:moveTo>
                  <a:lnTo>
                    <a:pt x="4063" y="59660"/>
                  </a:lnTo>
                  <a:lnTo>
                    <a:pt x="10853" y="111116"/>
                  </a:lnTo>
                  <a:lnTo>
                    <a:pt x="12865" y="156832"/>
                  </a:lnTo>
                  <a:lnTo>
                    <a:pt x="13711" y="1919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6430554" y="5075235"/>
              <a:ext cx="114039" cy="151507"/>
            </a:xfrm>
            <a:custGeom>
              <a:avLst/>
              <a:gdLst/>
              <a:ahLst/>
              <a:cxnLst/>
              <a:rect l="0" t="0" r="0" b="0"/>
              <a:pathLst>
                <a:path w="114039" h="151507">
                  <a:moveTo>
                    <a:pt x="0" y="41134"/>
                  </a:moveTo>
                  <a:lnTo>
                    <a:pt x="1523" y="92819"/>
                  </a:lnTo>
                  <a:lnTo>
                    <a:pt x="7279" y="121997"/>
                  </a:lnTo>
                  <a:lnTo>
                    <a:pt x="13993" y="133129"/>
                  </a:lnTo>
                  <a:lnTo>
                    <a:pt x="33641" y="149561"/>
                  </a:lnTo>
                  <a:lnTo>
                    <a:pt x="43756" y="151506"/>
                  </a:lnTo>
                  <a:lnTo>
                    <a:pt x="53546" y="149755"/>
                  </a:lnTo>
                  <a:lnTo>
                    <a:pt x="72548" y="139684"/>
                  </a:lnTo>
                  <a:lnTo>
                    <a:pt x="91151" y="125052"/>
                  </a:lnTo>
                  <a:lnTo>
                    <a:pt x="111475" y="92405"/>
                  </a:lnTo>
                  <a:lnTo>
                    <a:pt x="114038" y="66968"/>
                  </a:lnTo>
                  <a:lnTo>
                    <a:pt x="112588" y="53786"/>
                  </a:lnTo>
                  <a:lnTo>
                    <a:pt x="98790" y="31015"/>
                  </a:lnTo>
                  <a:lnTo>
                    <a:pt x="6855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6581377" y="5034501"/>
              <a:ext cx="219380" cy="177847"/>
            </a:xfrm>
            <a:custGeom>
              <a:avLst/>
              <a:gdLst/>
              <a:ahLst/>
              <a:cxnLst/>
              <a:rect l="0" t="0" r="0" b="0"/>
              <a:pathLst>
                <a:path w="219380" h="177847">
                  <a:moveTo>
                    <a:pt x="0" y="81868"/>
                  </a:moveTo>
                  <a:lnTo>
                    <a:pt x="32781" y="142888"/>
                  </a:lnTo>
                  <a:lnTo>
                    <a:pt x="29616" y="81564"/>
                  </a:lnTo>
                  <a:lnTo>
                    <a:pt x="40091" y="33196"/>
                  </a:lnTo>
                  <a:lnTo>
                    <a:pt x="53873" y="8946"/>
                  </a:lnTo>
                  <a:lnTo>
                    <a:pt x="64862" y="2784"/>
                  </a:lnTo>
                  <a:lnTo>
                    <a:pt x="93320" y="0"/>
                  </a:lnTo>
                  <a:lnTo>
                    <a:pt x="104871" y="4437"/>
                  </a:lnTo>
                  <a:lnTo>
                    <a:pt x="121767" y="21555"/>
                  </a:lnTo>
                  <a:lnTo>
                    <a:pt x="160857" y="82954"/>
                  </a:lnTo>
                  <a:lnTo>
                    <a:pt x="189369" y="136927"/>
                  </a:lnTo>
                  <a:lnTo>
                    <a:pt x="219379" y="1778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6457976" y="4951835"/>
              <a:ext cx="1" cy="13712"/>
            </a:xfrm>
            <a:custGeom>
              <a:avLst/>
              <a:gdLst/>
              <a:ahLst/>
              <a:cxnLst/>
              <a:rect l="0" t="0" r="0" b="0"/>
              <a:pathLst>
                <a:path w="1" h="13712">
                  <a:moveTo>
                    <a:pt x="0" y="0"/>
                  </a:moveTo>
                  <a:lnTo>
                    <a:pt x="0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5813549" y="4883279"/>
              <a:ext cx="13713" cy="1"/>
            </a:xfrm>
            <a:custGeom>
              <a:avLst/>
              <a:gdLst/>
              <a:ahLst/>
              <a:cxnLst/>
              <a:rect l="0" t="0" r="0" b="0"/>
              <a:pathLst>
                <a:path w="13713" h="1">
                  <a:moveTo>
                    <a:pt x="13712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7001616" y="4952948"/>
              <a:ext cx="172890" cy="260791"/>
            </a:xfrm>
            <a:custGeom>
              <a:avLst/>
              <a:gdLst/>
              <a:ahLst/>
              <a:cxnLst/>
              <a:rect l="0" t="0" r="0" b="0"/>
              <a:pathLst>
                <a:path w="172890" h="260791">
                  <a:moveTo>
                    <a:pt x="32231" y="53732"/>
                  </a:moveTo>
                  <a:lnTo>
                    <a:pt x="17315" y="109329"/>
                  </a:lnTo>
                  <a:lnTo>
                    <a:pt x="0" y="170849"/>
                  </a:lnTo>
                  <a:lnTo>
                    <a:pt x="1014" y="223683"/>
                  </a:lnTo>
                  <a:lnTo>
                    <a:pt x="6849" y="237112"/>
                  </a:lnTo>
                  <a:lnTo>
                    <a:pt x="25520" y="256096"/>
                  </a:lnTo>
                  <a:lnTo>
                    <a:pt x="36898" y="260244"/>
                  </a:lnTo>
                  <a:lnTo>
                    <a:pt x="61727" y="260790"/>
                  </a:lnTo>
                  <a:lnTo>
                    <a:pt x="87997" y="247830"/>
                  </a:lnTo>
                  <a:lnTo>
                    <a:pt x="134823" y="209548"/>
                  </a:lnTo>
                  <a:lnTo>
                    <a:pt x="156745" y="167270"/>
                  </a:lnTo>
                  <a:lnTo>
                    <a:pt x="172889" y="116149"/>
                  </a:lnTo>
                  <a:lnTo>
                    <a:pt x="172763" y="55129"/>
                  </a:lnTo>
                  <a:lnTo>
                    <a:pt x="162737" y="23375"/>
                  </a:lnTo>
                  <a:lnTo>
                    <a:pt x="155798" y="10642"/>
                  </a:lnTo>
                  <a:lnTo>
                    <a:pt x="143555" y="3677"/>
                  </a:lnTo>
                  <a:lnTo>
                    <a:pt x="109638" y="0"/>
                  </a:lnTo>
                  <a:lnTo>
                    <a:pt x="81360" y="7507"/>
                  </a:lnTo>
                  <a:lnTo>
                    <a:pt x="58636" y="22523"/>
                  </a:lnTo>
                  <a:lnTo>
                    <a:pt x="38381" y="44431"/>
                  </a:lnTo>
                  <a:lnTo>
                    <a:pt x="17125" y="89740"/>
                  </a:lnTo>
                  <a:lnTo>
                    <a:pt x="8458" y="149037"/>
                  </a:lnTo>
                  <a:lnTo>
                    <a:pt x="20447" y="207572"/>
                  </a:lnTo>
                  <a:lnTo>
                    <a:pt x="32231" y="24568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7254114" y="4848885"/>
              <a:ext cx="95091" cy="418308"/>
            </a:xfrm>
            <a:custGeom>
              <a:avLst/>
              <a:gdLst/>
              <a:ahLst/>
              <a:cxnLst/>
              <a:rect l="0" t="0" r="0" b="0"/>
              <a:pathLst>
                <a:path w="95091" h="418308">
                  <a:moveTo>
                    <a:pt x="95090" y="130372"/>
                  </a:moveTo>
                  <a:lnTo>
                    <a:pt x="95090" y="70712"/>
                  </a:lnTo>
                  <a:lnTo>
                    <a:pt x="92044" y="39871"/>
                  </a:lnTo>
                  <a:lnTo>
                    <a:pt x="80532" y="16007"/>
                  </a:lnTo>
                  <a:lnTo>
                    <a:pt x="70151" y="8425"/>
                  </a:lnTo>
                  <a:lnTo>
                    <a:pt x="42365" y="0"/>
                  </a:lnTo>
                  <a:lnTo>
                    <a:pt x="30994" y="3847"/>
                  </a:lnTo>
                  <a:lnTo>
                    <a:pt x="21890" y="12506"/>
                  </a:lnTo>
                  <a:lnTo>
                    <a:pt x="9235" y="38377"/>
                  </a:lnTo>
                  <a:lnTo>
                    <a:pt x="2111" y="87202"/>
                  </a:lnTo>
                  <a:lnTo>
                    <a:pt x="0" y="141788"/>
                  </a:lnTo>
                  <a:lnTo>
                    <a:pt x="898" y="204003"/>
                  </a:lnTo>
                  <a:lnTo>
                    <a:pt x="8612" y="261709"/>
                  </a:lnTo>
                  <a:lnTo>
                    <a:pt x="11575" y="317401"/>
                  </a:lnTo>
                  <a:lnTo>
                    <a:pt x="12453" y="369451"/>
                  </a:lnTo>
                  <a:lnTo>
                    <a:pt x="12823" y="41830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7170958" y="5116369"/>
              <a:ext cx="178247" cy="13712"/>
            </a:xfrm>
            <a:custGeom>
              <a:avLst/>
              <a:gdLst/>
              <a:ahLst/>
              <a:cxnLst/>
              <a:rect l="0" t="0" r="0" b="0"/>
              <a:pathLst>
                <a:path w="178247" h="13712">
                  <a:moveTo>
                    <a:pt x="0" y="0"/>
                  </a:moveTo>
                  <a:lnTo>
                    <a:pt x="59660" y="10853"/>
                  </a:lnTo>
                  <a:lnTo>
                    <a:pt x="111117" y="12864"/>
                  </a:lnTo>
                  <a:lnTo>
                    <a:pt x="152770" y="13460"/>
                  </a:lnTo>
                  <a:lnTo>
                    <a:pt x="178246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7534690" y="4842145"/>
              <a:ext cx="184717" cy="425589"/>
            </a:xfrm>
            <a:custGeom>
              <a:avLst/>
              <a:gdLst/>
              <a:ahLst/>
              <a:cxnLst/>
              <a:rect l="0" t="0" r="0" b="0"/>
              <a:pathLst>
                <a:path w="184717" h="425589">
                  <a:moveTo>
                    <a:pt x="88738" y="0"/>
                  </a:moveTo>
                  <a:lnTo>
                    <a:pt x="73823" y="55597"/>
                  </a:lnTo>
                  <a:lnTo>
                    <a:pt x="60960" y="104327"/>
                  </a:lnTo>
                  <a:lnTo>
                    <a:pt x="52017" y="146916"/>
                  </a:lnTo>
                  <a:lnTo>
                    <a:pt x="42963" y="196315"/>
                  </a:lnTo>
                  <a:lnTo>
                    <a:pt x="33862" y="240613"/>
                  </a:lnTo>
                  <a:lnTo>
                    <a:pt x="24235" y="303875"/>
                  </a:lnTo>
                  <a:lnTo>
                    <a:pt x="17320" y="362738"/>
                  </a:lnTo>
                  <a:lnTo>
                    <a:pt x="1335" y="423573"/>
                  </a:lnTo>
                  <a:lnTo>
                    <a:pt x="0" y="425588"/>
                  </a:lnTo>
                  <a:lnTo>
                    <a:pt x="2579" y="407514"/>
                  </a:lnTo>
                  <a:lnTo>
                    <a:pt x="19874" y="369070"/>
                  </a:lnTo>
                  <a:lnTo>
                    <a:pt x="51576" y="336012"/>
                  </a:lnTo>
                  <a:lnTo>
                    <a:pt x="80854" y="324537"/>
                  </a:lnTo>
                  <a:lnTo>
                    <a:pt x="112657" y="320961"/>
                  </a:lnTo>
                  <a:lnTo>
                    <a:pt x="153209" y="327513"/>
                  </a:lnTo>
                  <a:lnTo>
                    <a:pt x="184716" y="342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7760540" y="5075235"/>
              <a:ext cx="41134" cy="178247"/>
            </a:xfrm>
            <a:custGeom>
              <a:avLst/>
              <a:gdLst/>
              <a:ahLst/>
              <a:cxnLst/>
              <a:rect l="0" t="0" r="0" b="0"/>
              <a:pathLst>
                <a:path w="41134" h="178247">
                  <a:moveTo>
                    <a:pt x="41133" y="0"/>
                  </a:moveTo>
                  <a:lnTo>
                    <a:pt x="26219" y="52870"/>
                  </a:lnTo>
                  <a:lnTo>
                    <a:pt x="13354" y="105042"/>
                  </a:lnTo>
                  <a:lnTo>
                    <a:pt x="3957" y="145384"/>
                  </a:lnTo>
                  <a:lnTo>
                    <a:pt x="0" y="1782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7829096" y="5020390"/>
              <a:ext cx="149578" cy="233092"/>
            </a:xfrm>
            <a:custGeom>
              <a:avLst/>
              <a:gdLst/>
              <a:ahLst/>
              <a:cxnLst/>
              <a:rect l="0" t="0" r="0" b="0"/>
              <a:pathLst>
                <a:path w="149578" h="233092">
                  <a:moveTo>
                    <a:pt x="0" y="0"/>
                  </a:moveTo>
                  <a:lnTo>
                    <a:pt x="14915" y="48808"/>
                  </a:lnTo>
                  <a:lnTo>
                    <a:pt x="23717" y="98253"/>
                  </a:lnTo>
                  <a:lnTo>
                    <a:pt x="22262" y="151497"/>
                  </a:lnTo>
                  <a:lnTo>
                    <a:pt x="17512" y="175499"/>
                  </a:lnTo>
                  <a:lnTo>
                    <a:pt x="16245" y="173368"/>
                  </a:lnTo>
                  <a:lnTo>
                    <a:pt x="16361" y="154750"/>
                  </a:lnTo>
                  <a:lnTo>
                    <a:pt x="24786" y="93144"/>
                  </a:lnTo>
                  <a:lnTo>
                    <a:pt x="29297" y="61203"/>
                  </a:lnTo>
                  <a:lnTo>
                    <a:pt x="41459" y="36850"/>
                  </a:lnTo>
                  <a:lnTo>
                    <a:pt x="72715" y="6010"/>
                  </a:lnTo>
                  <a:lnTo>
                    <a:pt x="85040" y="2484"/>
                  </a:lnTo>
                  <a:lnTo>
                    <a:pt x="110922" y="6690"/>
                  </a:lnTo>
                  <a:lnTo>
                    <a:pt x="121175" y="13601"/>
                  </a:lnTo>
                  <a:lnTo>
                    <a:pt x="136631" y="33467"/>
                  </a:lnTo>
                  <a:lnTo>
                    <a:pt x="146618" y="77626"/>
                  </a:lnTo>
                  <a:lnTo>
                    <a:pt x="149577" y="136584"/>
                  </a:lnTo>
                  <a:lnTo>
                    <a:pt x="143176" y="195017"/>
                  </a:lnTo>
                  <a:lnTo>
                    <a:pt x="137112" y="2330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8048475" y="5070166"/>
              <a:ext cx="68919" cy="197027"/>
            </a:xfrm>
            <a:custGeom>
              <a:avLst/>
              <a:gdLst/>
              <a:ahLst/>
              <a:cxnLst/>
              <a:rect l="0" t="0" r="0" b="0"/>
              <a:pathLst>
                <a:path w="68919" h="197027">
                  <a:moveTo>
                    <a:pt x="0" y="87337"/>
                  </a:moveTo>
                  <a:lnTo>
                    <a:pt x="29116" y="80058"/>
                  </a:lnTo>
                  <a:lnTo>
                    <a:pt x="51535" y="64297"/>
                  </a:lnTo>
                  <a:lnTo>
                    <a:pt x="61779" y="53695"/>
                  </a:lnTo>
                  <a:lnTo>
                    <a:pt x="67085" y="40533"/>
                  </a:lnTo>
                  <a:lnTo>
                    <a:pt x="68918" y="9659"/>
                  </a:lnTo>
                  <a:lnTo>
                    <a:pt x="64227" y="2035"/>
                  </a:lnTo>
                  <a:lnTo>
                    <a:pt x="56529" y="0"/>
                  </a:lnTo>
                  <a:lnTo>
                    <a:pt x="46827" y="1690"/>
                  </a:lnTo>
                  <a:lnTo>
                    <a:pt x="38835" y="7386"/>
                  </a:lnTo>
                  <a:lnTo>
                    <a:pt x="25893" y="25904"/>
                  </a:lnTo>
                  <a:lnTo>
                    <a:pt x="10042" y="62025"/>
                  </a:lnTo>
                  <a:lnTo>
                    <a:pt x="2975" y="108952"/>
                  </a:lnTo>
                  <a:lnTo>
                    <a:pt x="8160" y="154172"/>
                  </a:lnTo>
                  <a:lnTo>
                    <a:pt x="19370" y="174425"/>
                  </a:lnTo>
                  <a:lnTo>
                    <a:pt x="41134" y="19702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8181455" y="5056204"/>
              <a:ext cx="333202" cy="167896"/>
            </a:xfrm>
            <a:custGeom>
              <a:avLst/>
              <a:gdLst/>
              <a:ahLst/>
              <a:cxnLst/>
              <a:rect l="0" t="0" r="0" b="0"/>
              <a:pathLst>
                <a:path w="333202" h="167896">
                  <a:moveTo>
                    <a:pt x="86399" y="73876"/>
                  </a:moveTo>
                  <a:lnTo>
                    <a:pt x="100957" y="52040"/>
                  </a:lnTo>
                  <a:lnTo>
                    <a:pt x="110010" y="9345"/>
                  </a:lnTo>
                  <a:lnTo>
                    <a:pt x="106710" y="1910"/>
                  </a:lnTo>
                  <a:lnTo>
                    <a:pt x="99940" y="0"/>
                  </a:lnTo>
                  <a:lnTo>
                    <a:pt x="90856" y="1773"/>
                  </a:lnTo>
                  <a:lnTo>
                    <a:pt x="56235" y="26106"/>
                  </a:lnTo>
                  <a:lnTo>
                    <a:pt x="16060" y="75273"/>
                  </a:lnTo>
                  <a:lnTo>
                    <a:pt x="2832" y="101920"/>
                  </a:lnTo>
                  <a:lnTo>
                    <a:pt x="0" y="128997"/>
                  </a:lnTo>
                  <a:lnTo>
                    <a:pt x="1377" y="142616"/>
                  </a:lnTo>
                  <a:lnTo>
                    <a:pt x="8389" y="151696"/>
                  </a:lnTo>
                  <a:lnTo>
                    <a:pt x="32431" y="161784"/>
                  </a:lnTo>
                  <a:lnTo>
                    <a:pt x="44327" y="159904"/>
                  </a:lnTo>
                  <a:lnTo>
                    <a:pt x="65669" y="145627"/>
                  </a:lnTo>
                  <a:lnTo>
                    <a:pt x="87536" y="111894"/>
                  </a:lnTo>
                  <a:lnTo>
                    <a:pt x="105526" y="60791"/>
                  </a:lnTo>
                  <a:lnTo>
                    <a:pt x="101125" y="111970"/>
                  </a:lnTo>
                  <a:lnTo>
                    <a:pt x="107689" y="155243"/>
                  </a:lnTo>
                  <a:lnTo>
                    <a:pt x="115828" y="163160"/>
                  </a:lnTo>
                  <a:lnTo>
                    <a:pt x="127346" y="166915"/>
                  </a:lnTo>
                  <a:lnTo>
                    <a:pt x="141120" y="167895"/>
                  </a:lnTo>
                  <a:lnTo>
                    <a:pt x="153349" y="163978"/>
                  </a:lnTo>
                  <a:lnTo>
                    <a:pt x="175062" y="147438"/>
                  </a:lnTo>
                  <a:lnTo>
                    <a:pt x="186744" y="120789"/>
                  </a:lnTo>
                  <a:lnTo>
                    <a:pt x="189858" y="105151"/>
                  </a:lnTo>
                  <a:lnTo>
                    <a:pt x="191935" y="100820"/>
                  </a:lnTo>
                  <a:lnTo>
                    <a:pt x="193319" y="104027"/>
                  </a:lnTo>
                  <a:lnTo>
                    <a:pt x="193335" y="123840"/>
                  </a:lnTo>
                  <a:lnTo>
                    <a:pt x="188263" y="152959"/>
                  </a:lnTo>
                  <a:lnTo>
                    <a:pt x="189348" y="158590"/>
                  </a:lnTo>
                  <a:lnTo>
                    <a:pt x="193118" y="157775"/>
                  </a:lnTo>
                  <a:lnTo>
                    <a:pt x="198678" y="152661"/>
                  </a:lnTo>
                  <a:lnTo>
                    <a:pt x="235187" y="93357"/>
                  </a:lnTo>
                  <a:lnTo>
                    <a:pt x="260826" y="65090"/>
                  </a:lnTo>
                  <a:lnTo>
                    <a:pt x="286816" y="54737"/>
                  </a:lnTo>
                  <a:lnTo>
                    <a:pt x="333201" y="4645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7966208" y="4869567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8761457" y="4883745"/>
              <a:ext cx="210679" cy="300843"/>
            </a:xfrm>
            <a:custGeom>
              <a:avLst/>
              <a:gdLst/>
              <a:ahLst/>
              <a:cxnLst/>
              <a:rect l="0" t="0" r="0" b="0"/>
              <a:pathLst>
                <a:path w="210679" h="300843">
                  <a:moveTo>
                    <a:pt x="54845" y="81801"/>
                  </a:moveTo>
                  <a:lnTo>
                    <a:pt x="40287" y="96358"/>
                  </a:lnTo>
                  <a:lnTo>
                    <a:pt x="23956" y="134526"/>
                  </a:lnTo>
                  <a:lnTo>
                    <a:pt x="16747" y="191709"/>
                  </a:lnTo>
                  <a:lnTo>
                    <a:pt x="7333" y="242337"/>
                  </a:lnTo>
                  <a:lnTo>
                    <a:pt x="2172" y="293563"/>
                  </a:lnTo>
                  <a:lnTo>
                    <a:pt x="2972" y="300673"/>
                  </a:lnTo>
                  <a:lnTo>
                    <a:pt x="5028" y="300842"/>
                  </a:lnTo>
                  <a:lnTo>
                    <a:pt x="7922" y="296384"/>
                  </a:lnTo>
                  <a:lnTo>
                    <a:pt x="12569" y="245444"/>
                  </a:lnTo>
                  <a:lnTo>
                    <a:pt x="14896" y="192919"/>
                  </a:lnTo>
                  <a:lnTo>
                    <a:pt x="24557" y="132837"/>
                  </a:lnTo>
                  <a:lnTo>
                    <a:pt x="38593" y="83212"/>
                  </a:lnTo>
                  <a:lnTo>
                    <a:pt x="69861" y="20746"/>
                  </a:lnTo>
                  <a:lnTo>
                    <a:pt x="78567" y="9104"/>
                  </a:lnTo>
                  <a:lnTo>
                    <a:pt x="91989" y="2867"/>
                  </a:lnTo>
                  <a:lnTo>
                    <a:pt x="127214" y="0"/>
                  </a:lnTo>
                  <a:lnTo>
                    <a:pt x="142701" y="4415"/>
                  </a:lnTo>
                  <a:lnTo>
                    <a:pt x="168035" y="21508"/>
                  </a:lnTo>
                  <a:lnTo>
                    <a:pt x="192148" y="56827"/>
                  </a:lnTo>
                  <a:lnTo>
                    <a:pt x="208941" y="103516"/>
                  </a:lnTo>
                  <a:lnTo>
                    <a:pt x="210678" y="134109"/>
                  </a:lnTo>
                  <a:lnTo>
                    <a:pt x="204848" y="162941"/>
                  </a:lnTo>
                  <a:lnTo>
                    <a:pt x="184436" y="203344"/>
                  </a:lnTo>
                  <a:lnTo>
                    <a:pt x="167793" y="225197"/>
                  </a:lnTo>
                  <a:lnTo>
                    <a:pt x="142115" y="236940"/>
                  </a:lnTo>
                  <a:lnTo>
                    <a:pt x="93399" y="243552"/>
                  </a:lnTo>
                  <a:lnTo>
                    <a:pt x="59792" y="242051"/>
                  </a:lnTo>
                  <a:lnTo>
                    <a:pt x="0" y="2189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8978578" y="5034102"/>
              <a:ext cx="139372" cy="191958"/>
            </a:xfrm>
            <a:custGeom>
              <a:avLst/>
              <a:gdLst/>
              <a:ahLst/>
              <a:cxnLst/>
              <a:rect l="0" t="0" r="0" b="0"/>
              <a:pathLst>
                <a:path w="139372" h="191958">
                  <a:moveTo>
                    <a:pt x="125660" y="0"/>
                  </a:moveTo>
                  <a:lnTo>
                    <a:pt x="70063" y="18977"/>
                  </a:lnTo>
                  <a:lnTo>
                    <a:pt x="56602" y="26363"/>
                  </a:lnTo>
                  <a:lnTo>
                    <a:pt x="23100" y="65872"/>
                  </a:lnTo>
                  <a:lnTo>
                    <a:pt x="1155" y="116173"/>
                  </a:lnTo>
                  <a:lnTo>
                    <a:pt x="0" y="130770"/>
                  </a:lnTo>
                  <a:lnTo>
                    <a:pt x="6840" y="155114"/>
                  </a:lnTo>
                  <a:lnTo>
                    <a:pt x="15978" y="161301"/>
                  </a:lnTo>
                  <a:lnTo>
                    <a:pt x="42380" y="164113"/>
                  </a:lnTo>
                  <a:lnTo>
                    <a:pt x="66302" y="156221"/>
                  </a:lnTo>
                  <a:lnTo>
                    <a:pt x="87091" y="141035"/>
                  </a:lnTo>
                  <a:lnTo>
                    <a:pt x="106487" y="119051"/>
                  </a:lnTo>
                  <a:lnTo>
                    <a:pt x="129772" y="70461"/>
                  </a:lnTo>
                  <a:lnTo>
                    <a:pt x="128503" y="87176"/>
                  </a:lnTo>
                  <a:lnTo>
                    <a:pt x="118323" y="138082"/>
                  </a:lnTo>
                  <a:lnTo>
                    <a:pt x="121383" y="164965"/>
                  </a:lnTo>
                  <a:lnTo>
                    <a:pt x="127821" y="179960"/>
                  </a:lnTo>
                  <a:lnTo>
                    <a:pt x="139371" y="1919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9213928" y="5088947"/>
              <a:ext cx="27423" cy="150824"/>
            </a:xfrm>
            <a:custGeom>
              <a:avLst/>
              <a:gdLst/>
              <a:ahLst/>
              <a:cxnLst/>
              <a:rect l="0" t="0" r="0" b="0"/>
              <a:pathLst>
                <a:path w="27423" h="150824">
                  <a:moveTo>
                    <a:pt x="27422" y="0"/>
                  </a:moveTo>
                  <a:lnTo>
                    <a:pt x="16569" y="48807"/>
                  </a:lnTo>
                  <a:lnTo>
                    <a:pt x="6997" y="108497"/>
                  </a:lnTo>
                  <a:lnTo>
                    <a:pt x="0" y="1508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9309905" y="5116369"/>
              <a:ext cx="13713" cy="13712"/>
            </a:xfrm>
            <a:custGeom>
              <a:avLst/>
              <a:gdLst/>
              <a:ahLst/>
              <a:cxnLst/>
              <a:rect l="0" t="0" r="0" b="0"/>
              <a:pathLst>
                <a:path w="13713" h="13712">
                  <a:moveTo>
                    <a:pt x="0" y="0"/>
                  </a:moveTo>
                  <a:lnTo>
                    <a:pt x="13712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9282483" y="5097110"/>
              <a:ext cx="205669" cy="146060"/>
            </a:xfrm>
            <a:custGeom>
              <a:avLst/>
              <a:gdLst/>
              <a:ahLst/>
              <a:cxnLst/>
              <a:rect l="0" t="0" r="0" b="0"/>
              <a:pathLst>
                <a:path w="205669" h="146060">
                  <a:moveTo>
                    <a:pt x="0" y="19259"/>
                  </a:moveTo>
                  <a:lnTo>
                    <a:pt x="0" y="78919"/>
                  </a:lnTo>
                  <a:lnTo>
                    <a:pt x="7279" y="140902"/>
                  </a:lnTo>
                  <a:lnTo>
                    <a:pt x="10947" y="146059"/>
                  </a:lnTo>
                  <a:lnTo>
                    <a:pt x="14915" y="144926"/>
                  </a:lnTo>
                  <a:lnTo>
                    <a:pt x="19084" y="139600"/>
                  </a:lnTo>
                  <a:lnTo>
                    <a:pt x="36722" y="88791"/>
                  </a:lnTo>
                  <a:lnTo>
                    <a:pt x="58939" y="33163"/>
                  </a:lnTo>
                  <a:lnTo>
                    <a:pt x="66715" y="19387"/>
                  </a:lnTo>
                  <a:lnTo>
                    <a:pt x="77993" y="10204"/>
                  </a:lnTo>
                  <a:lnTo>
                    <a:pt x="106775" y="0"/>
                  </a:lnTo>
                  <a:lnTo>
                    <a:pt x="149960" y="1534"/>
                  </a:lnTo>
                  <a:lnTo>
                    <a:pt x="173799" y="11889"/>
                  </a:lnTo>
                  <a:lnTo>
                    <a:pt x="191505" y="25124"/>
                  </a:lnTo>
                  <a:lnTo>
                    <a:pt x="205668" y="466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9309905" y="4938123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3" name="Group 142"/>
          <p:cNvGrpSpPr/>
          <p:nvPr/>
        </p:nvGrpSpPr>
        <p:grpSpPr>
          <a:xfrm>
            <a:off x="5072194" y="5472861"/>
            <a:ext cx="2427834" cy="397625"/>
            <a:chOff x="5072194" y="5472861"/>
            <a:chExt cx="2427834" cy="397625"/>
          </a:xfrm>
        </p:grpSpPr>
        <p:sp>
          <p:nvSpPr>
            <p:cNvPr id="126" name="Freeform 125"/>
            <p:cNvSpPr/>
            <p:nvPr/>
          </p:nvSpPr>
          <p:spPr>
            <a:xfrm>
              <a:off x="5072194" y="5496352"/>
              <a:ext cx="275158" cy="316182"/>
            </a:xfrm>
            <a:custGeom>
              <a:avLst/>
              <a:gdLst/>
              <a:ahLst/>
              <a:cxnLst/>
              <a:rect l="0" t="0" r="0" b="0"/>
              <a:pathLst>
                <a:path w="275158" h="316182">
                  <a:moveTo>
                    <a:pt x="192907" y="17642"/>
                  </a:moveTo>
                  <a:lnTo>
                    <a:pt x="171071" y="3084"/>
                  </a:lnTo>
                  <a:lnTo>
                    <a:pt x="148163" y="0"/>
                  </a:lnTo>
                  <a:lnTo>
                    <a:pt x="96216" y="10433"/>
                  </a:lnTo>
                  <a:lnTo>
                    <a:pt x="62863" y="30063"/>
                  </a:lnTo>
                  <a:lnTo>
                    <a:pt x="5740" y="81916"/>
                  </a:lnTo>
                  <a:lnTo>
                    <a:pt x="1097" y="92484"/>
                  </a:lnTo>
                  <a:lnTo>
                    <a:pt x="0" y="116414"/>
                  </a:lnTo>
                  <a:lnTo>
                    <a:pt x="6411" y="126147"/>
                  </a:lnTo>
                  <a:lnTo>
                    <a:pt x="29784" y="141024"/>
                  </a:lnTo>
                  <a:lnTo>
                    <a:pt x="77203" y="157964"/>
                  </a:lnTo>
                  <a:lnTo>
                    <a:pt x="129848" y="172633"/>
                  </a:lnTo>
                  <a:lnTo>
                    <a:pt x="184041" y="186627"/>
                  </a:lnTo>
                  <a:lnTo>
                    <a:pt x="244478" y="215951"/>
                  </a:lnTo>
                  <a:lnTo>
                    <a:pt x="267117" y="233242"/>
                  </a:lnTo>
                  <a:lnTo>
                    <a:pt x="272850" y="243643"/>
                  </a:lnTo>
                  <a:lnTo>
                    <a:pt x="275157" y="267386"/>
                  </a:lnTo>
                  <a:lnTo>
                    <a:pt x="270593" y="277070"/>
                  </a:lnTo>
                  <a:lnTo>
                    <a:pt x="253333" y="291892"/>
                  </a:lnTo>
                  <a:lnTo>
                    <a:pt x="217921" y="308801"/>
                  </a:lnTo>
                  <a:lnTo>
                    <a:pt x="171203" y="316181"/>
                  </a:lnTo>
                  <a:lnTo>
                    <a:pt x="126046" y="311088"/>
                  </a:lnTo>
                  <a:lnTo>
                    <a:pt x="69506" y="29186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5347369" y="5623683"/>
              <a:ext cx="233091" cy="191958"/>
            </a:xfrm>
            <a:custGeom>
              <a:avLst/>
              <a:gdLst/>
              <a:ahLst/>
              <a:cxnLst/>
              <a:rect l="0" t="0" r="0" b="0"/>
              <a:pathLst>
                <a:path w="233091" h="191958">
                  <a:moveTo>
                    <a:pt x="0" y="0"/>
                  </a:moveTo>
                  <a:lnTo>
                    <a:pt x="0" y="59660"/>
                  </a:lnTo>
                  <a:lnTo>
                    <a:pt x="7278" y="121644"/>
                  </a:lnTo>
                  <a:lnTo>
                    <a:pt x="26362" y="156735"/>
                  </a:lnTo>
                  <a:lnTo>
                    <a:pt x="37380" y="162382"/>
                  </a:lnTo>
                  <a:lnTo>
                    <a:pt x="65872" y="164594"/>
                  </a:lnTo>
                  <a:lnTo>
                    <a:pt x="108894" y="157273"/>
                  </a:lnTo>
                  <a:lnTo>
                    <a:pt x="132695" y="141503"/>
                  </a:lnTo>
                  <a:lnTo>
                    <a:pt x="143308" y="130899"/>
                  </a:lnTo>
                  <a:lnTo>
                    <a:pt x="155100" y="102866"/>
                  </a:lnTo>
                  <a:lnTo>
                    <a:pt x="158818" y="80758"/>
                  </a:lnTo>
                  <a:lnTo>
                    <a:pt x="157676" y="81261"/>
                  </a:lnTo>
                  <a:lnTo>
                    <a:pt x="155392" y="86167"/>
                  </a:lnTo>
                  <a:lnTo>
                    <a:pt x="156916" y="103806"/>
                  </a:lnTo>
                  <a:lnTo>
                    <a:pt x="164195" y="126880"/>
                  </a:lnTo>
                  <a:lnTo>
                    <a:pt x="177587" y="152369"/>
                  </a:lnTo>
                  <a:lnTo>
                    <a:pt x="197758" y="170808"/>
                  </a:lnTo>
                  <a:lnTo>
                    <a:pt x="233090" y="1919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5621593" y="5527705"/>
              <a:ext cx="168605" cy="318429"/>
            </a:xfrm>
            <a:custGeom>
              <a:avLst/>
              <a:gdLst/>
              <a:ahLst/>
              <a:cxnLst/>
              <a:rect l="0" t="0" r="0" b="0"/>
              <a:pathLst>
                <a:path w="168605" h="318429">
                  <a:moveTo>
                    <a:pt x="41133" y="0"/>
                  </a:moveTo>
                  <a:lnTo>
                    <a:pt x="30281" y="48807"/>
                  </a:lnTo>
                  <a:lnTo>
                    <a:pt x="28269" y="102315"/>
                  </a:lnTo>
                  <a:lnTo>
                    <a:pt x="27798" y="144498"/>
                  </a:lnTo>
                  <a:lnTo>
                    <a:pt x="27589" y="188638"/>
                  </a:lnTo>
                  <a:lnTo>
                    <a:pt x="34751" y="241756"/>
                  </a:lnTo>
                  <a:lnTo>
                    <a:pt x="31963" y="286440"/>
                  </a:lnTo>
                  <a:lnTo>
                    <a:pt x="28926" y="291509"/>
                  </a:lnTo>
                  <a:lnTo>
                    <a:pt x="25377" y="290317"/>
                  </a:lnTo>
                  <a:lnTo>
                    <a:pt x="21489" y="284953"/>
                  </a:lnTo>
                  <a:lnTo>
                    <a:pt x="16015" y="248288"/>
                  </a:lnTo>
                  <a:lnTo>
                    <a:pt x="21672" y="206109"/>
                  </a:lnTo>
                  <a:lnTo>
                    <a:pt x="40276" y="171944"/>
                  </a:lnTo>
                  <a:lnTo>
                    <a:pt x="60557" y="156148"/>
                  </a:lnTo>
                  <a:lnTo>
                    <a:pt x="72364" y="149802"/>
                  </a:lnTo>
                  <a:lnTo>
                    <a:pt x="97671" y="146815"/>
                  </a:lnTo>
                  <a:lnTo>
                    <a:pt x="122629" y="152089"/>
                  </a:lnTo>
                  <a:lnTo>
                    <a:pt x="143878" y="164589"/>
                  </a:lnTo>
                  <a:lnTo>
                    <a:pt x="159417" y="184364"/>
                  </a:lnTo>
                  <a:lnTo>
                    <a:pt x="165693" y="196036"/>
                  </a:lnTo>
                  <a:lnTo>
                    <a:pt x="168604" y="229317"/>
                  </a:lnTo>
                  <a:lnTo>
                    <a:pt x="167247" y="248857"/>
                  </a:lnTo>
                  <a:lnTo>
                    <a:pt x="153552" y="278692"/>
                  </a:lnTo>
                  <a:lnTo>
                    <a:pt x="143502" y="290914"/>
                  </a:lnTo>
                  <a:lnTo>
                    <a:pt x="116084" y="308556"/>
                  </a:lnTo>
                  <a:lnTo>
                    <a:pt x="85109" y="318428"/>
                  </a:lnTo>
                  <a:lnTo>
                    <a:pt x="43498" y="315421"/>
                  </a:lnTo>
                  <a:lnTo>
                    <a:pt x="0" y="3016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5801797" y="5609972"/>
              <a:ext cx="145640" cy="223615"/>
            </a:xfrm>
            <a:custGeom>
              <a:avLst/>
              <a:gdLst/>
              <a:ahLst/>
              <a:cxnLst/>
              <a:rect l="0" t="0" r="0" b="0"/>
              <a:pathLst>
                <a:path w="145640" h="223615">
                  <a:moveTo>
                    <a:pt x="94019" y="0"/>
                  </a:moveTo>
                  <a:lnTo>
                    <a:pt x="32241" y="38169"/>
                  </a:lnTo>
                  <a:lnTo>
                    <a:pt x="3265" y="64461"/>
                  </a:lnTo>
                  <a:lnTo>
                    <a:pt x="0" y="73443"/>
                  </a:lnTo>
                  <a:lnTo>
                    <a:pt x="871" y="82479"/>
                  </a:lnTo>
                  <a:lnTo>
                    <a:pt x="4498" y="91549"/>
                  </a:lnTo>
                  <a:lnTo>
                    <a:pt x="20716" y="105690"/>
                  </a:lnTo>
                  <a:lnTo>
                    <a:pt x="81489" y="132015"/>
                  </a:lnTo>
                  <a:lnTo>
                    <a:pt x="108255" y="141449"/>
                  </a:lnTo>
                  <a:lnTo>
                    <a:pt x="131324" y="158844"/>
                  </a:lnTo>
                  <a:lnTo>
                    <a:pt x="141741" y="169882"/>
                  </a:lnTo>
                  <a:lnTo>
                    <a:pt x="145639" y="180287"/>
                  </a:lnTo>
                  <a:lnTo>
                    <a:pt x="145191" y="190271"/>
                  </a:lnTo>
                  <a:lnTo>
                    <a:pt x="141845" y="199974"/>
                  </a:lnTo>
                  <a:lnTo>
                    <a:pt x="133521" y="207966"/>
                  </a:lnTo>
                  <a:lnTo>
                    <a:pt x="108021" y="220908"/>
                  </a:lnTo>
                  <a:lnTo>
                    <a:pt x="76374" y="223614"/>
                  </a:lnTo>
                  <a:lnTo>
                    <a:pt x="36486" y="220635"/>
                  </a:lnTo>
                  <a:lnTo>
                    <a:pt x="11752" y="2193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6046640" y="5472861"/>
              <a:ext cx="27423" cy="383914"/>
            </a:xfrm>
            <a:custGeom>
              <a:avLst/>
              <a:gdLst/>
              <a:ahLst/>
              <a:cxnLst/>
              <a:rect l="0" t="0" r="0" b="0"/>
              <a:pathLst>
                <a:path w="27423" h="383914">
                  <a:moveTo>
                    <a:pt x="27422" y="0"/>
                  </a:moveTo>
                  <a:lnTo>
                    <a:pt x="17999" y="45308"/>
                  </a:lnTo>
                  <a:lnTo>
                    <a:pt x="13458" y="104494"/>
                  </a:lnTo>
                  <a:lnTo>
                    <a:pt x="6997" y="148006"/>
                  </a:lnTo>
                  <a:lnTo>
                    <a:pt x="2073" y="208049"/>
                  </a:lnTo>
                  <a:lnTo>
                    <a:pt x="614" y="264434"/>
                  </a:lnTo>
                  <a:lnTo>
                    <a:pt x="182" y="319735"/>
                  </a:lnTo>
                  <a:lnTo>
                    <a:pt x="81" y="348280"/>
                  </a:lnTo>
                  <a:lnTo>
                    <a:pt x="0" y="3839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5923239" y="5692239"/>
              <a:ext cx="219380" cy="20342"/>
            </a:xfrm>
            <a:custGeom>
              <a:avLst/>
              <a:gdLst/>
              <a:ahLst/>
              <a:cxnLst/>
              <a:rect l="0" t="0" r="0" b="0"/>
              <a:pathLst>
                <a:path w="219380" h="20342">
                  <a:moveTo>
                    <a:pt x="0" y="0"/>
                  </a:moveTo>
                  <a:lnTo>
                    <a:pt x="55598" y="14915"/>
                  </a:lnTo>
                  <a:lnTo>
                    <a:pt x="84125" y="20341"/>
                  </a:lnTo>
                  <a:lnTo>
                    <a:pt x="134447" y="16353"/>
                  </a:lnTo>
                  <a:lnTo>
                    <a:pt x="193857" y="14234"/>
                  </a:lnTo>
                  <a:lnTo>
                    <a:pt x="219379" y="137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6244409" y="5719662"/>
              <a:ext cx="7900" cy="137113"/>
            </a:xfrm>
            <a:custGeom>
              <a:avLst/>
              <a:gdLst/>
              <a:ahLst/>
              <a:cxnLst/>
              <a:rect l="0" t="0" r="0" b="0"/>
              <a:pathLst>
                <a:path w="7900" h="137113">
                  <a:moveTo>
                    <a:pt x="7899" y="0"/>
                  </a:moveTo>
                  <a:lnTo>
                    <a:pt x="3837" y="55597"/>
                  </a:lnTo>
                  <a:lnTo>
                    <a:pt x="0" y="82601"/>
                  </a:lnTo>
                  <a:lnTo>
                    <a:pt x="7899" y="1371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6375709" y="5500283"/>
              <a:ext cx="13712" cy="370203"/>
            </a:xfrm>
            <a:custGeom>
              <a:avLst/>
              <a:gdLst/>
              <a:ahLst/>
              <a:cxnLst/>
              <a:rect l="0" t="0" r="0" b="0"/>
              <a:pathLst>
                <a:path w="13712" h="370203">
                  <a:moveTo>
                    <a:pt x="13711" y="0"/>
                  </a:moveTo>
                  <a:lnTo>
                    <a:pt x="13710" y="59659"/>
                  </a:lnTo>
                  <a:lnTo>
                    <a:pt x="6432" y="121643"/>
                  </a:lnTo>
                  <a:lnTo>
                    <a:pt x="1906" y="171293"/>
                  </a:lnTo>
                  <a:lnTo>
                    <a:pt x="564" y="224598"/>
                  </a:lnTo>
                  <a:lnTo>
                    <a:pt x="167" y="278986"/>
                  </a:lnTo>
                  <a:lnTo>
                    <a:pt x="49" y="333696"/>
                  </a:lnTo>
                  <a:lnTo>
                    <a:pt x="0" y="3702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6293441" y="5705951"/>
              <a:ext cx="178247" cy="10853"/>
            </a:xfrm>
            <a:custGeom>
              <a:avLst/>
              <a:gdLst/>
              <a:ahLst/>
              <a:cxnLst/>
              <a:rect l="0" t="0" r="0" b="0"/>
              <a:pathLst>
                <a:path w="178247" h="10853">
                  <a:moveTo>
                    <a:pt x="0" y="0"/>
                  </a:moveTo>
                  <a:lnTo>
                    <a:pt x="48808" y="10852"/>
                  </a:lnTo>
                  <a:lnTo>
                    <a:pt x="94190" y="8801"/>
                  </a:lnTo>
                  <a:lnTo>
                    <a:pt x="136582" y="2608"/>
                  </a:lnTo>
                  <a:lnTo>
                    <a:pt x="17824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6527097" y="5651106"/>
              <a:ext cx="163970" cy="205669"/>
            </a:xfrm>
            <a:custGeom>
              <a:avLst/>
              <a:gdLst/>
              <a:ahLst/>
              <a:cxnLst/>
              <a:rect l="0" t="0" r="0" b="0"/>
              <a:pathLst>
                <a:path w="163970" h="205669">
                  <a:moveTo>
                    <a:pt x="13146" y="0"/>
                  </a:moveTo>
                  <a:lnTo>
                    <a:pt x="3724" y="45309"/>
                  </a:lnTo>
                  <a:lnTo>
                    <a:pt x="706" y="102971"/>
                  </a:lnTo>
                  <a:lnTo>
                    <a:pt x="0" y="140728"/>
                  </a:lnTo>
                  <a:lnTo>
                    <a:pt x="4382" y="156281"/>
                  </a:lnTo>
                  <a:lnTo>
                    <a:pt x="21439" y="181687"/>
                  </a:lnTo>
                  <a:lnTo>
                    <a:pt x="30862" y="186634"/>
                  </a:lnTo>
                  <a:lnTo>
                    <a:pt x="40192" y="186885"/>
                  </a:lnTo>
                  <a:lnTo>
                    <a:pt x="49458" y="184005"/>
                  </a:lnTo>
                  <a:lnTo>
                    <a:pt x="57159" y="177515"/>
                  </a:lnTo>
                  <a:lnTo>
                    <a:pt x="75277" y="146544"/>
                  </a:lnTo>
                  <a:lnTo>
                    <a:pt x="95047" y="95133"/>
                  </a:lnTo>
                  <a:lnTo>
                    <a:pt x="113622" y="40967"/>
                  </a:lnTo>
                  <a:lnTo>
                    <a:pt x="115170" y="39499"/>
                  </a:lnTo>
                  <a:lnTo>
                    <a:pt x="110770" y="91875"/>
                  </a:lnTo>
                  <a:lnTo>
                    <a:pt x="113674" y="145545"/>
                  </a:lnTo>
                  <a:lnTo>
                    <a:pt x="116728" y="161015"/>
                  </a:lnTo>
                  <a:lnTo>
                    <a:pt x="123334" y="172852"/>
                  </a:lnTo>
                  <a:lnTo>
                    <a:pt x="163969" y="2056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6774277" y="5486571"/>
              <a:ext cx="40191" cy="356493"/>
            </a:xfrm>
            <a:custGeom>
              <a:avLst/>
              <a:gdLst/>
              <a:ahLst/>
              <a:cxnLst/>
              <a:rect l="0" t="0" r="0" b="0"/>
              <a:pathLst>
                <a:path w="40191" h="356493">
                  <a:moveTo>
                    <a:pt x="40190" y="0"/>
                  </a:moveTo>
                  <a:lnTo>
                    <a:pt x="21107" y="57253"/>
                  </a:lnTo>
                  <a:lnTo>
                    <a:pt x="12892" y="119589"/>
                  </a:lnTo>
                  <a:lnTo>
                    <a:pt x="2241" y="181556"/>
                  </a:lnTo>
                  <a:lnTo>
                    <a:pt x="0" y="234071"/>
                  </a:lnTo>
                  <a:lnTo>
                    <a:pt x="3399" y="288226"/>
                  </a:lnTo>
                  <a:lnTo>
                    <a:pt x="9992" y="330679"/>
                  </a:lnTo>
                  <a:lnTo>
                    <a:pt x="12768" y="3564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6691066" y="5719662"/>
              <a:ext cx="191958" cy="13712"/>
            </a:xfrm>
            <a:custGeom>
              <a:avLst/>
              <a:gdLst/>
              <a:ahLst/>
              <a:cxnLst/>
              <a:rect l="0" t="0" r="0" b="0"/>
              <a:pathLst>
                <a:path w="191958" h="13712">
                  <a:moveTo>
                    <a:pt x="0" y="0"/>
                  </a:moveTo>
                  <a:lnTo>
                    <a:pt x="53208" y="1523"/>
                  </a:lnTo>
                  <a:lnTo>
                    <a:pt x="105989" y="9423"/>
                  </a:lnTo>
                  <a:lnTo>
                    <a:pt x="166230" y="12864"/>
                  </a:lnTo>
                  <a:lnTo>
                    <a:pt x="191957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6965290" y="5692239"/>
              <a:ext cx="13712" cy="164536"/>
            </a:xfrm>
            <a:custGeom>
              <a:avLst/>
              <a:gdLst/>
              <a:ahLst/>
              <a:cxnLst/>
              <a:rect l="0" t="0" r="0" b="0"/>
              <a:pathLst>
                <a:path w="13712" h="164536">
                  <a:moveTo>
                    <a:pt x="13711" y="0"/>
                  </a:moveTo>
                  <a:lnTo>
                    <a:pt x="13711" y="45309"/>
                  </a:lnTo>
                  <a:lnTo>
                    <a:pt x="12188" y="101448"/>
                  </a:lnTo>
                  <a:lnTo>
                    <a:pt x="0" y="1645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6951579" y="5623683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7129824" y="5678528"/>
              <a:ext cx="68969" cy="134228"/>
            </a:xfrm>
            <a:custGeom>
              <a:avLst/>
              <a:gdLst/>
              <a:ahLst/>
              <a:cxnLst/>
              <a:rect l="0" t="0" r="0" b="0"/>
              <a:pathLst>
                <a:path w="68969" h="134228">
                  <a:moveTo>
                    <a:pt x="13712" y="54845"/>
                  </a:moveTo>
                  <a:lnTo>
                    <a:pt x="2859" y="103653"/>
                  </a:lnTo>
                  <a:lnTo>
                    <a:pt x="1906" y="119376"/>
                  </a:lnTo>
                  <a:lnTo>
                    <a:pt x="7364" y="128335"/>
                  </a:lnTo>
                  <a:lnTo>
                    <a:pt x="17098" y="132784"/>
                  </a:lnTo>
                  <a:lnTo>
                    <a:pt x="29680" y="134227"/>
                  </a:lnTo>
                  <a:lnTo>
                    <a:pt x="41116" y="130618"/>
                  </a:lnTo>
                  <a:lnTo>
                    <a:pt x="61947" y="114421"/>
                  </a:lnTo>
                  <a:lnTo>
                    <a:pt x="67197" y="102180"/>
                  </a:lnTo>
                  <a:lnTo>
                    <a:pt x="68968" y="72328"/>
                  </a:lnTo>
                  <a:lnTo>
                    <a:pt x="64261" y="58883"/>
                  </a:lnTo>
                  <a:lnTo>
                    <a:pt x="46842" y="35819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7239515" y="5665190"/>
              <a:ext cx="260513" cy="177874"/>
            </a:xfrm>
            <a:custGeom>
              <a:avLst/>
              <a:gdLst/>
              <a:ahLst/>
              <a:cxnLst/>
              <a:rect l="0" t="0" r="0" b="0"/>
              <a:pathLst>
                <a:path w="260513" h="177874">
                  <a:moveTo>
                    <a:pt x="0" y="40761"/>
                  </a:moveTo>
                  <a:lnTo>
                    <a:pt x="14557" y="62597"/>
                  </a:lnTo>
                  <a:lnTo>
                    <a:pt x="24881" y="109680"/>
                  </a:lnTo>
                  <a:lnTo>
                    <a:pt x="38145" y="52297"/>
                  </a:lnTo>
                  <a:lnTo>
                    <a:pt x="46406" y="26083"/>
                  </a:lnTo>
                  <a:lnTo>
                    <a:pt x="53789" y="15741"/>
                  </a:lnTo>
                  <a:lnTo>
                    <a:pt x="74180" y="187"/>
                  </a:lnTo>
                  <a:lnTo>
                    <a:pt x="82970" y="0"/>
                  </a:lnTo>
                  <a:lnTo>
                    <a:pt x="90353" y="4446"/>
                  </a:lnTo>
                  <a:lnTo>
                    <a:pt x="102619" y="21574"/>
                  </a:lnTo>
                  <a:lnTo>
                    <a:pt x="127642" y="82979"/>
                  </a:lnTo>
                  <a:lnTo>
                    <a:pt x="148863" y="123349"/>
                  </a:lnTo>
                  <a:lnTo>
                    <a:pt x="181727" y="156978"/>
                  </a:lnTo>
                  <a:lnTo>
                    <a:pt x="211277" y="168586"/>
                  </a:lnTo>
                  <a:lnTo>
                    <a:pt x="260512" y="17787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6279730" y="5555128"/>
              <a:ext cx="1" cy="13711"/>
            </a:xfrm>
            <a:custGeom>
              <a:avLst/>
              <a:gdLst/>
              <a:ahLst/>
              <a:cxnLst/>
              <a:rect l="0" t="0" r="0" b="0"/>
              <a:pathLst>
                <a:path w="1" h="13711">
                  <a:moveTo>
                    <a:pt x="0" y="0"/>
                  </a:moveTo>
                  <a:lnTo>
                    <a:pt x="0" y="1371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4" name="Group 163"/>
          <p:cNvGrpSpPr/>
          <p:nvPr/>
        </p:nvGrpSpPr>
        <p:grpSpPr>
          <a:xfrm>
            <a:off x="5035516" y="6034633"/>
            <a:ext cx="4041300" cy="630126"/>
            <a:chOff x="5035516" y="6034633"/>
            <a:chExt cx="4041300" cy="630126"/>
          </a:xfrm>
        </p:grpSpPr>
        <p:sp>
          <p:nvSpPr>
            <p:cNvPr id="144" name="Freeform 143"/>
            <p:cNvSpPr/>
            <p:nvPr/>
          </p:nvSpPr>
          <p:spPr>
            <a:xfrm>
              <a:off x="5035516" y="6034633"/>
              <a:ext cx="349342" cy="340898"/>
            </a:xfrm>
            <a:custGeom>
              <a:avLst/>
              <a:gdLst/>
              <a:ahLst/>
              <a:cxnLst/>
              <a:rect l="0" t="0" r="0" b="0"/>
              <a:pathLst>
                <a:path w="349342" h="340898">
                  <a:moveTo>
                    <a:pt x="147318" y="38727"/>
                  </a:moveTo>
                  <a:lnTo>
                    <a:pt x="147318" y="67842"/>
                  </a:lnTo>
                  <a:lnTo>
                    <a:pt x="145794" y="71848"/>
                  </a:lnTo>
                  <a:lnTo>
                    <a:pt x="143255" y="69948"/>
                  </a:lnTo>
                  <a:lnTo>
                    <a:pt x="115477" y="13293"/>
                  </a:lnTo>
                  <a:lnTo>
                    <a:pt x="107809" y="3489"/>
                  </a:lnTo>
                  <a:lnTo>
                    <a:pt x="99650" y="0"/>
                  </a:lnTo>
                  <a:lnTo>
                    <a:pt x="91164" y="721"/>
                  </a:lnTo>
                  <a:lnTo>
                    <a:pt x="82460" y="4249"/>
                  </a:lnTo>
                  <a:lnTo>
                    <a:pt x="55652" y="31050"/>
                  </a:lnTo>
                  <a:lnTo>
                    <a:pt x="28411" y="82495"/>
                  </a:lnTo>
                  <a:lnTo>
                    <a:pt x="8321" y="145980"/>
                  </a:lnTo>
                  <a:lnTo>
                    <a:pt x="0" y="205756"/>
                  </a:lnTo>
                  <a:lnTo>
                    <a:pt x="4812" y="262061"/>
                  </a:lnTo>
                  <a:lnTo>
                    <a:pt x="15934" y="290841"/>
                  </a:lnTo>
                  <a:lnTo>
                    <a:pt x="47901" y="334144"/>
                  </a:lnTo>
                  <a:lnTo>
                    <a:pt x="59711" y="339267"/>
                  </a:lnTo>
                  <a:lnTo>
                    <a:pt x="89084" y="340897"/>
                  </a:lnTo>
                  <a:lnTo>
                    <a:pt x="132603" y="325971"/>
                  </a:lnTo>
                  <a:lnTo>
                    <a:pt x="167164" y="294972"/>
                  </a:lnTo>
                  <a:lnTo>
                    <a:pt x="206140" y="242028"/>
                  </a:lnTo>
                  <a:lnTo>
                    <a:pt x="239117" y="178530"/>
                  </a:lnTo>
                  <a:lnTo>
                    <a:pt x="262551" y="118301"/>
                  </a:lnTo>
                  <a:lnTo>
                    <a:pt x="250760" y="179641"/>
                  </a:lnTo>
                  <a:lnTo>
                    <a:pt x="238229" y="235026"/>
                  </a:lnTo>
                  <a:lnTo>
                    <a:pt x="239425" y="282752"/>
                  </a:lnTo>
                  <a:lnTo>
                    <a:pt x="249701" y="307654"/>
                  </a:lnTo>
                  <a:lnTo>
                    <a:pt x="256707" y="318560"/>
                  </a:lnTo>
                  <a:lnTo>
                    <a:pt x="265948" y="324308"/>
                  </a:lnTo>
                  <a:lnTo>
                    <a:pt x="288404" y="326631"/>
                  </a:lnTo>
                  <a:lnTo>
                    <a:pt x="299267" y="322071"/>
                  </a:lnTo>
                  <a:lnTo>
                    <a:pt x="319463" y="304816"/>
                  </a:lnTo>
                  <a:lnTo>
                    <a:pt x="340683" y="269407"/>
                  </a:lnTo>
                  <a:lnTo>
                    <a:pt x="349341" y="215412"/>
                  </a:lnTo>
                  <a:lnTo>
                    <a:pt x="344627" y="165728"/>
                  </a:lnTo>
                  <a:lnTo>
                    <a:pt x="333528" y="140368"/>
                  </a:lnTo>
                  <a:lnTo>
                    <a:pt x="326303" y="129340"/>
                  </a:lnTo>
                  <a:lnTo>
                    <a:pt x="316916" y="125034"/>
                  </a:lnTo>
                  <a:lnTo>
                    <a:pt x="306087" y="125211"/>
                  </a:lnTo>
                  <a:lnTo>
                    <a:pt x="294298" y="128375"/>
                  </a:lnTo>
                  <a:lnTo>
                    <a:pt x="255869" y="154666"/>
                  </a:lnTo>
                  <a:lnTo>
                    <a:pt x="222815" y="198680"/>
                  </a:lnTo>
                  <a:lnTo>
                    <a:pt x="208282" y="250316"/>
                  </a:lnTo>
                  <a:lnTo>
                    <a:pt x="211255" y="296931"/>
                  </a:lnTo>
                  <a:lnTo>
                    <a:pt x="221946" y="321573"/>
                  </a:lnTo>
                  <a:lnTo>
                    <a:pt x="229063" y="332410"/>
                  </a:lnTo>
                  <a:lnTo>
                    <a:pt x="236854" y="338111"/>
                  </a:lnTo>
                  <a:lnTo>
                    <a:pt x="245096" y="340389"/>
                  </a:lnTo>
                  <a:lnTo>
                    <a:pt x="270719" y="34037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5429685" y="6141915"/>
              <a:ext cx="68508" cy="188651"/>
            </a:xfrm>
            <a:custGeom>
              <a:avLst/>
              <a:gdLst/>
              <a:ahLst/>
              <a:cxnLst/>
              <a:rect l="0" t="0" r="0" b="0"/>
              <a:pathLst>
                <a:path w="68508" h="188651">
                  <a:moveTo>
                    <a:pt x="13662" y="54846"/>
                  </a:moveTo>
                  <a:lnTo>
                    <a:pt x="4239" y="90731"/>
                  </a:lnTo>
                  <a:lnTo>
                    <a:pt x="1221" y="145375"/>
                  </a:lnTo>
                  <a:lnTo>
                    <a:pt x="327" y="188650"/>
                  </a:lnTo>
                  <a:lnTo>
                    <a:pt x="0" y="139799"/>
                  </a:lnTo>
                  <a:lnTo>
                    <a:pt x="20330" y="82798"/>
                  </a:lnTo>
                  <a:lnTo>
                    <a:pt x="44658" y="31590"/>
                  </a:lnTo>
                  <a:lnTo>
                    <a:pt x="6850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5554545" y="6169338"/>
              <a:ext cx="53337" cy="177340"/>
            </a:xfrm>
            <a:custGeom>
              <a:avLst/>
              <a:gdLst/>
              <a:ahLst/>
              <a:cxnLst/>
              <a:rect l="0" t="0" r="0" b="0"/>
              <a:pathLst>
                <a:path w="53337" h="177340">
                  <a:moveTo>
                    <a:pt x="12203" y="95978"/>
                  </a:moveTo>
                  <a:lnTo>
                    <a:pt x="4304" y="139764"/>
                  </a:lnTo>
                  <a:lnTo>
                    <a:pt x="7662" y="177339"/>
                  </a:lnTo>
                  <a:lnTo>
                    <a:pt x="3583" y="166670"/>
                  </a:lnTo>
                  <a:lnTo>
                    <a:pt x="0" y="126403"/>
                  </a:lnTo>
                  <a:lnTo>
                    <a:pt x="7288" y="97313"/>
                  </a:lnTo>
                  <a:lnTo>
                    <a:pt x="29513" y="41398"/>
                  </a:lnTo>
                  <a:lnTo>
                    <a:pt x="5333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5647660" y="6187133"/>
              <a:ext cx="286587" cy="207971"/>
            </a:xfrm>
            <a:custGeom>
              <a:avLst/>
              <a:gdLst/>
              <a:ahLst/>
              <a:cxnLst/>
              <a:rect l="0" t="0" r="0" b="0"/>
              <a:pathLst>
                <a:path w="286587" h="207971">
                  <a:moveTo>
                    <a:pt x="15066" y="119317"/>
                  </a:moveTo>
                  <a:lnTo>
                    <a:pt x="29624" y="133874"/>
                  </a:lnTo>
                  <a:lnTo>
                    <a:pt x="38482" y="136639"/>
                  </a:lnTo>
                  <a:lnTo>
                    <a:pt x="60513" y="135649"/>
                  </a:lnTo>
                  <a:lnTo>
                    <a:pt x="81477" y="122006"/>
                  </a:lnTo>
                  <a:lnTo>
                    <a:pt x="91333" y="111969"/>
                  </a:lnTo>
                  <a:lnTo>
                    <a:pt x="102284" y="84566"/>
                  </a:lnTo>
                  <a:lnTo>
                    <a:pt x="105204" y="68727"/>
                  </a:lnTo>
                  <a:lnTo>
                    <a:pt x="100324" y="43004"/>
                  </a:lnTo>
                  <a:lnTo>
                    <a:pt x="94757" y="31878"/>
                  </a:lnTo>
                  <a:lnTo>
                    <a:pt x="86474" y="27509"/>
                  </a:lnTo>
                  <a:lnTo>
                    <a:pt x="76383" y="27642"/>
                  </a:lnTo>
                  <a:lnTo>
                    <a:pt x="65085" y="30778"/>
                  </a:lnTo>
                  <a:lnTo>
                    <a:pt x="44407" y="46450"/>
                  </a:lnTo>
                  <a:lnTo>
                    <a:pt x="6304" y="101030"/>
                  </a:lnTo>
                  <a:lnTo>
                    <a:pt x="0" y="135057"/>
                  </a:lnTo>
                  <a:lnTo>
                    <a:pt x="451" y="152663"/>
                  </a:lnTo>
                  <a:lnTo>
                    <a:pt x="5323" y="165923"/>
                  </a:lnTo>
                  <a:lnTo>
                    <a:pt x="22924" y="184719"/>
                  </a:lnTo>
                  <a:lnTo>
                    <a:pt x="50043" y="194088"/>
                  </a:lnTo>
                  <a:lnTo>
                    <a:pt x="82410" y="196729"/>
                  </a:lnTo>
                  <a:lnTo>
                    <a:pt x="133368" y="188127"/>
                  </a:lnTo>
                  <a:lnTo>
                    <a:pt x="176567" y="166958"/>
                  </a:lnTo>
                  <a:lnTo>
                    <a:pt x="209340" y="139865"/>
                  </a:lnTo>
                  <a:lnTo>
                    <a:pt x="228874" y="116262"/>
                  </a:lnTo>
                  <a:lnTo>
                    <a:pt x="239586" y="86474"/>
                  </a:lnTo>
                  <a:lnTo>
                    <a:pt x="242824" y="52923"/>
                  </a:lnTo>
                  <a:lnTo>
                    <a:pt x="239185" y="17698"/>
                  </a:lnTo>
                  <a:lnTo>
                    <a:pt x="233035" y="7390"/>
                  </a:lnTo>
                  <a:lnTo>
                    <a:pt x="224364" y="2042"/>
                  </a:lnTo>
                  <a:lnTo>
                    <a:pt x="214013" y="0"/>
                  </a:lnTo>
                  <a:lnTo>
                    <a:pt x="204066" y="1686"/>
                  </a:lnTo>
                  <a:lnTo>
                    <a:pt x="184888" y="11684"/>
                  </a:lnTo>
                  <a:lnTo>
                    <a:pt x="180079" y="20139"/>
                  </a:lnTo>
                  <a:lnTo>
                    <a:pt x="178798" y="41722"/>
                  </a:lnTo>
                  <a:lnTo>
                    <a:pt x="187368" y="62486"/>
                  </a:lnTo>
                  <a:lnTo>
                    <a:pt x="217698" y="100643"/>
                  </a:lnTo>
                  <a:lnTo>
                    <a:pt x="272922" y="146687"/>
                  </a:lnTo>
                  <a:lnTo>
                    <a:pt x="282949" y="155845"/>
                  </a:lnTo>
                  <a:lnTo>
                    <a:pt x="286586" y="166521"/>
                  </a:lnTo>
                  <a:lnTo>
                    <a:pt x="282502" y="190571"/>
                  </a:lnTo>
                  <a:lnTo>
                    <a:pt x="274101" y="198812"/>
                  </a:lnTo>
                  <a:lnTo>
                    <a:pt x="248515" y="207970"/>
                  </a:lnTo>
                  <a:lnTo>
                    <a:pt x="191836" y="203478"/>
                  </a:lnTo>
                  <a:lnTo>
                    <a:pt x="179601" y="20158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5967674" y="6166512"/>
              <a:ext cx="197867" cy="322296"/>
            </a:xfrm>
            <a:custGeom>
              <a:avLst/>
              <a:gdLst/>
              <a:ahLst/>
              <a:cxnLst/>
              <a:rect l="0" t="0" r="0" b="0"/>
              <a:pathLst>
                <a:path w="197867" h="322296">
                  <a:moveTo>
                    <a:pt x="10410" y="139938"/>
                  </a:moveTo>
                  <a:lnTo>
                    <a:pt x="11933" y="193146"/>
                  </a:lnTo>
                  <a:lnTo>
                    <a:pt x="21356" y="244403"/>
                  </a:lnTo>
                  <a:lnTo>
                    <a:pt x="38189" y="303441"/>
                  </a:lnTo>
                  <a:lnTo>
                    <a:pt x="44085" y="322295"/>
                  </a:lnTo>
                  <a:lnTo>
                    <a:pt x="27635" y="272276"/>
                  </a:lnTo>
                  <a:lnTo>
                    <a:pt x="14667" y="224007"/>
                  </a:lnTo>
                  <a:lnTo>
                    <a:pt x="2700" y="171110"/>
                  </a:lnTo>
                  <a:lnTo>
                    <a:pt x="0" y="116843"/>
                  </a:lnTo>
                  <a:lnTo>
                    <a:pt x="9696" y="63693"/>
                  </a:lnTo>
                  <a:lnTo>
                    <a:pt x="23296" y="32924"/>
                  </a:lnTo>
                  <a:lnTo>
                    <a:pt x="47622" y="12141"/>
                  </a:lnTo>
                  <a:lnTo>
                    <a:pt x="62640" y="4465"/>
                  </a:lnTo>
                  <a:lnTo>
                    <a:pt x="95578" y="0"/>
                  </a:lnTo>
                  <a:lnTo>
                    <a:pt x="112892" y="941"/>
                  </a:lnTo>
                  <a:lnTo>
                    <a:pt x="144319" y="14176"/>
                  </a:lnTo>
                  <a:lnTo>
                    <a:pt x="170473" y="35293"/>
                  </a:lnTo>
                  <a:lnTo>
                    <a:pt x="187177" y="59913"/>
                  </a:lnTo>
                  <a:lnTo>
                    <a:pt x="197866" y="106747"/>
                  </a:lnTo>
                  <a:lnTo>
                    <a:pt x="192241" y="137374"/>
                  </a:lnTo>
                  <a:lnTo>
                    <a:pt x="186476" y="151940"/>
                  </a:lnTo>
                  <a:lnTo>
                    <a:pt x="163819" y="176249"/>
                  </a:lnTo>
                  <a:lnTo>
                    <a:pt x="133436" y="194163"/>
                  </a:lnTo>
                  <a:lnTo>
                    <a:pt x="99620" y="202124"/>
                  </a:lnTo>
                  <a:lnTo>
                    <a:pt x="37223" y="196803"/>
                  </a:lnTo>
                  <a:lnTo>
                    <a:pt x="24121" y="19478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6187910" y="6184050"/>
              <a:ext cx="154924" cy="190957"/>
            </a:xfrm>
            <a:custGeom>
              <a:avLst/>
              <a:gdLst/>
              <a:ahLst/>
              <a:cxnLst/>
              <a:rect l="0" t="0" r="0" b="0"/>
              <a:pathLst>
                <a:path w="154924" h="190957">
                  <a:moveTo>
                    <a:pt x="23264" y="67555"/>
                  </a:moveTo>
                  <a:lnTo>
                    <a:pt x="13841" y="103441"/>
                  </a:lnTo>
                  <a:lnTo>
                    <a:pt x="11459" y="139364"/>
                  </a:lnTo>
                  <a:lnTo>
                    <a:pt x="18525" y="168534"/>
                  </a:lnTo>
                  <a:lnTo>
                    <a:pt x="24676" y="180579"/>
                  </a:lnTo>
                  <a:lnTo>
                    <a:pt x="33346" y="187085"/>
                  </a:lnTo>
                  <a:lnTo>
                    <a:pt x="43696" y="189899"/>
                  </a:lnTo>
                  <a:lnTo>
                    <a:pt x="55167" y="190251"/>
                  </a:lnTo>
                  <a:lnTo>
                    <a:pt x="76038" y="182518"/>
                  </a:lnTo>
                  <a:lnTo>
                    <a:pt x="114263" y="152726"/>
                  </a:lnTo>
                  <a:lnTo>
                    <a:pt x="141974" y="111919"/>
                  </a:lnTo>
                  <a:lnTo>
                    <a:pt x="154923" y="53955"/>
                  </a:lnTo>
                  <a:lnTo>
                    <a:pt x="149828" y="22916"/>
                  </a:lnTo>
                  <a:lnTo>
                    <a:pt x="144203" y="10373"/>
                  </a:lnTo>
                  <a:lnTo>
                    <a:pt x="134360" y="3535"/>
                  </a:lnTo>
                  <a:lnTo>
                    <a:pt x="107172" y="0"/>
                  </a:lnTo>
                  <a:lnTo>
                    <a:pt x="82900" y="7569"/>
                  </a:lnTo>
                  <a:lnTo>
                    <a:pt x="60433" y="24137"/>
                  </a:lnTo>
                  <a:lnTo>
                    <a:pt x="25136" y="66201"/>
                  </a:lnTo>
                  <a:lnTo>
                    <a:pt x="9877" y="94376"/>
                  </a:lnTo>
                  <a:lnTo>
                    <a:pt x="0" y="143211"/>
                  </a:lnTo>
                  <a:lnTo>
                    <a:pt x="3185" y="157603"/>
                  </a:lnTo>
                  <a:lnTo>
                    <a:pt x="18911" y="181718"/>
                  </a:lnTo>
                  <a:lnTo>
                    <a:pt x="31026" y="187844"/>
                  </a:lnTo>
                  <a:lnTo>
                    <a:pt x="86131" y="190793"/>
                  </a:lnTo>
                  <a:lnTo>
                    <a:pt x="119243" y="1909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6368430" y="6183807"/>
              <a:ext cx="125197" cy="191200"/>
            </a:xfrm>
            <a:custGeom>
              <a:avLst/>
              <a:gdLst/>
              <a:ahLst/>
              <a:cxnLst/>
              <a:rect l="0" t="0" r="0" b="0"/>
              <a:pathLst>
                <a:path w="125197" h="191200">
                  <a:moveTo>
                    <a:pt x="7279" y="26664"/>
                  </a:moveTo>
                  <a:lnTo>
                    <a:pt x="0" y="48501"/>
                  </a:lnTo>
                  <a:lnTo>
                    <a:pt x="489" y="71410"/>
                  </a:lnTo>
                  <a:lnTo>
                    <a:pt x="5938" y="130635"/>
                  </a:lnTo>
                  <a:lnTo>
                    <a:pt x="7014" y="187305"/>
                  </a:lnTo>
                  <a:lnTo>
                    <a:pt x="7226" y="139365"/>
                  </a:lnTo>
                  <a:lnTo>
                    <a:pt x="10302" y="102653"/>
                  </a:lnTo>
                  <a:lnTo>
                    <a:pt x="37104" y="41844"/>
                  </a:lnTo>
                  <a:lnTo>
                    <a:pt x="55574" y="16653"/>
                  </a:lnTo>
                  <a:lnTo>
                    <a:pt x="79018" y="378"/>
                  </a:lnTo>
                  <a:lnTo>
                    <a:pt x="90144" y="0"/>
                  </a:lnTo>
                  <a:lnTo>
                    <a:pt x="100609" y="4318"/>
                  </a:lnTo>
                  <a:lnTo>
                    <a:pt x="110632" y="11767"/>
                  </a:lnTo>
                  <a:lnTo>
                    <a:pt x="121770" y="36294"/>
                  </a:lnTo>
                  <a:lnTo>
                    <a:pt x="125196" y="67507"/>
                  </a:lnTo>
                  <a:lnTo>
                    <a:pt x="120083" y="119340"/>
                  </a:lnTo>
                  <a:lnTo>
                    <a:pt x="117584" y="175199"/>
                  </a:lnTo>
                  <a:lnTo>
                    <a:pt x="116968" y="19119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6537013" y="6098601"/>
              <a:ext cx="195188" cy="290964"/>
            </a:xfrm>
            <a:custGeom>
              <a:avLst/>
              <a:gdLst/>
              <a:ahLst/>
              <a:cxnLst/>
              <a:rect l="0" t="0" r="0" b="0"/>
              <a:pathLst>
                <a:path w="195188" h="290964">
                  <a:moveTo>
                    <a:pt x="126631" y="235271"/>
                  </a:moveTo>
                  <a:lnTo>
                    <a:pt x="145715" y="178019"/>
                  </a:lnTo>
                  <a:lnTo>
                    <a:pt x="151583" y="131301"/>
                  </a:lnTo>
                  <a:lnTo>
                    <a:pt x="144830" y="104764"/>
                  </a:lnTo>
                  <a:lnTo>
                    <a:pt x="138763" y="93421"/>
                  </a:lnTo>
                  <a:lnTo>
                    <a:pt x="130149" y="88907"/>
                  </a:lnTo>
                  <a:lnTo>
                    <a:pt x="119836" y="88944"/>
                  </a:lnTo>
                  <a:lnTo>
                    <a:pt x="108389" y="92016"/>
                  </a:lnTo>
                  <a:lnTo>
                    <a:pt x="83484" y="111680"/>
                  </a:lnTo>
                  <a:lnTo>
                    <a:pt x="30255" y="173956"/>
                  </a:lnTo>
                  <a:lnTo>
                    <a:pt x="3959" y="219643"/>
                  </a:lnTo>
                  <a:lnTo>
                    <a:pt x="0" y="248131"/>
                  </a:lnTo>
                  <a:lnTo>
                    <a:pt x="1077" y="262126"/>
                  </a:lnTo>
                  <a:lnTo>
                    <a:pt x="6365" y="272979"/>
                  </a:lnTo>
                  <a:lnTo>
                    <a:pt x="24428" y="289101"/>
                  </a:lnTo>
                  <a:lnTo>
                    <a:pt x="35644" y="290963"/>
                  </a:lnTo>
                  <a:lnTo>
                    <a:pt x="60294" y="284907"/>
                  </a:lnTo>
                  <a:lnTo>
                    <a:pt x="82421" y="263933"/>
                  </a:lnTo>
                  <a:lnTo>
                    <a:pt x="114174" y="208094"/>
                  </a:lnTo>
                  <a:lnTo>
                    <a:pt x="130219" y="159509"/>
                  </a:lnTo>
                  <a:lnTo>
                    <a:pt x="137342" y="99240"/>
                  </a:lnTo>
                  <a:lnTo>
                    <a:pt x="146732" y="47697"/>
                  </a:lnTo>
                  <a:lnTo>
                    <a:pt x="159163" y="3480"/>
                  </a:lnTo>
                  <a:lnTo>
                    <a:pt x="162030" y="0"/>
                  </a:lnTo>
                  <a:lnTo>
                    <a:pt x="163942" y="3774"/>
                  </a:lnTo>
                  <a:lnTo>
                    <a:pt x="167009" y="53616"/>
                  </a:lnTo>
                  <a:lnTo>
                    <a:pt x="167541" y="111707"/>
                  </a:lnTo>
                  <a:lnTo>
                    <a:pt x="167698" y="169883"/>
                  </a:lnTo>
                  <a:lnTo>
                    <a:pt x="178697" y="233189"/>
                  </a:lnTo>
                  <a:lnTo>
                    <a:pt x="195187" y="29011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6814467" y="6265316"/>
              <a:ext cx="13713" cy="137113"/>
            </a:xfrm>
            <a:custGeom>
              <a:avLst/>
              <a:gdLst/>
              <a:ahLst/>
              <a:cxnLst/>
              <a:rect l="0" t="0" r="0" b="0"/>
              <a:pathLst>
                <a:path w="13713" h="137113">
                  <a:moveTo>
                    <a:pt x="13712" y="0"/>
                  </a:moveTo>
                  <a:lnTo>
                    <a:pt x="2859" y="59660"/>
                  </a:lnTo>
                  <a:lnTo>
                    <a:pt x="847" y="102991"/>
                  </a:lnTo>
                  <a:lnTo>
                    <a:pt x="0" y="1371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6916257" y="6224183"/>
              <a:ext cx="49034" cy="120971"/>
            </a:xfrm>
            <a:custGeom>
              <a:avLst/>
              <a:gdLst/>
              <a:ahLst/>
              <a:cxnLst/>
              <a:rect l="0" t="0" r="0" b="0"/>
              <a:pathLst>
                <a:path w="49034" h="120971">
                  <a:moveTo>
                    <a:pt x="7899" y="41133"/>
                  </a:moveTo>
                  <a:lnTo>
                    <a:pt x="3837" y="100793"/>
                  </a:lnTo>
                  <a:lnTo>
                    <a:pt x="0" y="120970"/>
                  </a:lnTo>
                  <a:lnTo>
                    <a:pt x="13837" y="67032"/>
                  </a:lnTo>
                  <a:lnTo>
                    <a:pt x="31021" y="17981"/>
                  </a:lnTo>
                  <a:lnTo>
                    <a:pt x="4903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7008895" y="6196761"/>
              <a:ext cx="285465" cy="467998"/>
            </a:xfrm>
            <a:custGeom>
              <a:avLst/>
              <a:gdLst/>
              <a:ahLst/>
              <a:cxnLst/>
              <a:rect l="0" t="0" r="0" b="0"/>
              <a:pathLst>
                <a:path w="285465" h="467998">
                  <a:moveTo>
                    <a:pt x="24952" y="0"/>
                  </a:moveTo>
                  <a:lnTo>
                    <a:pt x="20889" y="59659"/>
                  </a:lnTo>
                  <a:lnTo>
                    <a:pt x="5868" y="121643"/>
                  </a:lnTo>
                  <a:lnTo>
                    <a:pt x="0" y="171292"/>
                  </a:lnTo>
                  <a:lnTo>
                    <a:pt x="3747" y="184274"/>
                  </a:lnTo>
                  <a:lnTo>
                    <a:pt x="10815" y="194452"/>
                  </a:lnTo>
                  <a:lnTo>
                    <a:pt x="20098" y="202761"/>
                  </a:lnTo>
                  <a:lnTo>
                    <a:pt x="32380" y="206777"/>
                  </a:lnTo>
                  <a:lnTo>
                    <a:pt x="62276" y="207176"/>
                  </a:lnTo>
                  <a:lnTo>
                    <a:pt x="87752" y="194150"/>
                  </a:lnTo>
                  <a:lnTo>
                    <a:pt x="128933" y="148548"/>
                  </a:lnTo>
                  <a:lnTo>
                    <a:pt x="157156" y="101736"/>
                  </a:lnTo>
                  <a:lnTo>
                    <a:pt x="163437" y="67052"/>
                  </a:lnTo>
                  <a:lnTo>
                    <a:pt x="162979" y="49271"/>
                  </a:lnTo>
                  <a:lnTo>
                    <a:pt x="156580" y="40464"/>
                  </a:lnTo>
                  <a:lnTo>
                    <a:pt x="146220" y="37640"/>
                  </a:lnTo>
                  <a:lnTo>
                    <a:pt x="133219" y="38805"/>
                  </a:lnTo>
                  <a:lnTo>
                    <a:pt x="121505" y="45674"/>
                  </a:lnTo>
                  <a:lnTo>
                    <a:pt x="80813" y="96423"/>
                  </a:lnTo>
                  <a:lnTo>
                    <a:pt x="71333" y="109986"/>
                  </a:lnTo>
                  <a:lnTo>
                    <a:pt x="64863" y="137243"/>
                  </a:lnTo>
                  <a:lnTo>
                    <a:pt x="65270" y="150910"/>
                  </a:lnTo>
                  <a:lnTo>
                    <a:pt x="70112" y="161545"/>
                  </a:lnTo>
                  <a:lnTo>
                    <a:pt x="87680" y="177425"/>
                  </a:lnTo>
                  <a:lnTo>
                    <a:pt x="98763" y="179222"/>
                  </a:lnTo>
                  <a:lnTo>
                    <a:pt x="123265" y="173093"/>
                  </a:lnTo>
                  <a:lnTo>
                    <a:pt x="141265" y="156150"/>
                  </a:lnTo>
                  <a:lnTo>
                    <a:pt x="170271" y="94874"/>
                  </a:lnTo>
                  <a:lnTo>
                    <a:pt x="179931" y="68065"/>
                  </a:lnTo>
                  <a:lnTo>
                    <a:pt x="183116" y="66705"/>
                  </a:lnTo>
                  <a:lnTo>
                    <a:pt x="186654" y="85507"/>
                  </a:lnTo>
                  <a:lnTo>
                    <a:pt x="188647" y="138917"/>
                  </a:lnTo>
                  <a:lnTo>
                    <a:pt x="196516" y="195708"/>
                  </a:lnTo>
                  <a:lnTo>
                    <a:pt x="201218" y="258407"/>
                  </a:lnTo>
                  <a:lnTo>
                    <a:pt x="202317" y="302742"/>
                  </a:lnTo>
                  <a:lnTo>
                    <a:pt x="201282" y="346313"/>
                  </a:lnTo>
                  <a:lnTo>
                    <a:pt x="192135" y="403580"/>
                  </a:lnTo>
                  <a:lnTo>
                    <a:pt x="184061" y="435311"/>
                  </a:lnTo>
                  <a:lnTo>
                    <a:pt x="176729" y="447124"/>
                  </a:lnTo>
                  <a:lnTo>
                    <a:pt x="156394" y="464312"/>
                  </a:lnTo>
                  <a:lnTo>
                    <a:pt x="144572" y="467982"/>
                  </a:lnTo>
                  <a:lnTo>
                    <a:pt x="119250" y="467997"/>
                  </a:lnTo>
                  <a:lnTo>
                    <a:pt x="109145" y="462821"/>
                  </a:lnTo>
                  <a:lnTo>
                    <a:pt x="93856" y="444882"/>
                  </a:lnTo>
                  <a:lnTo>
                    <a:pt x="76683" y="401808"/>
                  </a:lnTo>
                  <a:lnTo>
                    <a:pt x="74858" y="359874"/>
                  </a:lnTo>
                  <a:lnTo>
                    <a:pt x="80648" y="315337"/>
                  </a:lnTo>
                  <a:lnTo>
                    <a:pt x="93378" y="280308"/>
                  </a:lnTo>
                  <a:lnTo>
                    <a:pt x="113255" y="253568"/>
                  </a:lnTo>
                  <a:lnTo>
                    <a:pt x="137324" y="233050"/>
                  </a:lnTo>
                  <a:lnTo>
                    <a:pt x="190016" y="207465"/>
                  </a:lnTo>
                  <a:lnTo>
                    <a:pt x="203551" y="202295"/>
                  </a:lnTo>
                  <a:lnTo>
                    <a:pt x="230777" y="200614"/>
                  </a:lnTo>
                  <a:lnTo>
                    <a:pt x="244435" y="202298"/>
                  </a:lnTo>
                  <a:lnTo>
                    <a:pt x="263675" y="212295"/>
                  </a:lnTo>
                  <a:lnTo>
                    <a:pt x="285464" y="2330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6924156" y="6087071"/>
              <a:ext cx="27424" cy="1"/>
            </a:xfrm>
            <a:custGeom>
              <a:avLst/>
              <a:gdLst/>
              <a:ahLst/>
              <a:cxnLst/>
              <a:rect l="0" t="0" r="0" b="0"/>
              <a:pathLst>
                <a:path w="27424" h="1">
                  <a:moveTo>
                    <a:pt x="27423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7500075" y="6100782"/>
              <a:ext cx="164488" cy="260514"/>
            </a:xfrm>
            <a:custGeom>
              <a:avLst/>
              <a:gdLst/>
              <a:ahLst/>
              <a:cxnLst/>
              <a:rect l="0" t="0" r="0" b="0"/>
              <a:pathLst>
                <a:path w="164488" h="260514">
                  <a:moveTo>
                    <a:pt x="68508" y="0"/>
                  </a:moveTo>
                  <a:lnTo>
                    <a:pt x="66984" y="53208"/>
                  </a:lnTo>
                  <a:lnTo>
                    <a:pt x="56038" y="105989"/>
                  </a:lnTo>
                  <a:lnTo>
                    <a:pt x="35698" y="160221"/>
                  </a:lnTo>
                  <a:lnTo>
                    <a:pt x="17822" y="213361"/>
                  </a:lnTo>
                  <a:lnTo>
                    <a:pt x="0" y="251112"/>
                  </a:lnTo>
                  <a:lnTo>
                    <a:pt x="1507" y="252722"/>
                  </a:lnTo>
                  <a:lnTo>
                    <a:pt x="33099" y="240692"/>
                  </a:lnTo>
                  <a:lnTo>
                    <a:pt x="57341" y="240532"/>
                  </a:lnTo>
                  <a:lnTo>
                    <a:pt x="117423" y="245563"/>
                  </a:lnTo>
                  <a:lnTo>
                    <a:pt x="140014" y="250314"/>
                  </a:lnTo>
                  <a:lnTo>
                    <a:pt x="164487" y="260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7685291" y="6169338"/>
              <a:ext cx="144619" cy="212126"/>
            </a:xfrm>
            <a:custGeom>
              <a:avLst/>
              <a:gdLst/>
              <a:ahLst/>
              <a:cxnLst/>
              <a:rect l="0" t="0" r="0" b="0"/>
              <a:pathLst>
                <a:path w="144619" h="212126">
                  <a:moveTo>
                    <a:pt x="75249" y="0"/>
                  </a:moveTo>
                  <a:lnTo>
                    <a:pt x="15628" y="55558"/>
                  </a:lnTo>
                  <a:lnTo>
                    <a:pt x="3509" y="64461"/>
                  </a:lnTo>
                  <a:lnTo>
                    <a:pt x="0" y="71920"/>
                  </a:lnTo>
                  <a:lnTo>
                    <a:pt x="2230" y="78416"/>
                  </a:lnTo>
                  <a:lnTo>
                    <a:pt x="16898" y="89696"/>
                  </a:lnTo>
                  <a:lnTo>
                    <a:pt x="76593" y="114034"/>
                  </a:lnTo>
                  <a:lnTo>
                    <a:pt x="119413" y="143443"/>
                  </a:lnTo>
                  <a:lnTo>
                    <a:pt x="138551" y="160747"/>
                  </a:lnTo>
                  <a:lnTo>
                    <a:pt x="143349" y="171150"/>
                  </a:lnTo>
                  <a:lnTo>
                    <a:pt x="144618" y="194897"/>
                  </a:lnTo>
                  <a:lnTo>
                    <a:pt x="138253" y="203058"/>
                  </a:lnTo>
                  <a:lnTo>
                    <a:pt x="114931" y="212125"/>
                  </a:lnTo>
                  <a:lnTo>
                    <a:pt x="92377" y="212093"/>
                  </a:lnTo>
                  <a:lnTo>
                    <a:pt x="61538" y="2056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8013042" y="6175770"/>
              <a:ext cx="213680" cy="212948"/>
            </a:xfrm>
            <a:custGeom>
              <a:avLst/>
              <a:gdLst/>
              <a:ahLst/>
              <a:cxnLst/>
              <a:rect l="0" t="0" r="0" b="0"/>
              <a:pathLst>
                <a:path w="213680" h="212948">
                  <a:moveTo>
                    <a:pt x="199968" y="7279"/>
                  </a:moveTo>
                  <a:lnTo>
                    <a:pt x="170852" y="0"/>
                  </a:lnTo>
                  <a:lnTo>
                    <a:pt x="140308" y="4552"/>
                  </a:lnTo>
                  <a:lnTo>
                    <a:pt x="107943" y="18255"/>
                  </a:lnTo>
                  <a:lnTo>
                    <a:pt x="65550" y="51665"/>
                  </a:lnTo>
                  <a:lnTo>
                    <a:pt x="13538" y="110118"/>
                  </a:lnTo>
                  <a:lnTo>
                    <a:pt x="2850" y="137791"/>
                  </a:lnTo>
                  <a:lnTo>
                    <a:pt x="0" y="153702"/>
                  </a:lnTo>
                  <a:lnTo>
                    <a:pt x="2670" y="167357"/>
                  </a:lnTo>
                  <a:lnTo>
                    <a:pt x="17825" y="190653"/>
                  </a:lnTo>
                  <a:lnTo>
                    <a:pt x="28265" y="196561"/>
                  </a:lnTo>
                  <a:lnTo>
                    <a:pt x="52053" y="199063"/>
                  </a:lnTo>
                  <a:lnTo>
                    <a:pt x="91139" y="191906"/>
                  </a:lnTo>
                  <a:lnTo>
                    <a:pt x="124388" y="172858"/>
                  </a:lnTo>
                  <a:lnTo>
                    <a:pt x="153536" y="140637"/>
                  </a:lnTo>
                  <a:lnTo>
                    <a:pt x="176691" y="88523"/>
                  </a:lnTo>
                  <a:lnTo>
                    <a:pt x="176832" y="88864"/>
                  </a:lnTo>
                  <a:lnTo>
                    <a:pt x="174450" y="102954"/>
                  </a:lnTo>
                  <a:lnTo>
                    <a:pt x="176984" y="157591"/>
                  </a:lnTo>
                  <a:lnTo>
                    <a:pt x="185182" y="182250"/>
                  </a:lnTo>
                  <a:lnTo>
                    <a:pt x="213679" y="2129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8310379" y="6155627"/>
              <a:ext cx="94589" cy="223155"/>
            </a:xfrm>
            <a:custGeom>
              <a:avLst/>
              <a:gdLst/>
              <a:ahLst/>
              <a:cxnLst/>
              <a:rect l="0" t="0" r="0" b="0"/>
              <a:pathLst>
                <a:path w="94589" h="223155">
                  <a:moveTo>
                    <a:pt x="12320" y="109689"/>
                  </a:moveTo>
                  <a:lnTo>
                    <a:pt x="1468" y="158497"/>
                  </a:lnTo>
                  <a:lnTo>
                    <a:pt x="3518" y="203879"/>
                  </a:lnTo>
                  <a:lnTo>
                    <a:pt x="6885" y="223154"/>
                  </a:lnTo>
                  <a:lnTo>
                    <a:pt x="5650" y="221896"/>
                  </a:lnTo>
                  <a:lnTo>
                    <a:pt x="3303" y="216486"/>
                  </a:lnTo>
                  <a:lnTo>
                    <a:pt x="0" y="179758"/>
                  </a:lnTo>
                  <a:lnTo>
                    <a:pt x="6299" y="130281"/>
                  </a:lnTo>
                  <a:lnTo>
                    <a:pt x="23601" y="71438"/>
                  </a:lnTo>
                  <a:lnTo>
                    <a:pt x="47825" y="38771"/>
                  </a:lnTo>
                  <a:lnTo>
                    <a:pt x="9458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8401577" y="6266463"/>
              <a:ext cx="154213" cy="144945"/>
            </a:xfrm>
            <a:custGeom>
              <a:avLst/>
              <a:gdLst/>
              <a:ahLst/>
              <a:cxnLst/>
              <a:rect l="0" t="0" r="0" b="0"/>
              <a:pathLst>
                <a:path w="154213" h="144945">
                  <a:moveTo>
                    <a:pt x="3390" y="81120"/>
                  </a:moveTo>
                  <a:lnTo>
                    <a:pt x="32505" y="73842"/>
                  </a:lnTo>
                  <a:lnTo>
                    <a:pt x="54925" y="58080"/>
                  </a:lnTo>
                  <a:lnTo>
                    <a:pt x="73521" y="35841"/>
                  </a:lnTo>
                  <a:lnTo>
                    <a:pt x="86865" y="10722"/>
                  </a:lnTo>
                  <a:lnTo>
                    <a:pt x="84938" y="3719"/>
                  </a:lnTo>
                  <a:lnTo>
                    <a:pt x="77561" y="573"/>
                  </a:lnTo>
                  <a:lnTo>
                    <a:pt x="66548" y="0"/>
                  </a:lnTo>
                  <a:lnTo>
                    <a:pt x="42125" y="11550"/>
                  </a:lnTo>
                  <a:lnTo>
                    <a:pt x="19082" y="31919"/>
                  </a:lnTo>
                  <a:lnTo>
                    <a:pt x="3762" y="56206"/>
                  </a:lnTo>
                  <a:lnTo>
                    <a:pt x="0" y="86298"/>
                  </a:lnTo>
                  <a:lnTo>
                    <a:pt x="1130" y="102854"/>
                  </a:lnTo>
                  <a:lnTo>
                    <a:pt x="6454" y="115414"/>
                  </a:lnTo>
                  <a:lnTo>
                    <a:pt x="24557" y="133433"/>
                  </a:lnTo>
                  <a:lnTo>
                    <a:pt x="51899" y="142457"/>
                  </a:lnTo>
                  <a:lnTo>
                    <a:pt x="82841" y="144944"/>
                  </a:lnTo>
                  <a:lnTo>
                    <a:pt x="131820" y="138190"/>
                  </a:lnTo>
                  <a:lnTo>
                    <a:pt x="154212" y="13596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8775169" y="6210471"/>
              <a:ext cx="246802" cy="13713"/>
            </a:xfrm>
            <a:custGeom>
              <a:avLst/>
              <a:gdLst/>
              <a:ahLst/>
              <a:cxnLst/>
              <a:rect l="0" t="0" r="0" b="0"/>
              <a:pathLst>
                <a:path w="246802" h="13713">
                  <a:moveTo>
                    <a:pt x="0" y="0"/>
                  </a:moveTo>
                  <a:lnTo>
                    <a:pt x="45309" y="9424"/>
                  </a:lnTo>
                  <a:lnTo>
                    <a:pt x="104494" y="12441"/>
                  </a:lnTo>
                  <a:lnTo>
                    <a:pt x="148006" y="13148"/>
                  </a:lnTo>
                  <a:lnTo>
                    <a:pt x="208049" y="13545"/>
                  </a:lnTo>
                  <a:lnTo>
                    <a:pt x="246801" y="137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8802591" y="6320161"/>
              <a:ext cx="233092" cy="2"/>
            </a:xfrm>
            <a:custGeom>
              <a:avLst/>
              <a:gdLst/>
              <a:ahLst/>
              <a:cxnLst/>
              <a:rect l="0" t="0" r="0" b="0"/>
              <a:pathLst>
                <a:path w="233092" h="2">
                  <a:moveTo>
                    <a:pt x="0" y="0"/>
                  </a:moveTo>
                  <a:lnTo>
                    <a:pt x="45309" y="1"/>
                  </a:lnTo>
                  <a:lnTo>
                    <a:pt x="104495" y="1"/>
                  </a:lnTo>
                  <a:lnTo>
                    <a:pt x="167227" y="1"/>
                  </a:lnTo>
                  <a:lnTo>
                    <a:pt x="184611" y="1"/>
                  </a:lnTo>
                  <a:lnTo>
                    <a:pt x="23309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8802591" y="6081336"/>
              <a:ext cx="274225" cy="88003"/>
            </a:xfrm>
            <a:custGeom>
              <a:avLst/>
              <a:gdLst/>
              <a:ahLst/>
              <a:cxnLst/>
              <a:rect l="0" t="0" r="0" b="0"/>
              <a:pathLst>
                <a:path w="274225" h="88003">
                  <a:moveTo>
                    <a:pt x="0" y="88002"/>
                  </a:moveTo>
                  <a:lnTo>
                    <a:pt x="0" y="58886"/>
                  </a:lnTo>
                  <a:lnTo>
                    <a:pt x="14558" y="18944"/>
                  </a:lnTo>
                  <a:lnTo>
                    <a:pt x="24940" y="9971"/>
                  </a:lnTo>
                  <a:lnTo>
                    <a:pt x="52726" y="0"/>
                  </a:lnTo>
                  <a:lnTo>
                    <a:pt x="65620" y="388"/>
                  </a:lnTo>
                  <a:lnTo>
                    <a:pt x="125121" y="23613"/>
                  </a:lnTo>
                  <a:lnTo>
                    <a:pt x="165044" y="37608"/>
                  </a:lnTo>
                  <a:lnTo>
                    <a:pt x="192183" y="38690"/>
                  </a:lnTo>
                  <a:lnTo>
                    <a:pt x="246847" y="26971"/>
                  </a:lnTo>
                  <a:lnTo>
                    <a:pt x="262056" y="18728"/>
                  </a:lnTo>
                  <a:lnTo>
                    <a:pt x="274224" y="57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2" name="Group 181"/>
          <p:cNvGrpSpPr/>
          <p:nvPr/>
        </p:nvGrpSpPr>
        <p:grpSpPr>
          <a:xfrm>
            <a:off x="5004588" y="6589764"/>
            <a:ext cx="2755953" cy="415513"/>
            <a:chOff x="5004588" y="6589764"/>
            <a:chExt cx="2755953" cy="415513"/>
          </a:xfrm>
        </p:grpSpPr>
        <p:sp>
          <p:nvSpPr>
            <p:cNvPr id="165" name="Freeform 164"/>
            <p:cNvSpPr/>
            <p:nvPr/>
          </p:nvSpPr>
          <p:spPr>
            <a:xfrm>
              <a:off x="5059433" y="6621362"/>
              <a:ext cx="13713" cy="339494"/>
            </a:xfrm>
            <a:custGeom>
              <a:avLst/>
              <a:gdLst/>
              <a:ahLst/>
              <a:cxnLst/>
              <a:rect l="0" t="0" r="0" b="0"/>
              <a:pathLst>
                <a:path w="13713" h="339494">
                  <a:moveTo>
                    <a:pt x="0" y="0"/>
                  </a:moveTo>
                  <a:lnTo>
                    <a:pt x="0" y="45309"/>
                  </a:lnTo>
                  <a:lnTo>
                    <a:pt x="0" y="106017"/>
                  </a:lnTo>
                  <a:lnTo>
                    <a:pt x="0" y="155285"/>
                  </a:lnTo>
                  <a:lnTo>
                    <a:pt x="0" y="199526"/>
                  </a:lnTo>
                  <a:lnTo>
                    <a:pt x="0" y="258692"/>
                  </a:lnTo>
                  <a:lnTo>
                    <a:pt x="0" y="314818"/>
                  </a:lnTo>
                  <a:lnTo>
                    <a:pt x="0" y="339493"/>
                  </a:lnTo>
                  <a:lnTo>
                    <a:pt x="0" y="290624"/>
                  </a:lnTo>
                  <a:lnTo>
                    <a:pt x="7279" y="240320"/>
                  </a:lnTo>
                  <a:lnTo>
                    <a:pt x="10853" y="208881"/>
                  </a:lnTo>
                  <a:lnTo>
                    <a:pt x="13712" y="1645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/>
            <p:cNvSpPr/>
            <p:nvPr/>
          </p:nvSpPr>
          <p:spPr>
            <a:xfrm>
              <a:off x="5127989" y="6589764"/>
              <a:ext cx="38220" cy="360668"/>
            </a:xfrm>
            <a:custGeom>
              <a:avLst/>
              <a:gdLst/>
              <a:ahLst/>
              <a:cxnLst/>
              <a:rect l="0" t="0" r="0" b="0"/>
              <a:pathLst>
                <a:path w="38220" h="360668">
                  <a:moveTo>
                    <a:pt x="0" y="31598"/>
                  </a:moveTo>
                  <a:lnTo>
                    <a:pt x="0" y="2482"/>
                  </a:lnTo>
                  <a:lnTo>
                    <a:pt x="1524" y="0"/>
                  </a:lnTo>
                  <a:lnTo>
                    <a:pt x="7279" y="13492"/>
                  </a:lnTo>
                  <a:lnTo>
                    <a:pt x="13965" y="73330"/>
                  </a:lnTo>
                  <a:lnTo>
                    <a:pt x="22758" y="135033"/>
                  </a:lnTo>
                  <a:lnTo>
                    <a:pt x="27564" y="198511"/>
                  </a:lnTo>
                  <a:lnTo>
                    <a:pt x="36436" y="249143"/>
                  </a:lnTo>
                  <a:lnTo>
                    <a:pt x="38219" y="300539"/>
                  </a:lnTo>
                  <a:lnTo>
                    <a:pt x="27423" y="36066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>
            <a:xfrm>
              <a:off x="5004588" y="6785896"/>
              <a:ext cx="164536" cy="41135"/>
            </a:xfrm>
            <a:custGeom>
              <a:avLst/>
              <a:gdLst/>
              <a:ahLst/>
              <a:cxnLst/>
              <a:rect l="0" t="0" r="0" b="0"/>
              <a:pathLst>
                <a:path w="164536" h="41135">
                  <a:moveTo>
                    <a:pt x="0" y="41134"/>
                  </a:moveTo>
                  <a:lnTo>
                    <a:pt x="59660" y="37071"/>
                  </a:lnTo>
                  <a:lnTo>
                    <a:pt x="121644" y="22050"/>
                  </a:lnTo>
                  <a:lnTo>
                    <a:pt x="16453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>
            <a:xfrm>
              <a:off x="5278813" y="6607651"/>
              <a:ext cx="21500" cy="342781"/>
            </a:xfrm>
            <a:custGeom>
              <a:avLst/>
              <a:gdLst/>
              <a:ahLst/>
              <a:cxnLst/>
              <a:rect l="0" t="0" r="0" b="0"/>
              <a:pathLst>
                <a:path w="21500" h="342781">
                  <a:moveTo>
                    <a:pt x="0" y="0"/>
                  </a:moveTo>
                  <a:lnTo>
                    <a:pt x="10852" y="48807"/>
                  </a:lnTo>
                  <a:lnTo>
                    <a:pt x="12864" y="98251"/>
                  </a:lnTo>
                  <a:lnTo>
                    <a:pt x="17523" y="151497"/>
                  </a:lnTo>
                  <a:lnTo>
                    <a:pt x="21499" y="186162"/>
                  </a:lnTo>
                  <a:lnTo>
                    <a:pt x="16696" y="234421"/>
                  </a:lnTo>
                  <a:lnTo>
                    <a:pt x="14595" y="291037"/>
                  </a:lnTo>
                  <a:lnTo>
                    <a:pt x="13711" y="342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5429636" y="6621362"/>
              <a:ext cx="1" cy="342781"/>
            </a:xfrm>
            <a:custGeom>
              <a:avLst/>
              <a:gdLst/>
              <a:ahLst/>
              <a:cxnLst/>
              <a:rect l="0" t="0" r="0" b="0"/>
              <a:pathLst>
                <a:path w="1" h="342781">
                  <a:moveTo>
                    <a:pt x="0" y="0"/>
                  </a:moveTo>
                  <a:lnTo>
                    <a:pt x="0" y="45309"/>
                  </a:lnTo>
                  <a:lnTo>
                    <a:pt x="0" y="102970"/>
                  </a:lnTo>
                  <a:lnTo>
                    <a:pt x="0" y="159327"/>
                  </a:lnTo>
                  <a:lnTo>
                    <a:pt x="0" y="214620"/>
                  </a:lnTo>
                  <a:lnTo>
                    <a:pt x="0" y="269597"/>
                  </a:lnTo>
                  <a:lnTo>
                    <a:pt x="0" y="326519"/>
                  </a:lnTo>
                  <a:lnTo>
                    <a:pt x="0" y="342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5347369" y="6819131"/>
              <a:ext cx="137113" cy="7900"/>
            </a:xfrm>
            <a:custGeom>
              <a:avLst/>
              <a:gdLst/>
              <a:ahLst/>
              <a:cxnLst/>
              <a:rect l="0" t="0" r="0" b="0"/>
              <a:pathLst>
                <a:path w="137113" h="7900">
                  <a:moveTo>
                    <a:pt x="0" y="7899"/>
                  </a:moveTo>
                  <a:lnTo>
                    <a:pt x="59659" y="3836"/>
                  </a:lnTo>
                  <a:lnTo>
                    <a:pt x="90501" y="0"/>
                  </a:lnTo>
                  <a:lnTo>
                    <a:pt x="137112" y="789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5580459" y="6909297"/>
              <a:ext cx="1" cy="13712"/>
            </a:xfrm>
            <a:custGeom>
              <a:avLst/>
              <a:gdLst/>
              <a:ahLst/>
              <a:cxnLst/>
              <a:rect l="0" t="0" r="0" b="0"/>
              <a:pathLst>
                <a:path w="1" h="13712">
                  <a:moveTo>
                    <a:pt x="0" y="0"/>
                  </a:moveTo>
                  <a:lnTo>
                    <a:pt x="0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5827261" y="6593939"/>
              <a:ext cx="13712" cy="411338"/>
            </a:xfrm>
            <a:custGeom>
              <a:avLst/>
              <a:gdLst/>
              <a:ahLst/>
              <a:cxnLst/>
              <a:rect l="0" t="0" r="0" b="0"/>
              <a:pathLst>
                <a:path w="13712" h="411338">
                  <a:moveTo>
                    <a:pt x="0" y="0"/>
                  </a:moveTo>
                  <a:lnTo>
                    <a:pt x="10852" y="48808"/>
                  </a:lnTo>
                  <a:lnTo>
                    <a:pt x="12864" y="102315"/>
                  </a:lnTo>
                  <a:lnTo>
                    <a:pt x="13460" y="162350"/>
                  </a:lnTo>
                  <a:lnTo>
                    <a:pt x="13637" y="218733"/>
                  </a:lnTo>
                  <a:lnTo>
                    <a:pt x="13689" y="274032"/>
                  </a:lnTo>
                  <a:lnTo>
                    <a:pt x="13705" y="333075"/>
                  </a:lnTo>
                  <a:lnTo>
                    <a:pt x="13709" y="382562"/>
                  </a:lnTo>
                  <a:lnTo>
                    <a:pt x="13711" y="41133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5964373" y="6773672"/>
              <a:ext cx="164535" cy="231605"/>
            </a:xfrm>
            <a:custGeom>
              <a:avLst/>
              <a:gdLst/>
              <a:ahLst/>
              <a:cxnLst/>
              <a:rect l="0" t="0" r="0" b="0"/>
              <a:pathLst>
                <a:path w="164535" h="231605">
                  <a:moveTo>
                    <a:pt x="0" y="25935"/>
                  </a:moveTo>
                  <a:lnTo>
                    <a:pt x="10852" y="85595"/>
                  </a:lnTo>
                  <a:lnTo>
                    <a:pt x="12864" y="137052"/>
                  </a:lnTo>
                  <a:lnTo>
                    <a:pt x="9398" y="186830"/>
                  </a:lnTo>
                  <a:lnTo>
                    <a:pt x="6265" y="201754"/>
                  </a:lnTo>
                  <a:lnTo>
                    <a:pt x="4177" y="205611"/>
                  </a:lnTo>
                  <a:lnTo>
                    <a:pt x="2784" y="202087"/>
                  </a:lnTo>
                  <a:lnTo>
                    <a:pt x="2760" y="180398"/>
                  </a:lnTo>
                  <a:lnTo>
                    <a:pt x="11313" y="125362"/>
                  </a:lnTo>
                  <a:lnTo>
                    <a:pt x="23495" y="63859"/>
                  </a:lnTo>
                  <a:lnTo>
                    <a:pt x="32278" y="30603"/>
                  </a:lnTo>
                  <a:lnTo>
                    <a:pt x="39800" y="18383"/>
                  </a:lnTo>
                  <a:lnTo>
                    <a:pt x="60346" y="742"/>
                  </a:lnTo>
                  <a:lnTo>
                    <a:pt x="70700" y="0"/>
                  </a:lnTo>
                  <a:lnTo>
                    <a:pt x="80649" y="4075"/>
                  </a:lnTo>
                  <a:lnTo>
                    <a:pt x="90329" y="11362"/>
                  </a:lnTo>
                  <a:lnTo>
                    <a:pt x="101085" y="35708"/>
                  </a:lnTo>
                  <a:lnTo>
                    <a:pt x="111202" y="87739"/>
                  </a:lnTo>
                  <a:lnTo>
                    <a:pt x="123849" y="147335"/>
                  </a:lnTo>
                  <a:lnTo>
                    <a:pt x="134264" y="181963"/>
                  </a:lnTo>
                  <a:lnTo>
                    <a:pt x="164534" y="23160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6224886" y="6593939"/>
              <a:ext cx="27423" cy="342781"/>
            </a:xfrm>
            <a:custGeom>
              <a:avLst/>
              <a:gdLst/>
              <a:ahLst/>
              <a:cxnLst/>
              <a:rect l="0" t="0" r="0" b="0"/>
              <a:pathLst>
                <a:path w="27423" h="342781">
                  <a:moveTo>
                    <a:pt x="0" y="0"/>
                  </a:moveTo>
                  <a:lnTo>
                    <a:pt x="9423" y="54733"/>
                  </a:lnTo>
                  <a:lnTo>
                    <a:pt x="12440" y="115412"/>
                  </a:lnTo>
                  <a:lnTo>
                    <a:pt x="13334" y="172662"/>
                  </a:lnTo>
                  <a:lnTo>
                    <a:pt x="15123" y="229744"/>
                  </a:lnTo>
                  <a:lnTo>
                    <a:pt x="23100" y="289652"/>
                  </a:lnTo>
                  <a:lnTo>
                    <a:pt x="27422" y="342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Freeform 174"/>
            <p:cNvSpPr/>
            <p:nvPr/>
          </p:nvSpPr>
          <p:spPr>
            <a:xfrm>
              <a:off x="6128907" y="6813319"/>
              <a:ext cx="178247" cy="13712"/>
            </a:xfrm>
            <a:custGeom>
              <a:avLst/>
              <a:gdLst/>
              <a:ahLst/>
              <a:cxnLst/>
              <a:rect l="0" t="0" r="0" b="0"/>
              <a:pathLst>
                <a:path w="178247" h="13712">
                  <a:moveTo>
                    <a:pt x="0" y="0"/>
                  </a:moveTo>
                  <a:lnTo>
                    <a:pt x="45309" y="0"/>
                  </a:lnTo>
                  <a:lnTo>
                    <a:pt x="102971" y="0"/>
                  </a:lnTo>
                  <a:lnTo>
                    <a:pt x="153234" y="1524"/>
                  </a:lnTo>
                  <a:lnTo>
                    <a:pt x="161571" y="4063"/>
                  </a:lnTo>
                  <a:lnTo>
                    <a:pt x="178246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Freeform 175"/>
            <p:cNvSpPr/>
            <p:nvPr/>
          </p:nvSpPr>
          <p:spPr>
            <a:xfrm>
              <a:off x="6403131" y="6909297"/>
              <a:ext cx="13712" cy="13712"/>
            </a:xfrm>
            <a:custGeom>
              <a:avLst/>
              <a:gdLst/>
              <a:ahLst/>
              <a:cxnLst/>
              <a:rect l="0" t="0" r="0" b="0"/>
              <a:pathLst>
                <a:path w="13712" h="13712">
                  <a:moveTo>
                    <a:pt x="13711" y="0"/>
                  </a:moveTo>
                  <a:lnTo>
                    <a:pt x="0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Freeform 176"/>
            <p:cNvSpPr/>
            <p:nvPr/>
          </p:nvSpPr>
          <p:spPr>
            <a:xfrm>
              <a:off x="6700151" y="6648784"/>
              <a:ext cx="182873" cy="308730"/>
            </a:xfrm>
            <a:custGeom>
              <a:avLst/>
              <a:gdLst/>
              <a:ahLst/>
              <a:cxnLst/>
              <a:rect l="0" t="0" r="0" b="0"/>
              <a:pathLst>
                <a:path w="182873" h="308730">
                  <a:moveTo>
                    <a:pt x="59471" y="0"/>
                  </a:moveTo>
                  <a:lnTo>
                    <a:pt x="55409" y="59659"/>
                  </a:lnTo>
                  <a:lnTo>
                    <a:pt x="48618" y="111117"/>
                  </a:lnTo>
                  <a:lnTo>
                    <a:pt x="42544" y="160895"/>
                  </a:lnTo>
                  <a:lnTo>
                    <a:pt x="26843" y="218660"/>
                  </a:lnTo>
                  <a:lnTo>
                    <a:pt x="9071" y="274082"/>
                  </a:lnTo>
                  <a:lnTo>
                    <a:pt x="0" y="301583"/>
                  </a:lnTo>
                  <a:lnTo>
                    <a:pt x="18" y="307698"/>
                  </a:lnTo>
                  <a:lnTo>
                    <a:pt x="3078" y="308729"/>
                  </a:lnTo>
                  <a:lnTo>
                    <a:pt x="60114" y="291633"/>
                  </a:lnTo>
                  <a:lnTo>
                    <a:pt x="111291" y="280060"/>
                  </a:lnTo>
                  <a:lnTo>
                    <a:pt x="158954" y="277477"/>
                  </a:lnTo>
                  <a:lnTo>
                    <a:pt x="166927" y="279440"/>
                  </a:lnTo>
                  <a:lnTo>
                    <a:pt x="182872" y="2879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Freeform 177"/>
            <p:cNvSpPr/>
            <p:nvPr/>
          </p:nvSpPr>
          <p:spPr>
            <a:xfrm>
              <a:off x="6862995" y="6772185"/>
              <a:ext cx="154438" cy="193860"/>
            </a:xfrm>
            <a:custGeom>
              <a:avLst/>
              <a:gdLst/>
              <a:ahLst/>
              <a:cxnLst/>
              <a:rect l="0" t="0" r="0" b="0"/>
              <a:pathLst>
                <a:path w="154438" h="193860">
                  <a:moveTo>
                    <a:pt x="88584" y="0"/>
                  </a:moveTo>
                  <a:lnTo>
                    <a:pt x="57268" y="12470"/>
                  </a:lnTo>
                  <a:lnTo>
                    <a:pt x="3697" y="51315"/>
                  </a:lnTo>
                  <a:lnTo>
                    <a:pt x="0" y="58586"/>
                  </a:lnTo>
                  <a:lnTo>
                    <a:pt x="2106" y="64957"/>
                  </a:lnTo>
                  <a:lnTo>
                    <a:pt x="16633" y="76097"/>
                  </a:lnTo>
                  <a:lnTo>
                    <a:pt x="71324" y="95662"/>
                  </a:lnTo>
                  <a:lnTo>
                    <a:pt x="124604" y="113658"/>
                  </a:lnTo>
                  <a:lnTo>
                    <a:pt x="140020" y="121476"/>
                  </a:lnTo>
                  <a:lnTo>
                    <a:pt x="148774" y="132782"/>
                  </a:lnTo>
                  <a:lnTo>
                    <a:pt x="154437" y="161594"/>
                  </a:lnTo>
                  <a:lnTo>
                    <a:pt x="150768" y="173238"/>
                  </a:lnTo>
                  <a:lnTo>
                    <a:pt x="143751" y="182525"/>
                  </a:lnTo>
                  <a:lnTo>
                    <a:pt x="134503" y="190240"/>
                  </a:lnTo>
                  <a:lnTo>
                    <a:pt x="123767" y="193859"/>
                  </a:lnTo>
                  <a:lnTo>
                    <a:pt x="61161" y="1919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Freeform 178"/>
            <p:cNvSpPr/>
            <p:nvPr/>
          </p:nvSpPr>
          <p:spPr>
            <a:xfrm>
              <a:off x="7194336" y="6785896"/>
              <a:ext cx="196002" cy="191958"/>
            </a:xfrm>
            <a:custGeom>
              <a:avLst/>
              <a:gdLst/>
              <a:ahLst/>
              <a:cxnLst/>
              <a:rect l="0" t="0" r="0" b="0"/>
              <a:pathLst>
                <a:path w="196002" h="191958">
                  <a:moveTo>
                    <a:pt x="127446" y="0"/>
                  </a:moveTo>
                  <a:lnTo>
                    <a:pt x="71848" y="18978"/>
                  </a:lnTo>
                  <a:lnTo>
                    <a:pt x="58388" y="26363"/>
                  </a:lnTo>
                  <a:lnTo>
                    <a:pt x="24886" y="65873"/>
                  </a:lnTo>
                  <a:lnTo>
                    <a:pt x="2941" y="108895"/>
                  </a:lnTo>
                  <a:lnTo>
                    <a:pt x="0" y="136759"/>
                  </a:lnTo>
                  <a:lnTo>
                    <a:pt x="1348" y="150588"/>
                  </a:lnTo>
                  <a:lnTo>
                    <a:pt x="6817" y="161331"/>
                  </a:lnTo>
                  <a:lnTo>
                    <a:pt x="25082" y="177330"/>
                  </a:lnTo>
                  <a:lnTo>
                    <a:pt x="36351" y="180683"/>
                  </a:lnTo>
                  <a:lnTo>
                    <a:pt x="61060" y="180345"/>
                  </a:lnTo>
                  <a:lnTo>
                    <a:pt x="83214" y="166991"/>
                  </a:lnTo>
                  <a:lnTo>
                    <a:pt x="101693" y="145821"/>
                  </a:lnTo>
                  <a:lnTo>
                    <a:pt x="125970" y="94990"/>
                  </a:lnTo>
                  <a:lnTo>
                    <a:pt x="131032" y="81609"/>
                  </a:lnTo>
                  <a:lnTo>
                    <a:pt x="134407" y="80305"/>
                  </a:lnTo>
                  <a:lnTo>
                    <a:pt x="147547" y="138057"/>
                  </a:lnTo>
                  <a:lnTo>
                    <a:pt x="167257" y="171248"/>
                  </a:lnTo>
                  <a:lnTo>
                    <a:pt x="179671" y="182753"/>
                  </a:lnTo>
                  <a:lnTo>
                    <a:pt x="196001" y="1919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Freeform 179"/>
            <p:cNvSpPr/>
            <p:nvPr/>
          </p:nvSpPr>
          <p:spPr>
            <a:xfrm>
              <a:off x="7446690" y="6758474"/>
              <a:ext cx="94472" cy="211844"/>
            </a:xfrm>
            <a:custGeom>
              <a:avLst/>
              <a:gdLst/>
              <a:ahLst/>
              <a:cxnLst/>
              <a:rect l="0" t="0" r="0" b="0"/>
              <a:pathLst>
                <a:path w="94472" h="211844">
                  <a:moveTo>
                    <a:pt x="12204" y="150823"/>
                  </a:moveTo>
                  <a:lnTo>
                    <a:pt x="4925" y="172660"/>
                  </a:lnTo>
                  <a:lnTo>
                    <a:pt x="5414" y="195567"/>
                  </a:lnTo>
                  <a:lnTo>
                    <a:pt x="7663" y="211843"/>
                  </a:lnTo>
                  <a:lnTo>
                    <a:pt x="6130" y="209784"/>
                  </a:lnTo>
                  <a:lnTo>
                    <a:pt x="3583" y="203841"/>
                  </a:lnTo>
                  <a:lnTo>
                    <a:pt x="0" y="166363"/>
                  </a:lnTo>
                  <a:lnTo>
                    <a:pt x="6218" y="116664"/>
                  </a:lnTo>
                  <a:lnTo>
                    <a:pt x="24987" y="70623"/>
                  </a:lnTo>
                  <a:lnTo>
                    <a:pt x="49846" y="35314"/>
                  </a:lnTo>
                  <a:lnTo>
                    <a:pt x="9447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Freeform 180"/>
            <p:cNvSpPr/>
            <p:nvPr/>
          </p:nvSpPr>
          <p:spPr>
            <a:xfrm>
              <a:off x="7587555" y="6828344"/>
              <a:ext cx="172986" cy="133289"/>
            </a:xfrm>
            <a:custGeom>
              <a:avLst/>
              <a:gdLst/>
              <a:ahLst/>
              <a:cxnLst/>
              <a:rect l="0" t="0" r="0" b="0"/>
              <a:pathLst>
                <a:path w="172986" h="133289">
                  <a:moveTo>
                    <a:pt x="8450" y="94664"/>
                  </a:moveTo>
                  <a:lnTo>
                    <a:pt x="28820" y="71248"/>
                  </a:lnTo>
                  <a:lnTo>
                    <a:pt x="53827" y="11119"/>
                  </a:lnTo>
                  <a:lnTo>
                    <a:pt x="52413" y="3928"/>
                  </a:lnTo>
                  <a:lnTo>
                    <a:pt x="46900" y="657"/>
                  </a:lnTo>
                  <a:lnTo>
                    <a:pt x="38654" y="0"/>
                  </a:lnTo>
                  <a:lnTo>
                    <a:pt x="30109" y="4133"/>
                  </a:lnTo>
                  <a:lnTo>
                    <a:pt x="12491" y="20912"/>
                  </a:lnTo>
                  <a:lnTo>
                    <a:pt x="2629" y="47667"/>
                  </a:lnTo>
                  <a:lnTo>
                    <a:pt x="0" y="63332"/>
                  </a:lnTo>
                  <a:lnTo>
                    <a:pt x="5202" y="92927"/>
                  </a:lnTo>
                  <a:lnTo>
                    <a:pt x="10856" y="107217"/>
                  </a:lnTo>
                  <a:lnTo>
                    <a:pt x="20719" y="116744"/>
                  </a:lnTo>
                  <a:lnTo>
                    <a:pt x="47927" y="127330"/>
                  </a:lnTo>
                  <a:lnTo>
                    <a:pt x="97505" y="133288"/>
                  </a:lnTo>
                  <a:lnTo>
                    <a:pt x="124711" y="126558"/>
                  </a:lnTo>
                  <a:lnTo>
                    <a:pt x="172985" y="10837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6" name="Group 185"/>
          <p:cNvGrpSpPr/>
          <p:nvPr/>
        </p:nvGrpSpPr>
        <p:grpSpPr>
          <a:xfrm>
            <a:off x="8048475" y="6648069"/>
            <a:ext cx="411338" cy="219719"/>
            <a:chOff x="8048475" y="6648069"/>
            <a:chExt cx="411338" cy="219719"/>
          </a:xfrm>
        </p:grpSpPr>
        <p:sp>
          <p:nvSpPr>
            <p:cNvPr id="183" name="Freeform 182"/>
            <p:cNvSpPr/>
            <p:nvPr/>
          </p:nvSpPr>
          <p:spPr>
            <a:xfrm>
              <a:off x="8048475" y="6758474"/>
              <a:ext cx="383915" cy="1"/>
            </a:xfrm>
            <a:custGeom>
              <a:avLst/>
              <a:gdLst/>
              <a:ahLst/>
              <a:cxnLst/>
              <a:rect l="0" t="0" r="0" b="0"/>
              <a:pathLst>
                <a:path w="383915" h="1">
                  <a:moveTo>
                    <a:pt x="0" y="0"/>
                  </a:moveTo>
                  <a:lnTo>
                    <a:pt x="59660" y="0"/>
                  </a:lnTo>
                  <a:lnTo>
                    <a:pt x="115179" y="0"/>
                  </a:lnTo>
                  <a:lnTo>
                    <a:pt x="157833" y="0"/>
                  </a:lnTo>
                  <a:lnTo>
                    <a:pt x="202182" y="0"/>
                  </a:lnTo>
                  <a:lnTo>
                    <a:pt x="262696" y="0"/>
                  </a:lnTo>
                  <a:lnTo>
                    <a:pt x="304648" y="0"/>
                  </a:lnTo>
                  <a:lnTo>
                    <a:pt x="354842" y="0"/>
                  </a:lnTo>
                  <a:lnTo>
                    <a:pt x="38391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Freeform 183"/>
            <p:cNvSpPr/>
            <p:nvPr/>
          </p:nvSpPr>
          <p:spPr>
            <a:xfrm>
              <a:off x="8144453" y="6854452"/>
              <a:ext cx="315360" cy="13336"/>
            </a:xfrm>
            <a:custGeom>
              <a:avLst/>
              <a:gdLst/>
              <a:ahLst/>
              <a:cxnLst/>
              <a:rect l="0" t="0" r="0" b="0"/>
              <a:pathLst>
                <a:path w="315360" h="13336">
                  <a:moveTo>
                    <a:pt x="0" y="0"/>
                  </a:moveTo>
                  <a:lnTo>
                    <a:pt x="45310" y="9424"/>
                  </a:lnTo>
                  <a:lnTo>
                    <a:pt x="102971" y="12441"/>
                  </a:lnTo>
                  <a:lnTo>
                    <a:pt x="159328" y="13335"/>
                  </a:lnTo>
                  <a:lnTo>
                    <a:pt x="213097" y="12077"/>
                  </a:lnTo>
                  <a:lnTo>
                    <a:pt x="272984" y="2837"/>
                  </a:lnTo>
                  <a:lnTo>
                    <a:pt x="31535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Freeform 184"/>
            <p:cNvSpPr/>
            <p:nvPr/>
          </p:nvSpPr>
          <p:spPr>
            <a:xfrm>
              <a:off x="8075898" y="6648069"/>
              <a:ext cx="342781" cy="37884"/>
            </a:xfrm>
            <a:custGeom>
              <a:avLst/>
              <a:gdLst/>
              <a:ahLst/>
              <a:cxnLst/>
              <a:rect l="0" t="0" r="0" b="0"/>
              <a:pathLst>
                <a:path w="342781" h="37884">
                  <a:moveTo>
                    <a:pt x="0" y="28137"/>
                  </a:moveTo>
                  <a:lnTo>
                    <a:pt x="14557" y="6302"/>
                  </a:lnTo>
                  <a:lnTo>
                    <a:pt x="23415" y="1393"/>
                  </a:lnTo>
                  <a:lnTo>
                    <a:pt x="45447" y="0"/>
                  </a:lnTo>
                  <a:lnTo>
                    <a:pt x="96830" y="11521"/>
                  </a:lnTo>
                  <a:lnTo>
                    <a:pt x="150991" y="28466"/>
                  </a:lnTo>
                  <a:lnTo>
                    <a:pt x="200132" y="37883"/>
                  </a:lnTo>
                  <a:lnTo>
                    <a:pt x="254809" y="36611"/>
                  </a:lnTo>
                  <a:lnTo>
                    <a:pt x="314231" y="22532"/>
                  </a:lnTo>
                  <a:lnTo>
                    <a:pt x="330091" y="13966"/>
                  </a:lnTo>
                  <a:lnTo>
                    <a:pt x="342780" y="71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4" name="Group 203"/>
          <p:cNvGrpSpPr/>
          <p:nvPr/>
        </p:nvGrpSpPr>
        <p:grpSpPr>
          <a:xfrm>
            <a:off x="5060598" y="7183521"/>
            <a:ext cx="2412008" cy="438760"/>
            <a:chOff x="5060598" y="7183521"/>
            <a:chExt cx="2412008" cy="438760"/>
          </a:xfrm>
        </p:grpSpPr>
        <p:sp>
          <p:nvSpPr>
            <p:cNvPr id="187" name="Freeform 186"/>
            <p:cNvSpPr/>
            <p:nvPr/>
          </p:nvSpPr>
          <p:spPr>
            <a:xfrm>
              <a:off x="5060598" y="7197232"/>
              <a:ext cx="224980" cy="318400"/>
            </a:xfrm>
            <a:custGeom>
              <a:avLst/>
              <a:gdLst/>
              <a:ahLst/>
              <a:cxnLst/>
              <a:rect l="0" t="0" r="0" b="0"/>
              <a:pathLst>
                <a:path w="224980" h="318400">
                  <a:moveTo>
                    <a:pt x="163370" y="0"/>
                  </a:moveTo>
                  <a:lnTo>
                    <a:pt x="111685" y="1523"/>
                  </a:lnTo>
                  <a:lnTo>
                    <a:pt x="69851" y="12471"/>
                  </a:lnTo>
                  <a:lnTo>
                    <a:pt x="10764" y="51315"/>
                  </a:lnTo>
                  <a:lnTo>
                    <a:pt x="3741" y="61633"/>
                  </a:lnTo>
                  <a:lnTo>
                    <a:pt x="0" y="85284"/>
                  </a:lnTo>
                  <a:lnTo>
                    <a:pt x="5706" y="96466"/>
                  </a:lnTo>
                  <a:lnTo>
                    <a:pt x="28296" y="117016"/>
                  </a:lnTo>
                  <a:lnTo>
                    <a:pt x="83028" y="144089"/>
                  </a:lnTo>
                  <a:lnTo>
                    <a:pt x="133302" y="160847"/>
                  </a:lnTo>
                  <a:lnTo>
                    <a:pt x="196759" y="193035"/>
                  </a:lnTo>
                  <a:lnTo>
                    <a:pt x="208481" y="201816"/>
                  </a:lnTo>
                  <a:lnTo>
                    <a:pt x="216296" y="213764"/>
                  </a:lnTo>
                  <a:lnTo>
                    <a:pt x="224979" y="243291"/>
                  </a:lnTo>
                  <a:lnTo>
                    <a:pt x="220713" y="272664"/>
                  </a:lnTo>
                  <a:lnTo>
                    <a:pt x="215310" y="286895"/>
                  </a:lnTo>
                  <a:lnTo>
                    <a:pt x="197119" y="306770"/>
                  </a:lnTo>
                  <a:lnTo>
                    <a:pt x="185869" y="314203"/>
                  </a:lnTo>
                  <a:lnTo>
                    <a:pt x="157119" y="318399"/>
                  </a:lnTo>
                  <a:lnTo>
                    <a:pt x="127075" y="313663"/>
                  </a:lnTo>
                  <a:lnTo>
                    <a:pt x="87024" y="289858"/>
                  </a:lnTo>
                  <a:lnTo>
                    <a:pt x="67391" y="2742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Freeform 187"/>
            <p:cNvSpPr/>
            <p:nvPr/>
          </p:nvSpPr>
          <p:spPr>
            <a:xfrm>
              <a:off x="5347369" y="7348055"/>
              <a:ext cx="178246" cy="219380"/>
            </a:xfrm>
            <a:custGeom>
              <a:avLst/>
              <a:gdLst/>
              <a:ahLst/>
              <a:cxnLst/>
              <a:rect l="0" t="0" r="0" b="0"/>
              <a:pathLst>
                <a:path w="178246" h="219380">
                  <a:moveTo>
                    <a:pt x="0" y="0"/>
                  </a:moveTo>
                  <a:lnTo>
                    <a:pt x="0" y="59660"/>
                  </a:lnTo>
                  <a:lnTo>
                    <a:pt x="0" y="111116"/>
                  </a:lnTo>
                  <a:lnTo>
                    <a:pt x="3047" y="143840"/>
                  </a:lnTo>
                  <a:lnTo>
                    <a:pt x="14557" y="168540"/>
                  </a:lnTo>
                  <a:lnTo>
                    <a:pt x="24940" y="174822"/>
                  </a:lnTo>
                  <a:lnTo>
                    <a:pt x="52725" y="177740"/>
                  </a:lnTo>
                  <a:lnTo>
                    <a:pt x="77262" y="169895"/>
                  </a:lnTo>
                  <a:lnTo>
                    <a:pt x="88071" y="163538"/>
                  </a:lnTo>
                  <a:lnTo>
                    <a:pt x="104144" y="144287"/>
                  </a:lnTo>
                  <a:lnTo>
                    <a:pt x="126876" y="94688"/>
                  </a:lnTo>
                  <a:lnTo>
                    <a:pt x="128500" y="67983"/>
                  </a:lnTo>
                  <a:lnTo>
                    <a:pt x="126800" y="54463"/>
                  </a:lnTo>
                  <a:lnTo>
                    <a:pt x="125667" y="51544"/>
                  </a:lnTo>
                  <a:lnTo>
                    <a:pt x="123699" y="106133"/>
                  </a:lnTo>
                  <a:lnTo>
                    <a:pt x="123489" y="157049"/>
                  </a:lnTo>
                  <a:lnTo>
                    <a:pt x="131565" y="184567"/>
                  </a:lnTo>
                  <a:lnTo>
                    <a:pt x="137984" y="196171"/>
                  </a:lnTo>
                  <a:lnTo>
                    <a:pt x="145310" y="203907"/>
                  </a:lnTo>
                  <a:lnTo>
                    <a:pt x="178245" y="2193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Freeform 188"/>
            <p:cNvSpPr/>
            <p:nvPr/>
          </p:nvSpPr>
          <p:spPr>
            <a:xfrm>
              <a:off x="5594170" y="7238366"/>
              <a:ext cx="155144" cy="332884"/>
            </a:xfrm>
            <a:custGeom>
              <a:avLst/>
              <a:gdLst/>
              <a:ahLst/>
              <a:cxnLst/>
              <a:rect l="0" t="0" r="0" b="0"/>
              <a:pathLst>
                <a:path w="155144" h="332884">
                  <a:moveTo>
                    <a:pt x="27423" y="0"/>
                  </a:moveTo>
                  <a:lnTo>
                    <a:pt x="16570" y="59660"/>
                  </a:lnTo>
                  <a:lnTo>
                    <a:pt x="14559" y="111116"/>
                  </a:lnTo>
                  <a:lnTo>
                    <a:pt x="13962" y="164957"/>
                  </a:lnTo>
                  <a:lnTo>
                    <a:pt x="13786" y="219504"/>
                  </a:lnTo>
                  <a:lnTo>
                    <a:pt x="13733" y="278323"/>
                  </a:lnTo>
                  <a:lnTo>
                    <a:pt x="13721" y="308038"/>
                  </a:lnTo>
                  <a:lnTo>
                    <a:pt x="15236" y="248241"/>
                  </a:lnTo>
                  <a:lnTo>
                    <a:pt x="26182" y="207618"/>
                  </a:lnTo>
                  <a:lnTo>
                    <a:pt x="40074" y="185713"/>
                  </a:lnTo>
                  <a:lnTo>
                    <a:pt x="60468" y="169885"/>
                  </a:lnTo>
                  <a:lnTo>
                    <a:pt x="72305" y="163531"/>
                  </a:lnTo>
                  <a:lnTo>
                    <a:pt x="83243" y="162342"/>
                  </a:lnTo>
                  <a:lnTo>
                    <a:pt x="103522" y="169146"/>
                  </a:lnTo>
                  <a:lnTo>
                    <a:pt x="132068" y="190108"/>
                  </a:lnTo>
                  <a:lnTo>
                    <a:pt x="152546" y="222894"/>
                  </a:lnTo>
                  <a:lnTo>
                    <a:pt x="155143" y="252426"/>
                  </a:lnTo>
                  <a:lnTo>
                    <a:pt x="153704" y="268833"/>
                  </a:lnTo>
                  <a:lnTo>
                    <a:pt x="139916" y="295187"/>
                  </a:lnTo>
                  <a:lnTo>
                    <a:pt x="118553" y="315533"/>
                  </a:lnTo>
                  <a:lnTo>
                    <a:pt x="93824" y="329655"/>
                  </a:lnTo>
                  <a:lnTo>
                    <a:pt x="63536" y="332883"/>
                  </a:lnTo>
                  <a:lnTo>
                    <a:pt x="34332" y="329240"/>
                  </a:lnTo>
                  <a:lnTo>
                    <a:pt x="0" y="3153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Freeform 189"/>
            <p:cNvSpPr/>
            <p:nvPr/>
          </p:nvSpPr>
          <p:spPr>
            <a:xfrm>
              <a:off x="5763416" y="7334345"/>
              <a:ext cx="182244" cy="205669"/>
            </a:xfrm>
            <a:custGeom>
              <a:avLst/>
              <a:gdLst/>
              <a:ahLst/>
              <a:cxnLst/>
              <a:rect l="0" t="0" r="0" b="0"/>
              <a:pathLst>
                <a:path w="182244" h="205669">
                  <a:moveTo>
                    <a:pt x="132400" y="0"/>
                  </a:moveTo>
                  <a:lnTo>
                    <a:pt x="75148" y="19083"/>
                  </a:lnTo>
                  <a:lnTo>
                    <a:pt x="23759" y="47668"/>
                  </a:lnTo>
                  <a:lnTo>
                    <a:pt x="2356" y="64858"/>
                  </a:lnTo>
                  <a:lnTo>
                    <a:pt x="0" y="73708"/>
                  </a:lnTo>
                  <a:lnTo>
                    <a:pt x="3000" y="82655"/>
                  </a:lnTo>
                  <a:lnTo>
                    <a:pt x="9570" y="91666"/>
                  </a:lnTo>
                  <a:lnTo>
                    <a:pt x="37183" y="105742"/>
                  </a:lnTo>
                  <a:lnTo>
                    <a:pt x="87430" y="122231"/>
                  </a:lnTo>
                  <a:lnTo>
                    <a:pt x="145354" y="141451"/>
                  </a:lnTo>
                  <a:lnTo>
                    <a:pt x="179742" y="162604"/>
                  </a:lnTo>
                  <a:lnTo>
                    <a:pt x="182243" y="169340"/>
                  </a:lnTo>
                  <a:lnTo>
                    <a:pt x="179340" y="175356"/>
                  </a:lnTo>
                  <a:lnTo>
                    <a:pt x="172834" y="180889"/>
                  </a:lnTo>
                  <a:lnTo>
                    <a:pt x="134563" y="195956"/>
                  </a:lnTo>
                  <a:lnTo>
                    <a:pt x="105939" y="201352"/>
                  </a:lnTo>
                  <a:lnTo>
                    <a:pt x="63845" y="2056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Freeform 190"/>
            <p:cNvSpPr/>
            <p:nvPr/>
          </p:nvSpPr>
          <p:spPr>
            <a:xfrm>
              <a:off x="6074909" y="7197232"/>
              <a:ext cx="12865" cy="370203"/>
            </a:xfrm>
            <a:custGeom>
              <a:avLst/>
              <a:gdLst/>
              <a:ahLst/>
              <a:cxnLst/>
              <a:rect l="0" t="0" r="0" b="0"/>
              <a:pathLst>
                <a:path w="12865" h="370203">
                  <a:moveTo>
                    <a:pt x="12864" y="0"/>
                  </a:moveTo>
                  <a:lnTo>
                    <a:pt x="2012" y="59660"/>
                  </a:lnTo>
                  <a:lnTo>
                    <a:pt x="0" y="111116"/>
                  </a:lnTo>
                  <a:lnTo>
                    <a:pt x="3466" y="164957"/>
                  </a:lnTo>
                  <a:lnTo>
                    <a:pt x="10080" y="219505"/>
                  </a:lnTo>
                  <a:lnTo>
                    <a:pt x="12039" y="278324"/>
                  </a:lnTo>
                  <a:lnTo>
                    <a:pt x="12619" y="331807"/>
                  </a:lnTo>
                  <a:lnTo>
                    <a:pt x="12864" y="3702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Freeform 191"/>
            <p:cNvSpPr/>
            <p:nvPr/>
          </p:nvSpPr>
          <p:spPr>
            <a:xfrm>
              <a:off x="5964373" y="7390037"/>
              <a:ext cx="233091" cy="12864"/>
            </a:xfrm>
            <a:custGeom>
              <a:avLst/>
              <a:gdLst/>
              <a:ahLst/>
              <a:cxnLst/>
              <a:rect l="0" t="0" r="0" b="0"/>
              <a:pathLst>
                <a:path w="233091" h="12864">
                  <a:moveTo>
                    <a:pt x="0" y="12863"/>
                  </a:moveTo>
                  <a:lnTo>
                    <a:pt x="48807" y="2011"/>
                  </a:lnTo>
                  <a:lnTo>
                    <a:pt x="98252" y="0"/>
                  </a:lnTo>
                  <a:lnTo>
                    <a:pt x="151496" y="3466"/>
                  </a:lnTo>
                  <a:lnTo>
                    <a:pt x="197742" y="10079"/>
                  </a:lnTo>
                  <a:lnTo>
                    <a:pt x="233090" y="1286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Freeform 192"/>
            <p:cNvSpPr/>
            <p:nvPr/>
          </p:nvSpPr>
          <p:spPr>
            <a:xfrm>
              <a:off x="6307153" y="7444034"/>
              <a:ext cx="1" cy="137113"/>
            </a:xfrm>
            <a:custGeom>
              <a:avLst/>
              <a:gdLst/>
              <a:ahLst/>
              <a:cxnLst/>
              <a:rect l="0" t="0" r="0" b="0"/>
              <a:pathLst>
                <a:path w="1" h="137113">
                  <a:moveTo>
                    <a:pt x="0" y="0"/>
                  </a:moveTo>
                  <a:lnTo>
                    <a:pt x="0" y="59660"/>
                  </a:lnTo>
                  <a:lnTo>
                    <a:pt x="0" y="102991"/>
                  </a:lnTo>
                  <a:lnTo>
                    <a:pt x="0" y="1371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Freeform 193"/>
            <p:cNvSpPr/>
            <p:nvPr/>
          </p:nvSpPr>
          <p:spPr>
            <a:xfrm>
              <a:off x="6266019" y="7265788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Freeform 194"/>
            <p:cNvSpPr/>
            <p:nvPr/>
          </p:nvSpPr>
          <p:spPr>
            <a:xfrm>
              <a:off x="6485398" y="7183521"/>
              <a:ext cx="13713" cy="411337"/>
            </a:xfrm>
            <a:custGeom>
              <a:avLst/>
              <a:gdLst/>
              <a:ahLst/>
              <a:cxnLst/>
              <a:rect l="0" t="0" r="0" b="0"/>
              <a:pathLst>
                <a:path w="13713" h="411337">
                  <a:moveTo>
                    <a:pt x="0" y="0"/>
                  </a:moveTo>
                  <a:lnTo>
                    <a:pt x="0" y="53209"/>
                  </a:lnTo>
                  <a:lnTo>
                    <a:pt x="0" y="107512"/>
                  </a:lnTo>
                  <a:lnTo>
                    <a:pt x="1524" y="169645"/>
                  </a:lnTo>
                  <a:lnTo>
                    <a:pt x="9423" y="227326"/>
                  </a:lnTo>
                  <a:lnTo>
                    <a:pt x="12441" y="283012"/>
                  </a:lnTo>
                  <a:lnTo>
                    <a:pt x="13335" y="338105"/>
                  </a:lnTo>
                  <a:lnTo>
                    <a:pt x="13637" y="395065"/>
                  </a:lnTo>
                  <a:lnTo>
                    <a:pt x="13712" y="4113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Freeform 195"/>
            <p:cNvSpPr/>
            <p:nvPr/>
          </p:nvSpPr>
          <p:spPr>
            <a:xfrm>
              <a:off x="6361997" y="7402900"/>
              <a:ext cx="219381" cy="1"/>
            </a:xfrm>
            <a:custGeom>
              <a:avLst/>
              <a:gdLst/>
              <a:ahLst/>
              <a:cxnLst/>
              <a:rect l="0" t="0" r="0" b="0"/>
              <a:pathLst>
                <a:path w="219381" h="1">
                  <a:moveTo>
                    <a:pt x="0" y="0"/>
                  </a:moveTo>
                  <a:lnTo>
                    <a:pt x="53209" y="0"/>
                  </a:lnTo>
                  <a:lnTo>
                    <a:pt x="107513" y="0"/>
                  </a:lnTo>
                  <a:lnTo>
                    <a:pt x="166598" y="0"/>
                  </a:lnTo>
                  <a:lnTo>
                    <a:pt x="21938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Freeform 196"/>
            <p:cNvSpPr/>
            <p:nvPr/>
          </p:nvSpPr>
          <p:spPr>
            <a:xfrm>
              <a:off x="6663644" y="7402900"/>
              <a:ext cx="150824" cy="178247"/>
            </a:xfrm>
            <a:custGeom>
              <a:avLst/>
              <a:gdLst/>
              <a:ahLst/>
              <a:cxnLst/>
              <a:rect l="0" t="0" r="0" b="0"/>
              <a:pathLst>
                <a:path w="150824" h="178247">
                  <a:moveTo>
                    <a:pt x="0" y="0"/>
                  </a:moveTo>
                  <a:lnTo>
                    <a:pt x="0" y="59660"/>
                  </a:lnTo>
                  <a:lnTo>
                    <a:pt x="0" y="111117"/>
                  </a:lnTo>
                  <a:lnTo>
                    <a:pt x="3047" y="143840"/>
                  </a:lnTo>
                  <a:lnTo>
                    <a:pt x="14557" y="168541"/>
                  </a:lnTo>
                  <a:lnTo>
                    <a:pt x="21892" y="171776"/>
                  </a:lnTo>
                  <a:lnTo>
                    <a:pt x="29830" y="169362"/>
                  </a:lnTo>
                  <a:lnTo>
                    <a:pt x="38168" y="163182"/>
                  </a:lnTo>
                  <a:lnTo>
                    <a:pt x="57182" y="132649"/>
                  </a:lnTo>
                  <a:lnTo>
                    <a:pt x="72464" y="80098"/>
                  </a:lnTo>
                  <a:lnTo>
                    <a:pt x="81854" y="17233"/>
                  </a:lnTo>
                  <a:lnTo>
                    <a:pt x="85039" y="19106"/>
                  </a:lnTo>
                  <a:lnTo>
                    <a:pt x="88685" y="26449"/>
                  </a:lnTo>
                  <a:lnTo>
                    <a:pt x="96061" y="80495"/>
                  </a:lnTo>
                  <a:lnTo>
                    <a:pt x="108022" y="122876"/>
                  </a:lnTo>
                  <a:lnTo>
                    <a:pt x="128662" y="159809"/>
                  </a:lnTo>
                  <a:lnTo>
                    <a:pt x="150823" y="1782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Freeform 197"/>
            <p:cNvSpPr/>
            <p:nvPr/>
          </p:nvSpPr>
          <p:spPr>
            <a:xfrm>
              <a:off x="6896734" y="7197232"/>
              <a:ext cx="13713" cy="356492"/>
            </a:xfrm>
            <a:custGeom>
              <a:avLst/>
              <a:gdLst/>
              <a:ahLst/>
              <a:cxnLst/>
              <a:rect l="0" t="0" r="0" b="0"/>
              <a:pathLst>
                <a:path w="13713" h="356492">
                  <a:moveTo>
                    <a:pt x="0" y="0"/>
                  </a:moveTo>
                  <a:lnTo>
                    <a:pt x="0" y="59660"/>
                  </a:lnTo>
                  <a:lnTo>
                    <a:pt x="0" y="111116"/>
                  </a:lnTo>
                  <a:lnTo>
                    <a:pt x="0" y="164957"/>
                  </a:lnTo>
                  <a:lnTo>
                    <a:pt x="4063" y="219505"/>
                  </a:lnTo>
                  <a:lnTo>
                    <a:pt x="10853" y="274262"/>
                  </a:lnTo>
                  <a:lnTo>
                    <a:pt x="12864" y="320955"/>
                  </a:lnTo>
                  <a:lnTo>
                    <a:pt x="13712" y="3564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Freeform 198"/>
            <p:cNvSpPr/>
            <p:nvPr/>
          </p:nvSpPr>
          <p:spPr>
            <a:xfrm>
              <a:off x="6800756" y="7392048"/>
              <a:ext cx="191958" cy="10853"/>
            </a:xfrm>
            <a:custGeom>
              <a:avLst/>
              <a:gdLst/>
              <a:ahLst/>
              <a:cxnLst/>
              <a:rect l="0" t="0" r="0" b="0"/>
              <a:pathLst>
                <a:path w="191958" h="10853">
                  <a:moveTo>
                    <a:pt x="0" y="10852"/>
                  </a:moveTo>
                  <a:lnTo>
                    <a:pt x="59659" y="0"/>
                  </a:lnTo>
                  <a:lnTo>
                    <a:pt x="107053" y="2051"/>
                  </a:lnTo>
                  <a:lnTo>
                    <a:pt x="150041" y="8244"/>
                  </a:lnTo>
                  <a:lnTo>
                    <a:pt x="191957" y="1085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Freeform 199"/>
            <p:cNvSpPr/>
            <p:nvPr/>
          </p:nvSpPr>
          <p:spPr>
            <a:xfrm>
              <a:off x="7047557" y="7361767"/>
              <a:ext cx="41135" cy="233091"/>
            </a:xfrm>
            <a:custGeom>
              <a:avLst/>
              <a:gdLst/>
              <a:ahLst/>
              <a:cxnLst/>
              <a:rect l="0" t="0" r="0" b="0"/>
              <a:pathLst>
                <a:path w="41135" h="233091">
                  <a:moveTo>
                    <a:pt x="41134" y="0"/>
                  </a:moveTo>
                  <a:lnTo>
                    <a:pt x="26219" y="48806"/>
                  </a:lnTo>
                  <a:lnTo>
                    <a:pt x="17417" y="98252"/>
                  </a:lnTo>
                  <a:lnTo>
                    <a:pt x="14810" y="151496"/>
                  </a:lnTo>
                  <a:lnTo>
                    <a:pt x="9975" y="197742"/>
                  </a:lnTo>
                  <a:lnTo>
                    <a:pt x="0" y="2330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Freeform 200"/>
            <p:cNvSpPr/>
            <p:nvPr/>
          </p:nvSpPr>
          <p:spPr>
            <a:xfrm>
              <a:off x="7047557" y="7293211"/>
              <a:ext cx="1" cy="13711"/>
            </a:xfrm>
            <a:custGeom>
              <a:avLst/>
              <a:gdLst/>
              <a:ahLst/>
              <a:cxnLst/>
              <a:rect l="0" t="0" r="0" b="0"/>
              <a:pathLst>
                <a:path w="1" h="13711">
                  <a:moveTo>
                    <a:pt x="0" y="1371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Freeform 201"/>
            <p:cNvSpPr/>
            <p:nvPr/>
          </p:nvSpPr>
          <p:spPr>
            <a:xfrm>
              <a:off x="7145442" y="7402900"/>
              <a:ext cx="94513" cy="166134"/>
            </a:xfrm>
            <a:custGeom>
              <a:avLst/>
              <a:gdLst/>
              <a:ahLst/>
              <a:cxnLst/>
              <a:rect l="0" t="0" r="0" b="0"/>
              <a:pathLst>
                <a:path w="94513" h="166134">
                  <a:moveTo>
                    <a:pt x="11805" y="54845"/>
                  </a:moveTo>
                  <a:lnTo>
                    <a:pt x="953" y="114505"/>
                  </a:lnTo>
                  <a:lnTo>
                    <a:pt x="0" y="131181"/>
                  </a:lnTo>
                  <a:lnTo>
                    <a:pt x="3936" y="143822"/>
                  </a:lnTo>
                  <a:lnTo>
                    <a:pt x="11129" y="153773"/>
                  </a:lnTo>
                  <a:lnTo>
                    <a:pt x="20495" y="161930"/>
                  </a:lnTo>
                  <a:lnTo>
                    <a:pt x="31310" y="165845"/>
                  </a:lnTo>
                  <a:lnTo>
                    <a:pt x="55514" y="166133"/>
                  </a:lnTo>
                  <a:lnTo>
                    <a:pt x="77443" y="153057"/>
                  </a:lnTo>
                  <a:lnTo>
                    <a:pt x="87557" y="143172"/>
                  </a:lnTo>
                  <a:lnTo>
                    <a:pt x="92776" y="130487"/>
                  </a:lnTo>
                  <a:lnTo>
                    <a:pt x="94512" y="100144"/>
                  </a:lnTo>
                  <a:lnTo>
                    <a:pt x="79645" y="56080"/>
                  </a:lnTo>
                  <a:lnTo>
                    <a:pt x="60238" y="36097"/>
                  </a:lnTo>
                  <a:lnTo>
                    <a:pt x="1180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Freeform 202"/>
            <p:cNvSpPr/>
            <p:nvPr/>
          </p:nvSpPr>
          <p:spPr>
            <a:xfrm>
              <a:off x="7239515" y="7383647"/>
              <a:ext cx="233091" cy="238634"/>
            </a:xfrm>
            <a:custGeom>
              <a:avLst/>
              <a:gdLst/>
              <a:ahLst/>
              <a:cxnLst/>
              <a:rect l="0" t="0" r="0" b="0"/>
              <a:pathLst>
                <a:path w="233091" h="238634">
                  <a:moveTo>
                    <a:pt x="0" y="74098"/>
                  </a:moveTo>
                  <a:lnTo>
                    <a:pt x="18977" y="129695"/>
                  </a:lnTo>
                  <a:lnTo>
                    <a:pt x="29762" y="147558"/>
                  </a:lnTo>
                  <a:lnTo>
                    <a:pt x="30506" y="145924"/>
                  </a:lnTo>
                  <a:lnTo>
                    <a:pt x="29478" y="140263"/>
                  </a:lnTo>
                  <a:lnTo>
                    <a:pt x="38774" y="88917"/>
                  </a:lnTo>
                  <a:lnTo>
                    <a:pt x="59343" y="33183"/>
                  </a:lnTo>
                  <a:lnTo>
                    <a:pt x="66985" y="19400"/>
                  </a:lnTo>
                  <a:lnTo>
                    <a:pt x="78172" y="10210"/>
                  </a:lnTo>
                  <a:lnTo>
                    <a:pt x="106854" y="0"/>
                  </a:lnTo>
                  <a:lnTo>
                    <a:pt x="118463" y="1847"/>
                  </a:lnTo>
                  <a:lnTo>
                    <a:pt x="127726" y="7650"/>
                  </a:lnTo>
                  <a:lnTo>
                    <a:pt x="135425" y="16088"/>
                  </a:lnTo>
                  <a:lnTo>
                    <a:pt x="139034" y="26284"/>
                  </a:lnTo>
                  <a:lnTo>
                    <a:pt x="137942" y="79549"/>
                  </a:lnTo>
                  <a:lnTo>
                    <a:pt x="141421" y="126495"/>
                  </a:lnTo>
                  <a:lnTo>
                    <a:pt x="156161" y="169352"/>
                  </a:lnTo>
                  <a:lnTo>
                    <a:pt x="188440" y="217500"/>
                  </a:lnTo>
                  <a:lnTo>
                    <a:pt x="206136" y="229240"/>
                  </a:lnTo>
                  <a:lnTo>
                    <a:pt x="233090" y="23863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9" name="Group 228"/>
          <p:cNvGrpSpPr/>
          <p:nvPr/>
        </p:nvGrpSpPr>
        <p:grpSpPr>
          <a:xfrm>
            <a:off x="5007938" y="7780786"/>
            <a:ext cx="4288258" cy="497925"/>
            <a:chOff x="5007938" y="7780786"/>
            <a:chExt cx="4288258" cy="497925"/>
          </a:xfrm>
        </p:grpSpPr>
        <p:sp>
          <p:nvSpPr>
            <p:cNvPr id="205" name="Freeform 204"/>
            <p:cNvSpPr/>
            <p:nvPr/>
          </p:nvSpPr>
          <p:spPr>
            <a:xfrm>
              <a:off x="5007938" y="7780786"/>
              <a:ext cx="229742" cy="353343"/>
            </a:xfrm>
            <a:custGeom>
              <a:avLst/>
              <a:gdLst/>
              <a:ahLst/>
              <a:cxnLst/>
              <a:rect l="0" t="0" r="0" b="0"/>
              <a:pathLst>
                <a:path w="229742" h="353343">
                  <a:moveTo>
                    <a:pt x="229741" y="7279"/>
                  </a:moveTo>
                  <a:lnTo>
                    <a:pt x="207904" y="0"/>
                  </a:lnTo>
                  <a:lnTo>
                    <a:pt x="165210" y="2752"/>
                  </a:lnTo>
                  <a:lnTo>
                    <a:pt x="107135" y="17331"/>
                  </a:lnTo>
                  <a:lnTo>
                    <a:pt x="51652" y="38944"/>
                  </a:lnTo>
                  <a:lnTo>
                    <a:pt x="3960" y="72102"/>
                  </a:lnTo>
                  <a:lnTo>
                    <a:pt x="0" y="80964"/>
                  </a:lnTo>
                  <a:lnTo>
                    <a:pt x="407" y="89918"/>
                  </a:lnTo>
                  <a:lnTo>
                    <a:pt x="3725" y="98935"/>
                  </a:lnTo>
                  <a:lnTo>
                    <a:pt x="27725" y="113017"/>
                  </a:lnTo>
                  <a:lnTo>
                    <a:pt x="80000" y="129509"/>
                  </a:lnTo>
                  <a:lnTo>
                    <a:pt x="134083" y="148107"/>
                  </a:lnTo>
                  <a:lnTo>
                    <a:pt x="167421" y="165848"/>
                  </a:lnTo>
                  <a:lnTo>
                    <a:pt x="192395" y="188967"/>
                  </a:lnTo>
                  <a:lnTo>
                    <a:pt x="216305" y="234957"/>
                  </a:lnTo>
                  <a:lnTo>
                    <a:pt x="219707" y="269449"/>
                  </a:lnTo>
                  <a:lnTo>
                    <a:pt x="214617" y="302045"/>
                  </a:lnTo>
                  <a:lnTo>
                    <a:pt x="202198" y="326688"/>
                  </a:lnTo>
                  <a:lnTo>
                    <a:pt x="178397" y="343734"/>
                  </a:lnTo>
                  <a:lnTo>
                    <a:pt x="149030" y="353342"/>
                  </a:lnTo>
                  <a:lnTo>
                    <a:pt x="106801" y="350185"/>
                  </a:lnTo>
                  <a:lnTo>
                    <a:pt x="66867" y="338078"/>
                  </a:lnTo>
                  <a:lnTo>
                    <a:pt x="10362" y="2952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Freeform 205"/>
            <p:cNvSpPr/>
            <p:nvPr/>
          </p:nvSpPr>
          <p:spPr>
            <a:xfrm>
              <a:off x="5284624" y="7911466"/>
              <a:ext cx="227280" cy="226193"/>
            </a:xfrm>
            <a:custGeom>
              <a:avLst/>
              <a:gdLst/>
              <a:ahLst/>
              <a:cxnLst/>
              <a:rect l="0" t="0" r="0" b="0"/>
              <a:pathLst>
                <a:path w="227280" h="226193">
                  <a:moveTo>
                    <a:pt x="7900" y="0"/>
                  </a:moveTo>
                  <a:lnTo>
                    <a:pt x="3837" y="55597"/>
                  </a:lnTo>
                  <a:lnTo>
                    <a:pt x="0" y="82602"/>
                  </a:lnTo>
                  <a:lnTo>
                    <a:pt x="9950" y="141241"/>
                  </a:lnTo>
                  <a:lnTo>
                    <a:pt x="13837" y="158146"/>
                  </a:lnTo>
                  <a:lnTo>
                    <a:pt x="20999" y="170940"/>
                  </a:lnTo>
                  <a:lnTo>
                    <a:pt x="41144" y="189218"/>
                  </a:lnTo>
                  <a:lnTo>
                    <a:pt x="52915" y="191655"/>
                  </a:lnTo>
                  <a:lnTo>
                    <a:pt x="78181" y="186237"/>
                  </a:lnTo>
                  <a:lnTo>
                    <a:pt x="110821" y="166056"/>
                  </a:lnTo>
                  <a:lnTo>
                    <a:pt x="139790" y="133500"/>
                  </a:lnTo>
                  <a:lnTo>
                    <a:pt x="150308" y="104022"/>
                  </a:lnTo>
                  <a:lnTo>
                    <a:pt x="153459" y="81272"/>
                  </a:lnTo>
                  <a:lnTo>
                    <a:pt x="152167" y="81603"/>
                  </a:lnTo>
                  <a:lnTo>
                    <a:pt x="149782" y="86395"/>
                  </a:lnTo>
                  <a:lnTo>
                    <a:pt x="147477" y="145770"/>
                  </a:lnTo>
                  <a:lnTo>
                    <a:pt x="157760" y="190460"/>
                  </a:lnTo>
                  <a:lnTo>
                    <a:pt x="171498" y="218714"/>
                  </a:lnTo>
                  <a:lnTo>
                    <a:pt x="180951" y="225030"/>
                  </a:lnTo>
                  <a:lnTo>
                    <a:pt x="191824" y="226192"/>
                  </a:lnTo>
                  <a:lnTo>
                    <a:pt x="227279" y="2193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Freeform 206"/>
            <p:cNvSpPr/>
            <p:nvPr/>
          </p:nvSpPr>
          <p:spPr>
            <a:xfrm>
              <a:off x="5553037" y="7842910"/>
              <a:ext cx="167530" cy="287569"/>
            </a:xfrm>
            <a:custGeom>
              <a:avLst/>
              <a:gdLst/>
              <a:ahLst/>
              <a:cxnLst/>
              <a:rect l="0" t="0" r="0" b="0"/>
              <a:pathLst>
                <a:path w="167530" h="287569">
                  <a:moveTo>
                    <a:pt x="41133" y="0"/>
                  </a:moveTo>
                  <a:lnTo>
                    <a:pt x="26218" y="48808"/>
                  </a:lnTo>
                  <a:lnTo>
                    <a:pt x="17417" y="102314"/>
                  </a:lnTo>
                  <a:lnTo>
                    <a:pt x="14809" y="162349"/>
                  </a:lnTo>
                  <a:lnTo>
                    <a:pt x="18099" y="218732"/>
                  </a:lnTo>
                  <a:lnTo>
                    <a:pt x="21755" y="254131"/>
                  </a:lnTo>
                  <a:lnTo>
                    <a:pt x="18302" y="285099"/>
                  </a:lnTo>
                  <a:lnTo>
                    <a:pt x="15248" y="287568"/>
                  </a:lnTo>
                  <a:lnTo>
                    <a:pt x="7792" y="269999"/>
                  </a:lnTo>
                  <a:lnTo>
                    <a:pt x="7526" y="244923"/>
                  </a:lnTo>
                  <a:lnTo>
                    <a:pt x="19768" y="191586"/>
                  </a:lnTo>
                  <a:lnTo>
                    <a:pt x="36208" y="168432"/>
                  </a:lnTo>
                  <a:lnTo>
                    <a:pt x="60273" y="149508"/>
                  </a:lnTo>
                  <a:lnTo>
                    <a:pt x="91281" y="136020"/>
                  </a:lnTo>
                  <a:lnTo>
                    <a:pt x="106558" y="134860"/>
                  </a:lnTo>
                  <a:lnTo>
                    <a:pt x="135720" y="141697"/>
                  </a:lnTo>
                  <a:lnTo>
                    <a:pt x="155791" y="158955"/>
                  </a:lnTo>
                  <a:lnTo>
                    <a:pt x="163275" y="169955"/>
                  </a:lnTo>
                  <a:lnTo>
                    <a:pt x="167529" y="194366"/>
                  </a:lnTo>
                  <a:lnTo>
                    <a:pt x="162818" y="220450"/>
                  </a:lnTo>
                  <a:lnTo>
                    <a:pt x="150568" y="247278"/>
                  </a:lnTo>
                  <a:lnTo>
                    <a:pt x="130904" y="266310"/>
                  </a:lnTo>
                  <a:lnTo>
                    <a:pt x="105407" y="278324"/>
                  </a:lnTo>
                  <a:lnTo>
                    <a:pt x="58315" y="283564"/>
                  </a:lnTo>
                  <a:lnTo>
                    <a:pt x="0" y="2742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Freeform 207"/>
            <p:cNvSpPr/>
            <p:nvPr/>
          </p:nvSpPr>
          <p:spPr>
            <a:xfrm>
              <a:off x="5840972" y="7815487"/>
              <a:ext cx="27423" cy="329070"/>
            </a:xfrm>
            <a:custGeom>
              <a:avLst/>
              <a:gdLst/>
              <a:ahLst/>
              <a:cxnLst/>
              <a:rect l="0" t="0" r="0" b="0"/>
              <a:pathLst>
                <a:path w="27423" h="329070">
                  <a:moveTo>
                    <a:pt x="27422" y="0"/>
                  </a:moveTo>
                  <a:lnTo>
                    <a:pt x="16570" y="48808"/>
                  </a:lnTo>
                  <a:lnTo>
                    <a:pt x="10495" y="98253"/>
                  </a:lnTo>
                  <a:lnTo>
                    <a:pt x="3110" y="151497"/>
                  </a:lnTo>
                  <a:lnTo>
                    <a:pt x="921" y="205868"/>
                  </a:lnTo>
                  <a:lnTo>
                    <a:pt x="273" y="260572"/>
                  </a:lnTo>
                  <a:lnTo>
                    <a:pt x="81" y="303188"/>
                  </a:lnTo>
                  <a:lnTo>
                    <a:pt x="0" y="3290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Freeform 208"/>
            <p:cNvSpPr/>
            <p:nvPr/>
          </p:nvSpPr>
          <p:spPr>
            <a:xfrm>
              <a:off x="5731282" y="7966311"/>
              <a:ext cx="178247" cy="10853"/>
            </a:xfrm>
            <a:custGeom>
              <a:avLst/>
              <a:gdLst/>
              <a:ahLst/>
              <a:cxnLst/>
              <a:rect l="0" t="0" r="0" b="0"/>
              <a:pathLst>
                <a:path w="178247" h="10853">
                  <a:moveTo>
                    <a:pt x="0" y="0"/>
                  </a:moveTo>
                  <a:lnTo>
                    <a:pt x="59659" y="10852"/>
                  </a:lnTo>
                  <a:lnTo>
                    <a:pt x="111116" y="8801"/>
                  </a:lnTo>
                  <a:lnTo>
                    <a:pt x="152770" y="2607"/>
                  </a:lnTo>
                  <a:lnTo>
                    <a:pt x="17824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Freeform 209"/>
            <p:cNvSpPr/>
            <p:nvPr/>
          </p:nvSpPr>
          <p:spPr>
            <a:xfrm>
              <a:off x="5957658" y="7966311"/>
              <a:ext cx="157539" cy="152711"/>
            </a:xfrm>
            <a:custGeom>
              <a:avLst/>
              <a:gdLst/>
              <a:ahLst/>
              <a:cxnLst/>
              <a:rect l="0" t="0" r="0" b="0"/>
              <a:pathLst>
                <a:path w="157539" h="152711">
                  <a:moveTo>
                    <a:pt x="20426" y="82267"/>
                  </a:moveTo>
                  <a:lnTo>
                    <a:pt x="9573" y="131075"/>
                  </a:lnTo>
                  <a:lnTo>
                    <a:pt x="8620" y="146798"/>
                  </a:lnTo>
                  <a:lnTo>
                    <a:pt x="6462" y="152710"/>
                  </a:lnTo>
                  <a:lnTo>
                    <a:pt x="3499" y="152081"/>
                  </a:lnTo>
                  <a:lnTo>
                    <a:pt x="0" y="147091"/>
                  </a:lnTo>
                  <a:lnTo>
                    <a:pt x="176" y="125297"/>
                  </a:lnTo>
                  <a:lnTo>
                    <a:pt x="12902" y="78766"/>
                  </a:lnTo>
                  <a:lnTo>
                    <a:pt x="29270" y="47194"/>
                  </a:lnTo>
                  <a:lnTo>
                    <a:pt x="51779" y="23007"/>
                  </a:lnTo>
                  <a:lnTo>
                    <a:pt x="81080" y="10225"/>
                  </a:lnTo>
                  <a:lnTo>
                    <a:pt x="123711" y="3029"/>
                  </a:lnTo>
                  <a:lnTo>
                    <a:pt x="15753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Freeform 210"/>
            <p:cNvSpPr/>
            <p:nvPr/>
          </p:nvSpPr>
          <p:spPr>
            <a:xfrm>
              <a:off x="6110904" y="7962699"/>
              <a:ext cx="168827" cy="195570"/>
            </a:xfrm>
            <a:custGeom>
              <a:avLst/>
              <a:gdLst/>
              <a:ahLst/>
              <a:cxnLst/>
              <a:rect l="0" t="0" r="0" b="0"/>
              <a:pathLst>
                <a:path w="168827" h="195570">
                  <a:moveTo>
                    <a:pt x="168826" y="17322"/>
                  </a:moveTo>
                  <a:lnTo>
                    <a:pt x="154269" y="2765"/>
                  </a:lnTo>
                  <a:lnTo>
                    <a:pt x="145410" y="0"/>
                  </a:lnTo>
                  <a:lnTo>
                    <a:pt x="123379" y="991"/>
                  </a:lnTo>
                  <a:lnTo>
                    <a:pt x="98353" y="14634"/>
                  </a:lnTo>
                  <a:lnTo>
                    <a:pt x="42408" y="64196"/>
                  </a:lnTo>
                  <a:lnTo>
                    <a:pt x="8661" y="114435"/>
                  </a:lnTo>
                  <a:lnTo>
                    <a:pt x="2634" y="127768"/>
                  </a:lnTo>
                  <a:lnTo>
                    <a:pt x="0" y="158833"/>
                  </a:lnTo>
                  <a:lnTo>
                    <a:pt x="1431" y="175648"/>
                  </a:lnTo>
                  <a:lnTo>
                    <a:pt x="6955" y="185335"/>
                  </a:lnTo>
                  <a:lnTo>
                    <a:pt x="15208" y="190270"/>
                  </a:lnTo>
                  <a:lnTo>
                    <a:pt x="25280" y="192037"/>
                  </a:lnTo>
                  <a:lnTo>
                    <a:pt x="48660" y="185873"/>
                  </a:lnTo>
                  <a:lnTo>
                    <a:pt x="61293" y="179964"/>
                  </a:lnTo>
                  <a:lnTo>
                    <a:pt x="79393" y="161211"/>
                  </a:lnTo>
                  <a:lnTo>
                    <a:pt x="110704" y="104653"/>
                  </a:lnTo>
                  <a:lnTo>
                    <a:pt x="129938" y="59956"/>
                  </a:lnTo>
                  <a:lnTo>
                    <a:pt x="133760" y="56409"/>
                  </a:lnTo>
                  <a:lnTo>
                    <a:pt x="136308" y="60138"/>
                  </a:lnTo>
                  <a:lnTo>
                    <a:pt x="138007" y="68719"/>
                  </a:lnTo>
                  <a:lnTo>
                    <a:pt x="131310" y="116852"/>
                  </a:lnTo>
                  <a:lnTo>
                    <a:pt x="128407" y="171274"/>
                  </a:lnTo>
                  <a:lnTo>
                    <a:pt x="127693" y="1955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Freeform 211"/>
            <p:cNvSpPr/>
            <p:nvPr/>
          </p:nvSpPr>
          <p:spPr>
            <a:xfrm>
              <a:off x="6316515" y="7978949"/>
              <a:ext cx="155173" cy="182222"/>
            </a:xfrm>
            <a:custGeom>
              <a:avLst/>
              <a:gdLst/>
              <a:ahLst/>
              <a:cxnLst/>
              <a:rect l="0" t="0" r="0" b="0"/>
              <a:pathLst>
                <a:path w="155173" h="182222">
                  <a:moveTo>
                    <a:pt x="114039" y="28496"/>
                  </a:moveTo>
                  <a:lnTo>
                    <a:pt x="106760" y="6659"/>
                  </a:lnTo>
                  <a:lnTo>
                    <a:pt x="100045" y="1750"/>
                  </a:lnTo>
                  <a:lnTo>
                    <a:pt x="90998" y="0"/>
                  </a:lnTo>
                  <a:lnTo>
                    <a:pt x="80396" y="358"/>
                  </a:lnTo>
                  <a:lnTo>
                    <a:pt x="60492" y="8880"/>
                  </a:lnTo>
                  <a:lnTo>
                    <a:pt x="50918" y="15419"/>
                  </a:lnTo>
                  <a:lnTo>
                    <a:pt x="22887" y="53736"/>
                  </a:lnTo>
                  <a:lnTo>
                    <a:pt x="2563" y="103684"/>
                  </a:lnTo>
                  <a:lnTo>
                    <a:pt x="0" y="135039"/>
                  </a:lnTo>
                  <a:lnTo>
                    <a:pt x="1450" y="149799"/>
                  </a:lnTo>
                  <a:lnTo>
                    <a:pt x="6987" y="161163"/>
                  </a:lnTo>
                  <a:lnTo>
                    <a:pt x="25326" y="177851"/>
                  </a:lnTo>
                  <a:lnTo>
                    <a:pt x="52774" y="182221"/>
                  </a:lnTo>
                  <a:lnTo>
                    <a:pt x="83763" y="177562"/>
                  </a:lnTo>
                  <a:lnTo>
                    <a:pt x="132772" y="157868"/>
                  </a:lnTo>
                  <a:lnTo>
                    <a:pt x="155172" y="15189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Freeform 212"/>
            <p:cNvSpPr/>
            <p:nvPr/>
          </p:nvSpPr>
          <p:spPr>
            <a:xfrm>
              <a:off x="6595088" y="7801777"/>
              <a:ext cx="54846" cy="342780"/>
            </a:xfrm>
            <a:custGeom>
              <a:avLst/>
              <a:gdLst/>
              <a:ahLst/>
              <a:cxnLst/>
              <a:rect l="0" t="0" r="0" b="0"/>
              <a:pathLst>
                <a:path w="54846" h="342780">
                  <a:moveTo>
                    <a:pt x="54845" y="0"/>
                  </a:moveTo>
                  <a:lnTo>
                    <a:pt x="39929" y="48807"/>
                  </a:lnTo>
                  <a:lnTo>
                    <a:pt x="27066" y="98252"/>
                  </a:lnTo>
                  <a:lnTo>
                    <a:pt x="17668" y="151496"/>
                  </a:lnTo>
                  <a:lnTo>
                    <a:pt x="14884" y="205868"/>
                  </a:lnTo>
                  <a:lnTo>
                    <a:pt x="9996" y="256509"/>
                  </a:lnTo>
                  <a:lnTo>
                    <a:pt x="2962" y="300460"/>
                  </a:lnTo>
                  <a:lnTo>
                    <a:pt x="0" y="3427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Freeform 213"/>
            <p:cNvSpPr/>
            <p:nvPr/>
          </p:nvSpPr>
          <p:spPr>
            <a:xfrm>
              <a:off x="6512820" y="8007445"/>
              <a:ext cx="164536" cy="1"/>
            </a:xfrm>
            <a:custGeom>
              <a:avLst/>
              <a:gdLst/>
              <a:ahLst/>
              <a:cxnLst/>
              <a:rect l="0" t="0" r="0" b="0"/>
              <a:pathLst>
                <a:path w="164536" h="1">
                  <a:moveTo>
                    <a:pt x="0" y="0"/>
                  </a:moveTo>
                  <a:lnTo>
                    <a:pt x="59661" y="0"/>
                  </a:lnTo>
                  <a:lnTo>
                    <a:pt x="111118" y="0"/>
                  </a:lnTo>
                  <a:lnTo>
                    <a:pt x="16453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Freeform 214"/>
            <p:cNvSpPr/>
            <p:nvPr/>
          </p:nvSpPr>
          <p:spPr>
            <a:xfrm>
              <a:off x="6759622" y="8021155"/>
              <a:ext cx="13713" cy="123402"/>
            </a:xfrm>
            <a:custGeom>
              <a:avLst/>
              <a:gdLst/>
              <a:ahLst/>
              <a:cxnLst/>
              <a:rect l="0" t="0" r="0" b="0"/>
              <a:pathLst>
                <a:path w="13713" h="123402">
                  <a:moveTo>
                    <a:pt x="13712" y="0"/>
                  </a:moveTo>
                  <a:lnTo>
                    <a:pt x="2859" y="48808"/>
                  </a:lnTo>
                  <a:lnTo>
                    <a:pt x="848" y="90128"/>
                  </a:lnTo>
                  <a:lnTo>
                    <a:pt x="0" y="1234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Freeform 215"/>
            <p:cNvSpPr/>
            <p:nvPr/>
          </p:nvSpPr>
          <p:spPr>
            <a:xfrm>
              <a:off x="6732200" y="7911466"/>
              <a:ext cx="13712" cy="13712"/>
            </a:xfrm>
            <a:custGeom>
              <a:avLst/>
              <a:gdLst/>
              <a:ahLst/>
              <a:cxnLst/>
              <a:rect l="0" t="0" r="0" b="0"/>
              <a:pathLst>
                <a:path w="13712" h="13712">
                  <a:moveTo>
                    <a:pt x="13711" y="13711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Freeform 216"/>
            <p:cNvSpPr/>
            <p:nvPr/>
          </p:nvSpPr>
          <p:spPr>
            <a:xfrm>
              <a:off x="6875124" y="8007445"/>
              <a:ext cx="92418" cy="121857"/>
            </a:xfrm>
            <a:custGeom>
              <a:avLst/>
              <a:gdLst/>
              <a:ahLst/>
              <a:cxnLst/>
              <a:rect l="0" t="0" r="0" b="0"/>
              <a:pathLst>
                <a:path w="92418" h="121857">
                  <a:moveTo>
                    <a:pt x="7899" y="41133"/>
                  </a:moveTo>
                  <a:lnTo>
                    <a:pt x="0" y="83395"/>
                  </a:lnTo>
                  <a:lnTo>
                    <a:pt x="3372" y="110191"/>
                  </a:lnTo>
                  <a:lnTo>
                    <a:pt x="10975" y="117641"/>
                  </a:lnTo>
                  <a:lnTo>
                    <a:pt x="22138" y="121084"/>
                  </a:lnTo>
                  <a:lnTo>
                    <a:pt x="35674" y="121856"/>
                  </a:lnTo>
                  <a:lnTo>
                    <a:pt x="58837" y="114589"/>
                  </a:lnTo>
                  <a:lnTo>
                    <a:pt x="69281" y="108385"/>
                  </a:lnTo>
                  <a:lnTo>
                    <a:pt x="84947" y="89304"/>
                  </a:lnTo>
                  <a:lnTo>
                    <a:pt x="91257" y="77818"/>
                  </a:lnTo>
                  <a:lnTo>
                    <a:pt x="92417" y="67113"/>
                  </a:lnTo>
                  <a:lnTo>
                    <a:pt x="85581" y="47094"/>
                  </a:lnTo>
                  <a:lnTo>
                    <a:pt x="57322" y="18693"/>
                  </a:lnTo>
                  <a:lnTo>
                    <a:pt x="36974" y="8308"/>
                  </a:lnTo>
                  <a:lnTo>
                    <a:pt x="789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Freeform 217"/>
            <p:cNvSpPr/>
            <p:nvPr/>
          </p:nvSpPr>
          <p:spPr>
            <a:xfrm>
              <a:off x="7006424" y="7989339"/>
              <a:ext cx="205669" cy="155218"/>
            </a:xfrm>
            <a:custGeom>
              <a:avLst/>
              <a:gdLst/>
              <a:ahLst/>
              <a:cxnLst/>
              <a:rect l="0" t="0" r="0" b="0"/>
              <a:pathLst>
                <a:path w="205669" h="155218">
                  <a:moveTo>
                    <a:pt x="0" y="59239"/>
                  </a:moveTo>
                  <a:lnTo>
                    <a:pt x="4063" y="118899"/>
                  </a:lnTo>
                  <a:lnTo>
                    <a:pt x="9423" y="140600"/>
                  </a:lnTo>
                  <a:lnTo>
                    <a:pt x="10852" y="137855"/>
                  </a:lnTo>
                  <a:lnTo>
                    <a:pt x="14858" y="74952"/>
                  </a:lnTo>
                  <a:lnTo>
                    <a:pt x="28552" y="18501"/>
                  </a:lnTo>
                  <a:lnTo>
                    <a:pt x="32746" y="4658"/>
                  </a:lnTo>
                  <a:lnTo>
                    <a:pt x="37065" y="0"/>
                  </a:lnTo>
                  <a:lnTo>
                    <a:pt x="41468" y="1464"/>
                  </a:lnTo>
                  <a:lnTo>
                    <a:pt x="50423" y="15279"/>
                  </a:lnTo>
                  <a:lnTo>
                    <a:pt x="72648" y="65452"/>
                  </a:lnTo>
                  <a:lnTo>
                    <a:pt x="105927" y="119035"/>
                  </a:lnTo>
                  <a:lnTo>
                    <a:pt x="140060" y="142127"/>
                  </a:lnTo>
                  <a:lnTo>
                    <a:pt x="165844" y="149399"/>
                  </a:lnTo>
                  <a:lnTo>
                    <a:pt x="205668" y="15521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Freeform 218"/>
            <p:cNvSpPr/>
            <p:nvPr/>
          </p:nvSpPr>
          <p:spPr>
            <a:xfrm>
              <a:off x="7376626" y="7801951"/>
              <a:ext cx="183413" cy="340774"/>
            </a:xfrm>
            <a:custGeom>
              <a:avLst/>
              <a:gdLst/>
              <a:ahLst/>
              <a:cxnLst/>
              <a:rect l="0" t="0" r="0" b="0"/>
              <a:pathLst>
                <a:path w="183413" h="340774">
                  <a:moveTo>
                    <a:pt x="54845" y="95804"/>
                  </a:moveTo>
                  <a:lnTo>
                    <a:pt x="54845" y="141113"/>
                  </a:lnTo>
                  <a:lnTo>
                    <a:pt x="54845" y="198775"/>
                  </a:lnTo>
                  <a:lnTo>
                    <a:pt x="56368" y="253607"/>
                  </a:lnTo>
                  <a:lnTo>
                    <a:pt x="64268" y="301001"/>
                  </a:lnTo>
                  <a:lnTo>
                    <a:pt x="67286" y="340773"/>
                  </a:lnTo>
                  <a:lnTo>
                    <a:pt x="67992" y="330619"/>
                  </a:lnTo>
                  <a:lnTo>
                    <a:pt x="57630" y="268408"/>
                  </a:lnTo>
                  <a:lnTo>
                    <a:pt x="48116" y="207086"/>
                  </a:lnTo>
                  <a:lnTo>
                    <a:pt x="43202" y="157553"/>
                  </a:lnTo>
                  <a:lnTo>
                    <a:pt x="49026" y="97003"/>
                  </a:lnTo>
                  <a:lnTo>
                    <a:pt x="60399" y="45377"/>
                  </a:lnTo>
                  <a:lnTo>
                    <a:pt x="80697" y="8413"/>
                  </a:lnTo>
                  <a:lnTo>
                    <a:pt x="90362" y="2504"/>
                  </a:lnTo>
                  <a:lnTo>
                    <a:pt x="113287" y="0"/>
                  </a:lnTo>
                  <a:lnTo>
                    <a:pt x="134648" y="8028"/>
                  </a:lnTo>
                  <a:lnTo>
                    <a:pt x="144610" y="14435"/>
                  </a:lnTo>
                  <a:lnTo>
                    <a:pt x="159742" y="33740"/>
                  </a:lnTo>
                  <a:lnTo>
                    <a:pt x="181869" y="83375"/>
                  </a:lnTo>
                  <a:lnTo>
                    <a:pt x="183412" y="114147"/>
                  </a:lnTo>
                  <a:lnTo>
                    <a:pt x="177495" y="146613"/>
                  </a:lnTo>
                  <a:lnTo>
                    <a:pt x="148870" y="204696"/>
                  </a:lnTo>
                  <a:lnTo>
                    <a:pt x="130150" y="229515"/>
                  </a:lnTo>
                  <a:lnTo>
                    <a:pt x="106596" y="245624"/>
                  </a:lnTo>
                  <a:lnTo>
                    <a:pt x="60361" y="255979"/>
                  </a:lnTo>
                  <a:lnTo>
                    <a:pt x="33937" y="250275"/>
                  </a:lnTo>
                  <a:lnTo>
                    <a:pt x="0" y="23291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Freeform 219"/>
            <p:cNvSpPr/>
            <p:nvPr/>
          </p:nvSpPr>
          <p:spPr>
            <a:xfrm>
              <a:off x="7568583" y="7966311"/>
              <a:ext cx="41135" cy="163629"/>
            </a:xfrm>
            <a:custGeom>
              <a:avLst/>
              <a:gdLst/>
              <a:ahLst/>
              <a:cxnLst/>
              <a:rect l="0" t="0" r="0" b="0"/>
              <a:pathLst>
                <a:path w="41135" h="163629">
                  <a:moveTo>
                    <a:pt x="0" y="82267"/>
                  </a:moveTo>
                  <a:lnTo>
                    <a:pt x="0" y="141927"/>
                  </a:lnTo>
                  <a:lnTo>
                    <a:pt x="0" y="163628"/>
                  </a:lnTo>
                  <a:lnTo>
                    <a:pt x="7279" y="112693"/>
                  </a:lnTo>
                  <a:lnTo>
                    <a:pt x="19085" y="62167"/>
                  </a:lnTo>
                  <a:lnTo>
                    <a:pt x="4113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Freeform 220"/>
            <p:cNvSpPr/>
            <p:nvPr/>
          </p:nvSpPr>
          <p:spPr>
            <a:xfrm>
              <a:off x="7650515" y="8009590"/>
              <a:ext cx="119555" cy="149104"/>
            </a:xfrm>
            <a:custGeom>
              <a:avLst/>
              <a:gdLst/>
              <a:ahLst/>
              <a:cxnLst/>
              <a:rect l="0" t="0" r="0" b="0"/>
              <a:pathLst>
                <a:path w="119555" h="149104">
                  <a:moveTo>
                    <a:pt x="27757" y="52699"/>
                  </a:moveTo>
                  <a:lnTo>
                    <a:pt x="8673" y="109952"/>
                  </a:lnTo>
                  <a:lnTo>
                    <a:pt x="8941" y="121337"/>
                  </a:lnTo>
                  <a:lnTo>
                    <a:pt x="17363" y="142112"/>
                  </a:lnTo>
                  <a:lnTo>
                    <a:pt x="25399" y="147348"/>
                  </a:lnTo>
                  <a:lnTo>
                    <a:pt x="46514" y="149103"/>
                  </a:lnTo>
                  <a:lnTo>
                    <a:pt x="84098" y="134245"/>
                  </a:lnTo>
                  <a:lnTo>
                    <a:pt x="102564" y="114841"/>
                  </a:lnTo>
                  <a:lnTo>
                    <a:pt x="114326" y="89458"/>
                  </a:lnTo>
                  <a:lnTo>
                    <a:pt x="119554" y="57865"/>
                  </a:lnTo>
                  <a:lnTo>
                    <a:pt x="113752" y="27572"/>
                  </a:lnTo>
                  <a:lnTo>
                    <a:pt x="107939" y="13096"/>
                  </a:lnTo>
                  <a:lnTo>
                    <a:pt x="99493" y="4968"/>
                  </a:lnTo>
                  <a:lnTo>
                    <a:pt x="89293" y="1074"/>
                  </a:lnTo>
                  <a:lnTo>
                    <a:pt x="77922" y="0"/>
                  </a:lnTo>
                  <a:lnTo>
                    <a:pt x="53100" y="6934"/>
                  </a:lnTo>
                  <a:lnTo>
                    <a:pt x="28357" y="21694"/>
                  </a:lnTo>
                  <a:lnTo>
                    <a:pt x="7204" y="43489"/>
                  </a:lnTo>
                  <a:lnTo>
                    <a:pt x="1868" y="55700"/>
                  </a:lnTo>
                  <a:lnTo>
                    <a:pt x="0" y="81455"/>
                  </a:lnTo>
                  <a:lnTo>
                    <a:pt x="3159" y="91675"/>
                  </a:lnTo>
                  <a:lnTo>
                    <a:pt x="27757" y="1212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Freeform 221"/>
            <p:cNvSpPr/>
            <p:nvPr/>
          </p:nvSpPr>
          <p:spPr>
            <a:xfrm>
              <a:off x="7801842" y="7972600"/>
              <a:ext cx="172334" cy="306111"/>
            </a:xfrm>
            <a:custGeom>
              <a:avLst/>
              <a:gdLst/>
              <a:ahLst/>
              <a:cxnLst/>
              <a:rect l="0" t="0" r="0" b="0"/>
              <a:pathLst>
                <a:path w="172334" h="306111">
                  <a:moveTo>
                    <a:pt x="27254" y="75978"/>
                  </a:moveTo>
                  <a:lnTo>
                    <a:pt x="16402" y="124786"/>
                  </a:lnTo>
                  <a:lnTo>
                    <a:pt x="14390" y="174230"/>
                  </a:lnTo>
                  <a:lnTo>
                    <a:pt x="13794" y="227475"/>
                  </a:lnTo>
                  <a:lnTo>
                    <a:pt x="13617" y="281845"/>
                  </a:lnTo>
                  <a:lnTo>
                    <a:pt x="13593" y="300061"/>
                  </a:lnTo>
                  <a:lnTo>
                    <a:pt x="12052" y="306110"/>
                  </a:lnTo>
                  <a:lnTo>
                    <a:pt x="9503" y="304050"/>
                  </a:lnTo>
                  <a:lnTo>
                    <a:pt x="6279" y="296581"/>
                  </a:lnTo>
                  <a:lnTo>
                    <a:pt x="1742" y="249677"/>
                  </a:lnTo>
                  <a:lnTo>
                    <a:pt x="397" y="194815"/>
                  </a:lnTo>
                  <a:lnTo>
                    <a:pt x="0" y="139965"/>
                  </a:lnTo>
                  <a:lnTo>
                    <a:pt x="7160" y="92398"/>
                  </a:lnTo>
                  <a:lnTo>
                    <a:pt x="26210" y="49358"/>
                  </a:lnTo>
                  <a:lnTo>
                    <a:pt x="51151" y="14938"/>
                  </a:lnTo>
                  <a:lnTo>
                    <a:pt x="76977" y="3146"/>
                  </a:lnTo>
                  <a:lnTo>
                    <a:pt x="92396" y="0"/>
                  </a:lnTo>
                  <a:lnTo>
                    <a:pt x="105721" y="951"/>
                  </a:lnTo>
                  <a:lnTo>
                    <a:pt x="128653" y="10131"/>
                  </a:lnTo>
                  <a:lnTo>
                    <a:pt x="158693" y="39709"/>
                  </a:lnTo>
                  <a:lnTo>
                    <a:pt x="169462" y="68492"/>
                  </a:lnTo>
                  <a:lnTo>
                    <a:pt x="172333" y="84699"/>
                  </a:lnTo>
                  <a:lnTo>
                    <a:pt x="169678" y="100073"/>
                  </a:lnTo>
                  <a:lnTo>
                    <a:pt x="154539" y="129343"/>
                  </a:lnTo>
                  <a:lnTo>
                    <a:pt x="132576" y="149462"/>
                  </a:lnTo>
                  <a:lnTo>
                    <a:pt x="106057" y="161959"/>
                  </a:lnTo>
                  <a:lnTo>
                    <a:pt x="61437" y="167471"/>
                  </a:lnTo>
                  <a:lnTo>
                    <a:pt x="27254" y="1582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Freeform 222"/>
            <p:cNvSpPr/>
            <p:nvPr/>
          </p:nvSpPr>
          <p:spPr>
            <a:xfrm>
              <a:off x="8021053" y="8076000"/>
              <a:ext cx="13712" cy="27424"/>
            </a:xfrm>
            <a:custGeom>
              <a:avLst/>
              <a:gdLst/>
              <a:ahLst/>
              <a:cxnLst/>
              <a:rect l="0" t="0" r="0" b="0"/>
              <a:pathLst>
                <a:path w="13712" h="27424">
                  <a:moveTo>
                    <a:pt x="13711" y="0"/>
                  </a:moveTo>
                  <a:lnTo>
                    <a:pt x="0" y="274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Freeform 223"/>
            <p:cNvSpPr/>
            <p:nvPr/>
          </p:nvSpPr>
          <p:spPr>
            <a:xfrm>
              <a:off x="8291033" y="7938663"/>
              <a:ext cx="172526" cy="199144"/>
            </a:xfrm>
            <a:custGeom>
              <a:avLst/>
              <a:gdLst/>
              <a:ahLst/>
              <a:cxnLst/>
              <a:rect l="0" t="0" r="0" b="0"/>
              <a:pathLst>
                <a:path w="172526" h="199144">
                  <a:moveTo>
                    <a:pt x="45378" y="13937"/>
                  </a:moveTo>
                  <a:lnTo>
                    <a:pt x="25008" y="37352"/>
                  </a:lnTo>
                  <a:lnTo>
                    <a:pt x="0" y="97482"/>
                  </a:lnTo>
                  <a:lnTo>
                    <a:pt x="617" y="144995"/>
                  </a:lnTo>
                  <a:lnTo>
                    <a:pt x="10757" y="171718"/>
                  </a:lnTo>
                  <a:lnTo>
                    <a:pt x="17727" y="183110"/>
                  </a:lnTo>
                  <a:lnTo>
                    <a:pt x="28467" y="190704"/>
                  </a:lnTo>
                  <a:lnTo>
                    <a:pt x="56650" y="199143"/>
                  </a:lnTo>
                  <a:lnTo>
                    <a:pt x="89490" y="194768"/>
                  </a:lnTo>
                  <a:lnTo>
                    <a:pt x="121351" y="181144"/>
                  </a:lnTo>
                  <a:lnTo>
                    <a:pt x="145668" y="159854"/>
                  </a:lnTo>
                  <a:lnTo>
                    <a:pt x="169210" y="122172"/>
                  </a:lnTo>
                  <a:lnTo>
                    <a:pt x="172525" y="95557"/>
                  </a:lnTo>
                  <a:lnTo>
                    <a:pt x="167396" y="68494"/>
                  </a:lnTo>
                  <a:lnTo>
                    <a:pt x="154962" y="41231"/>
                  </a:lnTo>
                  <a:lnTo>
                    <a:pt x="123551" y="7466"/>
                  </a:lnTo>
                  <a:lnTo>
                    <a:pt x="111204" y="2006"/>
                  </a:lnTo>
                  <a:lnTo>
                    <a:pt x="85298" y="0"/>
                  </a:lnTo>
                  <a:lnTo>
                    <a:pt x="58550" y="12313"/>
                  </a:lnTo>
                  <a:lnTo>
                    <a:pt x="45018" y="21995"/>
                  </a:lnTo>
                  <a:lnTo>
                    <a:pt x="35997" y="34543"/>
                  </a:lnTo>
                  <a:lnTo>
                    <a:pt x="25974" y="64737"/>
                  </a:lnTo>
                  <a:lnTo>
                    <a:pt x="29644" y="94406"/>
                  </a:lnTo>
                  <a:lnTo>
                    <a:pt x="45378" y="15104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Freeform 224"/>
            <p:cNvSpPr/>
            <p:nvPr/>
          </p:nvSpPr>
          <p:spPr>
            <a:xfrm>
              <a:off x="8583565" y="7819540"/>
              <a:ext cx="105050" cy="352440"/>
            </a:xfrm>
            <a:custGeom>
              <a:avLst/>
              <a:gdLst/>
              <a:ahLst/>
              <a:cxnLst/>
              <a:rect l="0" t="0" r="0" b="0"/>
              <a:pathLst>
                <a:path w="105050" h="352440">
                  <a:moveTo>
                    <a:pt x="95625" y="174193"/>
                  </a:moveTo>
                  <a:lnTo>
                    <a:pt x="105049" y="128884"/>
                  </a:lnTo>
                  <a:lnTo>
                    <a:pt x="105019" y="72745"/>
                  </a:lnTo>
                  <a:lnTo>
                    <a:pt x="87068" y="27335"/>
                  </a:lnTo>
                  <a:lnTo>
                    <a:pt x="71002" y="4312"/>
                  </a:lnTo>
                  <a:lnTo>
                    <a:pt x="60928" y="0"/>
                  </a:lnTo>
                  <a:lnTo>
                    <a:pt x="49641" y="173"/>
                  </a:lnTo>
                  <a:lnTo>
                    <a:pt x="37547" y="3334"/>
                  </a:lnTo>
                  <a:lnTo>
                    <a:pt x="27961" y="10013"/>
                  </a:lnTo>
                  <a:lnTo>
                    <a:pt x="13247" y="29621"/>
                  </a:lnTo>
                  <a:lnTo>
                    <a:pt x="3676" y="80913"/>
                  </a:lnTo>
                  <a:lnTo>
                    <a:pt x="840" y="137075"/>
                  </a:lnTo>
                  <a:lnTo>
                    <a:pt x="0" y="199589"/>
                  </a:lnTo>
                  <a:lnTo>
                    <a:pt x="7030" y="251798"/>
                  </a:lnTo>
                  <a:lnTo>
                    <a:pt x="11483" y="303491"/>
                  </a:lnTo>
                  <a:lnTo>
                    <a:pt x="13358" y="35243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Freeform 225"/>
            <p:cNvSpPr/>
            <p:nvPr/>
          </p:nvSpPr>
          <p:spPr>
            <a:xfrm>
              <a:off x="8500945" y="8028924"/>
              <a:ext cx="150824" cy="19655"/>
            </a:xfrm>
            <a:custGeom>
              <a:avLst/>
              <a:gdLst/>
              <a:ahLst/>
              <a:cxnLst/>
              <a:rect l="0" t="0" r="0" b="0"/>
              <a:pathLst>
                <a:path w="150824" h="19655">
                  <a:moveTo>
                    <a:pt x="0" y="19654"/>
                  </a:moveTo>
                  <a:lnTo>
                    <a:pt x="57252" y="570"/>
                  </a:lnTo>
                  <a:lnTo>
                    <a:pt x="83336" y="0"/>
                  </a:lnTo>
                  <a:lnTo>
                    <a:pt x="119655" y="4182"/>
                  </a:lnTo>
                  <a:lnTo>
                    <a:pt x="150823" y="594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Freeform 226"/>
            <p:cNvSpPr/>
            <p:nvPr/>
          </p:nvSpPr>
          <p:spPr>
            <a:xfrm>
              <a:off x="8979991" y="7856621"/>
              <a:ext cx="316205" cy="17644"/>
            </a:xfrm>
            <a:custGeom>
              <a:avLst/>
              <a:gdLst/>
              <a:ahLst/>
              <a:cxnLst/>
              <a:rect l="0" t="0" r="0" b="0"/>
              <a:pathLst>
                <a:path w="316205" h="17644">
                  <a:moveTo>
                    <a:pt x="14557" y="0"/>
                  </a:moveTo>
                  <a:lnTo>
                    <a:pt x="0" y="14558"/>
                  </a:lnTo>
                  <a:lnTo>
                    <a:pt x="281" y="17322"/>
                  </a:lnTo>
                  <a:lnTo>
                    <a:pt x="5040" y="17643"/>
                  </a:lnTo>
                  <a:lnTo>
                    <a:pt x="67471" y="12705"/>
                  </a:lnTo>
                  <a:lnTo>
                    <a:pt x="113011" y="4442"/>
                  </a:lnTo>
                  <a:lnTo>
                    <a:pt x="171869" y="1316"/>
                  </a:lnTo>
                  <a:lnTo>
                    <a:pt x="228580" y="390"/>
                  </a:lnTo>
                  <a:lnTo>
                    <a:pt x="290149" y="78"/>
                  </a:lnTo>
                  <a:lnTo>
                    <a:pt x="31620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Freeform 227"/>
            <p:cNvSpPr/>
            <p:nvPr/>
          </p:nvSpPr>
          <p:spPr>
            <a:xfrm>
              <a:off x="8994548" y="7931476"/>
              <a:ext cx="246803" cy="34836"/>
            </a:xfrm>
            <a:custGeom>
              <a:avLst/>
              <a:gdLst/>
              <a:ahLst/>
              <a:cxnLst/>
              <a:rect l="0" t="0" r="0" b="0"/>
              <a:pathLst>
                <a:path w="246803" h="34836">
                  <a:moveTo>
                    <a:pt x="0" y="34835"/>
                  </a:moveTo>
                  <a:lnTo>
                    <a:pt x="45309" y="23889"/>
                  </a:lnTo>
                  <a:lnTo>
                    <a:pt x="102971" y="12972"/>
                  </a:lnTo>
                  <a:lnTo>
                    <a:pt x="157804" y="7536"/>
                  </a:lnTo>
                  <a:lnTo>
                    <a:pt x="202150" y="0"/>
                  </a:lnTo>
                  <a:lnTo>
                    <a:pt x="246802" y="74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0" name="Freeform 229"/>
          <p:cNvSpPr/>
          <p:nvPr/>
        </p:nvSpPr>
        <p:spPr>
          <a:xfrm>
            <a:off x="3180999" y="9450125"/>
            <a:ext cx="690681" cy="449621"/>
          </a:xfrm>
          <a:custGeom>
            <a:avLst/>
            <a:gdLst/>
            <a:ahLst/>
            <a:cxnLst/>
            <a:rect l="0" t="0" r="0" b="0"/>
            <a:pathLst>
              <a:path w="690681" h="449621">
                <a:moveTo>
                  <a:pt x="0" y="367352"/>
                </a:moveTo>
                <a:lnTo>
                  <a:pt x="48807" y="382267"/>
                </a:lnTo>
                <a:lnTo>
                  <a:pt x="102315" y="391069"/>
                </a:lnTo>
                <a:lnTo>
                  <a:pt x="162349" y="393676"/>
                </a:lnTo>
                <a:lnTo>
                  <a:pt x="218731" y="394449"/>
                </a:lnTo>
                <a:lnTo>
                  <a:pt x="278095" y="394679"/>
                </a:lnTo>
                <a:lnTo>
                  <a:pt x="339864" y="390684"/>
                </a:lnTo>
                <a:lnTo>
                  <a:pt x="400823" y="379852"/>
                </a:lnTo>
                <a:lnTo>
                  <a:pt x="463066" y="366993"/>
                </a:lnTo>
                <a:lnTo>
                  <a:pt x="516040" y="349472"/>
                </a:lnTo>
                <a:lnTo>
                  <a:pt x="574885" y="323533"/>
                </a:lnTo>
                <a:lnTo>
                  <a:pt x="628997" y="292792"/>
                </a:lnTo>
                <a:lnTo>
                  <a:pt x="650772" y="275306"/>
                </a:lnTo>
                <a:lnTo>
                  <a:pt x="672882" y="241054"/>
                </a:lnTo>
                <a:lnTo>
                  <a:pt x="689083" y="194681"/>
                </a:lnTo>
                <a:lnTo>
                  <a:pt x="690680" y="164162"/>
                </a:lnTo>
                <a:lnTo>
                  <a:pt x="679293" y="107329"/>
                </a:lnTo>
                <a:lnTo>
                  <a:pt x="659496" y="65851"/>
                </a:lnTo>
                <a:lnTo>
                  <a:pt x="638936" y="46473"/>
                </a:lnTo>
                <a:lnTo>
                  <a:pt x="588497" y="21619"/>
                </a:lnTo>
                <a:lnTo>
                  <a:pt x="540848" y="6770"/>
                </a:lnTo>
                <a:lnTo>
                  <a:pt x="488135" y="0"/>
                </a:lnTo>
                <a:lnTo>
                  <a:pt x="433921" y="5273"/>
                </a:lnTo>
                <a:lnTo>
                  <a:pt x="371985" y="16484"/>
                </a:lnTo>
                <a:lnTo>
                  <a:pt x="327830" y="29102"/>
                </a:lnTo>
                <a:lnTo>
                  <a:pt x="284338" y="44867"/>
                </a:lnTo>
                <a:lnTo>
                  <a:pt x="225592" y="72396"/>
                </a:lnTo>
                <a:lnTo>
                  <a:pt x="172638" y="107299"/>
                </a:lnTo>
                <a:lnTo>
                  <a:pt x="121842" y="151224"/>
                </a:lnTo>
                <a:lnTo>
                  <a:pt x="75527" y="203460"/>
                </a:lnTo>
                <a:lnTo>
                  <a:pt x="46415" y="244141"/>
                </a:lnTo>
                <a:lnTo>
                  <a:pt x="35863" y="275521"/>
                </a:lnTo>
                <a:lnTo>
                  <a:pt x="32697" y="308257"/>
                </a:lnTo>
                <a:lnTo>
                  <a:pt x="36368" y="338040"/>
                </a:lnTo>
                <a:lnTo>
                  <a:pt x="47141" y="362450"/>
                </a:lnTo>
                <a:lnTo>
                  <a:pt x="63608" y="383455"/>
                </a:lnTo>
                <a:lnTo>
                  <a:pt x="98575" y="410887"/>
                </a:lnTo>
                <a:lnTo>
                  <a:pt x="151336" y="434577"/>
                </a:lnTo>
                <a:lnTo>
                  <a:pt x="205668" y="44962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6" name="Group 235"/>
          <p:cNvGrpSpPr/>
          <p:nvPr/>
        </p:nvGrpSpPr>
        <p:grpSpPr>
          <a:xfrm>
            <a:off x="1645344" y="10187680"/>
            <a:ext cx="707190" cy="290898"/>
            <a:chOff x="1645344" y="10187680"/>
            <a:chExt cx="707190" cy="290898"/>
          </a:xfrm>
        </p:grpSpPr>
        <p:sp>
          <p:nvSpPr>
            <p:cNvPr id="231" name="Freeform 230"/>
            <p:cNvSpPr/>
            <p:nvPr/>
          </p:nvSpPr>
          <p:spPr>
            <a:xfrm>
              <a:off x="1645344" y="10242524"/>
              <a:ext cx="178247" cy="191958"/>
            </a:xfrm>
            <a:custGeom>
              <a:avLst/>
              <a:gdLst/>
              <a:ahLst/>
              <a:cxnLst/>
              <a:rect l="0" t="0" r="0" b="0"/>
              <a:pathLst>
                <a:path w="178247" h="191958">
                  <a:moveTo>
                    <a:pt x="0" y="0"/>
                  </a:moveTo>
                  <a:lnTo>
                    <a:pt x="55558" y="55558"/>
                  </a:lnTo>
                  <a:lnTo>
                    <a:pt x="118872" y="118872"/>
                  </a:lnTo>
                  <a:lnTo>
                    <a:pt x="160478" y="171330"/>
                  </a:lnTo>
                  <a:lnTo>
                    <a:pt x="178246" y="1919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Freeform 231"/>
            <p:cNvSpPr/>
            <p:nvPr/>
          </p:nvSpPr>
          <p:spPr>
            <a:xfrm>
              <a:off x="1645344" y="10215102"/>
              <a:ext cx="233092" cy="246803"/>
            </a:xfrm>
            <a:custGeom>
              <a:avLst/>
              <a:gdLst/>
              <a:ahLst/>
              <a:cxnLst/>
              <a:rect l="0" t="0" r="0" b="0"/>
              <a:pathLst>
                <a:path w="233092" h="246803">
                  <a:moveTo>
                    <a:pt x="233091" y="0"/>
                  </a:moveTo>
                  <a:lnTo>
                    <a:pt x="177533" y="55558"/>
                  </a:lnTo>
                  <a:lnTo>
                    <a:pt x="123338" y="113815"/>
                  </a:lnTo>
                  <a:lnTo>
                    <a:pt x="91898" y="147983"/>
                  </a:lnTo>
                  <a:lnTo>
                    <a:pt x="37832" y="205577"/>
                  </a:lnTo>
                  <a:lnTo>
                    <a:pt x="0" y="2468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Freeform 232"/>
            <p:cNvSpPr/>
            <p:nvPr/>
          </p:nvSpPr>
          <p:spPr>
            <a:xfrm>
              <a:off x="1892146" y="10311081"/>
              <a:ext cx="150824" cy="13711"/>
            </a:xfrm>
            <a:custGeom>
              <a:avLst/>
              <a:gdLst/>
              <a:ahLst/>
              <a:cxnLst/>
              <a:rect l="0" t="0" r="0" b="0"/>
              <a:pathLst>
                <a:path w="150824" h="13711">
                  <a:moveTo>
                    <a:pt x="0" y="13710"/>
                  </a:moveTo>
                  <a:lnTo>
                    <a:pt x="55597" y="9648"/>
                  </a:lnTo>
                  <a:lnTo>
                    <a:pt x="117117" y="1905"/>
                  </a:lnTo>
                  <a:lnTo>
                    <a:pt x="15082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Freeform 233"/>
            <p:cNvSpPr/>
            <p:nvPr/>
          </p:nvSpPr>
          <p:spPr>
            <a:xfrm>
              <a:off x="2056680" y="10187680"/>
              <a:ext cx="150824" cy="287936"/>
            </a:xfrm>
            <a:custGeom>
              <a:avLst/>
              <a:gdLst/>
              <a:ahLst/>
              <a:cxnLst/>
              <a:rect l="0" t="0" r="0" b="0"/>
              <a:pathLst>
                <a:path w="150824" h="287936">
                  <a:moveTo>
                    <a:pt x="150823" y="0"/>
                  </a:moveTo>
                  <a:lnTo>
                    <a:pt x="131846" y="48807"/>
                  </a:lnTo>
                  <a:lnTo>
                    <a:pt x="106788" y="108496"/>
                  </a:lnTo>
                  <a:lnTo>
                    <a:pt x="76221" y="164299"/>
                  </a:lnTo>
                  <a:lnTo>
                    <a:pt x="40842" y="219333"/>
                  </a:lnTo>
                  <a:lnTo>
                    <a:pt x="17688" y="256436"/>
                  </a:lnTo>
                  <a:lnTo>
                    <a:pt x="0" y="2879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reeform 234"/>
            <p:cNvSpPr/>
            <p:nvPr/>
          </p:nvSpPr>
          <p:spPr>
            <a:xfrm>
              <a:off x="2181576" y="10205203"/>
              <a:ext cx="170958" cy="273375"/>
            </a:xfrm>
            <a:custGeom>
              <a:avLst/>
              <a:gdLst/>
              <a:ahLst/>
              <a:cxnLst/>
              <a:rect l="0" t="0" r="0" b="0"/>
              <a:pathLst>
                <a:path w="170958" h="273375">
                  <a:moveTo>
                    <a:pt x="67061" y="23610"/>
                  </a:moveTo>
                  <a:lnTo>
                    <a:pt x="81619" y="9053"/>
                  </a:lnTo>
                  <a:lnTo>
                    <a:pt x="105016" y="1906"/>
                  </a:lnTo>
                  <a:lnTo>
                    <a:pt x="119787" y="0"/>
                  </a:lnTo>
                  <a:lnTo>
                    <a:pt x="132681" y="3300"/>
                  </a:lnTo>
                  <a:lnTo>
                    <a:pt x="155133" y="19154"/>
                  </a:lnTo>
                  <a:lnTo>
                    <a:pt x="167143" y="45498"/>
                  </a:lnTo>
                  <a:lnTo>
                    <a:pt x="170957" y="75995"/>
                  </a:lnTo>
                  <a:lnTo>
                    <a:pt x="167574" y="104784"/>
                  </a:lnTo>
                  <a:lnTo>
                    <a:pt x="149825" y="146687"/>
                  </a:lnTo>
                  <a:lnTo>
                    <a:pt x="107108" y="201792"/>
                  </a:lnTo>
                  <a:lnTo>
                    <a:pt x="75710" y="239924"/>
                  </a:lnTo>
                  <a:lnTo>
                    <a:pt x="24928" y="268000"/>
                  </a:lnTo>
                  <a:lnTo>
                    <a:pt x="11550" y="273374"/>
                  </a:lnTo>
                  <a:lnTo>
                    <a:pt x="4155" y="270863"/>
                  </a:lnTo>
                  <a:lnTo>
                    <a:pt x="748" y="263095"/>
                  </a:lnTo>
                  <a:lnTo>
                    <a:pt x="0" y="251823"/>
                  </a:lnTo>
                  <a:lnTo>
                    <a:pt x="4072" y="241261"/>
                  </a:lnTo>
                  <a:lnTo>
                    <a:pt x="20784" y="221401"/>
                  </a:lnTo>
                  <a:lnTo>
                    <a:pt x="55889" y="200369"/>
                  </a:lnTo>
                  <a:lnTo>
                    <a:pt x="81901" y="197640"/>
                  </a:lnTo>
                  <a:lnTo>
                    <a:pt x="107173" y="203030"/>
                  </a:lnTo>
                  <a:lnTo>
                    <a:pt x="128561" y="215581"/>
                  </a:lnTo>
                  <a:lnTo>
                    <a:pt x="135484" y="224717"/>
                  </a:lnTo>
                  <a:lnTo>
                    <a:pt x="149328" y="2704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3" name="Group 242"/>
          <p:cNvGrpSpPr/>
          <p:nvPr/>
        </p:nvGrpSpPr>
        <p:grpSpPr>
          <a:xfrm>
            <a:off x="5333657" y="10201391"/>
            <a:ext cx="748605" cy="438759"/>
            <a:chOff x="5333657" y="10201391"/>
            <a:chExt cx="748605" cy="438759"/>
          </a:xfrm>
        </p:grpSpPr>
        <p:sp>
          <p:nvSpPr>
            <p:cNvPr id="237" name="Freeform 236"/>
            <p:cNvSpPr/>
            <p:nvPr/>
          </p:nvSpPr>
          <p:spPr>
            <a:xfrm>
              <a:off x="5333657" y="10269947"/>
              <a:ext cx="95980" cy="178246"/>
            </a:xfrm>
            <a:custGeom>
              <a:avLst/>
              <a:gdLst/>
              <a:ahLst/>
              <a:cxnLst/>
              <a:rect l="0" t="0" r="0" b="0"/>
              <a:pathLst>
                <a:path w="95980" h="178246">
                  <a:moveTo>
                    <a:pt x="0" y="0"/>
                  </a:moveTo>
                  <a:lnTo>
                    <a:pt x="19084" y="57252"/>
                  </a:lnTo>
                  <a:lnTo>
                    <a:pt x="52092" y="112865"/>
                  </a:lnTo>
                  <a:lnTo>
                    <a:pt x="71803" y="147702"/>
                  </a:lnTo>
                  <a:lnTo>
                    <a:pt x="95979" y="1782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Freeform 237"/>
            <p:cNvSpPr/>
            <p:nvPr/>
          </p:nvSpPr>
          <p:spPr>
            <a:xfrm>
              <a:off x="5347369" y="10228813"/>
              <a:ext cx="150824" cy="411337"/>
            </a:xfrm>
            <a:custGeom>
              <a:avLst/>
              <a:gdLst/>
              <a:ahLst/>
              <a:cxnLst/>
              <a:rect l="0" t="0" r="0" b="0"/>
              <a:pathLst>
                <a:path w="150824" h="411337">
                  <a:moveTo>
                    <a:pt x="150823" y="0"/>
                  </a:moveTo>
                  <a:lnTo>
                    <a:pt x="131739" y="57252"/>
                  </a:lnTo>
                  <a:lnTo>
                    <a:pt x="114101" y="111689"/>
                  </a:lnTo>
                  <a:lnTo>
                    <a:pt x="100501" y="161911"/>
                  </a:lnTo>
                  <a:lnTo>
                    <a:pt x="85299" y="215386"/>
                  </a:lnTo>
                  <a:lnTo>
                    <a:pt x="62175" y="269825"/>
                  </a:lnTo>
                  <a:lnTo>
                    <a:pt x="37550" y="323027"/>
                  </a:lnTo>
                  <a:lnTo>
                    <a:pt x="14809" y="378658"/>
                  </a:lnTo>
                  <a:lnTo>
                    <a:pt x="0" y="4113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Freeform 238"/>
            <p:cNvSpPr/>
            <p:nvPr/>
          </p:nvSpPr>
          <p:spPr>
            <a:xfrm>
              <a:off x="5649015" y="10201391"/>
              <a:ext cx="27423" cy="233091"/>
            </a:xfrm>
            <a:custGeom>
              <a:avLst/>
              <a:gdLst/>
              <a:ahLst/>
              <a:cxnLst/>
              <a:rect l="0" t="0" r="0" b="0"/>
              <a:pathLst>
                <a:path w="27423" h="233091">
                  <a:moveTo>
                    <a:pt x="27422" y="0"/>
                  </a:moveTo>
                  <a:lnTo>
                    <a:pt x="16570" y="59660"/>
                  </a:lnTo>
                  <a:lnTo>
                    <a:pt x="14558" y="111117"/>
                  </a:lnTo>
                  <a:lnTo>
                    <a:pt x="9900" y="160894"/>
                  </a:lnTo>
                  <a:lnTo>
                    <a:pt x="2933" y="200527"/>
                  </a:lnTo>
                  <a:lnTo>
                    <a:pt x="0" y="2330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Freeform 239"/>
            <p:cNvSpPr/>
            <p:nvPr/>
          </p:nvSpPr>
          <p:spPr>
            <a:xfrm>
              <a:off x="5580459" y="10311081"/>
              <a:ext cx="164536" cy="27422"/>
            </a:xfrm>
            <a:custGeom>
              <a:avLst/>
              <a:gdLst/>
              <a:ahLst/>
              <a:cxnLst/>
              <a:rect l="0" t="0" r="0" b="0"/>
              <a:pathLst>
                <a:path w="164536" h="27422">
                  <a:moveTo>
                    <a:pt x="0" y="27421"/>
                  </a:moveTo>
                  <a:lnTo>
                    <a:pt x="45309" y="17999"/>
                  </a:lnTo>
                  <a:lnTo>
                    <a:pt x="101447" y="13458"/>
                  </a:lnTo>
                  <a:lnTo>
                    <a:pt x="16453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Freeform 240"/>
            <p:cNvSpPr/>
            <p:nvPr/>
          </p:nvSpPr>
          <p:spPr>
            <a:xfrm>
              <a:off x="5795384" y="10228813"/>
              <a:ext cx="141567" cy="227428"/>
            </a:xfrm>
            <a:custGeom>
              <a:avLst/>
              <a:gdLst/>
              <a:ahLst/>
              <a:cxnLst/>
              <a:rect l="0" t="0" r="0" b="0"/>
              <a:pathLst>
                <a:path w="141567" h="227428">
                  <a:moveTo>
                    <a:pt x="59299" y="0"/>
                  </a:moveTo>
                  <a:lnTo>
                    <a:pt x="88414" y="0"/>
                  </a:lnTo>
                  <a:lnTo>
                    <a:pt x="100038" y="4570"/>
                  </a:lnTo>
                  <a:lnTo>
                    <a:pt x="121078" y="21837"/>
                  </a:lnTo>
                  <a:lnTo>
                    <a:pt x="132460" y="48808"/>
                  </a:lnTo>
                  <a:lnTo>
                    <a:pt x="135996" y="79584"/>
                  </a:lnTo>
                  <a:lnTo>
                    <a:pt x="125852" y="136583"/>
                  </a:lnTo>
                  <a:lnTo>
                    <a:pt x="121949" y="150471"/>
                  </a:lnTo>
                  <a:lnTo>
                    <a:pt x="105425" y="174027"/>
                  </a:lnTo>
                  <a:lnTo>
                    <a:pt x="64856" y="213976"/>
                  </a:lnTo>
                  <a:lnTo>
                    <a:pt x="37901" y="224595"/>
                  </a:lnTo>
                  <a:lnTo>
                    <a:pt x="22182" y="227427"/>
                  </a:lnTo>
                  <a:lnTo>
                    <a:pt x="11702" y="223221"/>
                  </a:lnTo>
                  <a:lnTo>
                    <a:pt x="4715" y="214323"/>
                  </a:lnTo>
                  <a:lnTo>
                    <a:pt x="58" y="202298"/>
                  </a:lnTo>
                  <a:lnTo>
                    <a:pt x="0" y="189710"/>
                  </a:lnTo>
                  <a:lnTo>
                    <a:pt x="8061" y="163536"/>
                  </a:lnTo>
                  <a:lnTo>
                    <a:pt x="25862" y="144794"/>
                  </a:lnTo>
                  <a:lnTo>
                    <a:pt x="37008" y="137663"/>
                  </a:lnTo>
                  <a:lnTo>
                    <a:pt x="81809" y="127627"/>
                  </a:lnTo>
                  <a:lnTo>
                    <a:pt x="107898" y="133404"/>
                  </a:lnTo>
                  <a:lnTo>
                    <a:pt x="119121" y="139210"/>
                  </a:lnTo>
                  <a:lnTo>
                    <a:pt x="126603" y="147651"/>
                  </a:lnTo>
                  <a:lnTo>
                    <a:pt x="141566" y="1919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Freeform 241"/>
            <p:cNvSpPr/>
            <p:nvPr/>
          </p:nvSpPr>
          <p:spPr>
            <a:xfrm>
              <a:off x="5981286" y="10228813"/>
              <a:ext cx="100976" cy="177978"/>
            </a:xfrm>
            <a:custGeom>
              <a:avLst/>
              <a:gdLst/>
              <a:ahLst/>
              <a:cxnLst/>
              <a:rect l="0" t="0" r="0" b="0"/>
              <a:pathLst>
                <a:path w="100976" h="177978">
                  <a:moveTo>
                    <a:pt x="51643" y="0"/>
                  </a:moveTo>
                  <a:lnTo>
                    <a:pt x="25280" y="57252"/>
                  </a:lnTo>
                  <a:lnTo>
                    <a:pt x="7607" y="96692"/>
                  </a:lnTo>
                  <a:lnTo>
                    <a:pt x="0" y="144603"/>
                  </a:lnTo>
                  <a:lnTo>
                    <a:pt x="3503" y="157341"/>
                  </a:lnTo>
                  <a:lnTo>
                    <a:pt x="10409" y="167356"/>
                  </a:lnTo>
                  <a:lnTo>
                    <a:pt x="19583" y="175557"/>
                  </a:lnTo>
                  <a:lnTo>
                    <a:pt x="30270" y="177977"/>
                  </a:lnTo>
                  <a:lnTo>
                    <a:pt x="54331" y="172540"/>
                  </a:lnTo>
                  <a:lnTo>
                    <a:pt x="86294" y="152349"/>
                  </a:lnTo>
                  <a:lnTo>
                    <a:pt x="97513" y="127634"/>
                  </a:lnTo>
                  <a:lnTo>
                    <a:pt x="100975" y="97860"/>
                  </a:lnTo>
                  <a:lnTo>
                    <a:pt x="97436" y="69393"/>
                  </a:lnTo>
                  <a:lnTo>
                    <a:pt x="86722" y="45568"/>
                  </a:lnTo>
                  <a:lnTo>
                    <a:pt x="71686" y="19088"/>
                  </a:lnTo>
                  <a:lnTo>
                    <a:pt x="6535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0" name="Group 269"/>
          <p:cNvGrpSpPr/>
          <p:nvPr/>
        </p:nvGrpSpPr>
        <p:grpSpPr>
          <a:xfrm>
            <a:off x="1302564" y="11024023"/>
            <a:ext cx="1978452" cy="1237477"/>
            <a:chOff x="1302564" y="11024023"/>
            <a:chExt cx="1978452" cy="1237477"/>
          </a:xfrm>
        </p:grpSpPr>
        <p:sp>
          <p:nvSpPr>
            <p:cNvPr id="244" name="Freeform 243"/>
            <p:cNvSpPr/>
            <p:nvPr/>
          </p:nvSpPr>
          <p:spPr>
            <a:xfrm>
              <a:off x="1302564" y="11024023"/>
              <a:ext cx="194375" cy="246604"/>
            </a:xfrm>
            <a:custGeom>
              <a:avLst/>
              <a:gdLst/>
              <a:ahLst/>
              <a:cxnLst/>
              <a:rect l="0" t="0" r="0" b="0"/>
              <a:pathLst>
                <a:path w="194375" h="246604">
                  <a:moveTo>
                    <a:pt x="0" y="30890"/>
                  </a:moveTo>
                  <a:lnTo>
                    <a:pt x="23416" y="10521"/>
                  </a:lnTo>
                  <a:lnTo>
                    <a:pt x="45447" y="0"/>
                  </a:lnTo>
                  <a:lnTo>
                    <a:pt x="98103" y="70"/>
                  </a:lnTo>
                  <a:lnTo>
                    <a:pt x="127900" y="10083"/>
                  </a:lnTo>
                  <a:lnTo>
                    <a:pt x="140112" y="17019"/>
                  </a:lnTo>
                  <a:lnTo>
                    <a:pt x="148252" y="27737"/>
                  </a:lnTo>
                  <a:lnTo>
                    <a:pt x="157298" y="55895"/>
                  </a:lnTo>
                  <a:lnTo>
                    <a:pt x="155140" y="68888"/>
                  </a:lnTo>
                  <a:lnTo>
                    <a:pt x="140554" y="91451"/>
                  </a:lnTo>
                  <a:lnTo>
                    <a:pt x="114774" y="103511"/>
                  </a:lnTo>
                  <a:lnTo>
                    <a:pt x="99368" y="106726"/>
                  </a:lnTo>
                  <a:lnTo>
                    <a:pt x="95191" y="108870"/>
                  </a:lnTo>
                  <a:lnTo>
                    <a:pt x="98501" y="110300"/>
                  </a:lnTo>
                  <a:lnTo>
                    <a:pt x="106801" y="111252"/>
                  </a:lnTo>
                  <a:lnTo>
                    <a:pt x="140319" y="127151"/>
                  </a:lnTo>
                  <a:lnTo>
                    <a:pt x="171917" y="151158"/>
                  </a:lnTo>
                  <a:lnTo>
                    <a:pt x="193298" y="184847"/>
                  </a:lnTo>
                  <a:lnTo>
                    <a:pt x="194374" y="195991"/>
                  </a:lnTo>
                  <a:lnTo>
                    <a:pt x="187445" y="216497"/>
                  </a:lnTo>
                  <a:lnTo>
                    <a:pt x="170147" y="231705"/>
                  </a:lnTo>
                  <a:lnTo>
                    <a:pt x="145700" y="242019"/>
                  </a:lnTo>
                  <a:lnTo>
                    <a:pt x="114522" y="246603"/>
                  </a:lnTo>
                  <a:lnTo>
                    <a:pt x="84415" y="240514"/>
                  </a:lnTo>
                  <a:lnTo>
                    <a:pt x="27423" y="2228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Freeform 244"/>
            <p:cNvSpPr/>
            <p:nvPr/>
          </p:nvSpPr>
          <p:spPr>
            <a:xfrm>
              <a:off x="1549366" y="11109758"/>
              <a:ext cx="219380" cy="164535"/>
            </a:xfrm>
            <a:custGeom>
              <a:avLst/>
              <a:gdLst/>
              <a:ahLst/>
              <a:cxnLst/>
              <a:rect l="0" t="0" r="0" b="0"/>
              <a:pathLst>
                <a:path w="219380" h="164535">
                  <a:moveTo>
                    <a:pt x="0" y="0"/>
                  </a:moveTo>
                  <a:lnTo>
                    <a:pt x="55558" y="55558"/>
                  </a:lnTo>
                  <a:lnTo>
                    <a:pt x="102166" y="99118"/>
                  </a:lnTo>
                  <a:lnTo>
                    <a:pt x="158070" y="134460"/>
                  </a:lnTo>
                  <a:lnTo>
                    <a:pt x="219379" y="1645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Freeform 245"/>
            <p:cNvSpPr/>
            <p:nvPr/>
          </p:nvSpPr>
          <p:spPr>
            <a:xfrm>
              <a:off x="1617922" y="11137181"/>
              <a:ext cx="95979" cy="178246"/>
            </a:xfrm>
            <a:custGeom>
              <a:avLst/>
              <a:gdLst/>
              <a:ahLst/>
              <a:cxnLst/>
              <a:rect l="0" t="0" r="0" b="0"/>
              <a:pathLst>
                <a:path w="95979" h="178246">
                  <a:moveTo>
                    <a:pt x="95978" y="0"/>
                  </a:moveTo>
                  <a:lnTo>
                    <a:pt x="65089" y="57251"/>
                  </a:lnTo>
                  <a:lnTo>
                    <a:pt x="44398" y="110164"/>
                  </a:lnTo>
                  <a:lnTo>
                    <a:pt x="16613" y="156503"/>
                  </a:lnTo>
                  <a:lnTo>
                    <a:pt x="0" y="1782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Freeform 246"/>
            <p:cNvSpPr/>
            <p:nvPr/>
          </p:nvSpPr>
          <p:spPr>
            <a:xfrm>
              <a:off x="1837301" y="11167461"/>
              <a:ext cx="137113" cy="10854"/>
            </a:xfrm>
            <a:custGeom>
              <a:avLst/>
              <a:gdLst/>
              <a:ahLst/>
              <a:cxnLst/>
              <a:rect l="0" t="0" r="0" b="0"/>
              <a:pathLst>
                <a:path w="137113" h="10854">
                  <a:moveTo>
                    <a:pt x="0" y="10853"/>
                  </a:moveTo>
                  <a:lnTo>
                    <a:pt x="48807" y="0"/>
                  </a:lnTo>
                  <a:lnTo>
                    <a:pt x="94190" y="2051"/>
                  </a:lnTo>
                  <a:lnTo>
                    <a:pt x="137112" y="1085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Freeform 247"/>
            <p:cNvSpPr/>
            <p:nvPr/>
          </p:nvSpPr>
          <p:spPr>
            <a:xfrm>
              <a:off x="2056680" y="11096047"/>
              <a:ext cx="27424" cy="274224"/>
            </a:xfrm>
            <a:custGeom>
              <a:avLst/>
              <a:gdLst/>
              <a:ahLst/>
              <a:cxnLst/>
              <a:rect l="0" t="0" r="0" b="0"/>
              <a:pathLst>
                <a:path w="27424" h="274224">
                  <a:moveTo>
                    <a:pt x="27423" y="0"/>
                  </a:moveTo>
                  <a:lnTo>
                    <a:pt x="23360" y="59660"/>
                  </a:lnTo>
                  <a:lnTo>
                    <a:pt x="12508" y="111116"/>
                  </a:lnTo>
                  <a:lnTo>
                    <a:pt x="3706" y="164956"/>
                  </a:lnTo>
                  <a:lnTo>
                    <a:pt x="1098" y="219504"/>
                  </a:lnTo>
                  <a:lnTo>
                    <a:pt x="0" y="2742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Freeform 248"/>
            <p:cNvSpPr/>
            <p:nvPr/>
          </p:nvSpPr>
          <p:spPr>
            <a:xfrm>
              <a:off x="2236147" y="11082335"/>
              <a:ext cx="149603" cy="254484"/>
            </a:xfrm>
            <a:custGeom>
              <a:avLst/>
              <a:gdLst/>
              <a:ahLst/>
              <a:cxnLst/>
              <a:rect l="0" t="0" r="0" b="0"/>
              <a:pathLst>
                <a:path w="149603" h="254484">
                  <a:moveTo>
                    <a:pt x="12490" y="0"/>
                  </a:moveTo>
                  <a:lnTo>
                    <a:pt x="43806" y="12471"/>
                  </a:lnTo>
                  <a:lnTo>
                    <a:pt x="71705" y="35858"/>
                  </a:lnTo>
                  <a:lnTo>
                    <a:pt x="97745" y="72579"/>
                  </a:lnTo>
                  <a:lnTo>
                    <a:pt x="110304" y="104367"/>
                  </a:lnTo>
                  <a:lnTo>
                    <a:pt x="111382" y="163804"/>
                  </a:lnTo>
                  <a:lnTo>
                    <a:pt x="101638" y="195187"/>
                  </a:lnTo>
                  <a:lnTo>
                    <a:pt x="70556" y="240161"/>
                  </a:lnTo>
                  <a:lnTo>
                    <a:pt x="44899" y="251468"/>
                  </a:lnTo>
                  <a:lnTo>
                    <a:pt x="29525" y="254483"/>
                  </a:lnTo>
                  <a:lnTo>
                    <a:pt x="17753" y="250399"/>
                  </a:lnTo>
                  <a:lnTo>
                    <a:pt x="8382" y="241583"/>
                  </a:lnTo>
                  <a:lnTo>
                    <a:pt x="610" y="229612"/>
                  </a:lnTo>
                  <a:lnTo>
                    <a:pt x="0" y="217060"/>
                  </a:lnTo>
                  <a:lnTo>
                    <a:pt x="11509" y="190927"/>
                  </a:lnTo>
                  <a:lnTo>
                    <a:pt x="22500" y="183653"/>
                  </a:lnTo>
                  <a:lnTo>
                    <a:pt x="50963" y="179633"/>
                  </a:lnTo>
                  <a:lnTo>
                    <a:pt x="79864" y="186988"/>
                  </a:lnTo>
                  <a:lnTo>
                    <a:pt x="93969" y="193215"/>
                  </a:lnTo>
                  <a:lnTo>
                    <a:pt x="113704" y="212321"/>
                  </a:lnTo>
                  <a:lnTo>
                    <a:pt x="127553" y="231478"/>
                  </a:lnTo>
                  <a:lnTo>
                    <a:pt x="149602" y="2468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Freeform 249"/>
            <p:cNvSpPr/>
            <p:nvPr/>
          </p:nvSpPr>
          <p:spPr>
            <a:xfrm>
              <a:off x="2468016" y="11184747"/>
              <a:ext cx="137113" cy="7279"/>
            </a:xfrm>
            <a:custGeom>
              <a:avLst/>
              <a:gdLst/>
              <a:ahLst/>
              <a:cxnLst/>
              <a:rect l="0" t="0" r="0" b="0"/>
              <a:pathLst>
                <a:path w="137113" h="7279">
                  <a:moveTo>
                    <a:pt x="0" y="7278"/>
                  </a:moveTo>
                  <a:lnTo>
                    <a:pt x="21837" y="0"/>
                  </a:lnTo>
                  <a:lnTo>
                    <a:pt x="44745" y="489"/>
                  </a:lnTo>
                  <a:lnTo>
                    <a:pt x="103971" y="5937"/>
                  </a:lnTo>
                  <a:lnTo>
                    <a:pt x="137112" y="727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Freeform 250"/>
            <p:cNvSpPr/>
            <p:nvPr/>
          </p:nvSpPr>
          <p:spPr>
            <a:xfrm>
              <a:off x="2454305" y="11274292"/>
              <a:ext cx="178247" cy="13712"/>
            </a:xfrm>
            <a:custGeom>
              <a:avLst/>
              <a:gdLst/>
              <a:ahLst/>
              <a:cxnLst/>
              <a:rect l="0" t="0" r="0" b="0"/>
              <a:pathLst>
                <a:path w="178247" h="13712">
                  <a:moveTo>
                    <a:pt x="0" y="0"/>
                  </a:moveTo>
                  <a:lnTo>
                    <a:pt x="35886" y="9423"/>
                  </a:lnTo>
                  <a:lnTo>
                    <a:pt x="90530" y="12441"/>
                  </a:lnTo>
                  <a:lnTo>
                    <a:pt x="152173" y="13461"/>
                  </a:lnTo>
                  <a:lnTo>
                    <a:pt x="178246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Freeform 251"/>
            <p:cNvSpPr/>
            <p:nvPr/>
          </p:nvSpPr>
          <p:spPr>
            <a:xfrm>
              <a:off x="2755952" y="11137181"/>
              <a:ext cx="13712" cy="219380"/>
            </a:xfrm>
            <a:custGeom>
              <a:avLst/>
              <a:gdLst/>
              <a:ahLst/>
              <a:cxnLst/>
              <a:rect l="0" t="0" r="0" b="0"/>
              <a:pathLst>
                <a:path w="13712" h="219380">
                  <a:moveTo>
                    <a:pt x="0" y="0"/>
                  </a:moveTo>
                  <a:lnTo>
                    <a:pt x="0" y="45309"/>
                  </a:lnTo>
                  <a:lnTo>
                    <a:pt x="1523" y="101447"/>
                  </a:lnTo>
                  <a:lnTo>
                    <a:pt x="9422" y="149904"/>
                  </a:lnTo>
                  <a:lnTo>
                    <a:pt x="12864" y="203849"/>
                  </a:lnTo>
                  <a:lnTo>
                    <a:pt x="13711" y="2193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Freeform 252"/>
            <p:cNvSpPr/>
            <p:nvPr/>
          </p:nvSpPr>
          <p:spPr>
            <a:xfrm>
              <a:off x="2876912" y="11054198"/>
              <a:ext cx="125842" cy="300216"/>
            </a:xfrm>
            <a:custGeom>
              <a:avLst/>
              <a:gdLst/>
              <a:ahLst/>
              <a:cxnLst/>
              <a:rect l="0" t="0" r="0" b="0"/>
              <a:pathLst>
                <a:path w="125842" h="300216">
                  <a:moveTo>
                    <a:pt x="70996" y="28137"/>
                  </a:moveTo>
                  <a:lnTo>
                    <a:pt x="63718" y="6301"/>
                  </a:lnTo>
                  <a:lnTo>
                    <a:pt x="55480" y="1392"/>
                  </a:lnTo>
                  <a:lnTo>
                    <a:pt x="30076" y="0"/>
                  </a:lnTo>
                  <a:lnTo>
                    <a:pt x="19341" y="4809"/>
                  </a:lnTo>
                  <a:lnTo>
                    <a:pt x="3350" y="22340"/>
                  </a:lnTo>
                  <a:lnTo>
                    <a:pt x="0" y="33414"/>
                  </a:lnTo>
                  <a:lnTo>
                    <a:pt x="2564" y="72359"/>
                  </a:lnTo>
                  <a:lnTo>
                    <a:pt x="14495" y="118767"/>
                  </a:lnTo>
                  <a:lnTo>
                    <a:pt x="45052" y="171415"/>
                  </a:lnTo>
                  <a:lnTo>
                    <a:pt x="80429" y="232315"/>
                  </a:lnTo>
                  <a:lnTo>
                    <a:pt x="107646" y="267219"/>
                  </a:lnTo>
                  <a:lnTo>
                    <a:pt x="110664" y="277410"/>
                  </a:lnTo>
                  <a:lnTo>
                    <a:pt x="109630" y="287250"/>
                  </a:lnTo>
                  <a:lnTo>
                    <a:pt x="105893" y="296857"/>
                  </a:lnTo>
                  <a:lnTo>
                    <a:pt x="98831" y="300215"/>
                  </a:lnTo>
                  <a:lnTo>
                    <a:pt x="89553" y="299407"/>
                  </a:lnTo>
                  <a:lnTo>
                    <a:pt x="78797" y="295822"/>
                  </a:lnTo>
                  <a:lnTo>
                    <a:pt x="70103" y="288861"/>
                  </a:lnTo>
                  <a:lnTo>
                    <a:pt x="56380" y="268939"/>
                  </a:lnTo>
                  <a:lnTo>
                    <a:pt x="53328" y="244850"/>
                  </a:lnTo>
                  <a:lnTo>
                    <a:pt x="63782" y="192145"/>
                  </a:lnTo>
                  <a:lnTo>
                    <a:pt x="99876" y="134899"/>
                  </a:lnTo>
                  <a:lnTo>
                    <a:pt x="118148" y="103951"/>
                  </a:lnTo>
                  <a:lnTo>
                    <a:pt x="125841" y="8298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Freeform 253"/>
            <p:cNvSpPr/>
            <p:nvPr/>
          </p:nvSpPr>
          <p:spPr>
            <a:xfrm>
              <a:off x="3057598" y="11129235"/>
              <a:ext cx="223418" cy="216777"/>
            </a:xfrm>
            <a:custGeom>
              <a:avLst/>
              <a:gdLst/>
              <a:ahLst/>
              <a:cxnLst/>
              <a:rect l="0" t="0" r="0" b="0"/>
              <a:pathLst>
                <a:path w="223418" h="216777">
                  <a:moveTo>
                    <a:pt x="0" y="21656"/>
                  </a:moveTo>
                  <a:lnTo>
                    <a:pt x="10946" y="73341"/>
                  </a:lnTo>
                  <a:lnTo>
                    <a:pt x="27779" y="130722"/>
                  </a:lnTo>
                  <a:lnTo>
                    <a:pt x="53053" y="186067"/>
                  </a:lnTo>
                  <a:lnTo>
                    <a:pt x="73853" y="205433"/>
                  </a:lnTo>
                  <a:lnTo>
                    <a:pt x="85799" y="212730"/>
                  </a:lnTo>
                  <a:lnTo>
                    <a:pt x="111259" y="216776"/>
                  </a:lnTo>
                  <a:lnTo>
                    <a:pt x="137809" y="211972"/>
                  </a:lnTo>
                  <a:lnTo>
                    <a:pt x="176929" y="192137"/>
                  </a:lnTo>
                  <a:lnTo>
                    <a:pt x="198481" y="175630"/>
                  </a:lnTo>
                  <a:lnTo>
                    <a:pt x="220466" y="141928"/>
                  </a:lnTo>
                  <a:lnTo>
                    <a:pt x="223417" y="112182"/>
                  </a:lnTo>
                  <a:lnTo>
                    <a:pt x="218127" y="80171"/>
                  </a:lnTo>
                  <a:lnTo>
                    <a:pt x="205619" y="50710"/>
                  </a:lnTo>
                  <a:lnTo>
                    <a:pt x="174168" y="15707"/>
                  </a:lnTo>
                  <a:lnTo>
                    <a:pt x="144948" y="3778"/>
                  </a:lnTo>
                  <a:lnTo>
                    <a:pt x="111649" y="0"/>
                  </a:lnTo>
                  <a:lnTo>
                    <a:pt x="76536" y="3398"/>
                  </a:lnTo>
                  <a:lnTo>
                    <a:pt x="48743" y="14050"/>
                  </a:lnTo>
                  <a:lnTo>
                    <a:pt x="37066" y="21156"/>
                  </a:lnTo>
                  <a:lnTo>
                    <a:pt x="20028" y="41238"/>
                  </a:lnTo>
                  <a:lnTo>
                    <a:pt x="8902" y="66923"/>
                  </a:lnTo>
                  <a:lnTo>
                    <a:pt x="1758" y="124940"/>
                  </a:lnTo>
                  <a:lnTo>
                    <a:pt x="0" y="1587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Freeform 254"/>
            <p:cNvSpPr/>
            <p:nvPr/>
          </p:nvSpPr>
          <p:spPr>
            <a:xfrm>
              <a:off x="1384831" y="11554949"/>
              <a:ext cx="181357" cy="236207"/>
            </a:xfrm>
            <a:custGeom>
              <a:avLst/>
              <a:gdLst/>
              <a:ahLst/>
              <a:cxnLst/>
              <a:rect l="0" t="0" r="0" b="0"/>
              <a:pathLst>
                <a:path w="181357" h="236207">
                  <a:moveTo>
                    <a:pt x="0" y="7279"/>
                  </a:moveTo>
                  <a:lnTo>
                    <a:pt x="21837" y="0"/>
                  </a:lnTo>
                  <a:lnTo>
                    <a:pt x="64531" y="2753"/>
                  </a:lnTo>
                  <a:lnTo>
                    <a:pt x="108497" y="20495"/>
                  </a:lnTo>
                  <a:lnTo>
                    <a:pt x="128457" y="40576"/>
                  </a:lnTo>
                  <a:lnTo>
                    <a:pt x="135913" y="52329"/>
                  </a:lnTo>
                  <a:lnTo>
                    <a:pt x="137836" y="63211"/>
                  </a:lnTo>
                  <a:lnTo>
                    <a:pt x="136071" y="73512"/>
                  </a:lnTo>
                  <a:lnTo>
                    <a:pt x="131848" y="83427"/>
                  </a:lnTo>
                  <a:lnTo>
                    <a:pt x="114968" y="98507"/>
                  </a:lnTo>
                  <a:lnTo>
                    <a:pt x="62875" y="122436"/>
                  </a:lnTo>
                  <a:lnTo>
                    <a:pt x="80584" y="120789"/>
                  </a:lnTo>
                  <a:lnTo>
                    <a:pt x="136328" y="132336"/>
                  </a:lnTo>
                  <a:lnTo>
                    <a:pt x="150301" y="136354"/>
                  </a:lnTo>
                  <a:lnTo>
                    <a:pt x="161139" y="143604"/>
                  </a:lnTo>
                  <a:lnTo>
                    <a:pt x="177245" y="163846"/>
                  </a:lnTo>
                  <a:lnTo>
                    <a:pt x="181356" y="188077"/>
                  </a:lnTo>
                  <a:lnTo>
                    <a:pt x="180319" y="200937"/>
                  </a:lnTo>
                  <a:lnTo>
                    <a:pt x="173534" y="211034"/>
                  </a:lnTo>
                  <a:lnTo>
                    <a:pt x="149745" y="226316"/>
                  </a:lnTo>
                  <a:lnTo>
                    <a:pt x="102092" y="236206"/>
                  </a:lnTo>
                  <a:lnTo>
                    <a:pt x="45388" y="230123"/>
                  </a:lnTo>
                  <a:lnTo>
                    <a:pt x="13712" y="2266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Freeform 255"/>
            <p:cNvSpPr/>
            <p:nvPr/>
          </p:nvSpPr>
          <p:spPr>
            <a:xfrm>
              <a:off x="1604211" y="11658206"/>
              <a:ext cx="205669" cy="123401"/>
            </a:xfrm>
            <a:custGeom>
              <a:avLst/>
              <a:gdLst/>
              <a:ahLst/>
              <a:cxnLst/>
              <a:rect l="0" t="0" r="0" b="0"/>
              <a:pathLst>
                <a:path w="205669" h="123401">
                  <a:moveTo>
                    <a:pt x="0" y="0"/>
                  </a:moveTo>
                  <a:lnTo>
                    <a:pt x="59620" y="55558"/>
                  </a:lnTo>
                  <a:lnTo>
                    <a:pt x="110633" y="84270"/>
                  </a:lnTo>
                  <a:lnTo>
                    <a:pt x="171096" y="112511"/>
                  </a:lnTo>
                  <a:lnTo>
                    <a:pt x="205668" y="123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Freeform 256"/>
            <p:cNvSpPr/>
            <p:nvPr/>
          </p:nvSpPr>
          <p:spPr>
            <a:xfrm>
              <a:off x="1659055" y="11644495"/>
              <a:ext cx="109691" cy="191957"/>
            </a:xfrm>
            <a:custGeom>
              <a:avLst/>
              <a:gdLst/>
              <a:ahLst/>
              <a:cxnLst/>
              <a:rect l="0" t="0" r="0" b="0"/>
              <a:pathLst>
                <a:path w="109691" h="191957">
                  <a:moveTo>
                    <a:pt x="109690" y="0"/>
                  </a:moveTo>
                  <a:lnTo>
                    <a:pt x="95133" y="14557"/>
                  </a:lnTo>
                  <a:lnTo>
                    <a:pt x="73862" y="67143"/>
                  </a:lnTo>
                  <a:lnTo>
                    <a:pt x="58110" y="107747"/>
                  </a:lnTo>
                  <a:lnTo>
                    <a:pt x="17508" y="166384"/>
                  </a:lnTo>
                  <a:lnTo>
                    <a:pt x="0" y="1919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Freeform 257"/>
            <p:cNvSpPr/>
            <p:nvPr/>
          </p:nvSpPr>
          <p:spPr>
            <a:xfrm>
              <a:off x="1892146" y="11674711"/>
              <a:ext cx="123402" cy="10918"/>
            </a:xfrm>
            <a:custGeom>
              <a:avLst/>
              <a:gdLst/>
              <a:ahLst/>
              <a:cxnLst/>
              <a:rect l="0" t="0" r="0" b="0"/>
              <a:pathLst>
                <a:path w="123402" h="10918">
                  <a:moveTo>
                    <a:pt x="0" y="10917"/>
                  </a:moveTo>
                  <a:lnTo>
                    <a:pt x="35886" y="1494"/>
                  </a:lnTo>
                  <a:lnTo>
                    <a:pt x="85960" y="0"/>
                  </a:lnTo>
                  <a:lnTo>
                    <a:pt x="123401" y="1091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Freeform 258"/>
            <p:cNvSpPr/>
            <p:nvPr/>
          </p:nvSpPr>
          <p:spPr>
            <a:xfrm>
              <a:off x="1892146" y="11740473"/>
              <a:ext cx="150824" cy="1"/>
            </a:xfrm>
            <a:custGeom>
              <a:avLst/>
              <a:gdLst/>
              <a:ahLst/>
              <a:cxnLst/>
              <a:rect l="0" t="0" r="0" b="0"/>
              <a:pathLst>
                <a:path w="150824" h="1">
                  <a:moveTo>
                    <a:pt x="0" y="0"/>
                  </a:moveTo>
                  <a:lnTo>
                    <a:pt x="59660" y="0"/>
                  </a:lnTo>
                  <a:lnTo>
                    <a:pt x="107054" y="0"/>
                  </a:lnTo>
                  <a:lnTo>
                    <a:pt x="15082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Freeform 259"/>
            <p:cNvSpPr/>
            <p:nvPr/>
          </p:nvSpPr>
          <p:spPr>
            <a:xfrm>
              <a:off x="2293582" y="11589650"/>
              <a:ext cx="23612" cy="246802"/>
            </a:xfrm>
            <a:custGeom>
              <a:avLst/>
              <a:gdLst/>
              <a:ahLst/>
              <a:cxnLst/>
              <a:rect l="0" t="0" r="0" b="0"/>
              <a:pathLst>
                <a:path w="23612" h="246802">
                  <a:moveTo>
                    <a:pt x="23611" y="0"/>
                  </a:moveTo>
                  <a:lnTo>
                    <a:pt x="23611" y="29114"/>
                  </a:lnTo>
                  <a:lnTo>
                    <a:pt x="15486" y="51534"/>
                  </a:lnTo>
                  <a:lnTo>
                    <a:pt x="9054" y="61778"/>
                  </a:lnTo>
                  <a:lnTo>
                    <a:pt x="0" y="105311"/>
                  </a:lnTo>
                  <a:lnTo>
                    <a:pt x="4597" y="156804"/>
                  </a:lnTo>
                  <a:lnTo>
                    <a:pt x="15607" y="210656"/>
                  </a:lnTo>
                  <a:lnTo>
                    <a:pt x="23611" y="2468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Freeform 260"/>
            <p:cNvSpPr/>
            <p:nvPr/>
          </p:nvSpPr>
          <p:spPr>
            <a:xfrm>
              <a:off x="2418081" y="11561514"/>
              <a:ext cx="145915" cy="261227"/>
            </a:xfrm>
            <a:custGeom>
              <a:avLst/>
              <a:gdLst/>
              <a:ahLst/>
              <a:cxnLst/>
              <a:rect l="0" t="0" r="0" b="0"/>
              <a:pathLst>
                <a:path w="145915" h="261227">
                  <a:moveTo>
                    <a:pt x="145914" y="28136"/>
                  </a:moveTo>
                  <a:lnTo>
                    <a:pt x="138635" y="6300"/>
                  </a:lnTo>
                  <a:lnTo>
                    <a:pt x="130397" y="1391"/>
                  </a:lnTo>
                  <a:lnTo>
                    <a:pt x="104993" y="0"/>
                  </a:lnTo>
                  <a:lnTo>
                    <a:pt x="77452" y="12585"/>
                  </a:lnTo>
                  <a:lnTo>
                    <a:pt x="53024" y="33412"/>
                  </a:lnTo>
                  <a:lnTo>
                    <a:pt x="27660" y="67785"/>
                  </a:lnTo>
                  <a:lnTo>
                    <a:pt x="4995" y="82829"/>
                  </a:lnTo>
                  <a:lnTo>
                    <a:pt x="170" y="92020"/>
                  </a:lnTo>
                  <a:lnTo>
                    <a:pt x="0" y="102718"/>
                  </a:lnTo>
                  <a:lnTo>
                    <a:pt x="2934" y="114421"/>
                  </a:lnTo>
                  <a:lnTo>
                    <a:pt x="10984" y="122222"/>
                  </a:lnTo>
                  <a:lnTo>
                    <a:pt x="36178" y="130891"/>
                  </a:lnTo>
                  <a:lnTo>
                    <a:pt x="48381" y="130155"/>
                  </a:lnTo>
                  <a:lnTo>
                    <a:pt x="97984" y="107082"/>
                  </a:lnTo>
                  <a:lnTo>
                    <a:pt x="120041" y="95216"/>
                  </a:lnTo>
                  <a:lnTo>
                    <a:pt x="119525" y="94184"/>
                  </a:lnTo>
                  <a:lnTo>
                    <a:pt x="114610" y="95020"/>
                  </a:lnTo>
                  <a:lnTo>
                    <a:pt x="111333" y="101671"/>
                  </a:lnTo>
                  <a:lnTo>
                    <a:pt x="106075" y="156130"/>
                  </a:lnTo>
                  <a:lnTo>
                    <a:pt x="105164" y="207743"/>
                  </a:lnTo>
                  <a:lnTo>
                    <a:pt x="104780" y="26122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Freeform 261"/>
            <p:cNvSpPr/>
            <p:nvPr/>
          </p:nvSpPr>
          <p:spPr>
            <a:xfrm>
              <a:off x="2661341" y="11548516"/>
              <a:ext cx="135745" cy="274225"/>
            </a:xfrm>
            <a:custGeom>
              <a:avLst/>
              <a:gdLst/>
              <a:ahLst/>
              <a:cxnLst/>
              <a:rect l="0" t="0" r="0" b="0"/>
              <a:pathLst>
                <a:path w="135745" h="274225">
                  <a:moveTo>
                    <a:pt x="67188" y="0"/>
                  </a:moveTo>
                  <a:lnTo>
                    <a:pt x="112635" y="45447"/>
                  </a:lnTo>
                  <a:lnTo>
                    <a:pt x="117291" y="57721"/>
                  </a:lnTo>
                  <a:lnTo>
                    <a:pt x="117348" y="70474"/>
                  </a:lnTo>
                  <a:lnTo>
                    <a:pt x="110996" y="118383"/>
                  </a:lnTo>
                  <a:lnTo>
                    <a:pt x="105052" y="172696"/>
                  </a:lnTo>
                  <a:lnTo>
                    <a:pt x="96204" y="201678"/>
                  </a:lnTo>
                  <a:lnTo>
                    <a:pt x="82115" y="224716"/>
                  </a:lnTo>
                  <a:lnTo>
                    <a:pt x="61635" y="241049"/>
                  </a:lnTo>
                  <a:lnTo>
                    <a:pt x="49775" y="247537"/>
                  </a:lnTo>
                  <a:lnTo>
                    <a:pt x="24409" y="250684"/>
                  </a:lnTo>
                  <a:lnTo>
                    <a:pt x="11246" y="249390"/>
                  </a:lnTo>
                  <a:lnTo>
                    <a:pt x="3995" y="243956"/>
                  </a:lnTo>
                  <a:lnTo>
                    <a:pt x="684" y="235764"/>
                  </a:lnTo>
                  <a:lnTo>
                    <a:pt x="0" y="225732"/>
                  </a:lnTo>
                  <a:lnTo>
                    <a:pt x="4114" y="217520"/>
                  </a:lnTo>
                  <a:lnTo>
                    <a:pt x="20874" y="204334"/>
                  </a:lnTo>
                  <a:lnTo>
                    <a:pt x="63283" y="195625"/>
                  </a:lnTo>
                  <a:lnTo>
                    <a:pt x="88812" y="201713"/>
                  </a:lnTo>
                  <a:lnTo>
                    <a:pt x="99886" y="207601"/>
                  </a:lnTo>
                  <a:lnTo>
                    <a:pt x="116252" y="226333"/>
                  </a:lnTo>
                  <a:lnTo>
                    <a:pt x="129969" y="254449"/>
                  </a:lnTo>
                  <a:lnTo>
                    <a:pt x="135744" y="2742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Freeform 262"/>
            <p:cNvSpPr/>
            <p:nvPr/>
          </p:nvSpPr>
          <p:spPr>
            <a:xfrm>
              <a:off x="1631633" y="11987275"/>
              <a:ext cx="150824" cy="246803"/>
            </a:xfrm>
            <a:custGeom>
              <a:avLst/>
              <a:gdLst/>
              <a:ahLst/>
              <a:cxnLst/>
              <a:rect l="0" t="0" r="0" b="0"/>
              <a:pathLst>
                <a:path w="150824" h="246803">
                  <a:moveTo>
                    <a:pt x="0" y="0"/>
                  </a:moveTo>
                  <a:lnTo>
                    <a:pt x="26363" y="57252"/>
                  </a:lnTo>
                  <a:lnTo>
                    <a:pt x="58166" y="119654"/>
                  </a:lnTo>
                  <a:lnTo>
                    <a:pt x="79189" y="153776"/>
                  </a:lnTo>
                  <a:lnTo>
                    <a:pt x="99129" y="188769"/>
                  </a:lnTo>
                  <a:lnTo>
                    <a:pt x="150823" y="2468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Freeform 263"/>
            <p:cNvSpPr/>
            <p:nvPr/>
          </p:nvSpPr>
          <p:spPr>
            <a:xfrm>
              <a:off x="1590499" y="12000986"/>
              <a:ext cx="205669" cy="260514"/>
            </a:xfrm>
            <a:custGeom>
              <a:avLst/>
              <a:gdLst/>
              <a:ahLst/>
              <a:cxnLst/>
              <a:rect l="0" t="0" r="0" b="0"/>
              <a:pathLst>
                <a:path w="205669" h="260514">
                  <a:moveTo>
                    <a:pt x="205668" y="0"/>
                  </a:moveTo>
                  <a:lnTo>
                    <a:pt x="158894" y="57721"/>
                  </a:lnTo>
                  <a:lnTo>
                    <a:pt x="123190" y="110257"/>
                  </a:lnTo>
                  <a:lnTo>
                    <a:pt x="86796" y="164646"/>
                  </a:lnTo>
                  <a:lnTo>
                    <a:pt x="40844" y="217878"/>
                  </a:lnTo>
                  <a:lnTo>
                    <a:pt x="0" y="260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Freeform 264"/>
            <p:cNvSpPr/>
            <p:nvPr/>
          </p:nvSpPr>
          <p:spPr>
            <a:xfrm>
              <a:off x="1892146" y="12055831"/>
              <a:ext cx="109690" cy="1"/>
            </a:xfrm>
            <a:custGeom>
              <a:avLst/>
              <a:gdLst/>
              <a:ahLst/>
              <a:cxnLst/>
              <a:rect l="0" t="0" r="0" b="0"/>
              <a:pathLst>
                <a:path w="109690" h="1">
                  <a:moveTo>
                    <a:pt x="0" y="0"/>
                  </a:moveTo>
                  <a:lnTo>
                    <a:pt x="59660" y="0"/>
                  </a:lnTo>
                  <a:lnTo>
                    <a:pt x="10968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Freeform 265"/>
            <p:cNvSpPr/>
            <p:nvPr/>
          </p:nvSpPr>
          <p:spPr>
            <a:xfrm>
              <a:off x="1878435" y="12110676"/>
              <a:ext cx="150824" cy="13712"/>
            </a:xfrm>
            <a:custGeom>
              <a:avLst/>
              <a:gdLst/>
              <a:ahLst/>
              <a:cxnLst/>
              <a:rect l="0" t="0" r="0" b="0"/>
              <a:pathLst>
                <a:path w="150824" h="13712">
                  <a:moveTo>
                    <a:pt x="0" y="13711"/>
                  </a:moveTo>
                  <a:lnTo>
                    <a:pt x="59659" y="2858"/>
                  </a:lnTo>
                  <a:lnTo>
                    <a:pt x="107053" y="847"/>
                  </a:lnTo>
                  <a:lnTo>
                    <a:pt x="15082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Freeform 266"/>
            <p:cNvSpPr/>
            <p:nvPr/>
          </p:nvSpPr>
          <p:spPr>
            <a:xfrm>
              <a:off x="2228297" y="11946141"/>
              <a:ext cx="199465" cy="246803"/>
            </a:xfrm>
            <a:custGeom>
              <a:avLst/>
              <a:gdLst/>
              <a:ahLst/>
              <a:cxnLst/>
              <a:rect l="0" t="0" r="0" b="0"/>
              <a:pathLst>
                <a:path w="199465" h="246803">
                  <a:moveTo>
                    <a:pt x="20340" y="0"/>
                  </a:moveTo>
                  <a:lnTo>
                    <a:pt x="5425" y="52870"/>
                  </a:lnTo>
                  <a:lnTo>
                    <a:pt x="0" y="89007"/>
                  </a:lnTo>
                  <a:lnTo>
                    <a:pt x="8931" y="149446"/>
                  </a:lnTo>
                  <a:lnTo>
                    <a:pt x="12734" y="163616"/>
                  </a:lnTo>
                  <a:lnTo>
                    <a:pt x="29147" y="187487"/>
                  </a:lnTo>
                  <a:lnTo>
                    <a:pt x="39923" y="198117"/>
                  </a:lnTo>
                  <a:lnTo>
                    <a:pt x="68146" y="209929"/>
                  </a:lnTo>
                  <a:lnTo>
                    <a:pt x="99479" y="213656"/>
                  </a:lnTo>
                  <a:lnTo>
                    <a:pt x="128639" y="210233"/>
                  </a:lnTo>
                  <a:lnTo>
                    <a:pt x="170751" y="192463"/>
                  </a:lnTo>
                  <a:lnTo>
                    <a:pt x="190277" y="172377"/>
                  </a:lnTo>
                  <a:lnTo>
                    <a:pt x="197617" y="160622"/>
                  </a:lnTo>
                  <a:lnTo>
                    <a:pt x="199464" y="149739"/>
                  </a:lnTo>
                  <a:lnTo>
                    <a:pt x="197647" y="139436"/>
                  </a:lnTo>
                  <a:lnTo>
                    <a:pt x="193390" y="129520"/>
                  </a:lnTo>
                  <a:lnTo>
                    <a:pt x="185981" y="124434"/>
                  </a:lnTo>
                  <a:lnTo>
                    <a:pt x="165561" y="122844"/>
                  </a:lnTo>
                  <a:lnTo>
                    <a:pt x="145314" y="131278"/>
                  </a:lnTo>
                  <a:lnTo>
                    <a:pt x="135648" y="137793"/>
                  </a:lnTo>
                  <a:lnTo>
                    <a:pt x="120847" y="157219"/>
                  </a:lnTo>
                  <a:lnTo>
                    <a:pt x="114767" y="168799"/>
                  </a:lnTo>
                  <a:lnTo>
                    <a:pt x="113761" y="181089"/>
                  </a:lnTo>
                  <a:lnTo>
                    <a:pt x="120768" y="206931"/>
                  </a:lnTo>
                  <a:lnTo>
                    <a:pt x="143741" y="2468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Freeform 267"/>
            <p:cNvSpPr/>
            <p:nvPr/>
          </p:nvSpPr>
          <p:spPr>
            <a:xfrm>
              <a:off x="2468016" y="11987275"/>
              <a:ext cx="150824" cy="81810"/>
            </a:xfrm>
            <a:custGeom>
              <a:avLst/>
              <a:gdLst/>
              <a:ahLst/>
              <a:cxnLst/>
              <a:rect l="0" t="0" r="0" b="0"/>
              <a:pathLst>
                <a:path w="150824" h="81810">
                  <a:moveTo>
                    <a:pt x="0" y="0"/>
                  </a:moveTo>
                  <a:lnTo>
                    <a:pt x="4063" y="55596"/>
                  </a:lnTo>
                  <a:lnTo>
                    <a:pt x="7279" y="69057"/>
                  </a:lnTo>
                  <a:lnTo>
                    <a:pt x="13994" y="76507"/>
                  </a:lnTo>
                  <a:lnTo>
                    <a:pt x="23040" y="79950"/>
                  </a:lnTo>
                  <a:lnTo>
                    <a:pt x="77678" y="81809"/>
                  </a:lnTo>
                  <a:lnTo>
                    <a:pt x="138031" y="71354"/>
                  </a:lnTo>
                  <a:lnTo>
                    <a:pt x="150823" y="685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Freeform 268"/>
            <p:cNvSpPr/>
            <p:nvPr/>
          </p:nvSpPr>
          <p:spPr>
            <a:xfrm>
              <a:off x="2577706" y="11932430"/>
              <a:ext cx="27423" cy="233091"/>
            </a:xfrm>
            <a:custGeom>
              <a:avLst/>
              <a:gdLst/>
              <a:ahLst/>
              <a:cxnLst/>
              <a:rect l="0" t="0" r="0" b="0"/>
              <a:pathLst>
                <a:path w="27423" h="233091">
                  <a:moveTo>
                    <a:pt x="0" y="0"/>
                  </a:moveTo>
                  <a:lnTo>
                    <a:pt x="1523" y="51685"/>
                  </a:lnTo>
                  <a:lnTo>
                    <a:pt x="14915" y="113127"/>
                  </a:lnTo>
                  <a:lnTo>
                    <a:pt x="23716" y="165552"/>
                  </a:lnTo>
                  <a:lnTo>
                    <a:pt x="26324" y="207493"/>
                  </a:lnTo>
                  <a:lnTo>
                    <a:pt x="27422" y="2330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0" name="Group 299"/>
          <p:cNvGrpSpPr/>
          <p:nvPr/>
        </p:nvGrpSpPr>
        <p:grpSpPr>
          <a:xfrm>
            <a:off x="5072816" y="10937230"/>
            <a:ext cx="1881519" cy="1337981"/>
            <a:chOff x="5072816" y="10937230"/>
            <a:chExt cx="1881519" cy="1337981"/>
          </a:xfrm>
        </p:grpSpPr>
        <p:sp>
          <p:nvSpPr>
            <p:cNvPr id="271" name="Freeform 270"/>
            <p:cNvSpPr/>
            <p:nvPr/>
          </p:nvSpPr>
          <p:spPr>
            <a:xfrm>
              <a:off x="5072816" y="11000068"/>
              <a:ext cx="192286" cy="155160"/>
            </a:xfrm>
            <a:custGeom>
              <a:avLst/>
              <a:gdLst/>
              <a:ahLst/>
              <a:cxnLst/>
              <a:rect l="0" t="0" r="0" b="0"/>
              <a:pathLst>
                <a:path w="192286" h="155160">
                  <a:moveTo>
                    <a:pt x="55173" y="0"/>
                  </a:moveTo>
                  <a:lnTo>
                    <a:pt x="40258" y="48807"/>
                  </a:lnTo>
                  <a:lnTo>
                    <a:pt x="22943" y="108497"/>
                  </a:lnTo>
                  <a:lnTo>
                    <a:pt x="0" y="155159"/>
                  </a:lnTo>
                  <a:lnTo>
                    <a:pt x="33425" y="125834"/>
                  </a:lnTo>
                  <a:lnTo>
                    <a:pt x="61758" y="116865"/>
                  </a:lnTo>
                  <a:lnTo>
                    <a:pt x="77844" y="114473"/>
                  </a:lnTo>
                  <a:lnTo>
                    <a:pt x="107907" y="119941"/>
                  </a:lnTo>
                  <a:lnTo>
                    <a:pt x="164446" y="140999"/>
                  </a:lnTo>
                  <a:lnTo>
                    <a:pt x="192285" y="1508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Freeform 271"/>
            <p:cNvSpPr/>
            <p:nvPr/>
          </p:nvSpPr>
          <p:spPr>
            <a:xfrm>
              <a:off x="5223968" y="10958934"/>
              <a:ext cx="82268" cy="356493"/>
            </a:xfrm>
            <a:custGeom>
              <a:avLst/>
              <a:gdLst/>
              <a:ahLst/>
              <a:cxnLst/>
              <a:rect l="0" t="0" r="0" b="0"/>
              <a:pathLst>
                <a:path w="82268" h="356493">
                  <a:moveTo>
                    <a:pt x="82267" y="0"/>
                  </a:moveTo>
                  <a:lnTo>
                    <a:pt x="56500" y="55598"/>
                  </a:lnTo>
                  <a:lnTo>
                    <a:pt x="41624" y="104327"/>
                  </a:lnTo>
                  <a:lnTo>
                    <a:pt x="27567" y="162946"/>
                  </a:lnTo>
                  <a:lnTo>
                    <a:pt x="13754" y="222972"/>
                  </a:lnTo>
                  <a:lnTo>
                    <a:pt x="4075" y="284938"/>
                  </a:lnTo>
                  <a:lnTo>
                    <a:pt x="1207" y="329705"/>
                  </a:lnTo>
                  <a:lnTo>
                    <a:pt x="0" y="3564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Freeform 272"/>
            <p:cNvSpPr/>
            <p:nvPr/>
          </p:nvSpPr>
          <p:spPr>
            <a:xfrm>
              <a:off x="5374791" y="11068624"/>
              <a:ext cx="68557" cy="178247"/>
            </a:xfrm>
            <a:custGeom>
              <a:avLst/>
              <a:gdLst/>
              <a:ahLst/>
              <a:cxnLst/>
              <a:rect l="0" t="0" r="0" b="0"/>
              <a:pathLst>
                <a:path w="68557" h="178247">
                  <a:moveTo>
                    <a:pt x="0" y="0"/>
                  </a:moveTo>
                  <a:lnTo>
                    <a:pt x="19084" y="57253"/>
                  </a:lnTo>
                  <a:lnTo>
                    <a:pt x="36721" y="110166"/>
                  </a:lnTo>
                  <a:lnTo>
                    <a:pt x="54876" y="156503"/>
                  </a:lnTo>
                  <a:lnTo>
                    <a:pt x="68556" y="1782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Freeform 273"/>
            <p:cNvSpPr/>
            <p:nvPr/>
          </p:nvSpPr>
          <p:spPr>
            <a:xfrm>
              <a:off x="5361080" y="11054913"/>
              <a:ext cx="137113" cy="425049"/>
            </a:xfrm>
            <a:custGeom>
              <a:avLst/>
              <a:gdLst/>
              <a:ahLst/>
              <a:cxnLst/>
              <a:rect l="0" t="0" r="0" b="0"/>
              <a:pathLst>
                <a:path w="137113" h="425049">
                  <a:moveTo>
                    <a:pt x="137112" y="0"/>
                  </a:moveTo>
                  <a:lnTo>
                    <a:pt x="122197" y="59660"/>
                  </a:lnTo>
                  <a:lnTo>
                    <a:pt x="109333" y="111116"/>
                  </a:lnTo>
                  <a:lnTo>
                    <a:pt x="95872" y="169019"/>
                  </a:lnTo>
                  <a:lnTo>
                    <a:pt x="85267" y="212232"/>
                  </a:lnTo>
                  <a:lnTo>
                    <a:pt x="70397" y="256828"/>
                  </a:lnTo>
                  <a:lnTo>
                    <a:pt x="44895" y="317482"/>
                  </a:lnTo>
                  <a:lnTo>
                    <a:pt x="19927" y="380101"/>
                  </a:lnTo>
                  <a:lnTo>
                    <a:pt x="0" y="42504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Freeform 274"/>
            <p:cNvSpPr/>
            <p:nvPr/>
          </p:nvSpPr>
          <p:spPr>
            <a:xfrm>
              <a:off x="5607881" y="10972646"/>
              <a:ext cx="68557" cy="260514"/>
            </a:xfrm>
            <a:custGeom>
              <a:avLst/>
              <a:gdLst/>
              <a:ahLst/>
              <a:cxnLst/>
              <a:rect l="0" t="0" r="0" b="0"/>
              <a:pathLst>
                <a:path w="68557" h="260514">
                  <a:moveTo>
                    <a:pt x="68556" y="0"/>
                  </a:moveTo>
                  <a:lnTo>
                    <a:pt x="53642" y="48807"/>
                  </a:lnTo>
                  <a:lnTo>
                    <a:pt x="40777" y="98253"/>
                  </a:lnTo>
                  <a:lnTo>
                    <a:pt x="27317" y="151497"/>
                  </a:lnTo>
                  <a:lnTo>
                    <a:pt x="13680" y="201804"/>
                  </a:lnTo>
                  <a:lnTo>
                    <a:pt x="0" y="260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Freeform 275"/>
            <p:cNvSpPr/>
            <p:nvPr/>
          </p:nvSpPr>
          <p:spPr>
            <a:xfrm>
              <a:off x="5566748" y="11109758"/>
              <a:ext cx="150824" cy="13712"/>
            </a:xfrm>
            <a:custGeom>
              <a:avLst/>
              <a:gdLst/>
              <a:ahLst/>
              <a:cxnLst/>
              <a:rect l="0" t="0" r="0" b="0"/>
              <a:pathLst>
                <a:path w="150824" h="13712">
                  <a:moveTo>
                    <a:pt x="0" y="13711"/>
                  </a:moveTo>
                  <a:lnTo>
                    <a:pt x="51685" y="12188"/>
                  </a:lnTo>
                  <a:lnTo>
                    <a:pt x="109065" y="2858"/>
                  </a:lnTo>
                  <a:lnTo>
                    <a:pt x="15082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Freeform 276"/>
            <p:cNvSpPr/>
            <p:nvPr/>
          </p:nvSpPr>
          <p:spPr>
            <a:xfrm>
              <a:off x="5772124" y="10945223"/>
              <a:ext cx="178539" cy="274892"/>
            </a:xfrm>
            <a:custGeom>
              <a:avLst/>
              <a:gdLst/>
              <a:ahLst/>
              <a:cxnLst/>
              <a:rect l="0" t="0" r="0" b="0"/>
              <a:pathLst>
                <a:path w="178539" h="274892">
                  <a:moveTo>
                    <a:pt x="123692" y="0"/>
                  </a:moveTo>
                  <a:lnTo>
                    <a:pt x="144062" y="23417"/>
                  </a:lnTo>
                  <a:lnTo>
                    <a:pt x="154582" y="45447"/>
                  </a:lnTo>
                  <a:lnTo>
                    <a:pt x="161791" y="90825"/>
                  </a:lnTo>
                  <a:lnTo>
                    <a:pt x="156648" y="150143"/>
                  </a:lnTo>
                  <a:lnTo>
                    <a:pt x="138197" y="201404"/>
                  </a:lnTo>
                  <a:lnTo>
                    <a:pt x="113433" y="238259"/>
                  </a:lnTo>
                  <a:lnTo>
                    <a:pt x="79519" y="268477"/>
                  </a:lnTo>
                  <a:lnTo>
                    <a:pt x="66821" y="273440"/>
                  </a:lnTo>
                  <a:lnTo>
                    <a:pt x="40524" y="274891"/>
                  </a:lnTo>
                  <a:lnTo>
                    <a:pt x="28637" y="270098"/>
                  </a:lnTo>
                  <a:lnTo>
                    <a:pt x="7303" y="252586"/>
                  </a:lnTo>
                  <a:lnTo>
                    <a:pt x="1919" y="241517"/>
                  </a:lnTo>
                  <a:lnTo>
                    <a:pt x="0" y="217031"/>
                  </a:lnTo>
                  <a:lnTo>
                    <a:pt x="4668" y="207150"/>
                  </a:lnTo>
                  <a:lnTo>
                    <a:pt x="22042" y="192108"/>
                  </a:lnTo>
                  <a:lnTo>
                    <a:pt x="49061" y="188470"/>
                  </a:lnTo>
                  <a:lnTo>
                    <a:pt x="79859" y="193454"/>
                  </a:lnTo>
                  <a:lnTo>
                    <a:pt x="121369" y="213390"/>
                  </a:lnTo>
                  <a:lnTo>
                    <a:pt x="178538" y="260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Freeform 277"/>
            <p:cNvSpPr/>
            <p:nvPr/>
          </p:nvSpPr>
          <p:spPr>
            <a:xfrm>
              <a:off x="5950662" y="10986136"/>
              <a:ext cx="197175" cy="220569"/>
            </a:xfrm>
            <a:custGeom>
              <a:avLst/>
              <a:gdLst/>
              <a:ahLst/>
              <a:cxnLst/>
              <a:rect l="0" t="0" r="0" b="0"/>
              <a:pathLst>
                <a:path w="197175" h="220569">
                  <a:moveTo>
                    <a:pt x="82267" y="41354"/>
                  </a:moveTo>
                  <a:lnTo>
                    <a:pt x="67352" y="96952"/>
                  </a:lnTo>
                  <a:lnTo>
                    <a:pt x="61927" y="123956"/>
                  </a:lnTo>
                  <a:lnTo>
                    <a:pt x="70857" y="178532"/>
                  </a:lnTo>
                  <a:lnTo>
                    <a:pt x="74660" y="192221"/>
                  </a:lnTo>
                  <a:lnTo>
                    <a:pt x="81766" y="202871"/>
                  </a:lnTo>
                  <a:lnTo>
                    <a:pt x="101849" y="218767"/>
                  </a:lnTo>
                  <a:lnTo>
                    <a:pt x="112080" y="220568"/>
                  </a:lnTo>
                  <a:lnTo>
                    <a:pt x="121947" y="218721"/>
                  </a:lnTo>
                  <a:lnTo>
                    <a:pt x="150392" y="201566"/>
                  </a:lnTo>
                  <a:lnTo>
                    <a:pt x="167389" y="184163"/>
                  </a:lnTo>
                  <a:lnTo>
                    <a:pt x="195699" y="122567"/>
                  </a:lnTo>
                  <a:lnTo>
                    <a:pt x="197174" y="95730"/>
                  </a:lnTo>
                  <a:lnTo>
                    <a:pt x="185708" y="41261"/>
                  </a:lnTo>
                  <a:lnTo>
                    <a:pt x="165899" y="7472"/>
                  </a:lnTo>
                  <a:lnTo>
                    <a:pt x="154780" y="2008"/>
                  </a:lnTo>
                  <a:lnTo>
                    <a:pt x="126174" y="0"/>
                  </a:lnTo>
                  <a:lnTo>
                    <a:pt x="101274" y="8247"/>
                  </a:lnTo>
                  <a:lnTo>
                    <a:pt x="80050" y="23594"/>
                  </a:lnTo>
                  <a:lnTo>
                    <a:pt x="32302" y="83761"/>
                  </a:lnTo>
                  <a:lnTo>
                    <a:pt x="7960" y="143961"/>
                  </a:lnTo>
                  <a:lnTo>
                    <a:pt x="0" y="17846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Freeform 278"/>
            <p:cNvSpPr/>
            <p:nvPr/>
          </p:nvSpPr>
          <p:spPr>
            <a:xfrm>
              <a:off x="6266019" y="11027490"/>
              <a:ext cx="95979" cy="1"/>
            </a:xfrm>
            <a:custGeom>
              <a:avLst/>
              <a:gdLst/>
              <a:ahLst/>
              <a:cxnLst/>
              <a:rect l="0" t="0" r="0" b="0"/>
              <a:pathLst>
                <a:path w="95979" h="1">
                  <a:moveTo>
                    <a:pt x="0" y="0"/>
                  </a:moveTo>
                  <a:lnTo>
                    <a:pt x="55597" y="0"/>
                  </a:lnTo>
                  <a:lnTo>
                    <a:pt x="9597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Freeform 279"/>
            <p:cNvSpPr/>
            <p:nvPr/>
          </p:nvSpPr>
          <p:spPr>
            <a:xfrm>
              <a:off x="6266019" y="11109758"/>
              <a:ext cx="109691" cy="13712"/>
            </a:xfrm>
            <a:custGeom>
              <a:avLst/>
              <a:gdLst/>
              <a:ahLst/>
              <a:cxnLst/>
              <a:rect l="0" t="0" r="0" b="0"/>
              <a:pathLst>
                <a:path w="109691" h="13712">
                  <a:moveTo>
                    <a:pt x="0" y="13711"/>
                  </a:moveTo>
                  <a:lnTo>
                    <a:pt x="59660" y="9649"/>
                  </a:lnTo>
                  <a:lnTo>
                    <a:pt x="10969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Freeform 280"/>
            <p:cNvSpPr/>
            <p:nvPr/>
          </p:nvSpPr>
          <p:spPr>
            <a:xfrm>
              <a:off x="6512820" y="10972646"/>
              <a:ext cx="13713" cy="260514"/>
            </a:xfrm>
            <a:custGeom>
              <a:avLst/>
              <a:gdLst/>
              <a:ahLst/>
              <a:cxnLst/>
              <a:rect l="0" t="0" r="0" b="0"/>
              <a:pathLst>
                <a:path w="13713" h="260514">
                  <a:moveTo>
                    <a:pt x="13712" y="0"/>
                  </a:moveTo>
                  <a:lnTo>
                    <a:pt x="13712" y="45309"/>
                  </a:lnTo>
                  <a:lnTo>
                    <a:pt x="12189" y="101448"/>
                  </a:lnTo>
                  <a:lnTo>
                    <a:pt x="4288" y="149905"/>
                  </a:lnTo>
                  <a:lnTo>
                    <a:pt x="1271" y="200656"/>
                  </a:lnTo>
                  <a:lnTo>
                    <a:pt x="0" y="260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Freeform 281"/>
            <p:cNvSpPr/>
            <p:nvPr/>
          </p:nvSpPr>
          <p:spPr>
            <a:xfrm>
              <a:off x="6649738" y="10937230"/>
              <a:ext cx="96174" cy="253155"/>
            </a:xfrm>
            <a:custGeom>
              <a:avLst/>
              <a:gdLst/>
              <a:ahLst/>
              <a:cxnLst/>
              <a:rect l="0" t="0" r="0" b="0"/>
              <a:pathLst>
                <a:path w="96174" h="253155">
                  <a:moveTo>
                    <a:pt x="82462" y="35416"/>
                  </a:moveTo>
                  <a:lnTo>
                    <a:pt x="75183" y="13580"/>
                  </a:lnTo>
                  <a:lnTo>
                    <a:pt x="66945" y="7148"/>
                  </a:lnTo>
                  <a:lnTo>
                    <a:pt x="41541" y="0"/>
                  </a:lnTo>
                  <a:lnTo>
                    <a:pt x="29282" y="2664"/>
                  </a:lnTo>
                  <a:lnTo>
                    <a:pt x="7536" y="17813"/>
                  </a:lnTo>
                  <a:lnTo>
                    <a:pt x="2042" y="28251"/>
                  </a:lnTo>
                  <a:lnTo>
                    <a:pt x="0" y="52036"/>
                  </a:lnTo>
                  <a:lnTo>
                    <a:pt x="7415" y="91123"/>
                  </a:lnTo>
                  <a:lnTo>
                    <a:pt x="38818" y="148078"/>
                  </a:lnTo>
                  <a:lnTo>
                    <a:pt x="59114" y="200537"/>
                  </a:lnTo>
                  <a:lnTo>
                    <a:pt x="60404" y="227633"/>
                  </a:lnTo>
                  <a:lnTo>
                    <a:pt x="58616" y="241257"/>
                  </a:lnTo>
                  <a:lnTo>
                    <a:pt x="52854" y="248817"/>
                  </a:lnTo>
                  <a:lnTo>
                    <a:pt x="44442" y="252334"/>
                  </a:lnTo>
                  <a:lnTo>
                    <a:pt x="34263" y="253154"/>
                  </a:lnTo>
                  <a:lnTo>
                    <a:pt x="27477" y="247607"/>
                  </a:lnTo>
                  <a:lnTo>
                    <a:pt x="19937" y="225194"/>
                  </a:lnTo>
                  <a:lnTo>
                    <a:pt x="22972" y="185593"/>
                  </a:lnTo>
                  <a:lnTo>
                    <a:pt x="40799" y="144914"/>
                  </a:lnTo>
                  <a:lnTo>
                    <a:pt x="78932" y="87377"/>
                  </a:lnTo>
                  <a:lnTo>
                    <a:pt x="96173" y="3541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Freeform 282"/>
            <p:cNvSpPr/>
            <p:nvPr/>
          </p:nvSpPr>
          <p:spPr>
            <a:xfrm>
              <a:off x="6787045" y="10996318"/>
              <a:ext cx="167290" cy="168512"/>
            </a:xfrm>
            <a:custGeom>
              <a:avLst/>
              <a:gdLst/>
              <a:ahLst/>
              <a:cxnLst/>
              <a:rect l="0" t="0" r="0" b="0"/>
              <a:pathLst>
                <a:path w="167290" h="168512">
                  <a:moveTo>
                    <a:pt x="13711" y="17462"/>
                  </a:moveTo>
                  <a:lnTo>
                    <a:pt x="9649" y="73059"/>
                  </a:lnTo>
                  <a:lnTo>
                    <a:pt x="5812" y="100063"/>
                  </a:lnTo>
                  <a:lnTo>
                    <a:pt x="9185" y="127300"/>
                  </a:lnTo>
                  <a:lnTo>
                    <a:pt x="23887" y="150577"/>
                  </a:lnTo>
                  <a:lnTo>
                    <a:pt x="34206" y="161050"/>
                  </a:lnTo>
                  <a:lnTo>
                    <a:pt x="48703" y="166508"/>
                  </a:lnTo>
                  <a:lnTo>
                    <a:pt x="85124" y="168511"/>
                  </a:lnTo>
                  <a:lnTo>
                    <a:pt x="133895" y="153794"/>
                  </a:lnTo>
                  <a:lnTo>
                    <a:pt x="154979" y="130359"/>
                  </a:lnTo>
                  <a:lnTo>
                    <a:pt x="162735" y="115579"/>
                  </a:lnTo>
                  <a:lnTo>
                    <a:pt x="167289" y="82905"/>
                  </a:lnTo>
                  <a:lnTo>
                    <a:pt x="162711" y="51118"/>
                  </a:lnTo>
                  <a:lnTo>
                    <a:pt x="150521" y="26833"/>
                  </a:lnTo>
                  <a:lnTo>
                    <a:pt x="130883" y="9947"/>
                  </a:lnTo>
                  <a:lnTo>
                    <a:pt x="119248" y="3311"/>
                  </a:lnTo>
                  <a:lnTo>
                    <a:pt x="94132" y="0"/>
                  </a:lnTo>
                  <a:lnTo>
                    <a:pt x="67735" y="5131"/>
                  </a:lnTo>
                  <a:lnTo>
                    <a:pt x="21674" y="25126"/>
                  </a:lnTo>
                  <a:lnTo>
                    <a:pt x="0" y="3117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Freeform 283"/>
            <p:cNvSpPr/>
            <p:nvPr/>
          </p:nvSpPr>
          <p:spPr>
            <a:xfrm>
              <a:off x="5142783" y="11479961"/>
              <a:ext cx="136031" cy="113810"/>
            </a:xfrm>
            <a:custGeom>
              <a:avLst/>
              <a:gdLst/>
              <a:ahLst/>
              <a:cxnLst/>
              <a:rect l="0" t="0" r="0" b="0"/>
              <a:pathLst>
                <a:path w="136031" h="113810">
                  <a:moveTo>
                    <a:pt x="40051" y="0"/>
                  </a:moveTo>
                  <a:lnTo>
                    <a:pt x="20967" y="57252"/>
                  </a:lnTo>
                  <a:lnTo>
                    <a:pt x="542" y="89413"/>
                  </a:lnTo>
                  <a:lnTo>
                    <a:pt x="0" y="97695"/>
                  </a:lnTo>
                  <a:lnTo>
                    <a:pt x="4210" y="104740"/>
                  </a:lnTo>
                  <a:lnTo>
                    <a:pt x="11586" y="110960"/>
                  </a:lnTo>
                  <a:lnTo>
                    <a:pt x="36033" y="113809"/>
                  </a:lnTo>
                  <a:lnTo>
                    <a:pt x="84056" y="110910"/>
                  </a:lnTo>
                  <a:lnTo>
                    <a:pt x="136030" y="10968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Freeform 284"/>
            <p:cNvSpPr/>
            <p:nvPr/>
          </p:nvSpPr>
          <p:spPr>
            <a:xfrm>
              <a:off x="5210256" y="11425115"/>
              <a:ext cx="82269" cy="370204"/>
            </a:xfrm>
            <a:custGeom>
              <a:avLst/>
              <a:gdLst/>
              <a:ahLst/>
              <a:cxnLst/>
              <a:rect l="0" t="0" r="0" b="0"/>
              <a:pathLst>
                <a:path w="82269" h="370204">
                  <a:moveTo>
                    <a:pt x="82268" y="0"/>
                  </a:moveTo>
                  <a:lnTo>
                    <a:pt x="80744" y="53208"/>
                  </a:lnTo>
                  <a:lnTo>
                    <a:pt x="71322" y="105989"/>
                  </a:lnTo>
                  <a:lnTo>
                    <a:pt x="57357" y="160222"/>
                  </a:lnTo>
                  <a:lnTo>
                    <a:pt x="37647" y="214885"/>
                  </a:lnTo>
                  <a:lnTo>
                    <a:pt x="28928" y="268153"/>
                  </a:lnTo>
                  <a:lnTo>
                    <a:pt x="13106" y="327870"/>
                  </a:lnTo>
                  <a:lnTo>
                    <a:pt x="0" y="3702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Freeform 285"/>
            <p:cNvSpPr/>
            <p:nvPr/>
          </p:nvSpPr>
          <p:spPr>
            <a:xfrm>
              <a:off x="5388502" y="11562228"/>
              <a:ext cx="27423" cy="123401"/>
            </a:xfrm>
            <a:custGeom>
              <a:avLst/>
              <a:gdLst/>
              <a:ahLst/>
              <a:cxnLst/>
              <a:rect l="0" t="0" r="0" b="0"/>
              <a:pathLst>
                <a:path w="27423" h="123401">
                  <a:moveTo>
                    <a:pt x="0" y="0"/>
                  </a:moveTo>
                  <a:lnTo>
                    <a:pt x="4063" y="55597"/>
                  </a:lnTo>
                  <a:lnTo>
                    <a:pt x="14915" y="92139"/>
                  </a:lnTo>
                  <a:lnTo>
                    <a:pt x="27422" y="123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Freeform 286"/>
            <p:cNvSpPr/>
            <p:nvPr/>
          </p:nvSpPr>
          <p:spPr>
            <a:xfrm>
              <a:off x="5347369" y="11507383"/>
              <a:ext cx="150824" cy="383914"/>
            </a:xfrm>
            <a:custGeom>
              <a:avLst/>
              <a:gdLst/>
              <a:ahLst/>
              <a:cxnLst/>
              <a:rect l="0" t="0" r="0" b="0"/>
              <a:pathLst>
                <a:path w="150824" h="383914">
                  <a:moveTo>
                    <a:pt x="150823" y="0"/>
                  </a:moveTo>
                  <a:lnTo>
                    <a:pt x="135908" y="59660"/>
                  </a:lnTo>
                  <a:lnTo>
                    <a:pt x="118592" y="121644"/>
                  </a:lnTo>
                  <a:lnTo>
                    <a:pt x="97770" y="171292"/>
                  </a:lnTo>
                  <a:lnTo>
                    <a:pt x="72303" y="224596"/>
                  </a:lnTo>
                  <a:lnTo>
                    <a:pt x="45460" y="278986"/>
                  </a:lnTo>
                  <a:lnTo>
                    <a:pt x="12139" y="339488"/>
                  </a:lnTo>
                  <a:lnTo>
                    <a:pt x="0" y="3839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Freeform 287"/>
            <p:cNvSpPr/>
            <p:nvPr/>
          </p:nvSpPr>
          <p:spPr>
            <a:xfrm>
              <a:off x="5607881" y="11575938"/>
              <a:ext cx="150825" cy="1"/>
            </a:xfrm>
            <a:custGeom>
              <a:avLst/>
              <a:gdLst/>
              <a:ahLst/>
              <a:cxnLst/>
              <a:rect l="0" t="0" r="0" b="0"/>
              <a:pathLst>
                <a:path w="150825" h="1">
                  <a:moveTo>
                    <a:pt x="0" y="0"/>
                  </a:moveTo>
                  <a:lnTo>
                    <a:pt x="59660" y="0"/>
                  </a:lnTo>
                  <a:lnTo>
                    <a:pt x="107054" y="0"/>
                  </a:lnTo>
                  <a:lnTo>
                    <a:pt x="15082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Freeform 288"/>
            <p:cNvSpPr/>
            <p:nvPr/>
          </p:nvSpPr>
          <p:spPr>
            <a:xfrm>
              <a:off x="5594170" y="11671917"/>
              <a:ext cx="191958" cy="7901"/>
            </a:xfrm>
            <a:custGeom>
              <a:avLst/>
              <a:gdLst/>
              <a:ahLst/>
              <a:cxnLst/>
              <a:rect l="0" t="0" r="0" b="0"/>
              <a:pathLst>
                <a:path w="191958" h="7901">
                  <a:moveTo>
                    <a:pt x="0" y="0"/>
                  </a:moveTo>
                  <a:lnTo>
                    <a:pt x="42262" y="7900"/>
                  </a:lnTo>
                  <a:lnTo>
                    <a:pt x="100264" y="2012"/>
                  </a:lnTo>
                  <a:lnTo>
                    <a:pt x="148031" y="597"/>
                  </a:lnTo>
                  <a:lnTo>
                    <a:pt x="19195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Freeform 289"/>
            <p:cNvSpPr/>
            <p:nvPr/>
          </p:nvSpPr>
          <p:spPr>
            <a:xfrm>
              <a:off x="5936950" y="11438827"/>
              <a:ext cx="27424" cy="274225"/>
            </a:xfrm>
            <a:custGeom>
              <a:avLst/>
              <a:gdLst/>
              <a:ahLst/>
              <a:cxnLst/>
              <a:rect l="0" t="0" r="0" b="0"/>
              <a:pathLst>
                <a:path w="27424" h="274225">
                  <a:moveTo>
                    <a:pt x="27423" y="0"/>
                  </a:moveTo>
                  <a:lnTo>
                    <a:pt x="27422" y="59660"/>
                  </a:lnTo>
                  <a:lnTo>
                    <a:pt x="23360" y="111116"/>
                  </a:lnTo>
                  <a:lnTo>
                    <a:pt x="12508" y="160895"/>
                  </a:lnTo>
                  <a:lnTo>
                    <a:pt x="3706" y="208652"/>
                  </a:lnTo>
                  <a:lnTo>
                    <a:pt x="1098" y="249209"/>
                  </a:lnTo>
                  <a:lnTo>
                    <a:pt x="0" y="2742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Freeform 290"/>
            <p:cNvSpPr/>
            <p:nvPr/>
          </p:nvSpPr>
          <p:spPr>
            <a:xfrm>
              <a:off x="6091730" y="11438827"/>
              <a:ext cx="109382" cy="274225"/>
            </a:xfrm>
            <a:custGeom>
              <a:avLst/>
              <a:gdLst/>
              <a:ahLst/>
              <a:cxnLst/>
              <a:rect l="0" t="0" r="0" b="0"/>
              <a:pathLst>
                <a:path w="109382" h="274225">
                  <a:moveTo>
                    <a:pt x="37177" y="0"/>
                  </a:moveTo>
                  <a:lnTo>
                    <a:pt x="22262" y="59660"/>
                  </a:lnTo>
                  <a:lnTo>
                    <a:pt x="9398" y="111116"/>
                  </a:lnTo>
                  <a:lnTo>
                    <a:pt x="0" y="164958"/>
                  </a:lnTo>
                  <a:lnTo>
                    <a:pt x="849" y="198239"/>
                  </a:lnTo>
                  <a:lnTo>
                    <a:pt x="11382" y="223187"/>
                  </a:lnTo>
                  <a:lnTo>
                    <a:pt x="19981" y="229534"/>
                  </a:lnTo>
                  <a:lnTo>
                    <a:pt x="30283" y="232243"/>
                  </a:lnTo>
                  <a:lnTo>
                    <a:pt x="41722" y="232526"/>
                  </a:lnTo>
                  <a:lnTo>
                    <a:pt x="62557" y="224713"/>
                  </a:lnTo>
                  <a:lnTo>
                    <a:pt x="72378" y="218365"/>
                  </a:lnTo>
                  <a:lnTo>
                    <a:pt x="87354" y="199123"/>
                  </a:lnTo>
                  <a:lnTo>
                    <a:pt x="109381" y="149531"/>
                  </a:lnTo>
                  <a:lnTo>
                    <a:pt x="108165" y="143868"/>
                  </a:lnTo>
                  <a:lnTo>
                    <a:pt x="102784" y="143139"/>
                  </a:lnTo>
                  <a:lnTo>
                    <a:pt x="94626" y="145700"/>
                  </a:lnTo>
                  <a:lnTo>
                    <a:pt x="81499" y="160734"/>
                  </a:lnTo>
                  <a:lnTo>
                    <a:pt x="72110" y="184173"/>
                  </a:lnTo>
                  <a:lnTo>
                    <a:pt x="66083" y="240749"/>
                  </a:lnTo>
                  <a:lnTo>
                    <a:pt x="64599" y="2742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Freeform 291"/>
            <p:cNvSpPr/>
            <p:nvPr/>
          </p:nvSpPr>
          <p:spPr>
            <a:xfrm>
              <a:off x="6247200" y="11452635"/>
              <a:ext cx="190572" cy="220688"/>
            </a:xfrm>
            <a:custGeom>
              <a:avLst/>
              <a:gdLst/>
              <a:ahLst/>
              <a:cxnLst/>
              <a:rect l="0" t="0" r="0" b="0"/>
              <a:pathLst>
                <a:path w="190572" h="220688">
                  <a:moveTo>
                    <a:pt x="59953" y="27326"/>
                  </a:moveTo>
                  <a:lnTo>
                    <a:pt x="40869" y="84578"/>
                  </a:lnTo>
                  <a:lnTo>
                    <a:pt x="27722" y="131296"/>
                  </a:lnTo>
                  <a:lnTo>
                    <a:pt x="28736" y="183733"/>
                  </a:lnTo>
                  <a:lnTo>
                    <a:pt x="34571" y="197106"/>
                  </a:lnTo>
                  <a:lnTo>
                    <a:pt x="53243" y="216027"/>
                  </a:lnTo>
                  <a:lnTo>
                    <a:pt x="64620" y="220159"/>
                  </a:lnTo>
                  <a:lnTo>
                    <a:pt x="89450" y="220687"/>
                  </a:lnTo>
                  <a:lnTo>
                    <a:pt x="111657" y="211782"/>
                  </a:lnTo>
                  <a:lnTo>
                    <a:pt x="150740" y="181238"/>
                  </a:lnTo>
                  <a:lnTo>
                    <a:pt x="178599" y="147579"/>
                  </a:lnTo>
                  <a:lnTo>
                    <a:pt x="188858" y="113780"/>
                  </a:lnTo>
                  <a:lnTo>
                    <a:pt x="190571" y="60051"/>
                  </a:lnTo>
                  <a:lnTo>
                    <a:pt x="188165" y="44573"/>
                  </a:lnTo>
                  <a:lnTo>
                    <a:pt x="173305" y="19248"/>
                  </a:lnTo>
                  <a:lnTo>
                    <a:pt x="162943" y="8229"/>
                  </a:lnTo>
                  <a:lnTo>
                    <a:pt x="149941" y="2407"/>
                  </a:lnTo>
                  <a:lnTo>
                    <a:pt x="119245" y="0"/>
                  </a:lnTo>
                  <a:lnTo>
                    <a:pt x="89352" y="8071"/>
                  </a:lnTo>
                  <a:lnTo>
                    <a:pt x="50889" y="29746"/>
                  </a:lnTo>
                  <a:lnTo>
                    <a:pt x="31549" y="48206"/>
                  </a:lnTo>
                  <a:lnTo>
                    <a:pt x="1612" y="110537"/>
                  </a:lnTo>
                  <a:lnTo>
                    <a:pt x="0" y="129309"/>
                  </a:lnTo>
                  <a:lnTo>
                    <a:pt x="5108" y="1507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Freeform 292"/>
            <p:cNvSpPr/>
            <p:nvPr/>
          </p:nvSpPr>
          <p:spPr>
            <a:xfrm>
              <a:off x="5347369" y="11891296"/>
              <a:ext cx="54845" cy="109691"/>
            </a:xfrm>
            <a:custGeom>
              <a:avLst/>
              <a:gdLst/>
              <a:ahLst/>
              <a:cxnLst/>
              <a:rect l="0" t="0" r="0" b="0"/>
              <a:pathLst>
                <a:path w="54845" h="109691">
                  <a:moveTo>
                    <a:pt x="0" y="0"/>
                  </a:moveTo>
                  <a:lnTo>
                    <a:pt x="0" y="29116"/>
                  </a:lnTo>
                  <a:lnTo>
                    <a:pt x="14557" y="69058"/>
                  </a:lnTo>
                  <a:lnTo>
                    <a:pt x="29830" y="88077"/>
                  </a:lnTo>
                  <a:lnTo>
                    <a:pt x="54844" y="1096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Freeform 293"/>
            <p:cNvSpPr/>
            <p:nvPr/>
          </p:nvSpPr>
          <p:spPr>
            <a:xfrm>
              <a:off x="5374791" y="11822740"/>
              <a:ext cx="95979" cy="452471"/>
            </a:xfrm>
            <a:custGeom>
              <a:avLst/>
              <a:gdLst/>
              <a:ahLst/>
              <a:cxnLst/>
              <a:rect l="0" t="0" r="0" b="0"/>
              <a:pathLst>
                <a:path w="95979" h="452471">
                  <a:moveTo>
                    <a:pt x="95978" y="0"/>
                  </a:moveTo>
                  <a:lnTo>
                    <a:pt x="76894" y="57252"/>
                  </a:lnTo>
                  <a:lnTo>
                    <a:pt x="63748" y="111250"/>
                  </a:lnTo>
                  <a:lnTo>
                    <a:pt x="57482" y="168214"/>
                  </a:lnTo>
                  <a:lnTo>
                    <a:pt x="48347" y="223686"/>
                  </a:lnTo>
                  <a:lnTo>
                    <a:pt x="35992" y="271438"/>
                  </a:lnTo>
                  <a:lnTo>
                    <a:pt x="29962" y="321810"/>
                  </a:lnTo>
                  <a:lnTo>
                    <a:pt x="20896" y="375331"/>
                  </a:lnTo>
                  <a:lnTo>
                    <a:pt x="5707" y="432493"/>
                  </a:lnTo>
                  <a:lnTo>
                    <a:pt x="0" y="4524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Freeform 294"/>
            <p:cNvSpPr/>
            <p:nvPr/>
          </p:nvSpPr>
          <p:spPr>
            <a:xfrm>
              <a:off x="5566748" y="11946141"/>
              <a:ext cx="137113" cy="13712"/>
            </a:xfrm>
            <a:custGeom>
              <a:avLst/>
              <a:gdLst/>
              <a:ahLst/>
              <a:cxnLst/>
              <a:rect l="0" t="0" r="0" b="0"/>
              <a:pathLst>
                <a:path w="137113" h="13712">
                  <a:moveTo>
                    <a:pt x="0" y="0"/>
                  </a:moveTo>
                  <a:lnTo>
                    <a:pt x="35886" y="9423"/>
                  </a:lnTo>
                  <a:lnTo>
                    <a:pt x="87483" y="12441"/>
                  </a:lnTo>
                  <a:lnTo>
                    <a:pt x="137112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Freeform 295"/>
            <p:cNvSpPr/>
            <p:nvPr/>
          </p:nvSpPr>
          <p:spPr>
            <a:xfrm>
              <a:off x="5594170" y="12028408"/>
              <a:ext cx="109691" cy="13712"/>
            </a:xfrm>
            <a:custGeom>
              <a:avLst/>
              <a:gdLst/>
              <a:ahLst/>
              <a:cxnLst/>
              <a:rect l="0" t="0" r="0" b="0"/>
              <a:pathLst>
                <a:path w="109691" h="13712">
                  <a:moveTo>
                    <a:pt x="0" y="13711"/>
                  </a:moveTo>
                  <a:lnTo>
                    <a:pt x="55597" y="9649"/>
                  </a:lnTo>
                  <a:lnTo>
                    <a:pt x="10969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Freeform 296"/>
            <p:cNvSpPr/>
            <p:nvPr/>
          </p:nvSpPr>
          <p:spPr>
            <a:xfrm>
              <a:off x="5827967" y="11891296"/>
              <a:ext cx="191251" cy="107794"/>
            </a:xfrm>
            <a:custGeom>
              <a:avLst/>
              <a:gdLst/>
              <a:ahLst/>
              <a:cxnLst/>
              <a:rect l="0" t="0" r="0" b="0"/>
              <a:pathLst>
                <a:path w="191251" h="107794">
                  <a:moveTo>
                    <a:pt x="26716" y="0"/>
                  </a:moveTo>
                  <a:lnTo>
                    <a:pt x="7739" y="55598"/>
                  </a:lnTo>
                  <a:lnTo>
                    <a:pt x="354" y="69058"/>
                  </a:lnTo>
                  <a:lnTo>
                    <a:pt x="0" y="79555"/>
                  </a:lnTo>
                  <a:lnTo>
                    <a:pt x="4335" y="88077"/>
                  </a:lnTo>
                  <a:lnTo>
                    <a:pt x="11795" y="95281"/>
                  </a:lnTo>
                  <a:lnTo>
                    <a:pt x="36335" y="103287"/>
                  </a:lnTo>
                  <a:lnTo>
                    <a:pt x="84411" y="107793"/>
                  </a:lnTo>
                  <a:lnTo>
                    <a:pt x="137250" y="105066"/>
                  </a:lnTo>
                  <a:lnTo>
                    <a:pt x="191250" y="959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Freeform 297"/>
            <p:cNvSpPr/>
            <p:nvPr/>
          </p:nvSpPr>
          <p:spPr>
            <a:xfrm>
              <a:off x="5909528" y="11877585"/>
              <a:ext cx="68557" cy="287936"/>
            </a:xfrm>
            <a:custGeom>
              <a:avLst/>
              <a:gdLst/>
              <a:ahLst/>
              <a:cxnLst/>
              <a:rect l="0" t="0" r="0" b="0"/>
              <a:pathLst>
                <a:path w="68557" h="287936">
                  <a:moveTo>
                    <a:pt x="68556" y="0"/>
                  </a:moveTo>
                  <a:lnTo>
                    <a:pt x="48187" y="45309"/>
                  </a:lnTo>
                  <a:lnTo>
                    <a:pt x="34252" y="102971"/>
                  </a:lnTo>
                  <a:lnTo>
                    <a:pt x="27922" y="157804"/>
                  </a:lnTo>
                  <a:lnTo>
                    <a:pt x="17075" y="205197"/>
                  </a:lnTo>
                  <a:lnTo>
                    <a:pt x="3824" y="262845"/>
                  </a:lnTo>
                  <a:lnTo>
                    <a:pt x="0" y="2879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Freeform 298"/>
            <p:cNvSpPr/>
            <p:nvPr/>
          </p:nvSpPr>
          <p:spPr>
            <a:xfrm>
              <a:off x="6046640" y="11901839"/>
              <a:ext cx="183187" cy="229328"/>
            </a:xfrm>
            <a:custGeom>
              <a:avLst/>
              <a:gdLst/>
              <a:ahLst/>
              <a:cxnLst/>
              <a:rect l="0" t="0" r="0" b="0"/>
              <a:pathLst>
                <a:path w="183187" h="229328">
                  <a:moveTo>
                    <a:pt x="41133" y="16880"/>
                  </a:moveTo>
                  <a:lnTo>
                    <a:pt x="22049" y="74132"/>
                  </a:lnTo>
                  <a:lnTo>
                    <a:pt x="16182" y="120850"/>
                  </a:lnTo>
                  <a:lnTo>
                    <a:pt x="14443" y="173287"/>
                  </a:lnTo>
                  <a:lnTo>
                    <a:pt x="22162" y="201162"/>
                  </a:lnTo>
                  <a:lnTo>
                    <a:pt x="28485" y="212861"/>
                  </a:lnTo>
                  <a:lnTo>
                    <a:pt x="38795" y="220661"/>
                  </a:lnTo>
                  <a:lnTo>
                    <a:pt x="66501" y="229327"/>
                  </a:lnTo>
                  <a:lnTo>
                    <a:pt x="79374" y="228590"/>
                  </a:lnTo>
                  <a:lnTo>
                    <a:pt x="113572" y="212997"/>
                  </a:lnTo>
                  <a:lnTo>
                    <a:pt x="138837" y="197482"/>
                  </a:lnTo>
                  <a:lnTo>
                    <a:pt x="157176" y="172305"/>
                  </a:lnTo>
                  <a:lnTo>
                    <a:pt x="181363" y="113767"/>
                  </a:lnTo>
                  <a:lnTo>
                    <a:pt x="183186" y="85839"/>
                  </a:lnTo>
                  <a:lnTo>
                    <a:pt x="171943" y="30671"/>
                  </a:lnTo>
                  <a:lnTo>
                    <a:pt x="164903" y="19980"/>
                  </a:lnTo>
                  <a:lnTo>
                    <a:pt x="144893" y="4038"/>
                  </a:lnTo>
                  <a:lnTo>
                    <a:pt x="116703" y="0"/>
                  </a:lnTo>
                  <a:lnTo>
                    <a:pt x="85384" y="4807"/>
                  </a:lnTo>
                  <a:lnTo>
                    <a:pt x="43581" y="24644"/>
                  </a:lnTo>
                  <a:lnTo>
                    <a:pt x="21400" y="41151"/>
                  </a:lnTo>
                  <a:lnTo>
                    <a:pt x="9511" y="66768"/>
                  </a:lnTo>
                  <a:lnTo>
                    <a:pt x="2818" y="111390"/>
                  </a:lnTo>
                  <a:lnTo>
                    <a:pt x="0" y="1539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134502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Custom</PresentationFormat>
  <Paragraphs>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Arial - 24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The Leona Group,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Andrus, Paula</dc:creator>
  <cp:lastModifiedBy>Andrus, Paula</cp:lastModifiedBy>
  <cp:revision>1</cp:revision>
  <dcterms:created xsi:type="dcterms:W3CDTF">2015-05-01T14:11:30Z</dcterms:created>
  <dcterms:modified xsi:type="dcterms:W3CDTF">2015-05-01T14:11:36Z</dcterms:modified>
</cp:coreProperties>
</file>