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136398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237182"/>
            <a:ext cx="8636000" cy="29237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729220"/>
            <a:ext cx="7112000" cy="34857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5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46227"/>
            <a:ext cx="2286000" cy="11638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46227"/>
            <a:ext cx="6688667" cy="11638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764837"/>
            <a:ext cx="8636000" cy="27090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81130"/>
            <a:ext cx="8636000" cy="298370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82623"/>
            <a:ext cx="4487333" cy="900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82623"/>
            <a:ext cx="4487333" cy="900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53169"/>
            <a:ext cx="4489098" cy="1272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325585"/>
            <a:ext cx="4489098" cy="78586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53169"/>
            <a:ext cx="4490861" cy="12724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325585"/>
            <a:ext cx="4490861" cy="78586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8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8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8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43066"/>
            <a:ext cx="3342570" cy="2311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43069"/>
            <a:ext cx="5679722" cy="11641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54257"/>
            <a:ext cx="3342570" cy="93300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8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547860"/>
            <a:ext cx="6096000" cy="112717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18741"/>
            <a:ext cx="6096000" cy="8183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675039"/>
            <a:ext cx="6096000" cy="1600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2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46224"/>
            <a:ext cx="9144000" cy="2273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82623"/>
            <a:ext cx="9144000" cy="9001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642077"/>
            <a:ext cx="2370667" cy="7261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C3BC-90BE-463A-8CB2-1235DB4D0B92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642077"/>
            <a:ext cx="3217333" cy="7261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642077"/>
            <a:ext cx="2370667" cy="7261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68348-D6DD-41B6-83D1-ABBE644D8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7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79400"/>
            <a:ext cx="724232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4-1: 2nd Day Quadratic Functions &amp; Transformations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206500"/>
            <a:ext cx="9399524" cy="70954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387600"/>
            <a:ext cx="5511800" cy="48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15900" y="24257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177024" y="1973072"/>
            <a:ext cx="2992756" cy="575311"/>
          </a:xfrm>
          <a:custGeom>
            <a:avLst/>
            <a:gdLst/>
            <a:ahLst/>
            <a:cxnLst/>
            <a:rect l="0" t="0" r="0" b="0"/>
            <a:pathLst>
              <a:path w="2992756" h="575311">
                <a:moveTo>
                  <a:pt x="0" y="0"/>
                </a:moveTo>
                <a:lnTo>
                  <a:pt x="2992755" y="0"/>
                </a:lnTo>
                <a:lnTo>
                  <a:pt x="2992755" y="575310"/>
                </a:lnTo>
                <a:lnTo>
                  <a:pt x="0" y="57531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00" y="2451100"/>
            <a:ext cx="5689600" cy="6146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33" name="Group 32"/>
          <p:cNvGrpSpPr/>
          <p:nvPr/>
        </p:nvGrpSpPr>
        <p:grpSpPr>
          <a:xfrm>
            <a:off x="411336" y="2975331"/>
            <a:ext cx="4752194" cy="821012"/>
            <a:chOff x="411336" y="2975331"/>
            <a:chExt cx="4752194" cy="821012"/>
          </a:xfrm>
        </p:grpSpPr>
        <p:sp>
          <p:nvSpPr>
            <p:cNvPr id="8" name="Freeform 7"/>
            <p:cNvSpPr/>
            <p:nvPr/>
          </p:nvSpPr>
          <p:spPr>
            <a:xfrm>
              <a:off x="411336" y="2989042"/>
              <a:ext cx="27423" cy="493604"/>
            </a:xfrm>
            <a:custGeom>
              <a:avLst/>
              <a:gdLst/>
              <a:ahLst/>
              <a:cxnLst/>
              <a:rect l="0" t="0" r="0" b="0"/>
              <a:pathLst>
                <a:path w="27423" h="493604">
                  <a:moveTo>
                    <a:pt x="27422" y="0"/>
                  </a:moveTo>
                  <a:lnTo>
                    <a:pt x="27422" y="59660"/>
                  </a:lnTo>
                  <a:lnTo>
                    <a:pt x="20144" y="121644"/>
                  </a:lnTo>
                  <a:lnTo>
                    <a:pt x="22896" y="171292"/>
                  </a:lnTo>
                  <a:lnTo>
                    <a:pt x="26081" y="224598"/>
                  </a:lnTo>
                  <a:lnTo>
                    <a:pt x="19746" y="278986"/>
                  </a:lnTo>
                  <a:lnTo>
                    <a:pt x="15499" y="340975"/>
                  </a:lnTo>
                  <a:lnTo>
                    <a:pt x="6962" y="400306"/>
                  </a:lnTo>
                  <a:lnTo>
                    <a:pt x="2063" y="456480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575870" y="3468934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04939" y="2989042"/>
              <a:ext cx="68557" cy="479893"/>
            </a:xfrm>
            <a:custGeom>
              <a:avLst/>
              <a:gdLst/>
              <a:ahLst/>
              <a:cxnLst/>
              <a:rect l="0" t="0" r="0" b="0"/>
              <a:pathLst>
                <a:path w="68557" h="479893">
                  <a:moveTo>
                    <a:pt x="68556" y="0"/>
                  </a:moveTo>
                  <a:lnTo>
                    <a:pt x="59133" y="37410"/>
                  </a:lnTo>
                  <a:lnTo>
                    <a:pt x="56751" y="79089"/>
                  </a:lnTo>
                  <a:lnTo>
                    <a:pt x="51629" y="124019"/>
                  </a:lnTo>
                  <a:lnTo>
                    <a:pt x="44275" y="169380"/>
                  </a:lnTo>
                  <a:lnTo>
                    <a:pt x="35928" y="214931"/>
                  </a:lnTo>
                  <a:lnTo>
                    <a:pt x="31203" y="264630"/>
                  </a:lnTo>
                  <a:lnTo>
                    <a:pt x="27579" y="312617"/>
                  </a:lnTo>
                  <a:lnTo>
                    <a:pt x="16974" y="366851"/>
                  </a:lnTo>
                  <a:lnTo>
                    <a:pt x="5707" y="419315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86837" y="3006073"/>
              <a:ext cx="213637" cy="410636"/>
            </a:xfrm>
            <a:custGeom>
              <a:avLst/>
              <a:gdLst/>
              <a:ahLst/>
              <a:cxnLst/>
              <a:rect l="0" t="0" r="0" b="0"/>
              <a:pathLst>
                <a:path w="213637" h="410636">
                  <a:moveTo>
                    <a:pt x="174594" y="243482"/>
                  </a:moveTo>
                  <a:lnTo>
                    <a:pt x="162124" y="212166"/>
                  </a:lnTo>
                  <a:lnTo>
                    <a:pt x="148231" y="193508"/>
                  </a:lnTo>
                  <a:lnTo>
                    <a:pt x="119712" y="183184"/>
                  </a:lnTo>
                  <a:lnTo>
                    <a:pt x="101443" y="180432"/>
                  </a:lnTo>
                  <a:lnTo>
                    <a:pt x="73018" y="185498"/>
                  </a:lnTo>
                  <a:lnTo>
                    <a:pt x="50229" y="199429"/>
                  </a:lnTo>
                  <a:lnTo>
                    <a:pt x="29943" y="220856"/>
                  </a:lnTo>
                  <a:lnTo>
                    <a:pt x="8672" y="265893"/>
                  </a:lnTo>
                  <a:lnTo>
                    <a:pt x="0" y="325110"/>
                  </a:lnTo>
                  <a:lnTo>
                    <a:pt x="4709" y="376342"/>
                  </a:lnTo>
                  <a:lnTo>
                    <a:pt x="11063" y="388423"/>
                  </a:lnTo>
                  <a:lnTo>
                    <a:pt x="30310" y="405910"/>
                  </a:lnTo>
                  <a:lnTo>
                    <a:pt x="58162" y="410635"/>
                  </a:lnTo>
                  <a:lnTo>
                    <a:pt x="74120" y="409762"/>
                  </a:lnTo>
                  <a:lnTo>
                    <a:pt x="99977" y="396605"/>
                  </a:lnTo>
                  <a:lnTo>
                    <a:pt x="111138" y="386697"/>
                  </a:lnTo>
                  <a:lnTo>
                    <a:pt x="134125" y="343638"/>
                  </a:lnTo>
                  <a:lnTo>
                    <a:pt x="157863" y="285007"/>
                  </a:lnTo>
                  <a:lnTo>
                    <a:pt x="169636" y="226670"/>
                  </a:lnTo>
                  <a:lnTo>
                    <a:pt x="180404" y="178070"/>
                  </a:lnTo>
                  <a:lnTo>
                    <a:pt x="185964" y="120166"/>
                  </a:lnTo>
                  <a:lnTo>
                    <a:pt x="194890" y="62045"/>
                  </a:lnTo>
                  <a:lnTo>
                    <a:pt x="202132" y="0"/>
                  </a:lnTo>
                  <a:lnTo>
                    <a:pt x="205140" y="1940"/>
                  </a:lnTo>
                  <a:lnTo>
                    <a:pt x="208669" y="9328"/>
                  </a:lnTo>
                  <a:lnTo>
                    <a:pt x="213636" y="56119"/>
                  </a:lnTo>
                  <a:lnTo>
                    <a:pt x="210735" y="100794"/>
                  </a:lnTo>
                  <a:lnTo>
                    <a:pt x="205891" y="151119"/>
                  </a:lnTo>
                  <a:lnTo>
                    <a:pt x="203738" y="203955"/>
                  </a:lnTo>
                  <a:lnTo>
                    <a:pt x="195247" y="263255"/>
                  </a:lnTo>
                  <a:lnTo>
                    <a:pt x="190362" y="324329"/>
                  </a:lnTo>
                  <a:lnTo>
                    <a:pt x="189219" y="356095"/>
                  </a:lnTo>
                  <a:lnTo>
                    <a:pt x="188305" y="3943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67536" y="3194175"/>
              <a:ext cx="140697" cy="220381"/>
            </a:xfrm>
            <a:custGeom>
              <a:avLst/>
              <a:gdLst/>
              <a:ahLst/>
              <a:cxnLst/>
              <a:rect l="0" t="0" r="0" b="0"/>
              <a:pathLst>
                <a:path w="140697" h="220381">
                  <a:moveTo>
                    <a:pt x="17295" y="137647"/>
                  </a:moveTo>
                  <a:lnTo>
                    <a:pt x="37665" y="114230"/>
                  </a:lnTo>
                  <a:lnTo>
                    <a:pt x="62672" y="54102"/>
                  </a:lnTo>
                  <a:lnTo>
                    <a:pt x="62056" y="6589"/>
                  </a:lnTo>
                  <a:lnTo>
                    <a:pt x="56277" y="0"/>
                  </a:lnTo>
                  <a:lnTo>
                    <a:pt x="47853" y="178"/>
                  </a:lnTo>
                  <a:lnTo>
                    <a:pt x="37667" y="4868"/>
                  </a:lnTo>
                  <a:lnTo>
                    <a:pt x="22287" y="26328"/>
                  </a:lnTo>
                  <a:lnTo>
                    <a:pt x="0" y="89759"/>
                  </a:lnTo>
                  <a:lnTo>
                    <a:pt x="152" y="142924"/>
                  </a:lnTo>
                  <a:lnTo>
                    <a:pt x="17125" y="189993"/>
                  </a:lnTo>
                  <a:lnTo>
                    <a:pt x="37025" y="210678"/>
                  </a:lnTo>
                  <a:lnTo>
                    <a:pt x="48730" y="218327"/>
                  </a:lnTo>
                  <a:lnTo>
                    <a:pt x="61104" y="220380"/>
                  </a:lnTo>
                  <a:lnTo>
                    <a:pt x="87040" y="214535"/>
                  </a:lnTo>
                  <a:lnTo>
                    <a:pt x="140696" y="178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27867" y="3230014"/>
              <a:ext cx="131189" cy="252632"/>
            </a:xfrm>
            <a:custGeom>
              <a:avLst/>
              <a:gdLst/>
              <a:ahLst/>
              <a:cxnLst/>
              <a:rect l="0" t="0" r="0" b="0"/>
              <a:pathLst>
                <a:path w="131189" h="252632">
                  <a:moveTo>
                    <a:pt x="21499" y="5830"/>
                  </a:moveTo>
                  <a:lnTo>
                    <a:pt x="10646" y="54637"/>
                  </a:lnTo>
                  <a:lnTo>
                    <a:pt x="8635" y="104082"/>
                  </a:lnTo>
                  <a:lnTo>
                    <a:pt x="3976" y="157327"/>
                  </a:lnTo>
                  <a:lnTo>
                    <a:pt x="0" y="179804"/>
                  </a:lnTo>
                  <a:lnTo>
                    <a:pt x="5798" y="132167"/>
                  </a:lnTo>
                  <a:lnTo>
                    <a:pt x="9950" y="93972"/>
                  </a:lnTo>
                  <a:lnTo>
                    <a:pt x="30942" y="39733"/>
                  </a:lnTo>
                  <a:lnTo>
                    <a:pt x="53118" y="8710"/>
                  </a:lnTo>
                  <a:lnTo>
                    <a:pt x="65430" y="1656"/>
                  </a:lnTo>
                  <a:lnTo>
                    <a:pt x="78209" y="0"/>
                  </a:lnTo>
                  <a:lnTo>
                    <a:pt x="91298" y="1943"/>
                  </a:lnTo>
                  <a:lnTo>
                    <a:pt x="101548" y="9332"/>
                  </a:lnTo>
                  <a:lnTo>
                    <a:pt x="116999" y="33793"/>
                  </a:lnTo>
                  <a:lnTo>
                    <a:pt x="126984" y="89104"/>
                  </a:lnTo>
                  <a:lnTo>
                    <a:pt x="122664" y="139177"/>
                  </a:lnTo>
                  <a:lnTo>
                    <a:pt x="127925" y="197043"/>
                  </a:lnTo>
                  <a:lnTo>
                    <a:pt x="131188" y="2526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09879" y="3002753"/>
              <a:ext cx="27423" cy="479893"/>
            </a:xfrm>
            <a:custGeom>
              <a:avLst/>
              <a:gdLst/>
              <a:ahLst/>
              <a:cxnLst/>
              <a:rect l="0" t="0" r="0" b="0"/>
              <a:pathLst>
                <a:path w="27423" h="479893">
                  <a:moveTo>
                    <a:pt x="27422" y="0"/>
                  </a:moveTo>
                  <a:lnTo>
                    <a:pt x="16570" y="48807"/>
                  </a:lnTo>
                  <a:lnTo>
                    <a:pt x="6997" y="108497"/>
                  </a:lnTo>
                  <a:lnTo>
                    <a:pt x="3110" y="148770"/>
                  </a:lnTo>
                  <a:lnTo>
                    <a:pt x="1382" y="195615"/>
                  </a:lnTo>
                  <a:lnTo>
                    <a:pt x="614" y="241826"/>
                  </a:lnTo>
                  <a:lnTo>
                    <a:pt x="273" y="291818"/>
                  </a:lnTo>
                  <a:lnTo>
                    <a:pt x="121" y="341458"/>
                  </a:lnTo>
                  <a:lnTo>
                    <a:pt x="36" y="403666"/>
                  </a:lnTo>
                  <a:lnTo>
                    <a:pt x="7" y="46303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41323" y="3276977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029258" y="3235844"/>
              <a:ext cx="13712" cy="233091"/>
            </a:xfrm>
            <a:custGeom>
              <a:avLst/>
              <a:gdLst/>
              <a:ahLst/>
              <a:cxnLst/>
              <a:rect l="0" t="0" r="0" b="0"/>
              <a:pathLst>
                <a:path w="13712" h="233091">
                  <a:moveTo>
                    <a:pt x="13711" y="0"/>
                  </a:moveTo>
                  <a:lnTo>
                    <a:pt x="13711" y="54732"/>
                  </a:lnTo>
                  <a:lnTo>
                    <a:pt x="12188" y="113887"/>
                  </a:lnTo>
                  <a:lnTo>
                    <a:pt x="4288" y="163239"/>
                  </a:lnTo>
                  <a:lnTo>
                    <a:pt x="847" y="217487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01835" y="3112443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29470" y="3001827"/>
              <a:ext cx="142569" cy="453397"/>
            </a:xfrm>
            <a:custGeom>
              <a:avLst/>
              <a:gdLst/>
              <a:ahLst/>
              <a:cxnLst/>
              <a:rect l="0" t="0" r="0" b="0"/>
              <a:pathLst>
                <a:path w="142569" h="453397">
                  <a:moveTo>
                    <a:pt x="142568" y="55771"/>
                  </a:moveTo>
                  <a:lnTo>
                    <a:pt x="104400" y="5798"/>
                  </a:lnTo>
                  <a:lnTo>
                    <a:pt x="94270" y="1127"/>
                  </a:lnTo>
                  <a:lnTo>
                    <a:pt x="70828" y="0"/>
                  </a:lnTo>
                  <a:lnTo>
                    <a:pt x="49237" y="8639"/>
                  </a:lnTo>
                  <a:lnTo>
                    <a:pt x="39214" y="15209"/>
                  </a:lnTo>
                  <a:lnTo>
                    <a:pt x="24014" y="38759"/>
                  </a:lnTo>
                  <a:lnTo>
                    <a:pt x="6892" y="90340"/>
                  </a:lnTo>
                  <a:lnTo>
                    <a:pt x="0" y="132074"/>
                  </a:lnTo>
                  <a:lnTo>
                    <a:pt x="2015" y="176013"/>
                  </a:lnTo>
                  <a:lnTo>
                    <a:pt x="7989" y="224995"/>
                  </a:lnTo>
                  <a:lnTo>
                    <a:pt x="15723" y="274188"/>
                  </a:lnTo>
                  <a:lnTo>
                    <a:pt x="27118" y="336142"/>
                  </a:lnTo>
                  <a:lnTo>
                    <a:pt x="32695" y="391570"/>
                  </a:lnTo>
                  <a:lnTo>
                    <a:pt x="46590" y="4533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93792" y="3235844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9660" y="23359"/>
                  </a:lnTo>
                  <a:lnTo>
                    <a:pt x="111116" y="12507"/>
                  </a:lnTo>
                  <a:lnTo>
                    <a:pt x="152770" y="3705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29677" y="3223068"/>
              <a:ext cx="271431" cy="573275"/>
            </a:xfrm>
            <a:custGeom>
              <a:avLst/>
              <a:gdLst/>
              <a:ahLst/>
              <a:cxnLst/>
              <a:rect l="0" t="0" r="0" b="0"/>
              <a:pathLst>
                <a:path w="271431" h="573275">
                  <a:moveTo>
                    <a:pt x="10917" y="12776"/>
                  </a:moveTo>
                  <a:lnTo>
                    <a:pt x="1494" y="58084"/>
                  </a:lnTo>
                  <a:lnTo>
                    <a:pt x="0" y="114223"/>
                  </a:lnTo>
                  <a:lnTo>
                    <a:pt x="5049" y="146224"/>
                  </a:lnTo>
                  <a:lnTo>
                    <a:pt x="11576" y="158110"/>
                  </a:lnTo>
                  <a:lnTo>
                    <a:pt x="31015" y="175378"/>
                  </a:lnTo>
                  <a:lnTo>
                    <a:pt x="82212" y="186386"/>
                  </a:lnTo>
                  <a:lnTo>
                    <a:pt x="111667" y="180836"/>
                  </a:lnTo>
                  <a:lnTo>
                    <a:pt x="134915" y="166689"/>
                  </a:lnTo>
                  <a:lnTo>
                    <a:pt x="163610" y="133029"/>
                  </a:lnTo>
                  <a:lnTo>
                    <a:pt x="176790" y="107355"/>
                  </a:lnTo>
                  <a:lnTo>
                    <a:pt x="185496" y="52648"/>
                  </a:lnTo>
                  <a:lnTo>
                    <a:pt x="180797" y="2753"/>
                  </a:lnTo>
                  <a:lnTo>
                    <a:pt x="179015" y="0"/>
                  </a:lnTo>
                  <a:lnTo>
                    <a:pt x="175921" y="62515"/>
                  </a:lnTo>
                  <a:lnTo>
                    <a:pt x="179722" y="104961"/>
                  </a:lnTo>
                  <a:lnTo>
                    <a:pt x="184967" y="154296"/>
                  </a:lnTo>
                  <a:lnTo>
                    <a:pt x="187298" y="206692"/>
                  </a:lnTo>
                  <a:lnTo>
                    <a:pt x="192396" y="252323"/>
                  </a:lnTo>
                  <a:lnTo>
                    <a:pt x="198217" y="295963"/>
                  </a:lnTo>
                  <a:lnTo>
                    <a:pt x="200804" y="345828"/>
                  </a:lnTo>
                  <a:lnTo>
                    <a:pt x="201954" y="394397"/>
                  </a:lnTo>
                  <a:lnTo>
                    <a:pt x="200941" y="441375"/>
                  </a:lnTo>
                  <a:lnTo>
                    <a:pt x="195413" y="487644"/>
                  </a:lnTo>
                  <a:lnTo>
                    <a:pt x="183736" y="541961"/>
                  </a:lnTo>
                  <a:lnTo>
                    <a:pt x="176404" y="554476"/>
                  </a:lnTo>
                  <a:lnTo>
                    <a:pt x="156070" y="572444"/>
                  </a:lnTo>
                  <a:lnTo>
                    <a:pt x="145772" y="573274"/>
                  </a:lnTo>
                  <a:lnTo>
                    <a:pt x="135860" y="569257"/>
                  </a:lnTo>
                  <a:lnTo>
                    <a:pt x="126205" y="562009"/>
                  </a:lnTo>
                  <a:lnTo>
                    <a:pt x="111415" y="537705"/>
                  </a:lnTo>
                  <a:lnTo>
                    <a:pt x="101287" y="503543"/>
                  </a:lnTo>
                  <a:lnTo>
                    <a:pt x="96785" y="457891"/>
                  </a:lnTo>
                  <a:lnTo>
                    <a:pt x="101530" y="402635"/>
                  </a:lnTo>
                  <a:lnTo>
                    <a:pt x="119829" y="341495"/>
                  </a:lnTo>
                  <a:lnTo>
                    <a:pt x="150338" y="291636"/>
                  </a:lnTo>
                  <a:lnTo>
                    <a:pt x="192778" y="237133"/>
                  </a:lnTo>
                  <a:lnTo>
                    <a:pt x="205284" y="226333"/>
                  </a:lnTo>
                  <a:lnTo>
                    <a:pt x="218192" y="220656"/>
                  </a:lnTo>
                  <a:lnTo>
                    <a:pt x="271430" y="2184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98552" y="3145583"/>
              <a:ext cx="200181" cy="331094"/>
            </a:xfrm>
            <a:custGeom>
              <a:avLst/>
              <a:gdLst/>
              <a:ahLst/>
              <a:cxnLst/>
              <a:rect l="0" t="0" r="0" b="0"/>
              <a:pathLst>
                <a:path w="200181" h="331094">
                  <a:moveTo>
                    <a:pt x="145335" y="35416"/>
                  </a:moveTo>
                  <a:lnTo>
                    <a:pt x="138056" y="13579"/>
                  </a:lnTo>
                  <a:lnTo>
                    <a:pt x="129818" y="7147"/>
                  </a:lnTo>
                  <a:lnTo>
                    <a:pt x="104414" y="0"/>
                  </a:lnTo>
                  <a:lnTo>
                    <a:pt x="92156" y="1141"/>
                  </a:lnTo>
                  <a:lnTo>
                    <a:pt x="70409" y="10534"/>
                  </a:lnTo>
                  <a:lnTo>
                    <a:pt x="41037" y="47510"/>
                  </a:lnTo>
                  <a:lnTo>
                    <a:pt x="13036" y="97060"/>
                  </a:lnTo>
                  <a:lnTo>
                    <a:pt x="0" y="157615"/>
                  </a:lnTo>
                  <a:lnTo>
                    <a:pt x="1014" y="201448"/>
                  </a:lnTo>
                  <a:lnTo>
                    <a:pt x="10149" y="260825"/>
                  </a:lnTo>
                  <a:lnTo>
                    <a:pt x="14078" y="277096"/>
                  </a:lnTo>
                  <a:lnTo>
                    <a:pt x="30630" y="303301"/>
                  </a:lnTo>
                  <a:lnTo>
                    <a:pt x="41442" y="314555"/>
                  </a:lnTo>
                  <a:lnTo>
                    <a:pt x="73769" y="327059"/>
                  </a:lnTo>
                  <a:lnTo>
                    <a:pt x="110481" y="331093"/>
                  </a:lnTo>
                  <a:lnTo>
                    <a:pt x="142032" y="327808"/>
                  </a:lnTo>
                  <a:lnTo>
                    <a:pt x="167227" y="313144"/>
                  </a:lnTo>
                  <a:lnTo>
                    <a:pt x="200180" y="282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73099" y="3235844"/>
              <a:ext cx="152837" cy="202692"/>
            </a:xfrm>
            <a:custGeom>
              <a:avLst/>
              <a:gdLst/>
              <a:ahLst/>
              <a:cxnLst/>
              <a:rect l="0" t="0" r="0" b="0"/>
              <a:pathLst>
                <a:path w="152837" h="202692">
                  <a:moveTo>
                    <a:pt x="7900" y="0"/>
                  </a:moveTo>
                  <a:lnTo>
                    <a:pt x="3837" y="59659"/>
                  </a:lnTo>
                  <a:lnTo>
                    <a:pt x="0" y="95071"/>
                  </a:lnTo>
                  <a:lnTo>
                    <a:pt x="7929" y="154786"/>
                  </a:lnTo>
                  <a:lnTo>
                    <a:pt x="21116" y="187624"/>
                  </a:lnTo>
                  <a:lnTo>
                    <a:pt x="33469" y="196685"/>
                  </a:lnTo>
                  <a:lnTo>
                    <a:pt x="67507" y="202691"/>
                  </a:lnTo>
                  <a:lnTo>
                    <a:pt x="95838" y="196219"/>
                  </a:lnTo>
                  <a:lnTo>
                    <a:pt x="107659" y="190228"/>
                  </a:lnTo>
                  <a:lnTo>
                    <a:pt x="128918" y="167320"/>
                  </a:lnTo>
                  <a:lnTo>
                    <a:pt x="145476" y="136826"/>
                  </a:lnTo>
                  <a:lnTo>
                    <a:pt x="152836" y="102961"/>
                  </a:lnTo>
                  <a:lnTo>
                    <a:pt x="149700" y="56914"/>
                  </a:lnTo>
                  <a:lnTo>
                    <a:pt x="13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84880" y="3194710"/>
              <a:ext cx="105809" cy="274225"/>
            </a:xfrm>
            <a:custGeom>
              <a:avLst/>
              <a:gdLst/>
              <a:ahLst/>
              <a:cxnLst/>
              <a:rect l="0" t="0" r="0" b="0"/>
              <a:pathLst>
                <a:path w="105809" h="274225">
                  <a:moveTo>
                    <a:pt x="78386" y="0"/>
                  </a:moveTo>
                  <a:lnTo>
                    <a:pt x="56550" y="7278"/>
                  </a:lnTo>
                  <a:lnTo>
                    <a:pt x="37704" y="23040"/>
                  </a:lnTo>
                  <a:lnTo>
                    <a:pt x="20695" y="46803"/>
                  </a:lnTo>
                  <a:lnTo>
                    <a:pt x="4077" y="95965"/>
                  </a:lnTo>
                  <a:lnTo>
                    <a:pt x="0" y="155051"/>
                  </a:lnTo>
                  <a:lnTo>
                    <a:pt x="9287" y="202858"/>
                  </a:lnTo>
                  <a:lnTo>
                    <a:pt x="22792" y="231841"/>
                  </a:lnTo>
                  <a:lnTo>
                    <a:pt x="47076" y="251832"/>
                  </a:lnTo>
                  <a:lnTo>
                    <a:pt x="105808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41763" y="3196590"/>
              <a:ext cx="191707" cy="272345"/>
            </a:xfrm>
            <a:custGeom>
              <a:avLst/>
              <a:gdLst/>
              <a:ahLst/>
              <a:cxnLst/>
              <a:rect l="0" t="0" r="0" b="0"/>
              <a:pathLst>
                <a:path w="191707" h="272345">
                  <a:moveTo>
                    <a:pt x="13460" y="11831"/>
                  </a:moveTo>
                  <a:lnTo>
                    <a:pt x="2607" y="60638"/>
                  </a:lnTo>
                  <a:lnTo>
                    <a:pt x="596" y="114146"/>
                  </a:lnTo>
                  <a:lnTo>
                    <a:pt x="0" y="174180"/>
                  </a:lnTo>
                  <a:lnTo>
                    <a:pt x="1384" y="199770"/>
                  </a:lnTo>
                  <a:lnTo>
                    <a:pt x="3886" y="198062"/>
                  </a:lnTo>
                  <a:lnTo>
                    <a:pt x="18847" y="151536"/>
                  </a:lnTo>
                  <a:lnTo>
                    <a:pt x="24705" y="101299"/>
                  </a:lnTo>
                  <a:lnTo>
                    <a:pt x="39154" y="40676"/>
                  </a:lnTo>
                  <a:lnTo>
                    <a:pt x="53317" y="12463"/>
                  </a:lnTo>
                  <a:lnTo>
                    <a:pt x="62884" y="4635"/>
                  </a:lnTo>
                  <a:lnTo>
                    <a:pt x="73831" y="940"/>
                  </a:lnTo>
                  <a:lnTo>
                    <a:pt x="85700" y="0"/>
                  </a:lnTo>
                  <a:lnTo>
                    <a:pt x="95136" y="3944"/>
                  </a:lnTo>
                  <a:lnTo>
                    <a:pt x="109683" y="20513"/>
                  </a:lnTo>
                  <a:lnTo>
                    <a:pt x="126438" y="62816"/>
                  </a:lnTo>
                  <a:lnTo>
                    <a:pt x="133772" y="121223"/>
                  </a:lnTo>
                  <a:lnTo>
                    <a:pt x="150503" y="179494"/>
                  </a:lnTo>
                  <a:lnTo>
                    <a:pt x="172507" y="239784"/>
                  </a:lnTo>
                  <a:lnTo>
                    <a:pt x="191706" y="272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700886" y="3168478"/>
              <a:ext cx="124864" cy="327879"/>
            </a:xfrm>
            <a:custGeom>
              <a:avLst/>
              <a:gdLst/>
              <a:ahLst/>
              <a:cxnLst/>
              <a:rect l="0" t="0" r="0" b="0"/>
              <a:pathLst>
                <a:path w="124864" h="327879">
                  <a:moveTo>
                    <a:pt x="69694" y="39943"/>
                  </a:moveTo>
                  <a:lnTo>
                    <a:pt x="62416" y="10828"/>
                  </a:lnTo>
                  <a:lnTo>
                    <a:pt x="55701" y="3775"/>
                  </a:lnTo>
                  <a:lnTo>
                    <a:pt x="46654" y="596"/>
                  </a:lnTo>
                  <a:lnTo>
                    <a:pt x="36053" y="0"/>
                  </a:lnTo>
                  <a:lnTo>
                    <a:pt x="25938" y="5697"/>
                  </a:lnTo>
                  <a:lnTo>
                    <a:pt x="6575" y="28277"/>
                  </a:lnTo>
                  <a:lnTo>
                    <a:pt x="0" y="62689"/>
                  </a:lnTo>
                  <a:lnTo>
                    <a:pt x="3679" y="100327"/>
                  </a:lnTo>
                  <a:lnTo>
                    <a:pt x="15471" y="132289"/>
                  </a:lnTo>
                  <a:lnTo>
                    <a:pt x="71582" y="193147"/>
                  </a:lnTo>
                  <a:lnTo>
                    <a:pt x="117633" y="238803"/>
                  </a:lnTo>
                  <a:lnTo>
                    <a:pt x="122982" y="250213"/>
                  </a:lnTo>
                  <a:lnTo>
                    <a:pt x="124863" y="275079"/>
                  </a:lnTo>
                  <a:lnTo>
                    <a:pt x="118661" y="285062"/>
                  </a:lnTo>
                  <a:lnTo>
                    <a:pt x="95520" y="300216"/>
                  </a:lnTo>
                  <a:lnTo>
                    <a:pt x="43480" y="320834"/>
                  </a:lnTo>
                  <a:lnTo>
                    <a:pt x="1138" y="3278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948826" y="3002753"/>
              <a:ext cx="27423" cy="493604"/>
            </a:xfrm>
            <a:custGeom>
              <a:avLst/>
              <a:gdLst/>
              <a:ahLst/>
              <a:cxnLst/>
              <a:rect l="0" t="0" r="0" b="0"/>
              <a:pathLst>
                <a:path w="27423" h="493604">
                  <a:moveTo>
                    <a:pt x="0" y="0"/>
                  </a:moveTo>
                  <a:lnTo>
                    <a:pt x="0" y="56256"/>
                  </a:lnTo>
                  <a:lnTo>
                    <a:pt x="0" y="102700"/>
                  </a:lnTo>
                  <a:lnTo>
                    <a:pt x="0" y="153811"/>
                  </a:lnTo>
                  <a:lnTo>
                    <a:pt x="1524" y="206996"/>
                  </a:lnTo>
                  <a:lnTo>
                    <a:pt x="7279" y="261103"/>
                  </a:lnTo>
                  <a:lnTo>
                    <a:pt x="10852" y="311557"/>
                  </a:lnTo>
                  <a:lnTo>
                    <a:pt x="13964" y="359373"/>
                  </a:lnTo>
                  <a:lnTo>
                    <a:pt x="20425" y="406015"/>
                  </a:lnTo>
                  <a:lnTo>
                    <a:pt x="24312" y="444011"/>
                  </a:lnTo>
                  <a:lnTo>
                    <a:pt x="27422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866559" y="3263266"/>
              <a:ext cx="246803" cy="13712"/>
            </a:xfrm>
            <a:custGeom>
              <a:avLst/>
              <a:gdLst/>
              <a:ahLst/>
              <a:cxnLst/>
              <a:rect l="0" t="0" r="0" b="0"/>
              <a:pathLst>
                <a:path w="246803" h="13712">
                  <a:moveTo>
                    <a:pt x="0" y="0"/>
                  </a:moveTo>
                  <a:lnTo>
                    <a:pt x="53208" y="0"/>
                  </a:lnTo>
                  <a:lnTo>
                    <a:pt x="105988" y="1523"/>
                  </a:lnTo>
                  <a:lnTo>
                    <a:pt x="161745" y="9423"/>
                  </a:lnTo>
                  <a:lnTo>
                    <a:pt x="218214" y="12441"/>
                  </a:lnTo>
                  <a:lnTo>
                    <a:pt x="24680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50212" y="3180999"/>
              <a:ext cx="264796" cy="287936"/>
            </a:xfrm>
            <a:custGeom>
              <a:avLst/>
              <a:gdLst/>
              <a:ahLst/>
              <a:cxnLst/>
              <a:rect l="0" t="0" r="0" b="0"/>
              <a:pathLst>
                <a:path w="264796" h="287936">
                  <a:moveTo>
                    <a:pt x="155105" y="0"/>
                  </a:moveTo>
                  <a:lnTo>
                    <a:pt x="99508" y="18977"/>
                  </a:lnTo>
                  <a:lnTo>
                    <a:pt x="74027" y="35857"/>
                  </a:lnTo>
                  <a:lnTo>
                    <a:pt x="23322" y="97089"/>
                  </a:lnTo>
                  <a:lnTo>
                    <a:pt x="2645" y="144719"/>
                  </a:lnTo>
                  <a:lnTo>
                    <a:pt x="0" y="175533"/>
                  </a:lnTo>
                  <a:lnTo>
                    <a:pt x="1427" y="190148"/>
                  </a:lnTo>
                  <a:lnTo>
                    <a:pt x="15201" y="218575"/>
                  </a:lnTo>
                  <a:lnTo>
                    <a:pt x="25272" y="232554"/>
                  </a:lnTo>
                  <a:lnTo>
                    <a:pt x="38081" y="241874"/>
                  </a:lnTo>
                  <a:lnTo>
                    <a:pt x="68562" y="252229"/>
                  </a:lnTo>
                  <a:lnTo>
                    <a:pt x="98360" y="248706"/>
                  </a:lnTo>
                  <a:lnTo>
                    <a:pt x="125315" y="236983"/>
                  </a:lnTo>
                  <a:lnTo>
                    <a:pt x="147451" y="221617"/>
                  </a:lnTo>
                  <a:lnTo>
                    <a:pt x="163384" y="200569"/>
                  </a:lnTo>
                  <a:lnTo>
                    <a:pt x="186025" y="149816"/>
                  </a:lnTo>
                  <a:lnTo>
                    <a:pt x="194221" y="98544"/>
                  </a:lnTo>
                  <a:lnTo>
                    <a:pt x="199903" y="147549"/>
                  </a:lnTo>
                  <a:lnTo>
                    <a:pt x="211036" y="204698"/>
                  </a:lnTo>
                  <a:lnTo>
                    <a:pt x="221097" y="238753"/>
                  </a:lnTo>
                  <a:lnTo>
                    <a:pt x="242368" y="272008"/>
                  </a:lnTo>
                  <a:lnTo>
                    <a:pt x="26479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03086" y="3171154"/>
              <a:ext cx="172435" cy="311492"/>
            </a:xfrm>
            <a:custGeom>
              <a:avLst/>
              <a:gdLst/>
              <a:ahLst/>
              <a:cxnLst/>
              <a:rect l="0" t="0" r="0" b="0"/>
              <a:pathLst>
                <a:path w="172435" h="311492">
                  <a:moveTo>
                    <a:pt x="7899" y="64690"/>
                  </a:moveTo>
                  <a:lnTo>
                    <a:pt x="0" y="109998"/>
                  </a:lnTo>
                  <a:lnTo>
                    <a:pt x="4881" y="167660"/>
                  </a:lnTo>
                  <a:lnTo>
                    <a:pt x="8529" y="222494"/>
                  </a:lnTo>
                  <a:lnTo>
                    <a:pt x="15534" y="257699"/>
                  </a:lnTo>
                  <a:lnTo>
                    <a:pt x="12308" y="245942"/>
                  </a:lnTo>
                  <a:lnTo>
                    <a:pt x="16484" y="197784"/>
                  </a:lnTo>
                  <a:lnTo>
                    <a:pt x="27370" y="142550"/>
                  </a:lnTo>
                  <a:lnTo>
                    <a:pt x="40244" y="87590"/>
                  </a:lnTo>
                  <a:lnTo>
                    <a:pt x="69190" y="26895"/>
                  </a:lnTo>
                  <a:lnTo>
                    <a:pt x="86430" y="4219"/>
                  </a:lnTo>
                  <a:lnTo>
                    <a:pt x="95293" y="0"/>
                  </a:lnTo>
                  <a:lnTo>
                    <a:pt x="104248" y="235"/>
                  </a:lnTo>
                  <a:lnTo>
                    <a:pt x="113266" y="3438"/>
                  </a:lnTo>
                  <a:lnTo>
                    <a:pt x="131410" y="23248"/>
                  </a:lnTo>
                  <a:lnTo>
                    <a:pt x="146584" y="52365"/>
                  </a:lnTo>
                  <a:lnTo>
                    <a:pt x="155126" y="104541"/>
                  </a:lnTo>
                  <a:lnTo>
                    <a:pt x="156133" y="166043"/>
                  </a:lnTo>
                  <a:lnTo>
                    <a:pt x="150507" y="222014"/>
                  </a:lnTo>
                  <a:lnTo>
                    <a:pt x="160711" y="278582"/>
                  </a:lnTo>
                  <a:lnTo>
                    <a:pt x="172434" y="311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840619" y="2975331"/>
              <a:ext cx="13147" cy="534738"/>
            </a:xfrm>
            <a:custGeom>
              <a:avLst/>
              <a:gdLst/>
              <a:ahLst/>
              <a:cxnLst/>
              <a:rect l="0" t="0" r="0" b="0"/>
              <a:pathLst>
                <a:path w="13147" h="534738">
                  <a:moveTo>
                    <a:pt x="13146" y="0"/>
                  </a:moveTo>
                  <a:lnTo>
                    <a:pt x="11623" y="46832"/>
                  </a:lnTo>
                  <a:lnTo>
                    <a:pt x="5868" y="90894"/>
                  </a:lnTo>
                  <a:lnTo>
                    <a:pt x="2294" y="140946"/>
                  </a:lnTo>
                  <a:lnTo>
                    <a:pt x="706" y="195184"/>
                  </a:lnTo>
                  <a:lnTo>
                    <a:pt x="0" y="254837"/>
                  </a:lnTo>
                  <a:lnTo>
                    <a:pt x="3749" y="312835"/>
                  </a:lnTo>
                  <a:lnTo>
                    <a:pt x="8970" y="367558"/>
                  </a:lnTo>
                  <a:lnTo>
                    <a:pt x="11290" y="417270"/>
                  </a:lnTo>
                  <a:lnTo>
                    <a:pt x="12321" y="460693"/>
                  </a:lnTo>
                  <a:lnTo>
                    <a:pt x="12902" y="507211"/>
                  </a:lnTo>
                  <a:lnTo>
                    <a:pt x="13146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44076" y="3249555"/>
              <a:ext cx="260513" cy="13712"/>
            </a:xfrm>
            <a:custGeom>
              <a:avLst/>
              <a:gdLst/>
              <a:ahLst/>
              <a:cxnLst/>
              <a:rect l="0" t="0" r="0" b="0"/>
              <a:pathLst>
                <a:path w="260513" h="13712">
                  <a:moveTo>
                    <a:pt x="0" y="13711"/>
                  </a:moveTo>
                  <a:lnTo>
                    <a:pt x="53208" y="13711"/>
                  </a:lnTo>
                  <a:lnTo>
                    <a:pt x="105988" y="12188"/>
                  </a:lnTo>
                  <a:lnTo>
                    <a:pt x="160221" y="4288"/>
                  </a:lnTo>
                  <a:lnTo>
                    <a:pt x="211838" y="1270"/>
                  </a:lnTo>
                  <a:lnTo>
                    <a:pt x="2605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977166" y="3167287"/>
              <a:ext cx="186364" cy="315359"/>
            </a:xfrm>
            <a:custGeom>
              <a:avLst/>
              <a:gdLst/>
              <a:ahLst/>
              <a:cxnLst/>
              <a:rect l="0" t="0" r="0" b="0"/>
              <a:pathLst>
                <a:path w="186364" h="315359">
                  <a:moveTo>
                    <a:pt x="150823" y="0"/>
                  </a:moveTo>
                  <a:lnTo>
                    <a:pt x="110085" y="12470"/>
                  </a:lnTo>
                  <a:lnTo>
                    <a:pt x="60069" y="51315"/>
                  </a:lnTo>
                  <a:lnTo>
                    <a:pt x="55281" y="63156"/>
                  </a:lnTo>
                  <a:lnTo>
                    <a:pt x="54023" y="92563"/>
                  </a:lnTo>
                  <a:lnTo>
                    <a:pt x="58868" y="105890"/>
                  </a:lnTo>
                  <a:lnTo>
                    <a:pt x="76438" y="128821"/>
                  </a:lnTo>
                  <a:lnTo>
                    <a:pt x="134088" y="177756"/>
                  </a:lnTo>
                  <a:lnTo>
                    <a:pt x="173078" y="214712"/>
                  </a:lnTo>
                  <a:lnTo>
                    <a:pt x="183566" y="241173"/>
                  </a:lnTo>
                  <a:lnTo>
                    <a:pt x="186363" y="256761"/>
                  </a:lnTo>
                  <a:lnTo>
                    <a:pt x="183657" y="268676"/>
                  </a:lnTo>
                  <a:lnTo>
                    <a:pt x="177283" y="278143"/>
                  </a:lnTo>
                  <a:lnTo>
                    <a:pt x="156490" y="292724"/>
                  </a:lnTo>
                  <a:lnTo>
                    <a:pt x="110522" y="307975"/>
                  </a:lnTo>
                  <a:lnTo>
                    <a:pt x="59831" y="313171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2474" y="3687020"/>
            <a:ext cx="1326785" cy="563453"/>
            <a:chOff x="702474" y="3687020"/>
            <a:chExt cx="1326785" cy="563453"/>
          </a:xfrm>
        </p:grpSpPr>
        <p:sp>
          <p:nvSpPr>
            <p:cNvPr id="34" name="Freeform 33"/>
            <p:cNvSpPr/>
            <p:nvPr/>
          </p:nvSpPr>
          <p:spPr>
            <a:xfrm>
              <a:off x="891228" y="3784291"/>
              <a:ext cx="123402" cy="68558"/>
            </a:xfrm>
            <a:custGeom>
              <a:avLst/>
              <a:gdLst/>
              <a:ahLst/>
              <a:cxnLst/>
              <a:rect l="0" t="0" r="0" b="0"/>
              <a:pathLst>
                <a:path w="123402" h="68558">
                  <a:moveTo>
                    <a:pt x="123401" y="68557"/>
                  </a:moveTo>
                  <a:lnTo>
                    <a:pt x="66149" y="30388"/>
                  </a:lnTo>
                  <a:lnTo>
                    <a:pt x="11871" y="505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02474" y="3841759"/>
              <a:ext cx="312156" cy="408714"/>
            </a:xfrm>
            <a:custGeom>
              <a:avLst/>
              <a:gdLst/>
              <a:ahLst/>
              <a:cxnLst/>
              <a:rect l="0" t="0" r="0" b="0"/>
              <a:pathLst>
                <a:path w="312156" h="408714">
                  <a:moveTo>
                    <a:pt x="51642" y="93356"/>
                  </a:moveTo>
                  <a:lnTo>
                    <a:pt x="32665" y="142163"/>
                  </a:lnTo>
                  <a:lnTo>
                    <a:pt x="7606" y="201853"/>
                  </a:lnTo>
                  <a:lnTo>
                    <a:pt x="0" y="251104"/>
                  </a:lnTo>
                  <a:lnTo>
                    <a:pt x="5025" y="297013"/>
                  </a:lnTo>
                  <a:lnTo>
                    <a:pt x="20259" y="321490"/>
                  </a:lnTo>
                  <a:lnTo>
                    <a:pt x="42264" y="341002"/>
                  </a:lnTo>
                  <a:lnTo>
                    <a:pt x="67279" y="354752"/>
                  </a:lnTo>
                  <a:lnTo>
                    <a:pt x="93632" y="357816"/>
                  </a:lnTo>
                  <a:lnTo>
                    <a:pt x="120578" y="352576"/>
                  </a:lnTo>
                  <a:lnTo>
                    <a:pt x="159921" y="332496"/>
                  </a:lnTo>
                  <a:lnTo>
                    <a:pt x="191552" y="305725"/>
                  </a:lnTo>
                  <a:lnTo>
                    <a:pt x="238795" y="243256"/>
                  </a:lnTo>
                  <a:lnTo>
                    <a:pt x="264599" y="187628"/>
                  </a:lnTo>
                  <a:lnTo>
                    <a:pt x="279613" y="138724"/>
                  </a:lnTo>
                  <a:lnTo>
                    <a:pt x="298335" y="76419"/>
                  </a:lnTo>
                  <a:lnTo>
                    <a:pt x="308060" y="23844"/>
                  </a:lnTo>
                  <a:lnTo>
                    <a:pt x="309425" y="5881"/>
                  </a:lnTo>
                  <a:lnTo>
                    <a:pt x="307288" y="0"/>
                  </a:lnTo>
                  <a:lnTo>
                    <a:pt x="302816" y="2172"/>
                  </a:lnTo>
                  <a:lnTo>
                    <a:pt x="296788" y="9715"/>
                  </a:lnTo>
                  <a:lnTo>
                    <a:pt x="290091" y="34346"/>
                  </a:lnTo>
                  <a:lnTo>
                    <a:pt x="282258" y="86536"/>
                  </a:lnTo>
                  <a:lnTo>
                    <a:pt x="274492" y="128411"/>
                  </a:lnTo>
                  <a:lnTo>
                    <a:pt x="265962" y="172414"/>
                  </a:lnTo>
                  <a:lnTo>
                    <a:pt x="259874" y="232733"/>
                  </a:lnTo>
                  <a:lnTo>
                    <a:pt x="265349" y="289200"/>
                  </a:lnTo>
                  <a:lnTo>
                    <a:pt x="282371" y="351928"/>
                  </a:lnTo>
                  <a:lnTo>
                    <a:pt x="312155" y="4087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179163" y="3852848"/>
              <a:ext cx="150825" cy="13712"/>
            </a:xfrm>
            <a:custGeom>
              <a:avLst/>
              <a:gdLst/>
              <a:ahLst/>
              <a:cxnLst/>
              <a:rect l="0" t="0" r="0" b="0"/>
              <a:pathLst>
                <a:path w="150825" h="13712">
                  <a:moveTo>
                    <a:pt x="0" y="13711"/>
                  </a:moveTo>
                  <a:lnTo>
                    <a:pt x="59660" y="13711"/>
                  </a:lnTo>
                  <a:lnTo>
                    <a:pt x="121644" y="6432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220297" y="3962537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41134"/>
                  </a:moveTo>
                  <a:lnTo>
                    <a:pt x="21836" y="26576"/>
                  </a:lnTo>
                  <a:lnTo>
                    <a:pt x="79584" y="1472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76788" y="3743158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14558" y="12865"/>
                  </a:lnTo>
                  <a:lnTo>
                    <a:pt x="37955" y="5717"/>
                  </a:lnTo>
                  <a:lnTo>
                    <a:pt x="81326" y="169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811533" y="3687020"/>
              <a:ext cx="217726" cy="371496"/>
            </a:xfrm>
            <a:custGeom>
              <a:avLst/>
              <a:gdLst/>
              <a:ahLst/>
              <a:cxnLst/>
              <a:rect l="0" t="0" r="0" b="0"/>
              <a:pathLst>
                <a:path w="217726" h="371496">
                  <a:moveTo>
                    <a:pt x="53190" y="56138"/>
                  </a:moveTo>
                  <a:lnTo>
                    <a:pt x="60469" y="27023"/>
                  </a:lnTo>
                  <a:lnTo>
                    <a:pt x="68707" y="16923"/>
                  </a:lnTo>
                  <a:lnTo>
                    <a:pt x="94111" y="1638"/>
                  </a:lnTo>
                  <a:lnTo>
                    <a:pt x="109417" y="0"/>
                  </a:lnTo>
                  <a:lnTo>
                    <a:pt x="142673" y="6305"/>
                  </a:lnTo>
                  <a:lnTo>
                    <a:pt x="169642" y="23326"/>
                  </a:lnTo>
                  <a:lnTo>
                    <a:pt x="181099" y="34263"/>
                  </a:lnTo>
                  <a:lnTo>
                    <a:pt x="193829" y="66728"/>
                  </a:lnTo>
                  <a:lnTo>
                    <a:pt x="197964" y="103502"/>
                  </a:lnTo>
                  <a:lnTo>
                    <a:pt x="190203" y="151423"/>
                  </a:lnTo>
                  <a:lnTo>
                    <a:pt x="170806" y="202016"/>
                  </a:lnTo>
                  <a:lnTo>
                    <a:pt x="141707" y="264892"/>
                  </a:lnTo>
                  <a:lnTo>
                    <a:pt x="105824" y="309440"/>
                  </a:lnTo>
                  <a:lnTo>
                    <a:pt x="66246" y="337874"/>
                  </a:lnTo>
                  <a:lnTo>
                    <a:pt x="52754" y="344511"/>
                  </a:lnTo>
                  <a:lnTo>
                    <a:pt x="39188" y="345888"/>
                  </a:lnTo>
                  <a:lnTo>
                    <a:pt x="11927" y="339294"/>
                  </a:lnTo>
                  <a:lnTo>
                    <a:pt x="4353" y="331746"/>
                  </a:lnTo>
                  <a:lnTo>
                    <a:pt x="827" y="322144"/>
                  </a:lnTo>
                  <a:lnTo>
                    <a:pt x="0" y="311172"/>
                  </a:lnTo>
                  <a:lnTo>
                    <a:pt x="7206" y="286793"/>
                  </a:lnTo>
                  <a:lnTo>
                    <a:pt x="28393" y="251436"/>
                  </a:lnTo>
                  <a:lnTo>
                    <a:pt x="36659" y="241181"/>
                  </a:lnTo>
                  <a:lnTo>
                    <a:pt x="66156" y="229787"/>
                  </a:lnTo>
                  <a:lnTo>
                    <a:pt x="101610" y="227771"/>
                  </a:lnTo>
                  <a:lnTo>
                    <a:pt x="132602" y="237030"/>
                  </a:lnTo>
                  <a:lnTo>
                    <a:pt x="157548" y="255365"/>
                  </a:lnTo>
                  <a:lnTo>
                    <a:pt x="198390" y="304376"/>
                  </a:lnTo>
                  <a:lnTo>
                    <a:pt x="209131" y="331000"/>
                  </a:lnTo>
                  <a:lnTo>
                    <a:pt x="217725" y="3714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7599" y="4360162"/>
            <a:ext cx="513833" cy="466182"/>
            <a:chOff x="747599" y="4360162"/>
            <a:chExt cx="513833" cy="466182"/>
          </a:xfrm>
        </p:grpSpPr>
        <p:sp>
          <p:nvSpPr>
            <p:cNvPr id="41" name="Freeform 40"/>
            <p:cNvSpPr/>
            <p:nvPr/>
          </p:nvSpPr>
          <p:spPr>
            <a:xfrm>
              <a:off x="747599" y="4360162"/>
              <a:ext cx="197371" cy="466182"/>
            </a:xfrm>
            <a:custGeom>
              <a:avLst/>
              <a:gdLst/>
              <a:ahLst/>
              <a:cxnLst/>
              <a:rect l="0" t="0" r="0" b="0"/>
              <a:pathLst>
                <a:path w="197371" h="466182">
                  <a:moveTo>
                    <a:pt x="33939" y="0"/>
                  </a:moveTo>
                  <a:lnTo>
                    <a:pt x="33940" y="59660"/>
                  </a:lnTo>
                  <a:lnTo>
                    <a:pt x="33940" y="115179"/>
                  </a:lnTo>
                  <a:lnTo>
                    <a:pt x="33940" y="157833"/>
                  </a:lnTo>
                  <a:lnTo>
                    <a:pt x="33940" y="202182"/>
                  </a:lnTo>
                  <a:lnTo>
                    <a:pt x="29877" y="247284"/>
                  </a:lnTo>
                  <a:lnTo>
                    <a:pt x="24517" y="292720"/>
                  </a:lnTo>
                  <a:lnTo>
                    <a:pt x="22134" y="338305"/>
                  </a:lnTo>
                  <a:lnTo>
                    <a:pt x="13514" y="399515"/>
                  </a:lnTo>
                  <a:lnTo>
                    <a:pt x="1311" y="448967"/>
                  </a:lnTo>
                  <a:lnTo>
                    <a:pt x="0" y="451658"/>
                  </a:lnTo>
                  <a:lnTo>
                    <a:pt x="8841" y="401245"/>
                  </a:lnTo>
                  <a:lnTo>
                    <a:pt x="24979" y="343853"/>
                  </a:lnTo>
                  <a:lnTo>
                    <a:pt x="49058" y="292316"/>
                  </a:lnTo>
                  <a:lnTo>
                    <a:pt x="91771" y="233956"/>
                  </a:lnTo>
                  <a:lnTo>
                    <a:pt x="130803" y="206771"/>
                  </a:lnTo>
                  <a:lnTo>
                    <a:pt x="142696" y="206403"/>
                  </a:lnTo>
                  <a:lnTo>
                    <a:pt x="153671" y="210729"/>
                  </a:lnTo>
                  <a:lnTo>
                    <a:pt x="172468" y="227722"/>
                  </a:lnTo>
                  <a:lnTo>
                    <a:pt x="185900" y="250510"/>
                  </a:lnTo>
                  <a:lnTo>
                    <a:pt x="194748" y="303591"/>
                  </a:lnTo>
                  <a:lnTo>
                    <a:pt x="197370" y="360284"/>
                  </a:lnTo>
                  <a:lnTo>
                    <a:pt x="190868" y="415676"/>
                  </a:lnTo>
                  <a:lnTo>
                    <a:pt x="184763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165452" y="4565830"/>
              <a:ext cx="95980" cy="27424"/>
            </a:xfrm>
            <a:custGeom>
              <a:avLst/>
              <a:gdLst/>
              <a:ahLst/>
              <a:cxnLst/>
              <a:rect l="0" t="0" r="0" b="0"/>
              <a:pathLst>
                <a:path w="95980" h="27424">
                  <a:moveTo>
                    <a:pt x="0" y="27423"/>
                  </a:moveTo>
                  <a:lnTo>
                    <a:pt x="55597" y="12508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65452" y="4661808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0"/>
                  </a:moveTo>
                  <a:lnTo>
                    <a:pt x="55597" y="4063"/>
                  </a:lnTo>
                  <a:lnTo>
                    <a:pt x="9597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Freeform 44"/>
          <p:cNvSpPr/>
          <p:nvPr/>
        </p:nvSpPr>
        <p:spPr>
          <a:xfrm>
            <a:off x="1549366" y="4277895"/>
            <a:ext cx="82268" cy="466182"/>
          </a:xfrm>
          <a:custGeom>
            <a:avLst/>
            <a:gdLst/>
            <a:ahLst/>
            <a:cxnLst/>
            <a:rect l="0" t="0" r="0" b="0"/>
            <a:pathLst>
              <a:path w="82268" h="466182">
                <a:moveTo>
                  <a:pt x="82267" y="0"/>
                </a:moveTo>
                <a:lnTo>
                  <a:pt x="78204" y="59660"/>
                </a:lnTo>
                <a:lnTo>
                  <a:pt x="67352" y="115179"/>
                </a:lnTo>
                <a:lnTo>
                  <a:pt x="58550" y="175810"/>
                </a:lnTo>
                <a:lnTo>
                  <a:pt x="51880" y="232368"/>
                </a:lnTo>
                <a:lnTo>
                  <a:pt x="40255" y="287721"/>
                </a:lnTo>
                <a:lnTo>
                  <a:pt x="27162" y="342717"/>
                </a:lnTo>
                <a:lnTo>
                  <a:pt x="13634" y="393543"/>
                </a:lnTo>
                <a:lnTo>
                  <a:pt x="4039" y="433486"/>
                </a:lnTo>
                <a:lnTo>
                  <a:pt x="0" y="46618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740405" y="4922321"/>
            <a:ext cx="493604" cy="479893"/>
            <a:chOff x="740405" y="4922321"/>
            <a:chExt cx="493604" cy="479893"/>
          </a:xfrm>
        </p:grpSpPr>
        <p:sp>
          <p:nvSpPr>
            <p:cNvPr id="46" name="Freeform 45"/>
            <p:cNvSpPr/>
            <p:nvPr/>
          </p:nvSpPr>
          <p:spPr>
            <a:xfrm>
              <a:off x="740405" y="4922321"/>
              <a:ext cx="123402" cy="479893"/>
            </a:xfrm>
            <a:custGeom>
              <a:avLst/>
              <a:gdLst/>
              <a:ahLst/>
              <a:cxnLst/>
              <a:rect l="0" t="0" r="0" b="0"/>
              <a:pathLst>
                <a:path w="123402" h="479893">
                  <a:moveTo>
                    <a:pt x="123401" y="0"/>
                  </a:moveTo>
                  <a:lnTo>
                    <a:pt x="103031" y="23417"/>
                  </a:lnTo>
                  <a:lnTo>
                    <a:pt x="82758" y="74536"/>
                  </a:lnTo>
                  <a:lnTo>
                    <a:pt x="68701" y="129236"/>
                  </a:lnTo>
                  <a:lnTo>
                    <a:pt x="59480" y="173221"/>
                  </a:lnTo>
                  <a:lnTo>
                    <a:pt x="50303" y="223240"/>
                  </a:lnTo>
                  <a:lnTo>
                    <a:pt x="41146" y="275940"/>
                  </a:lnTo>
                  <a:lnTo>
                    <a:pt x="31998" y="328309"/>
                  </a:lnTo>
                  <a:lnTo>
                    <a:pt x="22854" y="376974"/>
                  </a:lnTo>
                  <a:lnTo>
                    <a:pt x="9141" y="439919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7827" y="4949744"/>
              <a:ext cx="205669" cy="287936"/>
            </a:xfrm>
            <a:custGeom>
              <a:avLst/>
              <a:gdLst/>
              <a:ahLst/>
              <a:cxnLst/>
              <a:rect l="0" t="0" r="0" b="0"/>
              <a:pathLst>
                <a:path w="205669" h="287936">
                  <a:moveTo>
                    <a:pt x="205668" y="0"/>
                  </a:moveTo>
                  <a:lnTo>
                    <a:pt x="167500" y="57252"/>
                  </a:lnTo>
                  <a:lnTo>
                    <a:pt x="132225" y="119588"/>
                  </a:lnTo>
                  <a:lnTo>
                    <a:pt x="91853" y="177492"/>
                  </a:lnTo>
                  <a:lnTo>
                    <a:pt x="47598" y="23294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781538" y="5177738"/>
              <a:ext cx="164536" cy="224476"/>
            </a:xfrm>
            <a:custGeom>
              <a:avLst/>
              <a:gdLst/>
              <a:ahLst/>
              <a:cxnLst/>
              <a:rect l="0" t="0" r="0" b="0"/>
              <a:pathLst>
                <a:path w="164536" h="224476">
                  <a:moveTo>
                    <a:pt x="0" y="32518"/>
                  </a:moveTo>
                  <a:lnTo>
                    <a:pt x="23417" y="12149"/>
                  </a:lnTo>
                  <a:lnTo>
                    <a:pt x="45447" y="1629"/>
                  </a:lnTo>
                  <a:lnTo>
                    <a:pt x="70474" y="0"/>
                  </a:lnTo>
                  <a:lnTo>
                    <a:pt x="95307" y="5878"/>
                  </a:lnTo>
                  <a:lnTo>
                    <a:pt x="116501" y="18647"/>
                  </a:lnTo>
                  <a:lnTo>
                    <a:pt x="145563" y="50245"/>
                  </a:lnTo>
                  <a:lnTo>
                    <a:pt x="156103" y="79499"/>
                  </a:lnTo>
                  <a:lnTo>
                    <a:pt x="162036" y="130229"/>
                  </a:lnTo>
                  <a:lnTo>
                    <a:pt x="163795" y="179792"/>
                  </a:lnTo>
                  <a:lnTo>
                    <a:pt x="164535" y="2244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24318" y="5045722"/>
              <a:ext cx="95980" cy="27424"/>
            </a:xfrm>
            <a:custGeom>
              <a:avLst/>
              <a:gdLst/>
              <a:ahLst/>
              <a:cxnLst/>
              <a:rect l="0" t="0" r="0" b="0"/>
              <a:pathLst>
                <a:path w="95980" h="27424">
                  <a:moveTo>
                    <a:pt x="0" y="27423"/>
                  </a:moveTo>
                  <a:lnTo>
                    <a:pt x="21837" y="12865"/>
                  </a:lnTo>
                  <a:lnTo>
                    <a:pt x="82002" y="1694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110607" y="5169123"/>
              <a:ext cx="123402" cy="41134"/>
            </a:xfrm>
            <a:custGeom>
              <a:avLst/>
              <a:gdLst/>
              <a:ahLst/>
              <a:cxnLst/>
              <a:rect l="0" t="0" r="0" b="0"/>
              <a:pathLst>
                <a:path w="123402" h="41134">
                  <a:moveTo>
                    <a:pt x="0" y="41133"/>
                  </a:moveTo>
                  <a:lnTo>
                    <a:pt x="57253" y="22049"/>
                  </a:lnTo>
                  <a:lnTo>
                    <a:pt x="111530" y="395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Freeform 51"/>
          <p:cNvSpPr/>
          <p:nvPr/>
        </p:nvSpPr>
        <p:spPr>
          <a:xfrm>
            <a:off x="1439676" y="4780114"/>
            <a:ext cx="246967" cy="443855"/>
          </a:xfrm>
          <a:custGeom>
            <a:avLst/>
            <a:gdLst/>
            <a:ahLst/>
            <a:cxnLst/>
            <a:rect l="0" t="0" r="0" b="0"/>
            <a:pathLst>
              <a:path w="246967" h="443855">
                <a:moveTo>
                  <a:pt x="82267" y="32518"/>
                </a:moveTo>
                <a:lnTo>
                  <a:pt x="139520" y="1628"/>
                </a:lnTo>
                <a:lnTo>
                  <a:pt x="165605" y="0"/>
                </a:lnTo>
                <a:lnTo>
                  <a:pt x="190909" y="5878"/>
                </a:lnTo>
                <a:lnTo>
                  <a:pt x="212312" y="18646"/>
                </a:lnTo>
                <a:lnTo>
                  <a:pt x="217715" y="30887"/>
                </a:lnTo>
                <a:lnTo>
                  <a:pt x="219655" y="64802"/>
                </a:lnTo>
                <a:lnTo>
                  <a:pt x="211377" y="93078"/>
                </a:lnTo>
                <a:lnTo>
                  <a:pt x="181235" y="136058"/>
                </a:lnTo>
                <a:lnTo>
                  <a:pt x="144417" y="172365"/>
                </a:lnTo>
                <a:lnTo>
                  <a:pt x="120554" y="185064"/>
                </a:lnTo>
                <a:lnTo>
                  <a:pt x="116932" y="184490"/>
                </a:lnTo>
                <a:lnTo>
                  <a:pt x="119089" y="179536"/>
                </a:lnTo>
                <a:lnTo>
                  <a:pt x="125097" y="171664"/>
                </a:lnTo>
                <a:lnTo>
                  <a:pt x="135196" y="167939"/>
                </a:lnTo>
                <a:lnTo>
                  <a:pt x="177001" y="169975"/>
                </a:lnTo>
                <a:lnTo>
                  <a:pt x="205115" y="176385"/>
                </a:lnTo>
                <a:lnTo>
                  <a:pt x="228782" y="196500"/>
                </a:lnTo>
                <a:lnTo>
                  <a:pt x="239359" y="210395"/>
                </a:lnTo>
                <a:lnTo>
                  <a:pt x="244887" y="224229"/>
                </a:lnTo>
                <a:lnTo>
                  <a:pt x="246966" y="251788"/>
                </a:lnTo>
                <a:lnTo>
                  <a:pt x="232293" y="292998"/>
                </a:lnTo>
                <a:lnTo>
                  <a:pt x="208648" y="334155"/>
                </a:lnTo>
                <a:lnTo>
                  <a:pt x="152992" y="378061"/>
                </a:lnTo>
                <a:lnTo>
                  <a:pt x="96407" y="412011"/>
                </a:lnTo>
                <a:lnTo>
                  <a:pt x="33940" y="433840"/>
                </a:lnTo>
                <a:lnTo>
                  <a:pt x="0" y="44385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626159" y="4028832"/>
            <a:ext cx="28938" cy="59012"/>
          </a:xfrm>
          <a:custGeom>
            <a:avLst/>
            <a:gdLst/>
            <a:ahLst/>
            <a:cxnLst/>
            <a:rect l="0" t="0" r="0" b="0"/>
            <a:pathLst>
              <a:path w="28938" h="59012">
                <a:moveTo>
                  <a:pt x="28937" y="0"/>
                </a:moveTo>
                <a:lnTo>
                  <a:pt x="17440" y="17701"/>
                </a:lnTo>
                <a:lnTo>
                  <a:pt x="0" y="590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2612908" y="3798003"/>
            <a:ext cx="930190" cy="397626"/>
            <a:chOff x="2612908" y="3798003"/>
            <a:chExt cx="930190" cy="397626"/>
          </a:xfrm>
        </p:grpSpPr>
        <p:sp>
          <p:nvSpPr>
            <p:cNvPr id="54" name="Freeform 53"/>
            <p:cNvSpPr/>
            <p:nvPr/>
          </p:nvSpPr>
          <p:spPr>
            <a:xfrm>
              <a:off x="2612908" y="3865402"/>
              <a:ext cx="252734" cy="330227"/>
            </a:xfrm>
            <a:custGeom>
              <a:avLst/>
              <a:gdLst/>
              <a:ahLst/>
              <a:cxnLst/>
              <a:rect l="0" t="0" r="0" b="0"/>
              <a:pathLst>
                <a:path w="252734" h="330227">
                  <a:moveTo>
                    <a:pt x="252733" y="69713"/>
                  </a:moveTo>
                  <a:lnTo>
                    <a:pt x="193112" y="14155"/>
                  </a:lnTo>
                  <a:lnTo>
                    <a:pt x="180993" y="5252"/>
                  </a:lnTo>
                  <a:lnTo>
                    <a:pt x="168343" y="840"/>
                  </a:lnTo>
                  <a:lnTo>
                    <a:pt x="142100" y="0"/>
                  </a:lnTo>
                  <a:lnTo>
                    <a:pt x="130227" y="4956"/>
                  </a:lnTo>
                  <a:lnTo>
                    <a:pt x="79777" y="51029"/>
                  </a:lnTo>
                  <a:lnTo>
                    <a:pt x="51849" y="100571"/>
                  </a:lnTo>
                  <a:lnTo>
                    <a:pt x="26061" y="163661"/>
                  </a:lnTo>
                  <a:lnTo>
                    <a:pt x="6296" y="224198"/>
                  </a:lnTo>
                  <a:lnTo>
                    <a:pt x="0" y="258727"/>
                  </a:lnTo>
                  <a:lnTo>
                    <a:pt x="2279" y="294386"/>
                  </a:lnTo>
                  <a:lnTo>
                    <a:pt x="8067" y="307856"/>
                  </a:lnTo>
                  <a:lnTo>
                    <a:pt x="26686" y="326885"/>
                  </a:lnTo>
                  <a:lnTo>
                    <a:pt x="38049" y="329522"/>
                  </a:lnTo>
                  <a:lnTo>
                    <a:pt x="62863" y="324327"/>
                  </a:lnTo>
                  <a:lnTo>
                    <a:pt x="95249" y="304272"/>
                  </a:lnTo>
                  <a:lnTo>
                    <a:pt x="142768" y="246346"/>
                  </a:lnTo>
                  <a:lnTo>
                    <a:pt x="179552" y="192795"/>
                  </a:lnTo>
                  <a:lnTo>
                    <a:pt x="199734" y="144607"/>
                  </a:lnTo>
                  <a:lnTo>
                    <a:pt x="215363" y="99013"/>
                  </a:lnTo>
                  <a:lnTo>
                    <a:pt x="217155" y="98387"/>
                  </a:lnTo>
                  <a:lnTo>
                    <a:pt x="213148" y="154936"/>
                  </a:lnTo>
                  <a:lnTo>
                    <a:pt x="207996" y="207701"/>
                  </a:lnTo>
                  <a:lnTo>
                    <a:pt x="203904" y="242254"/>
                  </a:lnTo>
                  <a:lnTo>
                    <a:pt x="209628" y="297614"/>
                  </a:lnTo>
                  <a:lnTo>
                    <a:pt x="211599" y="3302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030176" y="3852848"/>
              <a:ext cx="148186" cy="301647"/>
            </a:xfrm>
            <a:custGeom>
              <a:avLst/>
              <a:gdLst/>
              <a:ahLst/>
              <a:cxnLst/>
              <a:rect l="0" t="0" r="0" b="0"/>
              <a:pathLst>
                <a:path w="148186" h="301647">
                  <a:moveTo>
                    <a:pt x="109689" y="0"/>
                  </a:moveTo>
                  <a:lnTo>
                    <a:pt x="128773" y="57252"/>
                  </a:lnTo>
                  <a:lnTo>
                    <a:pt x="144887" y="111688"/>
                  </a:lnTo>
                  <a:lnTo>
                    <a:pt x="148185" y="144602"/>
                  </a:lnTo>
                  <a:lnTo>
                    <a:pt x="142970" y="157340"/>
                  </a:lnTo>
                  <a:lnTo>
                    <a:pt x="133400" y="167355"/>
                  </a:lnTo>
                  <a:lnTo>
                    <a:pt x="81534" y="201654"/>
                  </a:lnTo>
                  <a:lnTo>
                    <a:pt x="28529" y="257727"/>
                  </a:lnTo>
                  <a:lnTo>
                    <a:pt x="8453" y="28304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339392" y="3798003"/>
              <a:ext cx="203706" cy="359570"/>
            </a:xfrm>
            <a:custGeom>
              <a:avLst/>
              <a:gdLst/>
              <a:ahLst/>
              <a:cxnLst/>
              <a:rect l="0" t="0" r="0" b="0"/>
              <a:pathLst>
                <a:path w="203706" h="359570">
                  <a:moveTo>
                    <a:pt x="47275" y="68556"/>
                  </a:moveTo>
                  <a:lnTo>
                    <a:pt x="32360" y="117363"/>
                  </a:lnTo>
                  <a:lnTo>
                    <a:pt x="19496" y="166808"/>
                  </a:lnTo>
                  <a:lnTo>
                    <a:pt x="6035" y="220053"/>
                  </a:lnTo>
                  <a:lnTo>
                    <a:pt x="0" y="254718"/>
                  </a:lnTo>
                  <a:lnTo>
                    <a:pt x="8539" y="314213"/>
                  </a:lnTo>
                  <a:lnTo>
                    <a:pt x="12310" y="328306"/>
                  </a:lnTo>
                  <a:lnTo>
                    <a:pt x="19394" y="339224"/>
                  </a:lnTo>
                  <a:lnTo>
                    <a:pt x="39454" y="355419"/>
                  </a:lnTo>
                  <a:lnTo>
                    <a:pt x="63604" y="359569"/>
                  </a:lnTo>
                  <a:lnTo>
                    <a:pt x="89572" y="354812"/>
                  </a:lnTo>
                  <a:lnTo>
                    <a:pt x="116348" y="342542"/>
                  </a:lnTo>
                  <a:lnTo>
                    <a:pt x="149839" y="311224"/>
                  </a:lnTo>
                  <a:lnTo>
                    <a:pt x="179060" y="265721"/>
                  </a:lnTo>
                  <a:lnTo>
                    <a:pt x="192457" y="206365"/>
                  </a:lnTo>
                  <a:lnTo>
                    <a:pt x="203705" y="147813"/>
                  </a:lnTo>
                  <a:lnTo>
                    <a:pt x="202129" y="91870"/>
                  </a:lnTo>
                  <a:lnTo>
                    <a:pt x="187948" y="32366"/>
                  </a:lnTo>
                  <a:lnTo>
                    <a:pt x="17067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345533" y="3825425"/>
              <a:ext cx="68557" cy="191958"/>
            </a:xfrm>
            <a:custGeom>
              <a:avLst/>
              <a:gdLst/>
              <a:ahLst/>
              <a:cxnLst/>
              <a:rect l="0" t="0" r="0" b="0"/>
              <a:pathLst>
                <a:path w="68557" h="191958">
                  <a:moveTo>
                    <a:pt x="68556" y="0"/>
                  </a:moveTo>
                  <a:lnTo>
                    <a:pt x="30388" y="57252"/>
                  </a:lnTo>
                  <a:lnTo>
                    <a:pt x="11374" y="111249"/>
                  </a:lnTo>
                  <a:lnTo>
                    <a:pt x="5055" y="145423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237867" y="3729447"/>
            <a:ext cx="3014442" cy="1324890"/>
            <a:chOff x="3237867" y="3729447"/>
            <a:chExt cx="3014442" cy="1324890"/>
          </a:xfrm>
        </p:grpSpPr>
        <p:sp>
          <p:nvSpPr>
            <p:cNvPr id="59" name="Freeform 58"/>
            <p:cNvSpPr/>
            <p:nvPr/>
          </p:nvSpPr>
          <p:spPr>
            <a:xfrm>
              <a:off x="3852848" y="3907447"/>
              <a:ext cx="233888" cy="488473"/>
            </a:xfrm>
            <a:custGeom>
              <a:avLst/>
              <a:gdLst/>
              <a:ahLst/>
              <a:cxnLst/>
              <a:rect l="0" t="0" r="0" b="0"/>
              <a:pathLst>
                <a:path w="233888" h="488473">
                  <a:moveTo>
                    <a:pt x="68556" y="55090"/>
                  </a:moveTo>
                  <a:lnTo>
                    <a:pt x="57609" y="100399"/>
                  </a:lnTo>
                  <a:lnTo>
                    <a:pt x="45169" y="156538"/>
                  </a:lnTo>
                  <a:lnTo>
                    <a:pt x="33358" y="209565"/>
                  </a:lnTo>
                  <a:lnTo>
                    <a:pt x="30060" y="261366"/>
                  </a:lnTo>
                  <a:lnTo>
                    <a:pt x="24532" y="315873"/>
                  </a:lnTo>
                  <a:lnTo>
                    <a:pt x="18520" y="369044"/>
                  </a:lnTo>
                  <a:lnTo>
                    <a:pt x="15848" y="418067"/>
                  </a:lnTo>
                  <a:lnTo>
                    <a:pt x="14344" y="481213"/>
                  </a:lnTo>
                  <a:lnTo>
                    <a:pt x="12609" y="488472"/>
                  </a:lnTo>
                  <a:lnTo>
                    <a:pt x="9930" y="487217"/>
                  </a:lnTo>
                  <a:lnTo>
                    <a:pt x="6620" y="480287"/>
                  </a:lnTo>
                  <a:lnTo>
                    <a:pt x="1961" y="434139"/>
                  </a:lnTo>
                  <a:lnTo>
                    <a:pt x="871" y="389614"/>
                  </a:lnTo>
                  <a:lnTo>
                    <a:pt x="1911" y="343926"/>
                  </a:lnTo>
                  <a:lnTo>
                    <a:pt x="11061" y="287940"/>
                  </a:lnTo>
                  <a:lnTo>
                    <a:pt x="19135" y="240846"/>
                  </a:lnTo>
                  <a:lnTo>
                    <a:pt x="27802" y="189446"/>
                  </a:lnTo>
                  <a:lnTo>
                    <a:pt x="39779" y="137656"/>
                  </a:lnTo>
                  <a:lnTo>
                    <a:pt x="60336" y="89247"/>
                  </a:lnTo>
                  <a:lnTo>
                    <a:pt x="90326" y="41005"/>
                  </a:lnTo>
                  <a:lnTo>
                    <a:pt x="125789" y="7413"/>
                  </a:lnTo>
                  <a:lnTo>
                    <a:pt x="138704" y="1977"/>
                  </a:lnTo>
                  <a:lnTo>
                    <a:pt x="165242" y="0"/>
                  </a:lnTo>
                  <a:lnTo>
                    <a:pt x="188208" y="8261"/>
                  </a:lnTo>
                  <a:lnTo>
                    <a:pt x="227779" y="38392"/>
                  </a:lnTo>
                  <a:lnTo>
                    <a:pt x="232596" y="51575"/>
                  </a:lnTo>
                  <a:lnTo>
                    <a:pt x="233887" y="86536"/>
                  </a:lnTo>
                  <a:lnTo>
                    <a:pt x="218769" y="134487"/>
                  </a:lnTo>
                  <a:lnTo>
                    <a:pt x="180434" y="177640"/>
                  </a:lnTo>
                  <a:lnTo>
                    <a:pt x="130481" y="212094"/>
                  </a:lnTo>
                  <a:lnTo>
                    <a:pt x="77086" y="234321"/>
                  </a:lnTo>
                  <a:lnTo>
                    <a:pt x="19966" y="253956"/>
                  </a:lnTo>
                  <a:lnTo>
                    <a:pt x="0" y="260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130570" y="3882471"/>
              <a:ext cx="119903" cy="244602"/>
            </a:xfrm>
            <a:custGeom>
              <a:avLst/>
              <a:gdLst/>
              <a:ahLst/>
              <a:cxnLst/>
              <a:rect l="0" t="0" r="0" b="0"/>
              <a:pathLst>
                <a:path w="119903" h="244602">
                  <a:moveTo>
                    <a:pt x="119902" y="25221"/>
                  </a:moveTo>
                  <a:lnTo>
                    <a:pt x="105345" y="3385"/>
                  </a:lnTo>
                  <a:lnTo>
                    <a:pt x="98009" y="0"/>
                  </a:lnTo>
                  <a:lnTo>
                    <a:pt x="90073" y="790"/>
                  </a:lnTo>
                  <a:lnTo>
                    <a:pt x="73128" y="9793"/>
                  </a:lnTo>
                  <a:lnTo>
                    <a:pt x="55441" y="23950"/>
                  </a:lnTo>
                  <a:lnTo>
                    <a:pt x="28354" y="63609"/>
                  </a:lnTo>
                  <a:lnTo>
                    <a:pt x="8309" y="113953"/>
                  </a:lnTo>
                  <a:lnTo>
                    <a:pt x="0" y="167465"/>
                  </a:lnTo>
                  <a:lnTo>
                    <a:pt x="6182" y="195592"/>
                  </a:lnTo>
                  <a:lnTo>
                    <a:pt x="12096" y="207358"/>
                  </a:lnTo>
                  <a:lnTo>
                    <a:pt x="19086" y="212155"/>
                  </a:lnTo>
                  <a:lnTo>
                    <a:pt x="26792" y="212306"/>
                  </a:lnTo>
                  <a:lnTo>
                    <a:pt x="34977" y="209359"/>
                  </a:lnTo>
                  <a:lnTo>
                    <a:pt x="61054" y="183377"/>
                  </a:lnTo>
                  <a:lnTo>
                    <a:pt x="80799" y="132174"/>
                  </a:lnTo>
                  <a:lnTo>
                    <a:pt x="89019" y="76039"/>
                  </a:lnTo>
                  <a:lnTo>
                    <a:pt x="88649" y="69764"/>
                  </a:lnTo>
                  <a:lnTo>
                    <a:pt x="86880" y="71674"/>
                  </a:lnTo>
                  <a:lnTo>
                    <a:pt x="82374" y="90048"/>
                  </a:lnTo>
                  <a:lnTo>
                    <a:pt x="79481" y="151497"/>
                  </a:lnTo>
                  <a:lnTo>
                    <a:pt x="83043" y="200256"/>
                  </a:lnTo>
                  <a:lnTo>
                    <a:pt x="92480" y="244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41673" y="3880270"/>
              <a:ext cx="141891" cy="176046"/>
            </a:xfrm>
            <a:custGeom>
              <a:avLst/>
              <a:gdLst/>
              <a:ahLst/>
              <a:cxnLst/>
              <a:rect l="0" t="0" r="0" b="0"/>
              <a:pathLst>
                <a:path w="141891" h="176046">
                  <a:moveTo>
                    <a:pt x="4778" y="150823"/>
                  </a:moveTo>
                  <a:lnTo>
                    <a:pt x="12057" y="172659"/>
                  </a:lnTo>
                  <a:lnTo>
                    <a:pt x="11154" y="176045"/>
                  </a:lnTo>
                  <a:lnTo>
                    <a:pt x="7505" y="175255"/>
                  </a:lnTo>
                  <a:lnTo>
                    <a:pt x="2026" y="171682"/>
                  </a:lnTo>
                  <a:lnTo>
                    <a:pt x="0" y="147398"/>
                  </a:lnTo>
                  <a:lnTo>
                    <a:pt x="5701" y="114261"/>
                  </a:lnTo>
                  <a:lnTo>
                    <a:pt x="18391" y="84299"/>
                  </a:lnTo>
                  <a:lnTo>
                    <a:pt x="49945" y="49015"/>
                  </a:lnTo>
                  <a:lnTo>
                    <a:pt x="110936" y="15351"/>
                  </a:lnTo>
                  <a:lnTo>
                    <a:pt x="1418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521165" y="3900414"/>
              <a:ext cx="154356" cy="240370"/>
            </a:xfrm>
            <a:custGeom>
              <a:avLst/>
              <a:gdLst/>
              <a:ahLst/>
              <a:cxnLst/>
              <a:rect l="0" t="0" r="0" b="0"/>
              <a:pathLst>
                <a:path w="154356" h="240370">
                  <a:moveTo>
                    <a:pt x="140643" y="7278"/>
                  </a:moveTo>
                  <a:lnTo>
                    <a:pt x="118807" y="0"/>
                  </a:lnTo>
                  <a:lnTo>
                    <a:pt x="109328" y="903"/>
                  </a:lnTo>
                  <a:lnTo>
                    <a:pt x="90670" y="10031"/>
                  </a:lnTo>
                  <a:lnTo>
                    <a:pt x="52342" y="62610"/>
                  </a:lnTo>
                  <a:lnTo>
                    <a:pt x="18502" y="112372"/>
                  </a:lnTo>
                  <a:lnTo>
                    <a:pt x="3583" y="142348"/>
                  </a:lnTo>
                  <a:lnTo>
                    <a:pt x="0" y="174967"/>
                  </a:lnTo>
                  <a:lnTo>
                    <a:pt x="1177" y="192198"/>
                  </a:lnTo>
                  <a:lnTo>
                    <a:pt x="6532" y="202161"/>
                  </a:lnTo>
                  <a:lnTo>
                    <a:pt x="14673" y="207279"/>
                  </a:lnTo>
                  <a:lnTo>
                    <a:pt x="24670" y="209168"/>
                  </a:lnTo>
                  <a:lnTo>
                    <a:pt x="34382" y="207381"/>
                  </a:lnTo>
                  <a:lnTo>
                    <a:pt x="53298" y="197270"/>
                  </a:lnTo>
                  <a:lnTo>
                    <a:pt x="81078" y="167168"/>
                  </a:lnTo>
                  <a:lnTo>
                    <a:pt x="106815" y="106627"/>
                  </a:lnTo>
                  <a:lnTo>
                    <a:pt x="116976" y="77332"/>
                  </a:lnTo>
                  <a:lnTo>
                    <a:pt x="118771" y="75310"/>
                  </a:lnTo>
                  <a:lnTo>
                    <a:pt x="118832" y="122732"/>
                  </a:lnTo>
                  <a:lnTo>
                    <a:pt x="128595" y="173521"/>
                  </a:lnTo>
                  <a:lnTo>
                    <a:pt x="141136" y="214976"/>
                  </a:lnTo>
                  <a:lnTo>
                    <a:pt x="154355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764803" y="3784291"/>
              <a:ext cx="166432" cy="383915"/>
            </a:xfrm>
            <a:custGeom>
              <a:avLst/>
              <a:gdLst/>
              <a:ahLst/>
              <a:cxnLst/>
              <a:rect l="0" t="0" r="0" b="0"/>
              <a:pathLst>
                <a:path w="166432" h="383915">
                  <a:moveTo>
                    <a:pt x="47829" y="0"/>
                  </a:moveTo>
                  <a:lnTo>
                    <a:pt x="36882" y="45309"/>
                  </a:lnTo>
                  <a:lnTo>
                    <a:pt x="25965" y="104495"/>
                  </a:lnTo>
                  <a:lnTo>
                    <a:pt x="22877" y="148007"/>
                  </a:lnTo>
                  <a:lnTo>
                    <a:pt x="21138" y="208050"/>
                  </a:lnTo>
                  <a:lnTo>
                    <a:pt x="13344" y="264436"/>
                  </a:lnTo>
                  <a:lnTo>
                    <a:pt x="6485" y="327418"/>
                  </a:lnTo>
                  <a:lnTo>
                    <a:pt x="3508" y="327968"/>
                  </a:lnTo>
                  <a:lnTo>
                    <a:pt x="0" y="323765"/>
                  </a:lnTo>
                  <a:lnTo>
                    <a:pt x="165" y="302844"/>
                  </a:lnTo>
                  <a:lnTo>
                    <a:pt x="12885" y="256806"/>
                  </a:lnTo>
                  <a:lnTo>
                    <a:pt x="35952" y="204570"/>
                  </a:lnTo>
                  <a:lnTo>
                    <a:pt x="54738" y="171664"/>
                  </a:lnTo>
                  <a:lnTo>
                    <a:pt x="78322" y="146883"/>
                  </a:lnTo>
                  <a:lnTo>
                    <a:pt x="92533" y="140579"/>
                  </a:lnTo>
                  <a:lnTo>
                    <a:pt x="124573" y="137638"/>
                  </a:lnTo>
                  <a:lnTo>
                    <a:pt x="137078" y="143556"/>
                  </a:lnTo>
                  <a:lnTo>
                    <a:pt x="155036" y="166383"/>
                  </a:lnTo>
                  <a:lnTo>
                    <a:pt x="166431" y="213495"/>
                  </a:lnTo>
                  <a:lnTo>
                    <a:pt x="160972" y="248249"/>
                  </a:lnTo>
                  <a:lnTo>
                    <a:pt x="140768" y="298013"/>
                  </a:lnTo>
                  <a:lnTo>
                    <a:pt x="122651" y="325931"/>
                  </a:lnTo>
                  <a:lnTo>
                    <a:pt x="6154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971621" y="3908655"/>
              <a:ext cx="124496" cy="259551"/>
            </a:xfrm>
            <a:custGeom>
              <a:avLst/>
              <a:gdLst/>
              <a:ahLst/>
              <a:cxnLst/>
              <a:rect l="0" t="0" r="0" b="0"/>
              <a:pathLst>
                <a:path w="124496" h="259551">
                  <a:moveTo>
                    <a:pt x="46679" y="67593"/>
                  </a:moveTo>
                  <a:lnTo>
                    <a:pt x="27594" y="124846"/>
                  </a:lnTo>
                  <a:lnTo>
                    <a:pt x="21727" y="171564"/>
                  </a:lnTo>
                  <a:lnTo>
                    <a:pt x="27267" y="224001"/>
                  </a:lnTo>
                  <a:lnTo>
                    <a:pt x="33737" y="232804"/>
                  </a:lnTo>
                  <a:lnTo>
                    <a:pt x="42622" y="235625"/>
                  </a:lnTo>
                  <a:lnTo>
                    <a:pt x="53115" y="234460"/>
                  </a:lnTo>
                  <a:lnTo>
                    <a:pt x="72899" y="220977"/>
                  </a:lnTo>
                  <a:lnTo>
                    <a:pt x="90325" y="198226"/>
                  </a:lnTo>
                  <a:lnTo>
                    <a:pt x="113926" y="138029"/>
                  </a:lnTo>
                  <a:lnTo>
                    <a:pt x="124495" y="91510"/>
                  </a:lnTo>
                  <a:lnTo>
                    <a:pt x="123565" y="43195"/>
                  </a:lnTo>
                  <a:lnTo>
                    <a:pt x="120788" y="28476"/>
                  </a:lnTo>
                  <a:lnTo>
                    <a:pt x="114367" y="17139"/>
                  </a:lnTo>
                  <a:lnTo>
                    <a:pt x="95044" y="481"/>
                  </a:lnTo>
                  <a:lnTo>
                    <a:pt x="85016" y="0"/>
                  </a:lnTo>
                  <a:lnTo>
                    <a:pt x="75284" y="4250"/>
                  </a:lnTo>
                  <a:lnTo>
                    <a:pt x="56345" y="22683"/>
                  </a:lnTo>
                  <a:lnTo>
                    <a:pt x="30076" y="67321"/>
                  </a:lnTo>
                  <a:lnTo>
                    <a:pt x="11967" y="117617"/>
                  </a:lnTo>
                  <a:lnTo>
                    <a:pt x="0" y="162144"/>
                  </a:lnTo>
                  <a:lnTo>
                    <a:pt x="2065" y="190360"/>
                  </a:lnTo>
                  <a:lnTo>
                    <a:pt x="12123" y="214072"/>
                  </a:lnTo>
                  <a:lnTo>
                    <a:pt x="26750" y="233244"/>
                  </a:lnTo>
                  <a:lnTo>
                    <a:pt x="60390" y="259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223968" y="3729447"/>
              <a:ext cx="41134" cy="370203"/>
            </a:xfrm>
            <a:custGeom>
              <a:avLst/>
              <a:gdLst/>
              <a:ahLst/>
              <a:cxnLst/>
              <a:rect l="0" t="0" r="0" b="0"/>
              <a:pathLst>
                <a:path w="41134" h="370203">
                  <a:moveTo>
                    <a:pt x="41133" y="0"/>
                  </a:moveTo>
                  <a:lnTo>
                    <a:pt x="31711" y="35886"/>
                  </a:lnTo>
                  <a:lnTo>
                    <a:pt x="27169" y="92053"/>
                  </a:lnTo>
                  <a:lnTo>
                    <a:pt x="20708" y="134860"/>
                  </a:lnTo>
                  <a:lnTo>
                    <a:pt x="16821" y="179276"/>
                  </a:lnTo>
                  <a:lnTo>
                    <a:pt x="10569" y="238982"/>
                  </a:lnTo>
                  <a:lnTo>
                    <a:pt x="3132" y="293743"/>
                  </a:lnTo>
                  <a:lnTo>
                    <a:pt x="927" y="34196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470769" y="3839136"/>
              <a:ext cx="1" cy="54846"/>
            </a:xfrm>
            <a:custGeom>
              <a:avLst/>
              <a:gdLst/>
              <a:ahLst/>
              <a:cxnLst/>
              <a:rect l="0" t="0" r="0" b="0"/>
              <a:pathLst>
                <a:path w="1" h="54846">
                  <a:moveTo>
                    <a:pt x="0" y="5484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337195" y="3881174"/>
              <a:ext cx="188420" cy="259610"/>
            </a:xfrm>
            <a:custGeom>
              <a:avLst/>
              <a:gdLst/>
              <a:ahLst/>
              <a:cxnLst/>
              <a:rect l="0" t="0" r="0" b="0"/>
              <a:pathLst>
                <a:path w="188420" h="259610">
                  <a:moveTo>
                    <a:pt x="78729" y="12807"/>
                  </a:moveTo>
                  <a:lnTo>
                    <a:pt x="38047" y="72467"/>
                  </a:lnTo>
                  <a:lnTo>
                    <a:pt x="8401" y="134451"/>
                  </a:lnTo>
                  <a:lnTo>
                    <a:pt x="0" y="184100"/>
                  </a:lnTo>
                  <a:lnTo>
                    <a:pt x="6160" y="211322"/>
                  </a:lnTo>
                  <a:lnTo>
                    <a:pt x="12068" y="222848"/>
                  </a:lnTo>
                  <a:lnTo>
                    <a:pt x="20578" y="229008"/>
                  </a:lnTo>
                  <a:lnTo>
                    <a:pt x="30820" y="231590"/>
                  </a:lnTo>
                  <a:lnTo>
                    <a:pt x="42220" y="231789"/>
                  </a:lnTo>
                  <a:lnTo>
                    <a:pt x="52866" y="225828"/>
                  </a:lnTo>
                  <a:lnTo>
                    <a:pt x="101185" y="163094"/>
                  </a:lnTo>
                  <a:lnTo>
                    <a:pt x="111562" y="131907"/>
                  </a:lnTo>
                  <a:lnTo>
                    <a:pt x="121466" y="80089"/>
                  </a:lnTo>
                  <a:lnTo>
                    <a:pt x="129986" y="26141"/>
                  </a:lnTo>
                  <a:lnTo>
                    <a:pt x="131182" y="7985"/>
                  </a:lnTo>
                  <a:lnTo>
                    <a:pt x="133503" y="452"/>
                  </a:lnTo>
                  <a:lnTo>
                    <a:pt x="136574" y="0"/>
                  </a:lnTo>
                  <a:lnTo>
                    <a:pt x="140145" y="4269"/>
                  </a:lnTo>
                  <a:lnTo>
                    <a:pt x="145170" y="39393"/>
                  </a:lnTo>
                  <a:lnTo>
                    <a:pt x="139380" y="88394"/>
                  </a:lnTo>
                  <a:lnTo>
                    <a:pt x="142573" y="134229"/>
                  </a:lnTo>
                  <a:lnTo>
                    <a:pt x="157301" y="190662"/>
                  </a:lnTo>
                  <a:lnTo>
                    <a:pt x="174881" y="237696"/>
                  </a:lnTo>
                  <a:lnTo>
                    <a:pt x="188419" y="2596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237867" y="4497875"/>
              <a:ext cx="188430" cy="397025"/>
            </a:xfrm>
            <a:custGeom>
              <a:avLst/>
              <a:gdLst/>
              <a:ahLst/>
              <a:cxnLst/>
              <a:rect l="0" t="0" r="0" b="0"/>
              <a:pathLst>
                <a:path w="188430" h="397025">
                  <a:moveTo>
                    <a:pt x="39110" y="81666"/>
                  </a:moveTo>
                  <a:lnTo>
                    <a:pt x="18741" y="128499"/>
                  </a:lnTo>
                  <a:lnTo>
                    <a:pt x="8221" y="172560"/>
                  </a:lnTo>
                  <a:lnTo>
                    <a:pt x="2530" y="222612"/>
                  </a:lnTo>
                  <a:lnTo>
                    <a:pt x="0" y="272280"/>
                  </a:lnTo>
                  <a:lnTo>
                    <a:pt x="1623" y="332979"/>
                  </a:lnTo>
                  <a:lnTo>
                    <a:pt x="12801" y="365512"/>
                  </a:lnTo>
                  <a:lnTo>
                    <a:pt x="21570" y="374493"/>
                  </a:lnTo>
                  <a:lnTo>
                    <a:pt x="31988" y="378956"/>
                  </a:lnTo>
                  <a:lnTo>
                    <a:pt x="43502" y="380409"/>
                  </a:lnTo>
                  <a:lnTo>
                    <a:pt x="68485" y="369834"/>
                  </a:lnTo>
                  <a:lnTo>
                    <a:pt x="121763" y="325805"/>
                  </a:lnTo>
                  <a:lnTo>
                    <a:pt x="148068" y="279267"/>
                  </a:lnTo>
                  <a:lnTo>
                    <a:pt x="172789" y="219604"/>
                  </a:lnTo>
                  <a:lnTo>
                    <a:pt x="184854" y="160962"/>
                  </a:lnTo>
                  <a:lnTo>
                    <a:pt x="188429" y="104992"/>
                  </a:lnTo>
                  <a:lnTo>
                    <a:pt x="182209" y="49814"/>
                  </a:lnTo>
                  <a:lnTo>
                    <a:pt x="170757" y="21298"/>
                  </a:lnTo>
                  <a:lnTo>
                    <a:pt x="163439" y="9428"/>
                  </a:lnTo>
                  <a:lnTo>
                    <a:pt x="153988" y="3038"/>
                  </a:lnTo>
                  <a:lnTo>
                    <a:pt x="131301" y="0"/>
                  </a:lnTo>
                  <a:lnTo>
                    <a:pt x="120375" y="4370"/>
                  </a:lnTo>
                  <a:lnTo>
                    <a:pt x="90442" y="32357"/>
                  </a:lnTo>
                  <a:lnTo>
                    <a:pt x="57093" y="82760"/>
                  </a:lnTo>
                  <a:lnTo>
                    <a:pt x="35384" y="144006"/>
                  </a:lnTo>
                  <a:lnTo>
                    <a:pt x="21079" y="196793"/>
                  </a:lnTo>
                  <a:lnTo>
                    <a:pt x="15862" y="241000"/>
                  </a:lnTo>
                  <a:lnTo>
                    <a:pt x="13543" y="291117"/>
                  </a:lnTo>
                  <a:lnTo>
                    <a:pt x="12512" y="343860"/>
                  </a:lnTo>
                  <a:lnTo>
                    <a:pt x="11688" y="3970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468934" y="4561821"/>
              <a:ext cx="174412" cy="492516"/>
            </a:xfrm>
            <a:custGeom>
              <a:avLst/>
              <a:gdLst/>
              <a:ahLst/>
              <a:cxnLst/>
              <a:rect l="0" t="0" r="0" b="0"/>
              <a:pathLst>
                <a:path w="174412" h="492516">
                  <a:moveTo>
                    <a:pt x="41134" y="127410"/>
                  </a:moveTo>
                  <a:lnTo>
                    <a:pt x="30187" y="182142"/>
                  </a:lnTo>
                  <a:lnTo>
                    <a:pt x="19270" y="242821"/>
                  </a:lnTo>
                  <a:lnTo>
                    <a:pt x="15358" y="303119"/>
                  </a:lnTo>
                  <a:lnTo>
                    <a:pt x="14443" y="351756"/>
                  </a:lnTo>
                  <a:lnTo>
                    <a:pt x="9974" y="399778"/>
                  </a:lnTo>
                  <a:lnTo>
                    <a:pt x="4433" y="444990"/>
                  </a:lnTo>
                  <a:lnTo>
                    <a:pt x="2837" y="492515"/>
                  </a:lnTo>
                  <a:lnTo>
                    <a:pt x="4938" y="491168"/>
                  </a:lnTo>
                  <a:lnTo>
                    <a:pt x="7863" y="484175"/>
                  </a:lnTo>
                  <a:lnTo>
                    <a:pt x="11978" y="437940"/>
                  </a:lnTo>
                  <a:lnTo>
                    <a:pt x="12941" y="393394"/>
                  </a:lnTo>
                  <a:lnTo>
                    <a:pt x="13369" y="343127"/>
                  </a:lnTo>
                  <a:lnTo>
                    <a:pt x="13559" y="290317"/>
                  </a:lnTo>
                  <a:lnTo>
                    <a:pt x="20945" y="231031"/>
                  </a:lnTo>
                  <a:lnTo>
                    <a:pt x="24544" y="183113"/>
                  </a:lnTo>
                  <a:lnTo>
                    <a:pt x="29190" y="129315"/>
                  </a:lnTo>
                  <a:lnTo>
                    <a:pt x="41411" y="80013"/>
                  </a:lnTo>
                  <a:lnTo>
                    <a:pt x="65422" y="23990"/>
                  </a:lnTo>
                  <a:lnTo>
                    <a:pt x="77131" y="12759"/>
                  </a:lnTo>
                  <a:lnTo>
                    <a:pt x="106391" y="281"/>
                  </a:lnTo>
                  <a:lnTo>
                    <a:pt x="119678" y="0"/>
                  </a:lnTo>
                  <a:lnTo>
                    <a:pt x="142567" y="7813"/>
                  </a:lnTo>
                  <a:lnTo>
                    <a:pt x="158834" y="25505"/>
                  </a:lnTo>
                  <a:lnTo>
                    <a:pt x="165305" y="36621"/>
                  </a:lnTo>
                  <a:lnTo>
                    <a:pt x="174411" y="88660"/>
                  </a:lnTo>
                  <a:lnTo>
                    <a:pt x="162552" y="145044"/>
                  </a:lnTo>
                  <a:lnTo>
                    <a:pt x="129724" y="199844"/>
                  </a:lnTo>
                  <a:lnTo>
                    <a:pt x="93789" y="244173"/>
                  </a:lnTo>
                  <a:lnTo>
                    <a:pt x="40701" y="275116"/>
                  </a:lnTo>
                  <a:lnTo>
                    <a:pt x="0" y="2919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664349" y="4614358"/>
              <a:ext cx="119943" cy="218715"/>
            </a:xfrm>
            <a:custGeom>
              <a:avLst/>
              <a:gdLst/>
              <a:ahLst/>
              <a:cxnLst/>
              <a:rect l="0" t="0" r="0" b="0"/>
              <a:pathLst>
                <a:path w="119943" h="218715">
                  <a:moveTo>
                    <a:pt x="37675" y="129718"/>
                  </a:moveTo>
                  <a:lnTo>
                    <a:pt x="75844" y="84271"/>
                  </a:lnTo>
                  <a:lnTo>
                    <a:pt x="85108" y="55182"/>
                  </a:lnTo>
                  <a:lnTo>
                    <a:pt x="87579" y="38894"/>
                  </a:lnTo>
                  <a:lnTo>
                    <a:pt x="82199" y="12670"/>
                  </a:lnTo>
                  <a:lnTo>
                    <a:pt x="76499" y="1411"/>
                  </a:lnTo>
                  <a:lnTo>
                    <a:pt x="69651" y="0"/>
                  </a:lnTo>
                  <a:lnTo>
                    <a:pt x="62039" y="5152"/>
                  </a:lnTo>
                  <a:lnTo>
                    <a:pt x="27931" y="57208"/>
                  </a:lnTo>
                  <a:lnTo>
                    <a:pt x="8212" y="108403"/>
                  </a:lnTo>
                  <a:lnTo>
                    <a:pt x="0" y="162166"/>
                  </a:lnTo>
                  <a:lnTo>
                    <a:pt x="6204" y="190351"/>
                  </a:lnTo>
                  <a:lnTo>
                    <a:pt x="12124" y="202133"/>
                  </a:lnTo>
                  <a:lnTo>
                    <a:pt x="22165" y="209987"/>
                  </a:lnTo>
                  <a:lnTo>
                    <a:pt x="49571" y="218714"/>
                  </a:lnTo>
                  <a:lnTo>
                    <a:pt x="62364" y="217995"/>
                  </a:lnTo>
                  <a:lnTo>
                    <a:pt x="84703" y="209070"/>
                  </a:lnTo>
                  <a:lnTo>
                    <a:pt x="119942" y="184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854971" y="4539758"/>
              <a:ext cx="129126" cy="259164"/>
            </a:xfrm>
            <a:custGeom>
              <a:avLst/>
              <a:gdLst/>
              <a:ahLst/>
              <a:cxnLst/>
              <a:rect l="0" t="0" r="0" b="0"/>
              <a:pathLst>
                <a:path w="129126" h="259164">
                  <a:moveTo>
                    <a:pt x="39010" y="67206"/>
                  </a:moveTo>
                  <a:lnTo>
                    <a:pt x="24096" y="116013"/>
                  </a:lnTo>
                  <a:lnTo>
                    <a:pt x="15294" y="169520"/>
                  </a:lnTo>
                  <a:lnTo>
                    <a:pt x="8623" y="229555"/>
                  </a:lnTo>
                  <a:lnTo>
                    <a:pt x="5041" y="248565"/>
                  </a:lnTo>
                  <a:lnTo>
                    <a:pt x="2653" y="252098"/>
                  </a:lnTo>
                  <a:lnTo>
                    <a:pt x="0" y="231647"/>
                  </a:lnTo>
                  <a:lnTo>
                    <a:pt x="5784" y="183300"/>
                  </a:lnTo>
                  <a:lnTo>
                    <a:pt x="22912" y="120269"/>
                  </a:lnTo>
                  <a:lnTo>
                    <a:pt x="45582" y="62446"/>
                  </a:lnTo>
                  <a:lnTo>
                    <a:pt x="62751" y="30050"/>
                  </a:lnTo>
                  <a:lnTo>
                    <a:pt x="84602" y="8543"/>
                  </a:lnTo>
                  <a:lnTo>
                    <a:pt x="96827" y="675"/>
                  </a:lnTo>
                  <a:lnTo>
                    <a:pt x="106500" y="0"/>
                  </a:lnTo>
                  <a:lnTo>
                    <a:pt x="114473" y="4120"/>
                  </a:lnTo>
                  <a:lnTo>
                    <a:pt x="121311" y="11437"/>
                  </a:lnTo>
                  <a:lnTo>
                    <a:pt x="128910" y="39881"/>
                  </a:lnTo>
                  <a:lnTo>
                    <a:pt x="129125" y="98720"/>
                  </a:lnTo>
                  <a:lnTo>
                    <a:pt x="124765" y="142150"/>
                  </a:lnTo>
                  <a:lnTo>
                    <a:pt x="122311" y="204856"/>
                  </a:lnTo>
                  <a:lnTo>
                    <a:pt x="121277" y="259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044804" y="4524696"/>
              <a:ext cx="150825" cy="301648"/>
            </a:xfrm>
            <a:custGeom>
              <a:avLst/>
              <a:gdLst/>
              <a:ahLst/>
              <a:cxnLst/>
              <a:rect l="0" t="0" r="0" b="0"/>
              <a:pathLst>
                <a:path w="150825" h="301648">
                  <a:moveTo>
                    <a:pt x="150824" y="0"/>
                  </a:moveTo>
                  <a:lnTo>
                    <a:pt x="121708" y="7279"/>
                  </a:lnTo>
                  <a:lnTo>
                    <a:pt x="81766" y="33642"/>
                  </a:lnTo>
                  <a:lnTo>
                    <a:pt x="48264" y="70399"/>
                  </a:lnTo>
                  <a:lnTo>
                    <a:pt x="26319" y="110236"/>
                  </a:lnTo>
                  <a:lnTo>
                    <a:pt x="26687" y="122242"/>
                  </a:lnTo>
                  <a:lnTo>
                    <a:pt x="31503" y="133293"/>
                  </a:lnTo>
                  <a:lnTo>
                    <a:pt x="82626" y="191622"/>
                  </a:lnTo>
                  <a:lnTo>
                    <a:pt x="91647" y="200874"/>
                  </a:lnTo>
                  <a:lnTo>
                    <a:pt x="94615" y="211613"/>
                  </a:lnTo>
                  <a:lnTo>
                    <a:pt x="89787" y="235733"/>
                  </a:lnTo>
                  <a:lnTo>
                    <a:pt x="69938" y="267729"/>
                  </a:lnTo>
                  <a:lnTo>
                    <a:pt x="45303" y="283018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340799" y="4360682"/>
              <a:ext cx="290143" cy="447282"/>
            </a:xfrm>
            <a:custGeom>
              <a:avLst/>
              <a:gdLst/>
              <a:ahLst/>
              <a:cxnLst/>
              <a:rect l="0" t="0" r="0" b="0"/>
              <a:pathLst>
                <a:path w="290143" h="447282">
                  <a:moveTo>
                    <a:pt x="183897" y="301126"/>
                  </a:moveTo>
                  <a:lnTo>
                    <a:pt x="191176" y="279290"/>
                  </a:lnTo>
                  <a:lnTo>
                    <a:pt x="186625" y="256382"/>
                  </a:lnTo>
                  <a:lnTo>
                    <a:pt x="166932" y="221852"/>
                  </a:lnTo>
                  <a:lnTo>
                    <a:pt x="158876" y="211714"/>
                  </a:lnTo>
                  <a:lnTo>
                    <a:pt x="147411" y="206478"/>
                  </a:lnTo>
                  <a:lnTo>
                    <a:pt x="118423" y="204724"/>
                  </a:lnTo>
                  <a:lnTo>
                    <a:pt x="93351" y="213085"/>
                  </a:lnTo>
                  <a:lnTo>
                    <a:pt x="82400" y="219580"/>
                  </a:lnTo>
                  <a:lnTo>
                    <a:pt x="66168" y="238985"/>
                  </a:lnTo>
                  <a:lnTo>
                    <a:pt x="28969" y="292548"/>
                  </a:lnTo>
                  <a:lnTo>
                    <a:pt x="6646" y="351399"/>
                  </a:lnTo>
                  <a:lnTo>
                    <a:pt x="0" y="390502"/>
                  </a:lnTo>
                  <a:lnTo>
                    <a:pt x="2124" y="428195"/>
                  </a:lnTo>
                  <a:lnTo>
                    <a:pt x="10918" y="439160"/>
                  </a:lnTo>
                  <a:lnTo>
                    <a:pt x="24397" y="444947"/>
                  </a:lnTo>
                  <a:lnTo>
                    <a:pt x="41001" y="447281"/>
                  </a:lnTo>
                  <a:lnTo>
                    <a:pt x="55117" y="444267"/>
                  </a:lnTo>
                  <a:lnTo>
                    <a:pt x="89541" y="419711"/>
                  </a:lnTo>
                  <a:lnTo>
                    <a:pt x="119038" y="389415"/>
                  </a:lnTo>
                  <a:lnTo>
                    <a:pt x="156302" y="330190"/>
                  </a:lnTo>
                  <a:lnTo>
                    <a:pt x="183847" y="279776"/>
                  </a:lnTo>
                  <a:lnTo>
                    <a:pt x="207242" y="224721"/>
                  </a:lnTo>
                  <a:lnTo>
                    <a:pt x="228796" y="165172"/>
                  </a:lnTo>
                  <a:lnTo>
                    <a:pt x="250353" y="108666"/>
                  </a:lnTo>
                  <a:lnTo>
                    <a:pt x="268758" y="50960"/>
                  </a:lnTo>
                  <a:lnTo>
                    <a:pt x="283861" y="2545"/>
                  </a:lnTo>
                  <a:lnTo>
                    <a:pt x="287103" y="0"/>
                  </a:lnTo>
                  <a:lnTo>
                    <a:pt x="289264" y="5921"/>
                  </a:lnTo>
                  <a:lnTo>
                    <a:pt x="290142" y="29765"/>
                  </a:lnTo>
                  <a:lnTo>
                    <a:pt x="278293" y="82313"/>
                  </a:lnTo>
                  <a:lnTo>
                    <a:pt x="261282" y="143983"/>
                  </a:lnTo>
                  <a:lnTo>
                    <a:pt x="243251" y="205423"/>
                  </a:lnTo>
                  <a:lnTo>
                    <a:pt x="229583" y="255335"/>
                  </a:lnTo>
                  <a:lnTo>
                    <a:pt x="217408" y="302793"/>
                  </a:lnTo>
                  <a:lnTo>
                    <a:pt x="213124" y="357650"/>
                  </a:lnTo>
                  <a:lnTo>
                    <a:pt x="211320" y="3971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57900" y="4488742"/>
              <a:ext cx="138261" cy="282757"/>
            </a:xfrm>
            <a:custGeom>
              <a:avLst/>
              <a:gdLst/>
              <a:ahLst/>
              <a:cxnLst/>
              <a:rect l="0" t="0" r="0" b="0"/>
              <a:pathLst>
                <a:path w="138261" h="282757">
                  <a:moveTo>
                    <a:pt x="72464" y="49665"/>
                  </a:moveTo>
                  <a:lnTo>
                    <a:pt x="42634" y="98473"/>
                  </a:lnTo>
                  <a:lnTo>
                    <a:pt x="15282" y="158163"/>
                  </a:lnTo>
                  <a:lnTo>
                    <a:pt x="0" y="207414"/>
                  </a:lnTo>
                  <a:lnTo>
                    <a:pt x="380" y="260602"/>
                  </a:lnTo>
                  <a:lnTo>
                    <a:pt x="7650" y="271033"/>
                  </a:lnTo>
                  <a:lnTo>
                    <a:pt x="18591" y="276464"/>
                  </a:lnTo>
                  <a:lnTo>
                    <a:pt x="31978" y="278562"/>
                  </a:lnTo>
                  <a:lnTo>
                    <a:pt x="43950" y="275389"/>
                  </a:lnTo>
                  <a:lnTo>
                    <a:pt x="65378" y="259677"/>
                  </a:lnTo>
                  <a:lnTo>
                    <a:pt x="111860" y="201403"/>
                  </a:lnTo>
                  <a:lnTo>
                    <a:pt x="131703" y="147608"/>
                  </a:lnTo>
                  <a:lnTo>
                    <a:pt x="138260" y="85626"/>
                  </a:lnTo>
                  <a:lnTo>
                    <a:pt x="137156" y="31036"/>
                  </a:lnTo>
                  <a:lnTo>
                    <a:pt x="126099" y="5331"/>
                  </a:lnTo>
                  <a:lnTo>
                    <a:pt x="117362" y="304"/>
                  </a:lnTo>
                  <a:lnTo>
                    <a:pt x="106967" y="0"/>
                  </a:lnTo>
                  <a:lnTo>
                    <a:pt x="95466" y="2844"/>
                  </a:lnTo>
                  <a:lnTo>
                    <a:pt x="86275" y="10833"/>
                  </a:lnTo>
                  <a:lnTo>
                    <a:pt x="56516" y="71505"/>
                  </a:lnTo>
                  <a:lnTo>
                    <a:pt x="34730" y="134342"/>
                  </a:lnTo>
                  <a:lnTo>
                    <a:pt x="26748" y="177184"/>
                  </a:lnTo>
                  <a:lnTo>
                    <a:pt x="30819" y="232517"/>
                  </a:lnTo>
                  <a:lnTo>
                    <a:pt x="45042" y="2827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28981" y="4524696"/>
              <a:ext cx="236340" cy="241819"/>
            </a:xfrm>
            <a:custGeom>
              <a:avLst/>
              <a:gdLst/>
              <a:ahLst/>
              <a:cxnLst/>
              <a:rect l="0" t="0" r="0" b="0"/>
              <a:pathLst>
                <a:path w="236340" h="241819">
                  <a:moveTo>
                    <a:pt x="38496" y="0"/>
                  </a:moveTo>
                  <a:lnTo>
                    <a:pt x="27549" y="45310"/>
                  </a:lnTo>
                  <a:lnTo>
                    <a:pt x="15109" y="102971"/>
                  </a:lnTo>
                  <a:lnTo>
                    <a:pt x="3298" y="159328"/>
                  </a:lnTo>
                  <a:lnTo>
                    <a:pt x="0" y="196245"/>
                  </a:lnTo>
                  <a:lnTo>
                    <a:pt x="6660" y="224840"/>
                  </a:lnTo>
                  <a:lnTo>
                    <a:pt x="12701" y="236731"/>
                  </a:lnTo>
                  <a:lnTo>
                    <a:pt x="21299" y="241612"/>
                  </a:lnTo>
                  <a:lnTo>
                    <a:pt x="31602" y="241818"/>
                  </a:lnTo>
                  <a:lnTo>
                    <a:pt x="43041" y="238909"/>
                  </a:lnTo>
                  <a:lnTo>
                    <a:pt x="52190" y="230876"/>
                  </a:lnTo>
                  <a:lnTo>
                    <a:pt x="72345" y="190455"/>
                  </a:lnTo>
                  <a:lnTo>
                    <a:pt x="87966" y="139883"/>
                  </a:lnTo>
                  <a:lnTo>
                    <a:pt x="97554" y="104320"/>
                  </a:lnTo>
                  <a:lnTo>
                    <a:pt x="100720" y="100016"/>
                  </a:lnTo>
                  <a:lnTo>
                    <a:pt x="102830" y="104764"/>
                  </a:lnTo>
                  <a:lnTo>
                    <a:pt x="106218" y="159838"/>
                  </a:lnTo>
                  <a:lnTo>
                    <a:pt x="114083" y="204277"/>
                  </a:lnTo>
                  <a:lnTo>
                    <a:pt x="122404" y="213881"/>
                  </a:lnTo>
                  <a:lnTo>
                    <a:pt x="147899" y="224553"/>
                  </a:lnTo>
                  <a:lnTo>
                    <a:pt x="160182" y="222829"/>
                  </a:lnTo>
                  <a:lnTo>
                    <a:pt x="181955" y="208725"/>
                  </a:lnTo>
                  <a:lnTo>
                    <a:pt x="204065" y="175089"/>
                  </a:lnTo>
                  <a:lnTo>
                    <a:pt x="225184" y="121254"/>
                  </a:lnTo>
                  <a:lnTo>
                    <a:pt x="236339" y="72660"/>
                  </a:lnTo>
                  <a:lnTo>
                    <a:pt x="232067" y="22647"/>
                  </a:lnTo>
                  <a:lnTo>
                    <a:pt x="2304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116581" y="4488529"/>
              <a:ext cx="121099" cy="282970"/>
            </a:xfrm>
            <a:custGeom>
              <a:avLst/>
              <a:gdLst/>
              <a:ahLst/>
              <a:cxnLst/>
              <a:rect l="0" t="0" r="0" b="0"/>
              <a:pathLst>
                <a:path w="121099" h="282970">
                  <a:moveTo>
                    <a:pt x="11408" y="173279"/>
                  </a:moveTo>
                  <a:lnTo>
                    <a:pt x="19308" y="224965"/>
                  </a:lnTo>
                  <a:lnTo>
                    <a:pt x="15935" y="254142"/>
                  </a:lnTo>
                  <a:lnTo>
                    <a:pt x="12902" y="259181"/>
                  </a:lnTo>
                  <a:lnTo>
                    <a:pt x="9358" y="257969"/>
                  </a:lnTo>
                  <a:lnTo>
                    <a:pt x="5471" y="252591"/>
                  </a:lnTo>
                  <a:lnTo>
                    <a:pt x="0" y="215907"/>
                  </a:lnTo>
                  <a:lnTo>
                    <a:pt x="9098" y="158340"/>
                  </a:lnTo>
                  <a:lnTo>
                    <a:pt x="21219" y="109099"/>
                  </a:lnTo>
                  <a:lnTo>
                    <a:pt x="43025" y="50743"/>
                  </a:lnTo>
                  <a:lnTo>
                    <a:pt x="76223" y="2483"/>
                  </a:lnTo>
                  <a:lnTo>
                    <a:pt x="85087" y="0"/>
                  </a:lnTo>
                  <a:lnTo>
                    <a:pt x="94044" y="2915"/>
                  </a:lnTo>
                  <a:lnTo>
                    <a:pt x="103062" y="9429"/>
                  </a:lnTo>
                  <a:lnTo>
                    <a:pt x="113082" y="36979"/>
                  </a:lnTo>
                  <a:lnTo>
                    <a:pt x="118723" y="95315"/>
                  </a:lnTo>
                  <a:lnTo>
                    <a:pt x="118518" y="138629"/>
                  </a:lnTo>
                  <a:lnTo>
                    <a:pt x="113350" y="183270"/>
                  </a:lnTo>
                  <a:lnTo>
                    <a:pt x="116432" y="236671"/>
                  </a:lnTo>
                  <a:lnTo>
                    <a:pt x="121098" y="282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348180" y="4497274"/>
              <a:ext cx="281777" cy="323974"/>
            </a:xfrm>
            <a:custGeom>
              <a:avLst/>
              <a:gdLst/>
              <a:ahLst/>
              <a:cxnLst/>
              <a:rect l="0" t="0" r="0" b="0"/>
              <a:pathLst>
                <a:path w="281777" h="323974">
                  <a:moveTo>
                    <a:pt x="67744" y="13711"/>
                  </a:moveTo>
                  <a:lnTo>
                    <a:pt x="47375" y="48074"/>
                  </a:lnTo>
                  <a:lnTo>
                    <a:pt x="27101" y="107901"/>
                  </a:lnTo>
                  <a:lnTo>
                    <a:pt x="8426" y="164181"/>
                  </a:lnTo>
                  <a:lnTo>
                    <a:pt x="1926" y="220121"/>
                  </a:lnTo>
                  <a:lnTo>
                    <a:pt x="0" y="277660"/>
                  </a:lnTo>
                  <a:lnTo>
                    <a:pt x="7674" y="306729"/>
                  </a:lnTo>
                  <a:lnTo>
                    <a:pt x="13986" y="318746"/>
                  </a:lnTo>
                  <a:lnTo>
                    <a:pt x="22765" y="323710"/>
                  </a:lnTo>
                  <a:lnTo>
                    <a:pt x="33188" y="323973"/>
                  </a:lnTo>
                  <a:lnTo>
                    <a:pt x="44707" y="321101"/>
                  </a:lnTo>
                  <a:lnTo>
                    <a:pt x="65631" y="301660"/>
                  </a:lnTo>
                  <a:lnTo>
                    <a:pt x="90478" y="256454"/>
                  </a:lnTo>
                  <a:lnTo>
                    <a:pt x="112522" y="193863"/>
                  </a:lnTo>
                  <a:lnTo>
                    <a:pt x="126885" y="144109"/>
                  </a:lnTo>
                  <a:lnTo>
                    <a:pt x="148069" y="98052"/>
                  </a:lnTo>
                  <a:lnTo>
                    <a:pt x="151763" y="94314"/>
                  </a:lnTo>
                  <a:lnTo>
                    <a:pt x="152703" y="97916"/>
                  </a:lnTo>
                  <a:lnTo>
                    <a:pt x="143265" y="147482"/>
                  </a:lnTo>
                  <a:lnTo>
                    <a:pt x="131085" y="198246"/>
                  </a:lnTo>
                  <a:lnTo>
                    <a:pt x="132385" y="251881"/>
                  </a:lnTo>
                  <a:lnTo>
                    <a:pt x="146748" y="280036"/>
                  </a:lnTo>
                  <a:lnTo>
                    <a:pt x="156977" y="291810"/>
                  </a:lnTo>
                  <a:lnTo>
                    <a:pt x="168367" y="296612"/>
                  </a:lnTo>
                  <a:lnTo>
                    <a:pt x="180530" y="296767"/>
                  </a:lnTo>
                  <a:lnTo>
                    <a:pt x="193209" y="293823"/>
                  </a:lnTo>
                  <a:lnTo>
                    <a:pt x="215423" y="278364"/>
                  </a:lnTo>
                  <a:lnTo>
                    <a:pt x="245058" y="239903"/>
                  </a:lnTo>
                  <a:lnTo>
                    <a:pt x="269074" y="189913"/>
                  </a:lnTo>
                  <a:lnTo>
                    <a:pt x="281776" y="136507"/>
                  </a:lnTo>
                  <a:lnTo>
                    <a:pt x="281476" y="82088"/>
                  </a:lnTo>
                  <a:lnTo>
                    <a:pt x="271739" y="35494"/>
                  </a:lnTo>
                  <a:lnTo>
                    <a:pt x="2597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679956" y="4497274"/>
              <a:ext cx="133594" cy="274225"/>
            </a:xfrm>
            <a:custGeom>
              <a:avLst/>
              <a:gdLst/>
              <a:ahLst/>
              <a:cxnLst/>
              <a:rect l="0" t="0" r="0" b="0"/>
              <a:pathLst>
                <a:path w="133594" h="274225">
                  <a:moveTo>
                    <a:pt x="106171" y="0"/>
                  </a:moveTo>
                  <a:lnTo>
                    <a:pt x="74856" y="12470"/>
                  </a:lnTo>
                  <a:lnTo>
                    <a:pt x="56198" y="26363"/>
                  </a:lnTo>
                  <a:lnTo>
                    <a:pt x="28563" y="73151"/>
                  </a:lnTo>
                  <a:lnTo>
                    <a:pt x="8357" y="135257"/>
                  </a:lnTo>
                  <a:lnTo>
                    <a:pt x="0" y="194623"/>
                  </a:lnTo>
                  <a:lnTo>
                    <a:pt x="4803" y="243529"/>
                  </a:lnTo>
                  <a:lnTo>
                    <a:pt x="11170" y="252237"/>
                  </a:lnTo>
                  <a:lnTo>
                    <a:pt x="19985" y="256519"/>
                  </a:lnTo>
                  <a:lnTo>
                    <a:pt x="30432" y="257850"/>
                  </a:lnTo>
                  <a:lnTo>
                    <a:pt x="40444" y="254167"/>
                  </a:lnTo>
                  <a:lnTo>
                    <a:pt x="59693" y="237888"/>
                  </a:lnTo>
                  <a:lnTo>
                    <a:pt x="80382" y="203027"/>
                  </a:lnTo>
                  <a:lnTo>
                    <a:pt x="88881" y="156473"/>
                  </a:lnTo>
                  <a:lnTo>
                    <a:pt x="98678" y="104085"/>
                  </a:lnTo>
                  <a:lnTo>
                    <a:pt x="111230" y="57247"/>
                  </a:lnTo>
                  <a:lnTo>
                    <a:pt x="114114" y="53399"/>
                  </a:lnTo>
                  <a:lnTo>
                    <a:pt x="116037" y="56928"/>
                  </a:lnTo>
                  <a:lnTo>
                    <a:pt x="119123" y="113656"/>
                  </a:lnTo>
                  <a:lnTo>
                    <a:pt x="119657" y="176205"/>
                  </a:lnTo>
                  <a:lnTo>
                    <a:pt x="127095" y="235702"/>
                  </a:lnTo>
                  <a:lnTo>
                    <a:pt x="13359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895816" y="4456140"/>
              <a:ext cx="109691" cy="233092"/>
            </a:xfrm>
            <a:custGeom>
              <a:avLst/>
              <a:gdLst/>
              <a:ahLst/>
              <a:cxnLst/>
              <a:rect l="0" t="0" r="0" b="0"/>
              <a:pathLst>
                <a:path w="109691" h="233092">
                  <a:moveTo>
                    <a:pt x="0" y="233091"/>
                  </a:moveTo>
                  <a:lnTo>
                    <a:pt x="4063" y="177494"/>
                  </a:lnTo>
                  <a:lnTo>
                    <a:pt x="19085" y="115974"/>
                  </a:lnTo>
                  <a:lnTo>
                    <a:pt x="39510" y="70418"/>
                  </a:lnTo>
                  <a:lnTo>
                    <a:pt x="89445" y="19223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969639" y="4497274"/>
              <a:ext cx="145558" cy="209400"/>
            </a:xfrm>
            <a:custGeom>
              <a:avLst/>
              <a:gdLst/>
              <a:ahLst/>
              <a:cxnLst/>
              <a:rect l="0" t="0" r="0" b="0"/>
              <a:pathLst>
                <a:path w="145558" h="209400">
                  <a:moveTo>
                    <a:pt x="145557" y="0"/>
                  </a:moveTo>
                  <a:lnTo>
                    <a:pt x="104818" y="12470"/>
                  </a:lnTo>
                  <a:lnTo>
                    <a:pt x="83778" y="26363"/>
                  </a:lnTo>
                  <a:lnTo>
                    <a:pt x="68333" y="46757"/>
                  </a:lnTo>
                  <a:lnTo>
                    <a:pt x="30155" y="102531"/>
                  </a:lnTo>
                  <a:lnTo>
                    <a:pt x="6583" y="149549"/>
                  </a:lnTo>
                  <a:lnTo>
                    <a:pt x="0" y="184281"/>
                  </a:lnTo>
                  <a:lnTo>
                    <a:pt x="4338" y="195980"/>
                  </a:lnTo>
                  <a:lnTo>
                    <a:pt x="13324" y="203780"/>
                  </a:lnTo>
                  <a:lnTo>
                    <a:pt x="25409" y="208980"/>
                  </a:lnTo>
                  <a:lnTo>
                    <a:pt x="36513" y="209399"/>
                  </a:lnTo>
                  <a:lnTo>
                    <a:pt x="7700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28907" y="4154494"/>
              <a:ext cx="123402" cy="411337"/>
            </a:xfrm>
            <a:custGeom>
              <a:avLst/>
              <a:gdLst/>
              <a:ahLst/>
              <a:cxnLst/>
              <a:rect l="0" t="0" r="0" b="0"/>
              <a:pathLst>
                <a:path w="123402" h="411337">
                  <a:moveTo>
                    <a:pt x="123401" y="0"/>
                  </a:moveTo>
                  <a:lnTo>
                    <a:pt x="108844" y="14558"/>
                  </a:lnTo>
                  <a:lnTo>
                    <a:pt x="86050" y="71714"/>
                  </a:lnTo>
                  <a:lnTo>
                    <a:pt x="70745" y="117187"/>
                  </a:lnTo>
                  <a:lnTo>
                    <a:pt x="52277" y="179621"/>
                  </a:lnTo>
                  <a:lnTo>
                    <a:pt x="37157" y="236714"/>
                  </a:lnTo>
                  <a:lnTo>
                    <a:pt x="23028" y="292225"/>
                  </a:lnTo>
                  <a:lnTo>
                    <a:pt x="6129" y="35463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92317" y="5519341"/>
            <a:ext cx="2683015" cy="661311"/>
            <a:chOff x="292317" y="5519341"/>
            <a:chExt cx="2683015" cy="661311"/>
          </a:xfrm>
        </p:grpSpPr>
        <p:sp>
          <p:nvSpPr>
            <p:cNvPr id="83" name="Freeform 82"/>
            <p:cNvSpPr/>
            <p:nvPr/>
          </p:nvSpPr>
          <p:spPr>
            <a:xfrm>
              <a:off x="292317" y="5704019"/>
              <a:ext cx="241373" cy="476633"/>
            </a:xfrm>
            <a:custGeom>
              <a:avLst/>
              <a:gdLst/>
              <a:ahLst/>
              <a:cxnLst/>
              <a:rect l="0" t="0" r="0" b="0"/>
              <a:pathLst>
                <a:path w="241373" h="476633">
                  <a:moveTo>
                    <a:pt x="160153" y="7279"/>
                  </a:moveTo>
                  <a:lnTo>
                    <a:pt x="181989" y="0"/>
                  </a:lnTo>
                  <a:lnTo>
                    <a:pt x="191468" y="903"/>
                  </a:lnTo>
                  <a:lnTo>
                    <a:pt x="210126" y="10031"/>
                  </a:lnTo>
                  <a:lnTo>
                    <a:pt x="224512" y="28307"/>
                  </a:lnTo>
                  <a:lnTo>
                    <a:pt x="234461" y="53189"/>
                  </a:lnTo>
                  <a:lnTo>
                    <a:pt x="240062" y="104503"/>
                  </a:lnTo>
                  <a:lnTo>
                    <a:pt x="241372" y="151039"/>
                  </a:lnTo>
                  <a:lnTo>
                    <a:pt x="233829" y="198128"/>
                  </a:lnTo>
                  <a:lnTo>
                    <a:pt x="212452" y="259339"/>
                  </a:lnTo>
                  <a:lnTo>
                    <a:pt x="185210" y="320967"/>
                  </a:lnTo>
                  <a:lnTo>
                    <a:pt x="163635" y="377152"/>
                  </a:lnTo>
                  <a:lnTo>
                    <a:pt x="127550" y="432261"/>
                  </a:lnTo>
                  <a:lnTo>
                    <a:pt x="103006" y="456673"/>
                  </a:lnTo>
                  <a:lnTo>
                    <a:pt x="76862" y="472600"/>
                  </a:lnTo>
                  <a:lnTo>
                    <a:pt x="50008" y="476632"/>
                  </a:lnTo>
                  <a:lnTo>
                    <a:pt x="36449" y="475575"/>
                  </a:lnTo>
                  <a:lnTo>
                    <a:pt x="25885" y="470299"/>
                  </a:lnTo>
                  <a:lnTo>
                    <a:pt x="10086" y="452250"/>
                  </a:lnTo>
                  <a:lnTo>
                    <a:pt x="2048" y="424931"/>
                  </a:lnTo>
                  <a:lnTo>
                    <a:pt x="0" y="392476"/>
                  </a:lnTo>
                  <a:lnTo>
                    <a:pt x="8935" y="341468"/>
                  </a:lnTo>
                  <a:lnTo>
                    <a:pt x="22357" y="311201"/>
                  </a:lnTo>
                  <a:lnTo>
                    <a:pt x="54323" y="275745"/>
                  </a:lnTo>
                  <a:lnTo>
                    <a:pt x="92740" y="253221"/>
                  </a:lnTo>
                  <a:lnTo>
                    <a:pt x="106070" y="251984"/>
                  </a:lnTo>
                  <a:lnTo>
                    <a:pt x="133069" y="258735"/>
                  </a:lnTo>
                  <a:lnTo>
                    <a:pt x="152178" y="275954"/>
                  </a:lnTo>
                  <a:lnTo>
                    <a:pt x="159407" y="286945"/>
                  </a:lnTo>
                  <a:lnTo>
                    <a:pt x="169580" y="338807"/>
                  </a:lnTo>
                  <a:lnTo>
                    <a:pt x="163595" y="399634"/>
                  </a:lnTo>
                  <a:lnTo>
                    <a:pt x="160153" y="432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48448" y="6026656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88783" y="5715964"/>
              <a:ext cx="254219" cy="457326"/>
            </a:xfrm>
            <a:custGeom>
              <a:avLst/>
              <a:gdLst/>
              <a:ahLst/>
              <a:cxnLst/>
              <a:rect l="0" t="0" r="0" b="0"/>
              <a:pathLst>
                <a:path w="254219" h="457326">
                  <a:moveTo>
                    <a:pt x="88734" y="77601"/>
                  </a:moveTo>
                  <a:lnTo>
                    <a:pt x="77882" y="126409"/>
                  </a:lnTo>
                  <a:lnTo>
                    <a:pt x="67745" y="179916"/>
                  </a:lnTo>
                  <a:lnTo>
                    <a:pt x="55030" y="223623"/>
                  </a:lnTo>
                  <a:lnTo>
                    <a:pt x="44301" y="273518"/>
                  </a:lnTo>
                  <a:lnTo>
                    <a:pt x="29695" y="331162"/>
                  </a:lnTo>
                  <a:lnTo>
                    <a:pt x="15719" y="391745"/>
                  </a:lnTo>
                  <a:lnTo>
                    <a:pt x="9208" y="450660"/>
                  </a:lnTo>
                  <a:lnTo>
                    <a:pt x="6771" y="457325"/>
                  </a:lnTo>
                  <a:lnTo>
                    <a:pt x="3622" y="455675"/>
                  </a:lnTo>
                  <a:lnTo>
                    <a:pt x="0" y="448481"/>
                  </a:lnTo>
                  <a:lnTo>
                    <a:pt x="2181" y="401961"/>
                  </a:lnTo>
                  <a:lnTo>
                    <a:pt x="8624" y="357350"/>
                  </a:lnTo>
                  <a:lnTo>
                    <a:pt x="16566" y="307053"/>
                  </a:lnTo>
                  <a:lnTo>
                    <a:pt x="25174" y="254230"/>
                  </a:lnTo>
                  <a:lnTo>
                    <a:pt x="38586" y="194936"/>
                  </a:lnTo>
                  <a:lnTo>
                    <a:pt x="52208" y="148423"/>
                  </a:lnTo>
                  <a:lnTo>
                    <a:pt x="73172" y="91138"/>
                  </a:lnTo>
                  <a:lnTo>
                    <a:pt x="98680" y="40479"/>
                  </a:lnTo>
                  <a:lnTo>
                    <a:pt x="120577" y="18953"/>
                  </a:lnTo>
                  <a:lnTo>
                    <a:pt x="147067" y="5831"/>
                  </a:lnTo>
                  <a:lnTo>
                    <a:pt x="179153" y="0"/>
                  </a:lnTo>
                  <a:lnTo>
                    <a:pt x="205601" y="5533"/>
                  </a:lnTo>
                  <a:lnTo>
                    <a:pt x="227513" y="19672"/>
                  </a:lnTo>
                  <a:lnTo>
                    <a:pt x="247407" y="41191"/>
                  </a:lnTo>
                  <a:lnTo>
                    <a:pt x="254218" y="74114"/>
                  </a:lnTo>
                  <a:lnTo>
                    <a:pt x="249487" y="131412"/>
                  </a:lnTo>
                  <a:lnTo>
                    <a:pt x="240924" y="165503"/>
                  </a:lnTo>
                  <a:lnTo>
                    <a:pt x="217449" y="203349"/>
                  </a:lnTo>
                  <a:lnTo>
                    <a:pt x="156184" y="262589"/>
                  </a:lnTo>
                  <a:lnTo>
                    <a:pt x="108550" y="284421"/>
                  </a:lnTo>
                  <a:lnTo>
                    <a:pt x="77736" y="287335"/>
                  </a:lnTo>
                  <a:lnTo>
                    <a:pt x="33889" y="283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69474" y="5711298"/>
              <a:ext cx="109690" cy="356492"/>
            </a:xfrm>
            <a:custGeom>
              <a:avLst/>
              <a:gdLst/>
              <a:ahLst/>
              <a:cxnLst/>
              <a:rect l="0" t="0" r="0" b="0"/>
              <a:pathLst>
                <a:path w="109690" h="356492">
                  <a:moveTo>
                    <a:pt x="109689" y="0"/>
                  </a:moveTo>
                  <a:lnTo>
                    <a:pt x="100266" y="35886"/>
                  </a:lnTo>
                  <a:lnTo>
                    <a:pt x="94202" y="92054"/>
                  </a:lnTo>
                  <a:lnTo>
                    <a:pt x="75985" y="153892"/>
                  </a:lnTo>
                  <a:lnTo>
                    <a:pt x="55409" y="217277"/>
                  </a:lnTo>
                  <a:lnTo>
                    <a:pt x="36674" y="273809"/>
                  </a:lnTo>
                  <a:lnTo>
                    <a:pt x="10404" y="33384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86734" y="5760224"/>
              <a:ext cx="139821" cy="376122"/>
            </a:xfrm>
            <a:custGeom>
              <a:avLst/>
              <a:gdLst/>
              <a:ahLst/>
              <a:cxnLst/>
              <a:rect l="0" t="0" r="0" b="0"/>
              <a:pathLst>
                <a:path w="139821" h="376122">
                  <a:moveTo>
                    <a:pt x="47274" y="33341"/>
                  </a:moveTo>
                  <a:lnTo>
                    <a:pt x="32359" y="82149"/>
                  </a:lnTo>
                  <a:lnTo>
                    <a:pt x="19495" y="135656"/>
                  </a:lnTo>
                  <a:lnTo>
                    <a:pt x="6035" y="195690"/>
                  </a:lnTo>
                  <a:lnTo>
                    <a:pt x="0" y="231944"/>
                  </a:lnTo>
                  <a:lnTo>
                    <a:pt x="2396" y="263291"/>
                  </a:lnTo>
                  <a:lnTo>
                    <a:pt x="12601" y="288396"/>
                  </a:lnTo>
                  <a:lnTo>
                    <a:pt x="19588" y="299356"/>
                  </a:lnTo>
                  <a:lnTo>
                    <a:pt x="30340" y="302092"/>
                  </a:lnTo>
                  <a:lnTo>
                    <a:pt x="58537" y="292945"/>
                  </a:lnTo>
                  <a:lnTo>
                    <a:pt x="79195" y="273645"/>
                  </a:lnTo>
                  <a:lnTo>
                    <a:pt x="112148" y="216736"/>
                  </a:lnTo>
                  <a:lnTo>
                    <a:pt x="131667" y="164700"/>
                  </a:lnTo>
                  <a:lnTo>
                    <a:pt x="139820" y="110688"/>
                  </a:lnTo>
                  <a:lnTo>
                    <a:pt x="134957" y="56090"/>
                  </a:lnTo>
                  <a:lnTo>
                    <a:pt x="123867" y="8597"/>
                  </a:lnTo>
                  <a:lnTo>
                    <a:pt x="118141" y="1610"/>
                  </a:lnTo>
                  <a:lnTo>
                    <a:pt x="111277" y="0"/>
                  </a:lnTo>
                  <a:lnTo>
                    <a:pt x="103654" y="1973"/>
                  </a:lnTo>
                  <a:lnTo>
                    <a:pt x="97048" y="9382"/>
                  </a:lnTo>
                  <a:lnTo>
                    <a:pt x="71438" y="60997"/>
                  </a:lnTo>
                  <a:lnTo>
                    <a:pt x="56490" y="92860"/>
                  </a:lnTo>
                  <a:lnTo>
                    <a:pt x="44768" y="137490"/>
                  </a:lnTo>
                  <a:lnTo>
                    <a:pt x="29604" y="192171"/>
                  </a:lnTo>
                  <a:lnTo>
                    <a:pt x="22741" y="251877"/>
                  </a:lnTo>
                  <a:lnTo>
                    <a:pt x="27987" y="310531"/>
                  </a:lnTo>
                  <a:lnTo>
                    <a:pt x="35147" y="339861"/>
                  </a:lnTo>
                  <a:lnTo>
                    <a:pt x="47274" y="3761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494521" y="5574186"/>
              <a:ext cx="68557" cy="479893"/>
            </a:xfrm>
            <a:custGeom>
              <a:avLst/>
              <a:gdLst/>
              <a:ahLst/>
              <a:cxnLst/>
              <a:rect l="0" t="0" r="0" b="0"/>
              <a:pathLst>
                <a:path w="68557" h="479893">
                  <a:moveTo>
                    <a:pt x="68556" y="0"/>
                  </a:moveTo>
                  <a:lnTo>
                    <a:pt x="59133" y="45309"/>
                  </a:lnTo>
                  <a:lnTo>
                    <a:pt x="54592" y="101447"/>
                  </a:lnTo>
                  <a:lnTo>
                    <a:pt x="40181" y="162906"/>
                  </a:lnTo>
                  <a:lnTo>
                    <a:pt x="29942" y="226337"/>
                  </a:lnTo>
                  <a:lnTo>
                    <a:pt x="20890" y="272223"/>
                  </a:lnTo>
                  <a:lnTo>
                    <a:pt x="16902" y="312945"/>
                  </a:lnTo>
                  <a:lnTo>
                    <a:pt x="13606" y="358466"/>
                  </a:lnTo>
                  <a:lnTo>
                    <a:pt x="4708" y="41683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412254" y="5834699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45309" y="13711"/>
                  </a:lnTo>
                  <a:lnTo>
                    <a:pt x="101447" y="12188"/>
                  </a:lnTo>
                  <a:lnTo>
                    <a:pt x="158844" y="2859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41323" y="5738721"/>
              <a:ext cx="137113" cy="244319"/>
            </a:xfrm>
            <a:custGeom>
              <a:avLst/>
              <a:gdLst/>
              <a:ahLst/>
              <a:cxnLst/>
              <a:rect l="0" t="0" r="0" b="0"/>
              <a:pathLst>
                <a:path w="137113" h="244319">
                  <a:moveTo>
                    <a:pt x="0" y="68556"/>
                  </a:moveTo>
                  <a:lnTo>
                    <a:pt x="14915" y="124153"/>
                  </a:lnTo>
                  <a:lnTo>
                    <a:pt x="32230" y="185672"/>
                  </a:lnTo>
                  <a:lnTo>
                    <a:pt x="40898" y="244318"/>
                  </a:lnTo>
                  <a:lnTo>
                    <a:pt x="44023" y="242099"/>
                  </a:lnTo>
                  <a:lnTo>
                    <a:pt x="59986" y="194751"/>
                  </a:lnTo>
                  <a:lnTo>
                    <a:pt x="73295" y="144372"/>
                  </a:lnTo>
                  <a:lnTo>
                    <a:pt x="100864" y="83701"/>
                  </a:lnTo>
                  <a:lnTo>
                    <a:pt x="122560" y="3176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956547" y="5788519"/>
              <a:ext cx="127557" cy="215041"/>
            </a:xfrm>
            <a:custGeom>
              <a:avLst/>
              <a:gdLst/>
              <a:ahLst/>
              <a:cxnLst/>
              <a:rect l="0" t="0" r="0" b="0"/>
              <a:pathLst>
                <a:path w="127557" h="215041">
                  <a:moveTo>
                    <a:pt x="17866" y="101025"/>
                  </a:moveTo>
                  <a:lnTo>
                    <a:pt x="48755" y="43772"/>
                  </a:lnTo>
                  <a:lnTo>
                    <a:pt x="50384" y="17687"/>
                  </a:lnTo>
                  <a:lnTo>
                    <a:pt x="48685" y="4333"/>
                  </a:lnTo>
                  <a:lnTo>
                    <a:pt x="44506" y="0"/>
                  </a:lnTo>
                  <a:lnTo>
                    <a:pt x="38673" y="1682"/>
                  </a:lnTo>
                  <a:lnTo>
                    <a:pt x="31737" y="7374"/>
                  </a:lnTo>
                  <a:lnTo>
                    <a:pt x="14697" y="37221"/>
                  </a:lnTo>
                  <a:lnTo>
                    <a:pt x="0" y="82289"/>
                  </a:lnTo>
                  <a:lnTo>
                    <a:pt x="554" y="141516"/>
                  </a:lnTo>
                  <a:lnTo>
                    <a:pt x="17645" y="192750"/>
                  </a:lnTo>
                  <a:lnTo>
                    <a:pt x="28383" y="203309"/>
                  </a:lnTo>
                  <a:lnTo>
                    <a:pt x="56564" y="215040"/>
                  </a:lnTo>
                  <a:lnTo>
                    <a:pt x="71087" y="213598"/>
                  </a:lnTo>
                  <a:lnTo>
                    <a:pt x="127556" y="183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118572" y="5766748"/>
              <a:ext cx="184911" cy="245381"/>
            </a:xfrm>
            <a:custGeom>
              <a:avLst/>
              <a:gdLst/>
              <a:ahLst/>
              <a:cxnLst/>
              <a:rect l="0" t="0" r="0" b="0"/>
              <a:pathLst>
                <a:path w="184911" h="245381">
                  <a:moveTo>
                    <a:pt x="34087" y="67951"/>
                  </a:moveTo>
                  <a:lnTo>
                    <a:pt x="23234" y="116758"/>
                  </a:lnTo>
                  <a:lnTo>
                    <a:pt x="17160" y="166203"/>
                  </a:lnTo>
                  <a:lnTo>
                    <a:pt x="9774" y="219448"/>
                  </a:lnTo>
                  <a:lnTo>
                    <a:pt x="8737" y="237505"/>
                  </a:lnTo>
                  <a:lnTo>
                    <a:pt x="6523" y="244973"/>
                  </a:lnTo>
                  <a:lnTo>
                    <a:pt x="3523" y="245380"/>
                  </a:lnTo>
                  <a:lnTo>
                    <a:pt x="0" y="241082"/>
                  </a:lnTo>
                  <a:lnTo>
                    <a:pt x="148" y="224119"/>
                  </a:lnTo>
                  <a:lnTo>
                    <a:pt x="12656" y="161430"/>
                  </a:lnTo>
                  <a:lnTo>
                    <a:pt x="32646" y="105128"/>
                  </a:lnTo>
                  <a:lnTo>
                    <a:pt x="57866" y="49852"/>
                  </a:lnTo>
                  <a:lnTo>
                    <a:pt x="84636" y="9436"/>
                  </a:lnTo>
                  <a:lnTo>
                    <a:pt x="96732" y="3042"/>
                  </a:lnTo>
                  <a:lnTo>
                    <a:pt x="126423" y="0"/>
                  </a:lnTo>
                  <a:lnTo>
                    <a:pt x="139824" y="4369"/>
                  </a:lnTo>
                  <a:lnTo>
                    <a:pt x="162841" y="21410"/>
                  </a:lnTo>
                  <a:lnTo>
                    <a:pt x="175101" y="44219"/>
                  </a:lnTo>
                  <a:lnTo>
                    <a:pt x="184910" y="816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509150" y="5519341"/>
              <a:ext cx="27423" cy="452471"/>
            </a:xfrm>
            <a:custGeom>
              <a:avLst/>
              <a:gdLst/>
              <a:ahLst/>
              <a:cxnLst/>
              <a:rect l="0" t="0" r="0" b="0"/>
              <a:pathLst>
                <a:path w="27423" h="452471">
                  <a:moveTo>
                    <a:pt x="27422" y="0"/>
                  </a:moveTo>
                  <a:lnTo>
                    <a:pt x="16570" y="48807"/>
                  </a:lnTo>
                  <a:lnTo>
                    <a:pt x="14558" y="102315"/>
                  </a:lnTo>
                  <a:lnTo>
                    <a:pt x="9900" y="158287"/>
                  </a:lnTo>
                  <a:lnTo>
                    <a:pt x="2933" y="211942"/>
                  </a:lnTo>
                  <a:lnTo>
                    <a:pt x="1304" y="254161"/>
                  </a:lnTo>
                  <a:lnTo>
                    <a:pt x="579" y="298316"/>
                  </a:lnTo>
                  <a:lnTo>
                    <a:pt x="171" y="358721"/>
                  </a:lnTo>
                  <a:lnTo>
                    <a:pt x="51" y="41521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413172" y="5793565"/>
              <a:ext cx="191957" cy="54846"/>
            </a:xfrm>
            <a:custGeom>
              <a:avLst/>
              <a:gdLst/>
              <a:ahLst/>
              <a:cxnLst/>
              <a:rect l="0" t="0" r="0" b="0"/>
              <a:pathLst>
                <a:path w="191957" h="54846">
                  <a:moveTo>
                    <a:pt x="0" y="54845"/>
                  </a:moveTo>
                  <a:lnTo>
                    <a:pt x="57252" y="35761"/>
                  </a:lnTo>
                  <a:lnTo>
                    <a:pt x="113212" y="18123"/>
                  </a:lnTo>
                  <a:lnTo>
                    <a:pt x="174145" y="4032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644566" y="5758717"/>
              <a:ext cx="317054" cy="185672"/>
            </a:xfrm>
            <a:custGeom>
              <a:avLst/>
              <a:gdLst/>
              <a:ahLst/>
              <a:cxnLst/>
              <a:rect l="0" t="0" r="0" b="0"/>
              <a:pathLst>
                <a:path w="317054" h="185672">
                  <a:moveTo>
                    <a:pt x="42829" y="103404"/>
                  </a:moveTo>
                  <a:lnTo>
                    <a:pt x="73719" y="46152"/>
                  </a:lnTo>
                  <a:lnTo>
                    <a:pt x="75347" y="20067"/>
                  </a:lnTo>
                  <a:lnTo>
                    <a:pt x="73649" y="6712"/>
                  </a:lnTo>
                  <a:lnTo>
                    <a:pt x="69470" y="857"/>
                  </a:lnTo>
                  <a:lnTo>
                    <a:pt x="63637" y="0"/>
                  </a:lnTo>
                  <a:lnTo>
                    <a:pt x="56701" y="2475"/>
                  </a:lnTo>
                  <a:lnTo>
                    <a:pt x="32382" y="27795"/>
                  </a:lnTo>
                  <a:lnTo>
                    <a:pt x="5879" y="64243"/>
                  </a:lnTo>
                  <a:lnTo>
                    <a:pt x="0" y="94633"/>
                  </a:lnTo>
                  <a:lnTo>
                    <a:pt x="3989" y="125404"/>
                  </a:lnTo>
                  <a:lnTo>
                    <a:pt x="15919" y="149238"/>
                  </a:lnTo>
                  <a:lnTo>
                    <a:pt x="26412" y="156812"/>
                  </a:lnTo>
                  <a:lnTo>
                    <a:pt x="54322" y="165228"/>
                  </a:lnTo>
                  <a:lnTo>
                    <a:pt x="82977" y="160843"/>
                  </a:lnTo>
                  <a:lnTo>
                    <a:pt x="109424" y="147214"/>
                  </a:lnTo>
                  <a:lnTo>
                    <a:pt x="131334" y="125923"/>
                  </a:lnTo>
                  <a:lnTo>
                    <a:pt x="159281" y="65590"/>
                  </a:lnTo>
                  <a:lnTo>
                    <a:pt x="169743" y="36323"/>
                  </a:lnTo>
                  <a:lnTo>
                    <a:pt x="174666" y="32785"/>
                  </a:lnTo>
                  <a:lnTo>
                    <a:pt x="179472" y="36520"/>
                  </a:lnTo>
                  <a:lnTo>
                    <a:pt x="204255" y="91719"/>
                  </a:lnTo>
                  <a:lnTo>
                    <a:pt x="244722" y="151237"/>
                  </a:lnTo>
                  <a:lnTo>
                    <a:pt x="278864" y="173099"/>
                  </a:lnTo>
                  <a:lnTo>
                    <a:pt x="317053" y="1856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824507" y="5711298"/>
              <a:ext cx="150825" cy="342781"/>
            </a:xfrm>
            <a:custGeom>
              <a:avLst/>
              <a:gdLst/>
              <a:ahLst/>
              <a:cxnLst/>
              <a:rect l="0" t="0" r="0" b="0"/>
              <a:pathLst>
                <a:path w="150825" h="342781">
                  <a:moveTo>
                    <a:pt x="150824" y="0"/>
                  </a:moveTo>
                  <a:lnTo>
                    <a:pt x="128931" y="45309"/>
                  </a:lnTo>
                  <a:lnTo>
                    <a:pt x="104050" y="104495"/>
                  </a:lnTo>
                  <a:lnTo>
                    <a:pt x="77380" y="167227"/>
                  </a:lnTo>
                  <a:lnTo>
                    <a:pt x="51704" y="217638"/>
                  </a:lnTo>
                  <a:lnTo>
                    <a:pt x="32248" y="270492"/>
                  </a:lnTo>
                  <a:lnTo>
                    <a:pt x="7273" y="32669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52413" y="5327385"/>
            <a:ext cx="1140731" cy="740405"/>
            <a:chOff x="3252413" y="5327385"/>
            <a:chExt cx="1140731" cy="740405"/>
          </a:xfrm>
        </p:grpSpPr>
        <p:sp>
          <p:nvSpPr>
            <p:cNvPr id="98" name="Freeform 97"/>
            <p:cNvSpPr/>
            <p:nvPr/>
          </p:nvSpPr>
          <p:spPr>
            <a:xfrm>
              <a:off x="3252413" y="5697587"/>
              <a:ext cx="120543" cy="356492"/>
            </a:xfrm>
            <a:custGeom>
              <a:avLst/>
              <a:gdLst/>
              <a:ahLst/>
              <a:cxnLst/>
              <a:rect l="0" t="0" r="0" b="0"/>
              <a:pathLst>
                <a:path w="120543" h="356492">
                  <a:moveTo>
                    <a:pt x="10853" y="0"/>
                  </a:moveTo>
                  <a:lnTo>
                    <a:pt x="0" y="48807"/>
                  </a:lnTo>
                  <a:lnTo>
                    <a:pt x="2051" y="98252"/>
                  </a:lnTo>
                  <a:lnTo>
                    <a:pt x="9988" y="132028"/>
                  </a:lnTo>
                  <a:lnTo>
                    <a:pt x="39910" y="195015"/>
                  </a:lnTo>
                  <a:lnTo>
                    <a:pt x="66182" y="247708"/>
                  </a:lnTo>
                  <a:lnTo>
                    <a:pt x="89201" y="297853"/>
                  </a:lnTo>
                  <a:lnTo>
                    <a:pt x="120542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279290" y="5341096"/>
              <a:ext cx="121089" cy="712983"/>
            </a:xfrm>
            <a:custGeom>
              <a:avLst/>
              <a:gdLst/>
              <a:ahLst/>
              <a:cxnLst/>
              <a:rect l="0" t="0" r="0" b="0"/>
              <a:pathLst>
                <a:path w="121089" h="712983">
                  <a:moveTo>
                    <a:pt x="121088" y="0"/>
                  </a:moveTo>
                  <a:lnTo>
                    <a:pt x="99251" y="14557"/>
                  </a:lnTo>
                  <a:lnTo>
                    <a:pt x="84468" y="37954"/>
                  </a:lnTo>
                  <a:lnTo>
                    <a:pt x="62564" y="95350"/>
                  </a:lnTo>
                  <a:lnTo>
                    <a:pt x="42044" y="153746"/>
                  </a:lnTo>
                  <a:lnTo>
                    <a:pt x="21833" y="215336"/>
                  </a:lnTo>
                  <a:lnTo>
                    <a:pt x="16036" y="264809"/>
                  </a:lnTo>
                  <a:lnTo>
                    <a:pt x="5494" y="322216"/>
                  </a:lnTo>
                  <a:lnTo>
                    <a:pt x="0" y="382729"/>
                  </a:lnTo>
                  <a:lnTo>
                    <a:pt x="2778" y="426552"/>
                  </a:lnTo>
                  <a:lnTo>
                    <a:pt x="9090" y="471420"/>
                  </a:lnTo>
                  <a:lnTo>
                    <a:pt x="16974" y="516752"/>
                  </a:lnTo>
                  <a:lnTo>
                    <a:pt x="37256" y="577820"/>
                  </a:lnTo>
                  <a:lnTo>
                    <a:pt x="62563" y="627230"/>
                  </a:lnTo>
                  <a:lnTo>
                    <a:pt x="103432" y="690687"/>
                  </a:lnTo>
                  <a:lnTo>
                    <a:pt x="121088" y="71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619757" y="5519341"/>
              <a:ext cx="1" cy="370204"/>
            </a:xfrm>
            <a:custGeom>
              <a:avLst/>
              <a:gdLst/>
              <a:ahLst/>
              <a:cxnLst/>
              <a:rect l="0" t="0" r="0" b="0"/>
              <a:pathLst>
                <a:path w="1" h="370204">
                  <a:moveTo>
                    <a:pt x="0" y="0"/>
                  </a:moveTo>
                  <a:lnTo>
                    <a:pt x="0" y="59660"/>
                  </a:lnTo>
                  <a:lnTo>
                    <a:pt x="0" y="115179"/>
                  </a:lnTo>
                  <a:lnTo>
                    <a:pt x="0" y="157833"/>
                  </a:lnTo>
                  <a:lnTo>
                    <a:pt x="0" y="202182"/>
                  </a:lnTo>
                  <a:lnTo>
                    <a:pt x="0" y="262696"/>
                  </a:lnTo>
                  <a:lnTo>
                    <a:pt x="0" y="319221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756869" y="5766143"/>
              <a:ext cx="59440" cy="274225"/>
            </a:xfrm>
            <a:custGeom>
              <a:avLst/>
              <a:gdLst/>
              <a:ahLst/>
              <a:cxnLst/>
              <a:rect l="0" t="0" r="0" b="0"/>
              <a:pathLst>
                <a:path w="59440" h="274225">
                  <a:moveTo>
                    <a:pt x="0" y="0"/>
                  </a:moveTo>
                  <a:lnTo>
                    <a:pt x="45250" y="48297"/>
                  </a:lnTo>
                  <a:lnTo>
                    <a:pt x="57182" y="71740"/>
                  </a:lnTo>
                  <a:lnTo>
                    <a:pt x="59439" y="97394"/>
                  </a:lnTo>
                  <a:lnTo>
                    <a:pt x="48474" y="158381"/>
                  </a:lnTo>
                  <a:lnTo>
                    <a:pt x="28751" y="21112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017382" y="5539485"/>
              <a:ext cx="178175" cy="459749"/>
            </a:xfrm>
            <a:custGeom>
              <a:avLst/>
              <a:gdLst/>
              <a:ahLst/>
              <a:cxnLst/>
              <a:rect l="0" t="0" r="0" b="0"/>
              <a:pathLst>
                <a:path w="178175" h="459749">
                  <a:moveTo>
                    <a:pt x="0" y="7279"/>
                  </a:moveTo>
                  <a:lnTo>
                    <a:pt x="21836" y="0"/>
                  </a:lnTo>
                  <a:lnTo>
                    <a:pt x="44745" y="4551"/>
                  </a:lnTo>
                  <a:lnTo>
                    <a:pt x="57253" y="10031"/>
                  </a:lnTo>
                  <a:lnTo>
                    <a:pt x="75212" y="28307"/>
                  </a:lnTo>
                  <a:lnTo>
                    <a:pt x="82134" y="39579"/>
                  </a:lnTo>
                  <a:lnTo>
                    <a:pt x="85763" y="68354"/>
                  </a:lnTo>
                  <a:lnTo>
                    <a:pt x="80774" y="99932"/>
                  </a:lnTo>
                  <a:lnTo>
                    <a:pt x="52744" y="157445"/>
                  </a:lnTo>
                  <a:lnTo>
                    <a:pt x="34106" y="183709"/>
                  </a:lnTo>
                  <a:lnTo>
                    <a:pt x="5535" y="209531"/>
                  </a:lnTo>
                  <a:lnTo>
                    <a:pt x="5214" y="209146"/>
                  </a:lnTo>
                  <a:lnTo>
                    <a:pt x="14505" y="200593"/>
                  </a:lnTo>
                  <a:lnTo>
                    <a:pt x="33869" y="186636"/>
                  </a:lnTo>
                  <a:lnTo>
                    <a:pt x="85024" y="176205"/>
                  </a:lnTo>
                  <a:lnTo>
                    <a:pt x="118532" y="181890"/>
                  </a:lnTo>
                  <a:lnTo>
                    <a:pt x="159029" y="202222"/>
                  </a:lnTo>
                  <a:lnTo>
                    <a:pt x="170005" y="210367"/>
                  </a:lnTo>
                  <a:lnTo>
                    <a:pt x="175799" y="221891"/>
                  </a:lnTo>
                  <a:lnTo>
                    <a:pt x="178174" y="250946"/>
                  </a:lnTo>
                  <a:lnTo>
                    <a:pt x="163667" y="301564"/>
                  </a:lnTo>
                  <a:lnTo>
                    <a:pt x="132792" y="355156"/>
                  </a:lnTo>
                  <a:lnTo>
                    <a:pt x="70467" y="407490"/>
                  </a:lnTo>
                  <a:lnTo>
                    <a:pt x="15725" y="448072"/>
                  </a:lnTo>
                  <a:lnTo>
                    <a:pt x="0" y="459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085938" y="5327385"/>
              <a:ext cx="307206" cy="740405"/>
            </a:xfrm>
            <a:custGeom>
              <a:avLst/>
              <a:gdLst/>
              <a:ahLst/>
              <a:cxnLst/>
              <a:rect l="0" t="0" r="0" b="0"/>
              <a:pathLst>
                <a:path w="307206" h="740405">
                  <a:moveTo>
                    <a:pt x="0" y="0"/>
                  </a:moveTo>
                  <a:lnTo>
                    <a:pt x="57253" y="26362"/>
                  </a:lnTo>
                  <a:lnTo>
                    <a:pt x="119655" y="58165"/>
                  </a:lnTo>
                  <a:lnTo>
                    <a:pt x="168612" y="102509"/>
                  </a:lnTo>
                  <a:lnTo>
                    <a:pt x="214744" y="158115"/>
                  </a:lnTo>
                  <a:lnTo>
                    <a:pt x="260504" y="220339"/>
                  </a:lnTo>
                  <a:lnTo>
                    <a:pt x="289795" y="274413"/>
                  </a:lnTo>
                  <a:lnTo>
                    <a:pt x="300442" y="317980"/>
                  </a:lnTo>
                  <a:lnTo>
                    <a:pt x="307205" y="368321"/>
                  </a:lnTo>
                  <a:lnTo>
                    <a:pt x="302447" y="429398"/>
                  </a:lnTo>
                  <a:lnTo>
                    <a:pt x="291389" y="478642"/>
                  </a:lnTo>
                  <a:lnTo>
                    <a:pt x="276940" y="532673"/>
                  </a:lnTo>
                  <a:lnTo>
                    <a:pt x="254039" y="594725"/>
                  </a:lnTo>
                  <a:lnTo>
                    <a:pt x="229480" y="650859"/>
                  </a:lnTo>
                  <a:lnTo>
                    <a:pt x="206760" y="707482"/>
                  </a:lnTo>
                  <a:lnTo>
                    <a:pt x="191957" y="740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7870230" y="4724091"/>
            <a:ext cx="43098" cy="63026"/>
          </a:xfrm>
          <a:custGeom>
            <a:avLst/>
            <a:gdLst/>
            <a:ahLst/>
            <a:cxnLst/>
            <a:rect l="0" t="0" r="0" b="0"/>
            <a:pathLst>
              <a:path w="43098" h="63026">
                <a:moveTo>
                  <a:pt x="0" y="0"/>
                </a:moveTo>
                <a:lnTo>
                  <a:pt x="19084" y="57253"/>
                </a:lnTo>
                <a:lnTo>
                  <a:pt x="24910" y="62544"/>
                </a:lnTo>
                <a:lnTo>
                  <a:pt x="31841" y="63025"/>
                </a:lnTo>
                <a:lnTo>
                  <a:pt x="39509" y="60298"/>
                </a:lnTo>
                <a:lnTo>
                  <a:pt x="43097" y="52387"/>
                </a:lnTo>
                <a:lnTo>
                  <a:pt x="43022" y="27346"/>
                </a:lnTo>
                <a:lnTo>
                  <a:pt x="39345" y="21277"/>
                </a:lnTo>
                <a:lnTo>
                  <a:pt x="33847" y="20279"/>
                </a:lnTo>
                <a:lnTo>
                  <a:pt x="27135" y="22660"/>
                </a:lnTo>
                <a:lnTo>
                  <a:pt x="24183" y="28819"/>
                </a:lnTo>
                <a:lnTo>
                  <a:pt x="24967" y="47848"/>
                </a:lnTo>
                <a:lnTo>
                  <a:pt x="28832" y="51704"/>
                </a:lnTo>
                <a:lnTo>
                  <a:pt x="34456" y="51228"/>
                </a:lnTo>
                <a:lnTo>
                  <a:pt x="41252" y="47863"/>
                </a:lnTo>
                <a:lnTo>
                  <a:pt x="42736" y="42573"/>
                </a:lnTo>
                <a:lnTo>
                  <a:pt x="40678" y="36000"/>
                </a:lnTo>
                <a:lnTo>
                  <a:pt x="36259" y="28570"/>
                </a:lnTo>
                <a:lnTo>
                  <a:pt x="31790" y="28188"/>
                </a:lnTo>
                <a:lnTo>
                  <a:pt x="27287" y="32504"/>
                </a:lnTo>
                <a:lnTo>
                  <a:pt x="22761" y="39951"/>
                </a:lnTo>
                <a:lnTo>
                  <a:pt x="24314" y="41868"/>
                </a:lnTo>
                <a:lnTo>
                  <a:pt x="38229" y="35874"/>
                </a:lnTo>
                <a:lnTo>
                  <a:pt x="40720" y="33057"/>
                </a:lnTo>
                <a:lnTo>
                  <a:pt x="39334" y="31179"/>
                </a:lnTo>
                <a:lnTo>
                  <a:pt x="27422" y="274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7883940" y="3599773"/>
            <a:ext cx="27424" cy="466182"/>
            <a:chOff x="7883940" y="3599773"/>
            <a:chExt cx="27424" cy="466182"/>
          </a:xfrm>
        </p:grpSpPr>
        <p:sp>
          <p:nvSpPr>
            <p:cNvPr id="106" name="Freeform 105"/>
            <p:cNvSpPr/>
            <p:nvPr/>
          </p:nvSpPr>
          <p:spPr>
            <a:xfrm>
              <a:off x="7911363" y="3599773"/>
              <a:ext cx="1" cy="137113"/>
            </a:xfrm>
            <a:custGeom>
              <a:avLst/>
              <a:gdLst/>
              <a:ahLst/>
              <a:cxnLst/>
              <a:rect l="0" t="0" r="0" b="0"/>
              <a:pathLst>
                <a:path w="1" h="137113">
                  <a:moveTo>
                    <a:pt x="0" y="0"/>
                  </a:moveTo>
                  <a:lnTo>
                    <a:pt x="0" y="59660"/>
                  </a:lnTo>
                  <a:lnTo>
                    <a:pt x="0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883940" y="3956264"/>
              <a:ext cx="13713" cy="109691"/>
            </a:xfrm>
            <a:custGeom>
              <a:avLst/>
              <a:gdLst/>
              <a:ahLst/>
              <a:cxnLst/>
              <a:rect l="0" t="0" r="0" b="0"/>
              <a:pathLst>
                <a:path w="13713" h="109691">
                  <a:moveTo>
                    <a:pt x="13712" y="0"/>
                  </a:moveTo>
                  <a:lnTo>
                    <a:pt x="2859" y="48808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Freeform 108"/>
          <p:cNvSpPr/>
          <p:nvPr/>
        </p:nvSpPr>
        <p:spPr>
          <a:xfrm>
            <a:off x="7883940" y="4504712"/>
            <a:ext cx="13713" cy="137113"/>
          </a:xfrm>
          <a:custGeom>
            <a:avLst/>
            <a:gdLst/>
            <a:ahLst/>
            <a:cxnLst/>
            <a:rect l="0" t="0" r="0" b="0"/>
            <a:pathLst>
              <a:path w="13713" h="137113">
                <a:moveTo>
                  <a:pt x="13712" y="0"/>
                </a:moveTo>
                <a:lnTo>
                  <a:pt x="2859" y="48807"/>
                </a:lnTo>
                <a:lnTo>
                  <a:pt x="847" y="94190"/>
                </a:lnTo>
                <a:lnTo>
                  <a:pt x="0" y="13711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897652" y="5012027"/>
            <a:ext cx="13712" cy="205669"/>
          </a:xfrm>
          <a:custGeom>
            <a:avLst/>
            <a:gdLst/>
            <a:ahLst/>
            <a:cxnLst/>
            <a:rect l="0" t="0" r="0" b="0"/>
            <a:pathLst>
              <a:path w="13712" h="205669">
                <a:moveTo>
                  <a:pt x="13711" y="0"/>
                </a:moveTo>
                <a:lnTo>
                  <a:pt x="2859" y="48807"/>
                </a:lnTo>
                <a:lnTo>
                  <a:pt x="847" y="98252"/>
                </a:lnTo>
                <a:lnTo>
                  <a:pt x="250" y="151497"/>
                </a:lnTo>
                <a:lnTo>
                  <a:pt x="0" y="2056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911363" y="5656453"/>
            <a:ext cx="13712" cy="219380"/>
          </a:xfrm>
          <a:custGeom>
            <a:avLst/>
            <a:gdLst/>
            <a:ahLst/>
            <a:cxnLst/>
            <a:rect l="0" t="0" r="0" b="0"/>
            <a:pathLst>
              <a:path w="13712" h="219380">
                <a:moveTo>
                  <a:pt x="0" y="0"/>
                </a:moveTo>
                <a:lnTo>
                  <a:pt x="0" y="45309"/>
                </a:lnTo>
                <a:lnTo>
                  <a:pt x="1523" y="104495"/>
                </a:lnTo>
                <a:lnTo>
                  <a:pt x="9423" y="165704"/>
                </a:lnTo>
                <a:lnTo>
                  <a:pt x="13711" y="2193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900446" y="6204901"/>
            <a:ext cx="10918" cy="287937"/>
          </a:xfrm>
          <a:custGeom>
            <a:avLst/>
            <a:gdLst/>
            <a:ahLst/>
            <a:cxnLst/>
            <a:rect l="0" t="0" r="0" b="0"/>
            <a:pathLst>
              <a:path w="10918" h="287937">
                <a:moveTo>
                  <a:pt x="10917" y="0"/>
                </a:moveTo>
                <a:lnTo>
                  <a:pt x="1494" y="35887"/>
                </a:lnTo>
                <a:lnTo>
                  <a:pt x="0" y="90531"/>
                </a:lnTo>
                <a:lnTo>
                  <a:pt x="7005" y="145993"/>
                </a:lnTo>
                <a:lnTo>
                  <a:pt x="9758" y="202544"/>
                </a:lnTo>
                <a:lnTo>
                  <a:pt x="10573" y="259249"/>
                </a:lnTo>
                <a:lnTo>
                  <a:pt x="10917" y="2879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911363" y="6794483"/>
            <a:ext cx="1" cy="164535"/>
          </a:xfrm>
          <a:custGeom>
            <a:avLst/>
            <a:gdLst/>
            <a:ahLst/>
            <a:cxnLst/>
            <a:rect l="0" t="0" r="0" b="0"/>
            <a:pathLst>
              <a:path w="1" h="164535">
                <a:moveTo>
                  <a:pt x="0" y="0"/>
                </a:moveTo>
                <a:lnTo>
                  <a:pt x="0" y="59660"/>
                </a:lnTo>
                <a:lnTo>
                  <a:pt x="0" y="111116"/>
                </a:lnTo>
                <a:lnTo>
                  <a:pt x="0" y="164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370202" y="6286807"/>
            <a:ext cx="2125088" cy="537408"/>
            <a:chOff x="370202" y="6286807"/>
            <a:chExt cx="2125088" cy="537408"/>
          </a:xfrm>
        </p:grpSpPr>
        <p:sp>
          <p:nvSpPr>
            <p:cNvPr id="114" name="Freeform 113"/>
            <p:cNvSpPr/>
            <p:nvPr/>
          </p:nvSpPr>
          <p:spPr>
            <a:xfrm>
              <a:off x="370202" y="6331161"/>
              <a:ext cx="220604" cy="357422"/>
            </a:xfrm>
            <a:custGeom>
              <a:avLst/>
              <a:gdLst/>
              <a:ahLst/>
              <a:cxnLst/>
              <a:rect l="0" t="0" r="0" b="0"/>
              <a:pathLst>
                <a:path w="220604" h="357422">
                  <a:moveTo>
                    <a:pt x="0" y="10852"/>
                  </a:moveTo>
                  <a:lnTo>
                    <a:pt x="48808" y="0"/>
                  </a:lnTo>
                  <a:lnTo>
                    <a:pt x="98253" y="2051"/>
                  </a:lnTo>
                  <a:lnTo>
                    <a:pt x="132029" y="11511"/>
                  </a:lnTo>
                  <a:lnTo>
                    <a:pt x="162276" y="30950"/>
                  </a:lnTo>
                  <a:lnTo>
                    <a:pt x="182828" y="54824"/>
                  </a:lnTo>
                  <a:lnTo>
                    <a:pt x="190441" y="67590"/>
                  </a:lnTo>
                  <a:lnTo>
                    <a:pt x="194838" y="93961"/>
                  </a:lnTo>
                  <a:lnTo>
                    <a:pt x="193878" y="107391"/>
                  </a:lnTo>
                  <a:lnTo>
                    <a:pt x="180623" y="130440"/>
                  </a:lnTo>
                  <a:lnTo>
                    <a:pt x="143403" y="160545"/>
                  </a:lnTo>
                  <a:lnTo>
                    <a:pt x="127595" y="170063"/>
                  </a:lnTo>
                  <a:lnTo>
                    <a:pt x="112486" y="173361"/>
                  </a:lnTo>
                  <a:lnTo>
                    <a:pt x="83510" y="168900"/>
                  </a:lnTo>
                  <a:lnTo>
                    <a:pt x="78526" y="164969"/>
                  </a:lnTo>
                  <a:lnTo>
                    <a:pt x="79773" y="160824"/>
                  </a:lnTo>
                  <a:lnTo>
                    <a:pt x="85175" y="156538"/>
                  </a:lnTo>
                  <a:lnTo>
                    <a:pt x="93347" y="155203"/>
                  </a:lnTo>
                  <a:lnTo>
                    <a:pt x="114614" y="157783"/>
                  </a:lnTo>
                  <a:lnTo>
                    <a:pt x="152283" y="175080"/>
                  </a:lnTo>
                  <a:lnTo>
                    <a:pt x="185111" y="206781"/>
                  </a:lnTo>
                  <a:lnTo>
                    <a:pt x="214135" y="245119"/>
                  </a:lnTo>
                  <a:lnTo>
                    <a:pt x="220603" y="275950"/>
                  </a:lnTo>
                  <a:lnTo>
                    <a:pt x="216877" y="306920"/>
                  </a:lnTo>
                  <a:lnTo>
                    <a:pt x="205064" y="330840"/>
                  </a:lnTo>
                  <a:lnTo>
                    <a:pt x="185595" y="347565"/>
                  </a:lnTo>
                  <a:lnTo>
                    <a:pt x="174004" y="354158"/>
                  </a:lnTo>
                  <a:lnTo>
                    <a:pt x="148938" y="357421"/>
                  </a:lnTo>
                  <a:lnTo>
                    <a:pt x="95606" y="347103"/>
                  </a:lnTo>
                  <a:lnTo>
                    <a:pt x="42584" y="328870"/>
                  </a:lnTo>
                  <a:lnTo>
                    <a:pt x="0" y="2987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48448" y="6712216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0" y="0"/>
                  </a:moveTo>
                  <a:lnTo>
                    <a:pt x="1371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08961" y="6410569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0" y="0"/>
                  </a:moveTo>
                  <a:lnTo>
                    <a:pt x="1523" y="45309"/>
                  </a:lnTo>
                  <a:lnTo>
                    <a:pt x="12470" y="104495"/>
                  </a:lnTo>
                  <a:lnTo>
                    <a:pt x="26363" y="148007"/>
                  </a:lnTo>
                  <a:lnTo>
                    <a:pt x="38631" y="192736"/>
                  </a:lnTo>
                  <a:lnTo>
                    <a:pt x="54103" y="252619"/>
                  </a:lnTo>
                  <a:lnTo>
                    <a:pt x="68556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99271" y="6300880"/>
              <a:ext cx="280597" cy="396108"/>
            </a:xfrm>
            <a:custGeom>
              <a:avLst/>
              <a:gdLst/>
              <a:ahLst/>
              <a:cxnLst/>
              <a:rect l="0" t="0" r="0" b="0"/>
              <a:pathLst>
                <a:path w="280597" h="396108">
                  <a:moveTo>
                    <a:pt x="0" y="0"/>
                  </a:moveTo>
                  <a:lnTo>
                    <a:pt x="29115" y="7278"/>
                  </a:lnTo>
                  <a:lnTo>
                    <a:pt x="69058" y="33641"/>
                  </a:lnTo>
                  <a:lnTo>
                    <a:pt x="126326" y="85944"/>
                  </a:lnTo>
                  <a:lnTo>
                    <a:pt x="181396" y="141884"/>
                  </a:lnTo>
                  <a:lnTo>
                    <a:pt x="219099" y="192899"/>
                  </a:lnTo>
                  <a:lnTo>
                    <a:pt x="250781" y="241494"/>
                  </a:lnTo>
                  <a:lnTo>
                    <a:pt x="271423" y="282529"/>
                  </a:lnTo>
                  <a:lnTo>
                    <a:pt x="280596" y="326158"/>
                  </a:lnTo>
                  <a:lnTo>
                    <a:pt x="276549" y="358753"/>
                  </a:lnTo>
                  <a:lnTo>
                    <a:pt x="271203" y="371710"/>
                  </a:lnTo>
                  <a:lnTo>
                    <a:pt x="260023" y="380348"/>
                  </a:lnTo>
                  <a:lnTo>
                    <a:pt x="209416" y="392505"/>
                  </a:lnTo>
                  <a:lnTo>
                    <a:pt x="155150" y="396107"/>
                  </a:lnTo>
                  <a:lnTo>
                    <a:pt x="105047" y="395652"/>
                  </a:lnTo>
                  <a:lnTo>
                    <a:pt x="68556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030643" y="6506548"/>
              <a:ext cx="107388" cy="209068"/>
            </a:xfrm>
            <a:custGeom>
              <a:avLst/>
              <a:gdLst/>
              <a:ahLst/>
              <a:cxnLst/>
              <a:rect l="0" t="0" r="0" b="0"/>
              <a:pathLst>
                <a:path w="107388" h="209068">
                  <a:moveTo>
                    <a:pt x="11408" y="82267"/>
                  </a:moveTo>
                  <a:lnTo>
                    <a:pt x="11408" y="141927"/>
                  </a:lnTo>
                  <a:lnTo>
                    <a:pt x="18687" y="203911"/>
                  </a:lnTo>
                  <a:lnTo>
                    <a:pt x="19308" y="209067"/>
                  </a:lnTo>
                  <a:lnTo>
                    <a:pt x="18198" y="207934"/>
                  </a:lnTo>
                  <a:lnTo>
                    <a:pt x="5471" y="158719"/>
                  </a:lnTo>
                  <a:lnTo>
                    <a:pt x="0" y="104750"/>
                  </a:lnTo>
                  <a:lnTo>
                    <a:pt x="5658" y="57444"/>
                  </a:lnTo>
                  <a:lnTo>
                    <a:pt x="16978" y="32640"/>
                  </a:lnTo>
                  <a:lnTo>
                    <a:pt x="24262" y="21760"/>
                  </a:lnTo>
                  <a:lnTo>
                    <a:pt x="35212" y="14507"/>
                  </a:lnTo>
                  <a:lnTo>
                    <a:pt x="84384" y="2866"/>
                  </a:lnTo>
                  <a:lnTo>
                    <a:pt x="10738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143636" y="6543432"/>
              <a:ext cx="186352" cy="237341"/>
            </a:xfrm>
            <a:custGeom>
              <a:avLst/>
              <a:gdLst/>
              <a:ahLst/>
              <a:cxnLst/>
              <a:rect l="0" t="0" r="0" b="0"/>
              <a:pathLst>
                <a:path w="186352" h="237341">
                  <a:moveTo>
                    <a:pt x="145217" y="45383"/>
                  </a:moveTo>
                  <a:lnTo>
                    <a:pt x="137938" y="23546"/>
                  </a:lnTo>
                  <a:lnTo>
                    <a:pt x="122177" y="8763"/>
                  </a:lnTo>
                  <a:lnTo>
                    <a:pt x="111575" y="2688"/>
                  </a:lnTo>
                  <a:lnTo>
                    <a:pt x="87608" y="0"/>
                  </a:lnTo>
                  <a:lnTo>
                    <a:pt x="74818" y="1417"/>
                  </a:lnTo>
                  <a:lnTo>
                    <a:pt x="52482" y="15179"/>
                  </a:lnTo>
                  <a:lnTo>
                    <a:pt x="13316" y="53974"/>
                  </a:lnTo>
                  <a:lnTo>
                    <a:pt x="2804" y="84749"/>
                  </a:lnTo>
                  <a:lnTo>
                    <a:pt x="0" y="103620"/>
                  </a:lnTo>
                  <a:lnTo>
                    <a:pt x="2702" y="119247"/>
                  </a:lnTo>
                  <a:lnTo>
                    <a:pt x="17891" y="144737"/>
                  </a:lnTo>
                  <a:lnTo>
                    <a:pt x="29864" y="151228"/>
                  </a:lnTo>
                  <a:lnTo>
                    <a:pt x="59417" y="154380"/>
                  </a:lnTo>
                  <a:lnTo>
                    <a:pt x="84740" y="146639"/>
                  </a:lnTo>
                  <a:lnTo>
                    <a:pt x="95758" y="140310"/>
                  </a:lnTo>
                  <a:lnTo>
                    <a:pt x="112063" y="121089"/>
                  </a:lnTo>
                  <a:lnTo>
                    <a:pt x="134944" y="71509"/>
                  </a:lnTo>
                  <a:lnTo>
                    <a:pt x="138368" y="68895"/>
                  </a:lnTo>
                  <a:lnTo>
                    <a:pt x="140651" y="73246"/>
                  </a:lnTo>
                  <a:lnTo>
                    <a:pt x="151594" y="131292"/>
                  </a:lnTo>
                  <a:lnTo>
                    <a:pt x="168426" y="192694"/>
                  </a:lnTo>
                  <a:lnTo>
                    <a:pt x="186351" y="237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387625" y="6533970"/>
              <a:ext cx="310020" cy="290245"/>
            </a:xfrm>
            <a:custGeom>
              <a:avLst/>
              <a:gdLst/>
              <a:ahLst/>
              <a:cxnLst/>
              <a:rect l="0" t="0" r="0" b="0"/>
              <a:pathLst>
                <a:path w="310020" h="290245">
                  <a:moveTo>
                    <a:pt x="10918" y="0"/>
                  </a:moveTo>
                  <a:lnTo>
                    <a:pt x="1495" y="45309"/>
                  </a:lnTo>
                  <a:lnTo>
                    <a:pt x="0" y="102971"/>
                  </a:lnTo>
                  <a:lnTo>
                    <a:pt x="10053" y="157804"/>
                  </a:lnTo>
                  <a:lnTo>
                    <a:pt x="31651" y="202151"/>
                  </a:lnTo>
                  <a:lnTo>
                    <a:pt x="48571" y="224926"/>
                  </a:lnTo>
                  <a:lnTo>
                    <a:pt x="58872" y="230695"/>
                  </a:lnTo>
                  <a:lnTo>
                    <a:pt x="82505" y="233041"/>
                  </a:lnTo>
                  <a:lnTo>
                    <a:pt x="104181" y="224944"/>
                  </a:lnTo>
                  <a:lnTo>
                    <a:pt x="142923" y="194919"/>
                  </a:lnTo>
                  <a:lnTo>
                    <a:pt x="163444" y="161350"/>
                  </a:lnTo>
                  <a:lnTo>
                    <a:pt x="164400" y="157841"/>
                  </a:lnTo>
                  <a:lnTo>
                    <a:pt x="157336" y="166130"/>
                  </a:lnTo>
                  <a:lnTo>
                    <a:pt x="155758" y="174739"/>
                  </a:lnTo>
                  <a:lnTo>
                    <a:pt x="164170" y="221395"/>
                  </a:lnTo>
                  <a:lnTo>
                    <a:pt x="173485" y="246174"/>
                  </a:lnTo>
                  <a:lnTo>
                    <a:pt x="187781" y="267344"/>
                  </a:lnTo>
                  <a:lnTo>
                    <a:pt x="212416" y="282846"/>
                  </a:lnTo>
                  <a:lnTo>
                    <a:pt x="227517" y="289113"/>
                  </a:lnTo>
                  <a:lnTo>
                    <a:pt x="240632" y="290244"/>
                  </a:lnTo>
                  <a:lnTo>
                    <a:pt x="263328" y="283375"/>
                  </a:lnTo>
                  <a:lnTo>
                    <a:pt x="293236" y="255099"/>
                  </a:lnTo>
                  <a:lnTo>
                    <a:pt x="303974" y="226622"/>
                  </a:lnTo>
                  <a:lnTo>
                    <a:pt x="310019" y="176329"/>
                  </a:lnTo>
                  <a:lnTo>
                    <a:pt x="308386" y="140831"/>
                  </a:lnTo>
                  <a:lnTo>
                    <a:pt x="290336" y="88109"/>
                  </a:lnTo>
                  <a:lnTo>
                    <a:pt x="256940" y="32639"/>
                  </a:lnTo>
                  <a:lnTo>
                    <a:pt x="2302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823590" y="6315144"/>
              <a:ext cx="197048" cy="433138"/>
            </a:xfrm>
            <a:custGeom>
              <a:avLst/>
              <a:gdLst/>
              <a:ahLst/>
              <a:cxnLst/>
              <a:rect l="0" t="0" r="0" b="0"/>
              <a:pathLst>
                <a:path w="197048" h="433138">
                  <a:moveTo>
                    <a:pt x="0" y="136559"/>
                  </a:moveTo>
                  <a:lnTo>
                    <a:pt x="0" y="180232"/>
                  </a:lnTo>
                  <a:lnTo>
                    <a:pt x="0" y="221986"/>
                  </a:lnTo>
                  <a:lnTo>
                    <a:pt x="1523" y="265934"/>
                  </a:lnTo>
                  <a:lnTo>
                    <a:pt x="7279" y="310859"/>
                  </a:lnTo>
                  <a:lnTo>
                    <a:pt x="11805" y="371697"/>
                  </a:lnTo>
                  <a:lnTo>
                    <a:pt x="20425" y="428317"/>
                  </a:lnTo>
                  <a:lnTo>
                    <a:pt x="22758" y="433137"/>
                  </a:lnTo>
                  <a:lnTo>
                    <a:pt x="24312" y="428733"/>
                  </a:lnTo>
                  <a:lnTo>
                    <a:pt x="26808" y="366932"/>
                  </a:lnTo>
                  <a:lnTo>
                    <a:pt x="27240" y="303505"/>
                  </a:lnTo>
                  <a:lnTo>
                    <a:pt x="34647" y="251026"/>
                  </a:lnTo>
                  <a:lnTo>
                    <a:pt x="38251" y="208762"/>
                  </a:lnTo>
                  <a:lnTo>
                    <a:pt x="39852" y="161032"/>
                  </a:lnTo>
                  <a:lnTo>
                    <a:pt x="40564" y="114427"/>
                  </a:lnTo>
                  <a:lnTo>
                    <a:pt x="48243" y="59922"/>
                  </a:lnTo>
                  <a:lnTo>
                    <a:pt x="55064" y="277"/>
                  </a:lnTo>
                  <a:lnTo>
                    <a:pt x="58038" y="0"/>
                  </a:lnTo>
                  <a:lnTo>
                    <a:pt x="61544" y="4386"/>
                  </a:lnTo>
                  <a:lnTo>
                    <a:pt x="71695" y="67600"/>
                  </a:lnTo>
                  <a:lnTo>
                    <a:pt x="83197" y="121205"/>
                  </a:lnTo>
                  <a:lnTo>
                    <a:pt x="96254" y="182792"/>
                  </a:lnTo>
                  <a:lnTo>
                    <a:pt x="114314" y="244547"/>
                  </a:lnTo>
                  <a:lnTo>
                    <a:pt x="134076" y="299234"/>
                  </a:lnTo>
                  <a:lnTo>
                    <a:pt x="165740" y="349083"/>
                  </a:lnTo>
                  <a:lnTo>
                    <a:pt x="197047" y="402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823590" y="6492837"/>
              <a:ext cx="150824" cy="54845"/>
            </a:xfrm>
            <a:custGeom>
              <a:avLst/>
              <a:gdLst/>
              <a:ahLst/>
              <a:cxnLst/>
              <a:rect l="0" t="0" r="0" b="0"/>
              <a:pathLst>
                <a:path w="150824" h="54845">
                  <a:moveTo>
                    <a:pt x="0" y="0"/>
                  </a:moveTo>
                  <a:lnTo>
                    <a:pt x="14557" y="14557"/>
                  </a:lnTo>
                  <a:lnTo>
                    <a:pt x="67143" y="35827"/>
                  </a:lnTo>
                  <a:lnTo>
                    <a:pt x="119059" y="50636"/>
                  </a:lnTo>
                  <a:lnTo>
                    <a:pt x="150823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56680" y="6396858"/>
              <a:ext cx="61478" cy="260262"/>
            </a:xfrm>
            <a:custGeom>
              <a:avLst/>
              <a:gdLst/>
              <a:ahLst/>
              <a:cxnLst/>
              <a:rect l="0" t="0" r="0" b="0"/>
              <a:pathLst>
                <a:path w="61478" h="260262">
                  <a:moveTo>
                    <a:pt x="0" y="0"/>
                  </a:moveTo>
                  <a:lnTo>
                    <a:pt x="0" y="53209"/>
                  </a:lnTo>
                  <a:lnTo>
                    <a:pt x="1524" y="107512"/>
                  </a:lnTo>
                  <a:lnTo>
                    <a:pt x="12470" y="169644"/>
                  </a:lnTo>
                  <a:lnTo>
                    <a:pt x="34334" y="224279"/>
                  </a:lnTo>
                  <a:lnTo>
                    <a:pt x="61477" y="260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022737" y="6369383"/>
              <a:ext cx="284115" cy="260049"/>
            </a:xfrm>
            <a:custGeom>
              <a:avLst/>
              <a:gdLst/>
              <a:ahLst/>
              <a:cxnLst/>
              <a:rect l="0" t="0" r="0" b="0"/>
              <a:pathLst>
                <a:path w="284115" h="260049">
                  <a:moveTo>
                    <a:pt x="284114" y="260048"/>
                  </a:moveTo>
                  <a:lnTo>
                    <a:pt x="284113" y="218724"/>
                  </a:lnTo>
                  <a:lnTo>
                    <a:pt x="278179" y="171890"/>
                  </a:lnTo>
                  <a:lnTo>
                    <a:pt x="268940" y="125176"/>
                  </a:lnTo>
                  <a:lnTo>
                    <a:pt x="245085" y="73182"/>
                  </a:lnTo>
                  <a:lnTo>
                    <a:pt x="208225" y="30353"/>
                  </a:lnTo>
                  <a:lnTo>
                    <a:pt x="176403" y="7934"/>
                  </a:lnTo>
                  <a:lnTo>
                    <a:pt x="137884" y="0"/>
                  </a:lnTo>
                  <a:lnTo>
                    <a:pt x="98421" y="3076"/>
                  </a:lnTo>
                  <a:lnTo>
                    <a:pt x="65647" y="14600"/>
                  </a:lnTo>
                  <a:lnTo>
                    <a:pt x="21501" y="45497"/>
                  </a:lnTo>
                  <a:lnTo>
                    <a:pt x="5561" y="78650"/>
                  </a:lnTo>
                  <a:lnTo>
                    <a:pt x="0" y="118776"/>
                  </a:lnTo>
                  <a:lnTo>
                    <a:pt x="5435" y="181144"/>
                  </a:lnTo>
                  <a:lnTo>
                    <a:pt x="16858" y="232520"/>
                  </a:lnTo>
                  <a:lnTo>
                    <a:pt x="20232" y="2468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341120" y="6286807"/>
              <a:ext cx="154170" cy="354465"/>
            </a:xfrm>
            <a:custGeom>
              <a:avLst/>
              <a:gdLst/>
              <a:ahLst/>
              <a:cxnLst/>
              <a:rect l="0" t="0" r="0" b="0"/>
              <a:pathLst>
                <a:path w="154170" h="354465">
                  <a:moveTo>
                    <a:pt x="85763" y="68917"/>
                  </a:moveTo>
                  <a:lnTo>
                    <a:pt x="85763" y="39802"/>
                  </a:lnTo>
                  <a:lnTo>
                    <a:pt x="81192" y="28179"/>
                  </a:lnTo>
                  <a:lnTo>
                    <a:pt x="63926" y="7139"/>
                  </a:lnTo>
                  <a:lnTo>
                    <a:pt x="52923" y="1833"/>
                  </a:lnTo>
                  <a:lnTo>
                    <a:pt x="28510" y="0"/>
                  </a:lnTo>
                  <a:lnTo>
                    <a:pt x="18649" y="4691"/>
                  </a:lnTo>
                  <a:lnTo>
                    <a:pt x="3629" y="22090"/>
                  </a:lnTo>
                  <a:lnTo>
                    <a:pt x="0" y="49121"/>
                  </a:lnTo>
                  <a:lnTo>
                    <a:pt x="6512" y="82971"/>
                  </a:lnTo>
                  <a:lnTo>
                    <a:pt x="35874" y="144854"/>
                  </a:lnTo>
                  <a:lnTo>
                    <a:pt x="60543" y="188997"/>
                  </a:lnTo>
                  <a:lnTo>
                    <a:pt x="92848" y="242116"/>
                  </a:lnTo>
                  <a:lnTo>
                    <a:pt x="128996" y="294080"/>
                  </a:lnTo>
                  <a:lnTo>
                    <a:pt x="154094" y="340793"/>
                  </a:lnTo>
                  <a:lnTo>
                    <a:pt x="154169" y="349193"/>
                  </a:lnTo>
                  <a:lnTo>
                    <a:pt x="149649" y="353270"/>
                  </a:lnTo>
                  <a:lnTo>
                    <a:pt x="142064" y="354464"/>
                  </a:lnTo>
                  <a:lnTo>
                    <a:pt x="117387" y="343603"/>
                  </a:lnTo>
                  <a:lnTo>
                    <a:pt x="57652" y="300545"/>
                  </a:lnTo>
                  <a:lnTo>
                    <a:pt x="30918" y="2882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Freeform 126"/>
          <p:cNvSpPr/>
          <p:nvPr/>
        </p:nvSpPr>
        <p:spPr>
          <a:xfrm>
            <a:off x="1236867" y="6976156"/>
            <a:ext cx="93121" cy="2344617"/>
          </a:xfrm>
          <a:custGeom>
            <a:avLst/>
            <a:gdLst/>
            <a:ahLst/>
            <a:cxnLst/>
            <a:rect l="0" t="0" r="0" b="0"/>
            <a:pathLst>
              <a:path w="93121" h="2344617">
                <a:moveTo>
                  <a:pt x="10852" y="0"/>
                </a:moveTo>
                <a:lnTo>
                  <a:pt x="0" y="48807"/>
                </a:lnTo>
                <a:lnTo>
                  <a:pt x="2051" y="94189"/>
                </a:lnTo>
                <a:lnTo>
                  <a:pt x="8244" y="140644"/>
                </a:lnTo>
                <a:lnTo>
                  <a:pt x="14142" y="197066"/>
                </a:lnTo>
                <a:lnTo>
                  <a:pt x="17413" y="253901"/>
                </a:lnTo>
                <a:lnTo>
                  <a:pt x="16859" y="311875"/>
                </a:lnTo>
                <a:lnTo>
                  <a:pt x="21139" y="361038"/>
                </a:lnTo>
                <a:lnTo>
                  <a:pt x="23042" y="413357"/>
                </a:lnTo>
                <a:lnTo>
                  <a:pt x="23887" y="458954"/>
                </a:lnTo>
                <a:lnTo>
                  <a:pt x="24363" y="518884"/>
                </a:lnTo>
                <a:lnTo>
                  <a:pt x="24504" y="575237"/>
                </a:lnTo>
                <a:lnTo>
                  <a:pt x="24546" y="630528"/>
                </a:lnTo>
                <a:lnTo>
                  <a:pt x="28621" y="689568"/>
                </a:lnTo>
                <a:lnTo>
                  <a:pt x="31352" y="751241"/>
                </a:lnTo>
                <a:lnTo>
                  <a:pt x="26575" y="808109"/>
                </a:lnTo>
                <a:lnTo>
                  <a:pt x="25159" y="867616"/>
                </a:lnTo>
                <a:lnTo>
                  <a:pt x="24740" y="929429"/>
                </a:lnTo>
                <a:lnTo>
                  <a:pt x="28679" y="990400"/>
                </a:lnTo>
                <a:lnTo>
                  <a:pt x="35431" y="1052647"/>
                </a:lnTo>
                <a:lnTo>
                  <a:pt x="37432" y="1113747"/>
                </a:lnTo>
                <a:lnTo>
                  <a:pt x="38025" y="1176032"/>
                </a:lnTo>
                <a:lnTo>
                  <a:pt x="38201" y="1237143"/>
                </a:lnTo>
                <a:lnTo>
                  <a:pt x="38242" y="1281106"/>
                </a:lnTo>
                <a:lnTo>
                  <a:pt x="38260" y="1326036"/>
                </a:lnTo>
                <a:lnTo>
                  <a:pt x="30992" y="1386878"/>
                </a:lnTo>
                <a:lnTo>
                  <a:pt x="31483" y="1428905"/>
                </a:lnTo>
                <a:lnTo>
                  <a:pt x="32200" y="1491330"/>
                </a:lnTo>
                <a:lnTo>
                  <a:pt x="30889" y="1548421"/>
                </a:lnTo>
                <a:lnTo>
                  <a:pt x="36086" y="1603931"/>
                </a:lnTo>
                <a:lnTo>
                  <a:pt x="37626" y="1658973"/>
                </a:lnTo>
                <a:lnTo>
                  <a:pt x="38083" y="1713876"/>
                </a:lnTo>
                <a:lnTo>
                  <a:pt x="39713" y="1755023"/>
                </a:lnTo>
                <a:lnTo>
                  <a:pt x="45516" y="1808859"/>
                </a:lnTo>
                <a:lnTo>
                  <a:pt x="49110" y="1868333"/>
                </a:lnTo>
                <a:lnTo>
                  <a:pt x="50708" y="1928790"/>
                </a:lnTo>
                <a:lnTo>
                  <a:pt x="51418" y="1986130"/>
                </a:lnTo>
                <a:lnTo>
                  <a:pt x="51734" y="2033958"/>
                </a:lnTo>
                <a:lnTo>
                  <a:pt x="55974" y="2091081"/>
                </a:lnTo>
                <a:lnTo>
                  <a:pt x="62816" y="2149140"/>
                </a:lnTo>
                <a:lnTo>
                  <a:pt x="68906" y="2212048"/>
                </a:lnTo>
                <a:lnTo>
                  <a:pt x="76297" y="2267757"/>
                </a:lnTo>
                <a:lnTo>
                  <a:pt x="82549" y="2316257"/>
                </a:lnTo>
                <a:lnTo>
                  <a:pt x="93120" y="23446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425047" y="6976156"/>
            <a:ext cx="2481729" cy="630717"/>
            <a:chOff x="425047" y="6976156"/>
            <a:chExt cx="2481729" cy="630717"/>
          </a:xfrm>
        </p:grpSpPr>
        <p:sp>
          <p:nvSpPr>
            <p:cNvPr id="128" name="Freeform 127"/>
            <p:cNvSpPr/>
            <p:nvPr/>
          </p:nvSpPr>
          <p:spPr>
            <a:xfrm>
              <a:off x="425047" y="7565738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0" y="0"/>
                  </a:moveTo>
                  <a:lnTo>
                    <a:pt x="274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671849" y="7456049"/>
              <a:ext cx="2234927" cy="95979"/>
            </a:xfrm>
            <a:custGeom>
              <a:avLst/>
              <a:gdLst/>
              <a:ahLst/>
              <a:cxnLst/>
              <a:rect l="0" t="0" r="0" b="0"/>
              <a:pathLst>
                <a:path w="2234927" h="95979">
                  <a:moveTo>
                    <a:pt x="0" y="95978"/>
                  </a:moveTo>
                  <a:lnTo>
                    <a:pt x="46832" y="86555"/>
                  </a:lnTo>
                  <a:lnTo>
                    <a:pt x="90894" y="84172"/>
                  </a:lnTo>
                  <a:lnTo>
                    <a:pt x="145254" y="75553"/>
                  </a:lnTo>
                  <a:lnTo>
                    <a:pt x="192021" y="71664"/>
                  </a:lnTo>
                  <a:lnTo>
                    <a:pt x="248353" y="68413"/>
                  </a:lnTo>
                  <a:lnTo>
                    <a:pt x="308938" y="61891"/>
                  </a:lnTo>
                  <a:lnTo>
                    <a:pt x="359224" y="57976"/>
                  </a:lnTo>
                  <a:lnTo>
                    <a:pt x="406457" y="56237"/>
                  </a:lnTo>
                  <a:lnTo>
                    <a:pt x="462996" y="55464"/>
                  </a:lnTo>
                  <a:lnTo>
                    <a:pt x="511485" y="51057"/>
                  </a:lnTo>
                  <a:lnTo>
                    <a:pt x="573044" y="44073"/>
                  </a:lnTo>
                  <a:lnTo>
                    <a:pt x="629877" y="42004"/>
                  </a:lnTo>
                  <a:lnTo>
                    <a:pt x="685312" y="37328"/>
                  </a:lnTo>
                  <a:lnTo>
                    <a:pt x="740331" y="30356"/>
                  </a:lnTo>
                  <a:lnTo>
                    <a:pt x="799290" y="28291"/>
                  </a:lnTo>
                  <a:lnTo>
                    <a:pt x="860940" y="27679"/>
                  </a:lnTo>
                  <a:lnTo>
                    <a:pt x="917801" y="27497"/>
                  </a:lnTo>
                  <a:lnTo>
                    <a:pt x="977306" y="23381"/>
                  </a:lnTo>
                  <a:lnTo>
                    <a:pt x="1039118" y="16576"/>
                  </a:lnTo>
                  <a:lnTo>
                    <a:pt x="1100089" y="14559"/>
                  </a:lnTo>
                  <a:lnTo>
                    <a:pt x="1162336" y="13962"/>
                  </a:lnTo>
                  <a:lnTo>
                    <a:pt x="1219373" y="13785"/>
                  </a:lnTo>
                  <a:lnTo>
                    <a:pt x="1278931" y="9670"/>
                  </a:lnTo>
                  <a:lnTo>
                    <a:pt x="1340758" y="2865"/>
                  </a:lnTo>
                  <a:lnTo>
                    <a:pt x="1401734" y="849"/>
                  </a:lnTo>
                  <a:lnTo>
                    <a:pt x="1463981" y="251"/>
                  </a:lnTo>
                  <a:lnTo>
                    <a:pt x="1521019" y="74"/>
                  </a:lnTo>
                  <a:lnTo>
                    <a:pt x="1576514" y="21"/>
                  </a:lnTo>
                  <a:lnTo>
                    <a:pt x="1631552" y="6"/>
                  </a:lnTo>
                  <a:lnTo>
                    <a:pt x="1686454" y="1"/>
                  </a:lnTo>
                  <a:lnTo>
                    <a:pt x="1745378" y="1"/>
                  </a:lnTo>
                  <a:lnTo>
                    <a:pt x="1791876" y="0"/>
                  </a:lnTo>
                  <a:lnTo>
                    <a:pt x="1848089" y="0"/>
                  </a:lnTo>
                  <a:lnTo>
                    <a:pt x="1896433" y="0"/>
                  </a:lnTo>
                  <a:lnTo>
                    <a:pt x="1953847" y="4062"/>
                  </a:lnTo>
                  <a:lnTo>
                    <a:pt x="2011992" y="10852"/>
                  </a:lnTo>
                  <a:lnTo>
                    <a:pt x="2059671" y="13963"/>
                  </a:lnTo>
                  <a:lnTo>
                    <a:pt x="2106252" y="20424"/>
                  </a:lnTo>
                  <a:lnTo>
                    <a:pt x="2168024" y="25348"/>
                  </a:lnTo>
                  <a:lnTo>
                    <a:pt x="2198082" y="26500"/>
                  </a:lnTo>
                  <a:lnTo>
                    <a:pt x="2234926" y="27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0405" y="7236669"/>
              <a:ext cx="137113" cy="150824"/>
            </a:xfrm>
            <a:custGeom>
              <a:avLst/>
              <a:gdLst/>
              <a:ahLst/>
              <a:cxnLst/>
              <a:rect l="0" t="0" r="0" b="0"/>
              <a:pathLst>
                <a:path w="137113" h="150824">
                  <a:moveTo>
                    <a:pt x="0" y="0"/>
                  </a:moveTo>
                  <a:lnTo>
                    <a:pt x="31316" y="23417"/>
                  </a:lnTo>
                  <a:lnTo>
                    <a:pt x="86778" y="85885"/>
                  </a:lnTo>
                  <a:lnTo>
                    <a:pt x="119326" y="123214"/>
                  </a:lnTo>
                  <a:lnTo>
                    <a:pt x="137112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54116" y="7140691"/>
              <a:ext cx="178247" cy="274225"/>
            </a:xfrm>
            <a:custGeom>
              <a:avLst/>
              <a:gdLst/>
              <a:ahLst/>
              <a:cxnLst/>
              <a:rect l="0" t="0" r="0" b="0"/>
              <a:pathLst>
                <a:path w="178247" h="274225">
                  <a:moveTo>
                    <a:pt x="178246" y="0"/>
                  </a:moveTo>
                  <a:lnTo>
                    <a:pt x="140077" y="57252"/>
                  </a:lnTo>
                  <a:lnTo>
                    <a:pt x="104802" y="118064"/>
                  </a:lnTo>
                  <a:lnTo>
                    <a:pt x="59373" y="172370"/>
                  </a:lnTo>
                  <a:lnTo>
                    <a:pt x="24367" y="228827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1425965" y="7113268"/>
              <a:ext cx="123402" cy="150824"/>
            </a:xfrm>
            <a:custGeom>
              <a:avLst/>
              <a:gdLst/>
              <a:ahLst/>
              <a:cxnLst/>
              <a:rect l="0" t="0" r="0" b="0"/>
              <a:pathLst>
                <a:path w="123402" h="150824">
                  <a:moveTo>
                    <a:pt x="0" y="0"/>
                  </a:moveTo>
                  <a:lnTo>
                    <a:pt x="46774" y="56197"/>
                  </a:lnTo>
                  <a:lnTo>
                    <a:pt x="91549" y="111975"/>
                  </a:lnTo>
                  <a:lnTo>
                    <a:pt x="123401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1425965" y="6976156"/>
              <a:ext cx="219380" cy="630717"/>
            </a:xfrm>
            <a:custGeom>
              <a:avLst/>
              <a:gdLst/>
              <a:ahLst/>
              <a:cxnLst/>
              <a:rect l="0" t="0" r="0" b="0"/>
              <a:pathLst>
                <a:path w="219380" h="630717">
                  <a:moveTo>
                    <a:pt x="219379" y="0"/>
                  </a:moveTo>
                  <a:lnTo>
                    <a:pt x="204464" y="48807"/>
                  </a:lnTo>
                  <a:lnTo>
                    <a:pt x="191600" y="102315"/>
                  </a:lnTo>
                  <a:lnTo>
                    <a:pt x="174077" y="158288"/>
                  </a:lnTo>
                  <a:lnTo>
                    <a:pt x="148138" y="218145"/>
                  </a:lnTo>
                  <a:lnTo>
                    <a:pt x="133100" y="267426"/>
                  </a:lnTo>
                  <a:lnTo>
                    <a:pt x="118996" y="320623"/>
                  </a:lnTo>
                  <a:lnTo>
                    <a:pt x="91158" y="383769"/>
                  </a:lnTo>
                  <a:lnTo>
                    <a:pt x="72883" y="435499"/>
                  </a:lnTo>
                  <a:lnTo>
                    <a:pt x="50372" y="489422"/>
                  </a:lnTo>
                  <a:lnTo>
                    <a:pt x="31852" y="542470"/>
                  </a:lnTo>
                  <a:lnTo>
                    <a:pt x="7195" y="598050"/>
                  </a:lnTo>
                  <a:lnTo>
                    <a:pt x="0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781321" y="7603718"/>
            <a:ext cx="222493" cy="918651"/>
            <a:chOff x="781321" y="7603718"/>
            <a:chExt cx="222493" cy="918651"/>
          </a:xfrm>
        </p:grpSpPr>
        <p:sp>
          <p:nvSpPr>
            <p:cNvPr id="135" name="Freeform 134"/>
            <p:cNvSpPr/>
            <p:nvPr/>
          </p:nvSpPr>
          <p:spPr>
            <a:xfrm>
              <a:off x="833935" y="7603718"/>
              <a:ext cx="169879" cy="342781"/>
            </a:xfrm>
            <a:custGeom>
              <a:avLst/>
              <a:gdLst/>
              <a:ahLst/>
              <a:cxnLst/>
              <a:rect l="0" t="0" r="0" b="0"/>
              <a:pathLst>
                <a:path w="169879" h="342781">
                  <a:moveTo>
                    <a:pt x="98427" y="0"/>
                  </a:moveTo>
                  <a:lnTo>
                    <a:pt x="129742" y="12471"/>
                  </a:lnTo>
                  <a:lnTo>
                    <a:pt x="148400" y="26364"/>
                  </a:lnTo>
                  <a:lnTo>
                    <a:pt x="162786" y="50819"/>
                  </a:lnTo>
                  <a:lnTo>
                    <a:pt x="168756" y="65872"/>
                  </a:lnTo>
                  <a:lnTo>
                    <a:pt x="169878" y="123452"/>
                  </a:lnTo>
                  <a:lnTo>
                    <a:pt x="160562" y="181477"/>
                  </a:lnTo>
                  <a:lnTo>
                    <a:pt x="140874" y="222707"/>
                  </a:lnTo>
                  <a:lnTo>
                    <a:pt x="105401" y="271835"/>
                  </a:lnTo>
                  <a:lnTo>
                    <a:pt x="81721" y="287381"/>
                  </a:lnTo>
                  <a:lnTo>
                    <a:pt x="51900" y="291244"/>
                  </a:lnTo>
                  <a:lnTo>
                    <a:pt x="35416" y="290140"/>
                  </a:lnTo>
                  <a:lnTo>
                    <a:pt x="22903" y="283311"/>
                  </a:lnTo>
                  <a:lnTo>
                    <a:pt x="4938" y="259473"/>
                  </a:lnTo>
                  <a:lnTo>
                    <a:pt x="0" y="232628"/>
                  </a:lnTo>
                  <a:lnTo>
                    <a:pt x="816" y="219071"/>
                  </a:lnTo>
                  <a:lnTo>
                    <a:pt x="9848" y="195883"/>
                  </a:lnTo>
                  <a:lnTo>
                    <a:pt x="16522" y="185433"/>
                  </a:lnTo>
                  <a:lnTo>
                    <a:pt x="27066" y="178467"/>
                  </a:lnTo>
                  <a:lnTo>
                    <a:pt x="55031" y="170727"/>
                  </a:lnTo>
                  <a:lnTo>
                    <a:pt x="97756" y="173648"/>
                  </a:lnTo>
                  <a:lnTo>
                    <a:pt x="121489" y="184328"/>
                  </a:lnTo>
                  <a:lnTo>
                    <a:pt x="132083" y="191441"/>
                  </a:lnTo>
                  <a:lnTo>
                    <a:pt x="147917" y="211533"/>
                  </a:lnTo>
                  <a:lnTo>
                    <a:pt x="158509" y="237220"/>
                  </a:lnTo>
                  <a:lnTo>
                    <a:pt x="165309" y="299302"/>
                  </a:lnTo>
                  <a:lnTo>
                    <a:pt x="16698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81321" y="8083610"/>
              <a:ext cx="137331" cy="170817"/>
            </a:xfrm>
            <a:custGeom>
              <a:avLst/>
              <a:gdLst/>
              <a:ahLst/>
              <a:cxnLst/>
              <a:rect l="0" t="0" r="0" b="0"/>
              <a:pathLst>
                <a:path w="137331" h="170817">
                  <a:moveTo>
                    <a:pt x="68774" y="0"/>
                  </a:moveTo>
                  <a:lnTo>
                    <a:pt x="43006" y="55598"/>
                  </a:lnTo>
                  <a:lnTo>
                    <a:pt x="23396" y="117117"/>
                  </a:lnTo>
                  <a:lnTo>
                    <a:pt x="0" y="169387"/>
                  </a:lnTo>
                  <a:lnTo>
                    <a:pt x="1596" y="170816"/>
                  </a:lnTo>
                  <a:lnTo>
                    <a:pt x="5707" y="168723"/>
                  </a:lnTo>
                  <a:lnTo>
                    <a:pt x="56090" y="165362"/>
                  </a:lnTo>
                  <a:lnTo>
                    <a:pt x="112536" y="164697"/>
                  </a:lnTo>
                  <a:lnTo>
                    <a:pt x="13733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77517" y="8042477"/>
              <a:ext cx="95979" cy="479892"/>
            </a:xfrm>
            <a:custGeom>
              <a:avLst/>
              <a:gdLst/>
              <a:ahLst/>
              <a:cxnLst/>
              <a:rect l="0" t="0" r="0" b="0"/>
              <a:pathLst>
                <a:path w="95979" h="479892">
                  <a:moveTo>
                    <a:pt x="95978" y="0"/>
                  </a:moveTo>
                  <a:lnTo>
                    <a:pt x="81063" y="48807"/>
                  </a:lnTo>
                  <a:lnTo>
                    <a:pt x="63748" y="108497"/>
                  </a:lnTo>
                  <a:lnTo>
                    <a:pt x="54739" y="152832"/>
                  </a:lnTo>
                  <a:lnTo>
                    <a:pt x="45657" y="203513"/>
                  </a:lnTo>
                  <a:lnTo>
                    <a:pt x="33502" y="266307"/>
                  </a:lnTo>
                  <a:lnTo>
                    <a:pt x="27700" y="323506"/>
                  </a:lnTo>
                  <a:lnTo>
                    <a:pt x="18533" y="379049"/>
                  </a:lnTo>
                  <a:lnTo>
                    <a:pt x="13616" y="431054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727611" y="7116633"/>
            <a:ext cx="397626" cy="254081"/>
            <a:chOff x="1727611" y="7116633"/>
            <a:chExt cx="397626" cy="254081"/>
          </a:xfrm>
        </p:grpSpPr>
        <p:sp>
          <p:nvSpPr>
            <p:cNvPr id="139" name="Freeform 138"/>
            <p:cNvSpPr/>
            <p:nvPr/>
          </p:nvSpPr>
          <p:spPr>
            <a:xfrm>
              <a:off x="1727611" y="7116633"/>
              <a:ext cx="137113" cy="7280"/>
            </a:xfrm>
            <a:custGeom>
              <a:avLst/>
              <a:gdLst/>
              <a:ahLst/>
              <a:cxnLst/>
              <a:rect l="0" t="0" r="0" b="0"/>
              <a:pathLst>
                <a:path w="137113" h="7280">
                  <a:moveTo>
                    <a:pt x="0" y="7279"/>
                  </a:moveTo>
                  <a:lnTo>
                    <a:pt x="21837" y="0"/>
                  </a:lnTo>
                  <a:lnTo>
                    <a:pt x="79584" y="4261"/>
                  </a:lnTo>
                  <a:lnTo>
                    <a:pt x="137112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741323" y="7219890"/>
              <a:ext cx="109690" cy="27424"/>
            </a:xfrm>
            <a:custGeom>
              <a:avLst/>
              <a:gdLst/>
              <a:ahLst/>
              <a:cxnLst/>
              <a:rect l="0" t="0" r="0" b="0"/>
              <a:pathLst>
                <a:path w="109690" h="27424">
                  <a:moveTo>
                    <a:pt x="0" y="27423"/>
                  </a:moveTo>
                  <a:lnTo>
                    <a:pt x="57252" y="8339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106816" y="7348834"/>
              <a:ext cx="18421" cy="21880"/>
            </a:xfrm>
            <a:custGeom>
              <a:avLst/>
              <a:gdLst/>
              <a:ahLst/>
              <a:cxnLst/>
              <a:rect l="0" t="0" r="0" b="0"/>
              <a:pathLst>
                <a:path w="18421" h="21880">
                  <a:moveTo>
                    <a:pt x="0" y="0"/>
                  </a:moveTo>
                  <a:lnTo>
                    <a:pt x="18420" y="218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2084103" y="6585708"/>
            <a:ext cx="1755075" cy="771295"/>
            <a:chOff x="2084103" y="6585708"/>
            <a:chExt cx="1755075" cy="771295"/>
          </a:xfrm>
        </p:grpSpPr>
        <p:sp>
          <p:nvSpPr>
            <p:cNvPr id="143" name="Freeform 142"/>
            <p:cNvSpPr/>
            <p:nvPr/>
          </p:nvSpPr>
          <p:spPr>
            <a:xfrm>
              <a:off x="2084103" y="7000511"/>
              <a:ext cx="123401" cy="13712"/>
            </a:xfrm>
            <a:custGeom>
              <a:avLst/>
              <a:gdLst/>
              <a:ahLst/>
              <a:cxnLst/>
              <a:rect l="0" t="0" r="0" b="0"/>
              <a:pathLst>
                <a:path w="123401" h="13712">
                  <a:moveTo>
                    <a:pt x="0" y="0"/>
                  </a:moveTo>
                  <a:lnTo>
                    <a:pt x="48807" y="10853"/>
                  </a:lnTo>
                  <a:lnTo>
                    <a:pt x="90126" y="12864"/>
                  </a:lnTo>
                  <a:lnTo>
                    <a:pt x="12340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200498" y="6877110"/>
              <a:ext cx="188147" cy="397626"/>
            </a:xfrm>
            <a:custGeom>
              <a:avLst/>
              <a:gdLst/>
              <a:ahLst/>
              <a:cxnLst/>
              <a:rect l="0" t="0" r="0" b="0"/>
              <a:pathLst>
                <a:path w="188147" h="397626">
                  <a:moveTo>
                    <a:pt x="116695" y="0"/>
                  </a:moveTo>
                  <a:lnTo>
                    <a:pt x="138532" y="14558"/>
                  </a:lnTo>
                  <a:lnTo>
                    <a:pt x="166668" y="52726"/>
                  </a:lnTo>
                  <a:lnTo>
                    <a:pt x="187024" y="109908"/>
                  </a:lnTo>
                  <a:lnTo>
                    <a:pt x="188146" y="167816"/>
                  </a:lnTo>
                  <a:lnTo>
                    <a:pt x="178830" y="223568"/>
                  </a:lnTo>
                  <a:lnTo>
                    <a:pt x="151087" y="278155"/>
                  </a:lnTo>
                  <a:lnTo>
                    <a:pt x="123669" y="323971"/>
                  </a:lnTo>
                  <a:lnTo>
                    <a:pt x="99989" y="347623"/>
                  </a:lnTo>
                  <a:lnTo>
                    <a:pt x="70168" y="360168"/>
                  </a:lnTo>
                  <a:lnTo>
                    <a:pt x="53684" y="363512"/>
                  </a:lnTo>
                  <a:lnTo>
                    <a:pt x="27244" y="359103"/>
                  </a:lnTo>
                  <a:lnTo>
                    <a:pt x="15927" y="353663"/>
                  </a:lnTo>
                  <a:lnTo>
                    <a:pt x="8383" y="343941"/>
                  </a:lnTo>
                  <a:lnTo>
                    <a:pt x="0" y="316889"/>
                  </a:lnTo>
                  <a:lnTo>
                    <a:pt x="2560" y="274677"/>
                  </a:lnTo>
                  <a:lnTo>
                    <a:pt x="8612" y="263862"/>
                  </a:lnTo>
                  <a:lnTo>
                    <a:pt x="27525" y="247782"/>
                  </a:lnTo>
                  <a:lnTo>
                    <a:pt x="38966" y="244409"/>
                  </a:lnTo>
                  <a:lnTo>
                    <a:pt x="63867" y="244722"/>
                  </a:lnTo>
                  <a:lnTo>
                    <a:pt x="103582" y="260743"/>
                  </a:lnTo>
                  <a:lnTo>
                    <a:pt x="137016" y="292066"/>
                  </a:lnTo>
                  <a:lnTo>
                    <a:pt x="164664" y="351495"/>
                  </a:lnTo>
                  <a:lnTo>
                    <a:pt x="18525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489109" y="6726287"/>
              <a:ext cx="74887" cy="630716"/>
            </a:xfrm>
            <a:custGeom>
              <a:avLst/>
              <a:gdLst/>
              <a:ahLst/>
              <a:cxnLst/>
              <a:rect l="0" t="0" r="0" b="0"/>
              <a:pathLst>
                <a:path w="74887" h="630716">
                  <a:moveTo>
                    <a:pt x="61174" y="0"/>
                  </a:moveTo>
                  <a:lnTo>
                    <a:pt x="42197" y="52870"/>
                  </a:lnTo>
                  <a:lnTo>
                    <a:pt x="28364" y="93577"/>
                  </a:lnTo>
                  <a:lnTo>
                    <a:pt x="17139" y="142138"/>
                  </a:lnTo>
                  <a:lnTo>
                    <a:pt x="11134" y="186065"/>
                  </a:lnTo>
                  <a:lnTo>
                    <a:pt x="6941" y="230472"/>
                  </a:lnTo>
                  <a:lnTo>
                    <a:pt x="0" y="285756"/>
                  </a:lnTo>
                  <a:lnTo>
                    <a:pt x="2084" y="347720"/>
                  </a:lnTo>
                  <a:lnTo>
                    <a:pt x="4443" y="392203"/>
                  </a:lnTo>
                  <a:lnTo>
                    <a:pt x="7014" y="437872"/>
                  </a:lnTo>
                  <a:lnTo>
                    <a:pt x="18551" y="492325"/>
                  </a:lnTo>
                  <a:lnTo>
                    <a:pt x="40589" y="552301"/>
                  </a:lnTo>
                  <a:lnTo>
                    <a:pt x="67208" y="606931"/>
                  </a:lnTo>
                  <a:lnTo>
                    <a:pt x="74886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657885" y="6931955"/>
              <a:ext cx="84356" cy="260514"/>
            </a:xfrm>
            <a:custGeom>
              <a:avLst/>
              <a:gdLst/>
              <a:ahLst/>
              <a:cxnLst/>
              <a:rect l="0" t="0" r="0" b="0"/>
              <a:pathLst>
                <a:path w="84356" h="260514">
                  <a:moveTo>
                    <a:pt x="15799" y="0"/>
                  </a:moveTo>
                  <a:lnTo>
                    <a:pt x="1242" y="14557"/>
                  </a:lnTo>
                  <a:lnTo>
                    <a:pt x="0" y="23416"/>
                  </a:lnTo>
                  <a:lnTo>
                    <a:pt x="6746" y="45447"/>
                  </a:lnTo>
                  <a:lnTo>
                    <a:pt x="34380" y="98354"/>
                  </a:lnTo>
                  <a:lnTo>
                    <a:pt x="56089" y="161844"/>
                  </a:lnTo>
                  <a:lnTo>
                    <a:pt x="75048" y="218848"/>
                  </a:lnTo>
                  <a:lnTo>
                    <a:pt x="84355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659973" y="6918244"/>
              <a:ext cx="123402" cy="287936"/>
            </a:xfrm>
            <a:custGeom>
              <a:avLst/>
              <a:gdLst/>
              <a:ahLst/>
              <a:cxnLst/>
              <a:rect l="0" t="0" r="0" b="0"/>
              <a:pathLst>
                <a:path w="123402" h="287936">
                  <a:moveTo>
                    <a:pt x="123401" y="0"/>
                  </a:moveTo>
                  <a:lnTo>
                    <a:pt x="104423" y="48807"/>
                  </a:lnTo>
                  <a:lnTo>
                    <a:pt x="80707" y="102314"/>
                  </a:lnTo>
                  <a:lnTo>
                    <a:pt x="63292" y="144499"/>
                  </a:lnTo>
                  <a:lnTo>
                    <a:pt x="45396" y="188638"/>
                  </a:lnTo>
                  <a:lnTo>
                    <a:pt x="18190" y="241755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797085" y="7089211"/>
              <a:ext cx="82268" cy="7279"/>
            </a:xfrm>
            <a:custGeom>
              <a:avLst/>
              <a:gdLst/>
              <a:ahLst/>
              <a:cxnLst/>
              <a:rect l="0" t="0" r="0" b="0"/>
              <a:pathLst>
                <a:path w="82268" h="7279">
                  <a:moveTo>
                    <a:pt x="0" y="7278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82267" y="7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002753" y="6918244"/>
              <a:ext cx="68557" cy="315359"/>
            </a:xfrm>
            <a:custGeom>
              <a:avLst/>
              <a:gdLst/>
              <a:ahLst/>
              <a:cxnLst/>
              <a:rect l="0" t="0" r="0" b="0"/>
              <a:pathLst>
                <a:path w="68557" h="315359">
                  <a:moveTo>
                    <a:pt x="68556" y="0"/>
                  </a:moveTo>
                  <a:lnTo>
                    <a:pt x="53641" y="59660"/>
                  </a:lnTo>
                  <a:lnTo>
                    <a:pt x="40777" y="115179"/>
                  </a:lnTo>
                  <a:lnTo>
                    <a:pt x="31834" y="157833"/>
                  </a:lnTo>
                  <a:lnTo>
                    <a:pt x="22782" y="202181"/>
                  </a:lnTo>
                  <a:lnTo>
                    <a:pt x="9120" y="25541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153576" y="6685153"/>
              <a:ext cx="94010" cy="644428"/>
            </a:xfrm>
            <a:custGeom>
              <a:avLst/>
              <a:gdLst/>
              <a:ahLst/>
              <a:cxnLst/>
              <a:rect l="0" t="0" r="0" b="0"/>
              <a:pathLst>
                <a:path w="94010" h="644428">
                  <a:moveTo>
                    <a:pt x="0" y="0"/>
                  </a:moveTo>
                  <a:lnTo>
                    <a:pt x="31316" y="35886"/>
                  </a:lnTo>
                  <a:lnTo>
                    <a:pt x="57691" y="92053"/>
                  </a:lnTo>
                  <a:lnTo>
                    <a:pt x="75832" y="153892"/>
                  </a:lnTo>
                  <a:lnTo>
                    <a:pt x="89332" y="204038"/>
                  </a:lnTo>
                  <a:lnTo>
                    <a:pt x="94009" y="256813"/>
                  </a:lnTo>
                  <a:lnTo>
                    <a:pt x="93872" y="309522"/>
                  </a:lnTo>
                  <a:lnTo>
                    <a:pt x="84859" y="356285"/>
                  </a:lnTo>
                  <a:lnTo>
                    <a:pt x="72541" y="408059"/>
                  </a:lnTo>
                  <a:lnTo>
                    <a:pt x="59242" y="461994"/>
                  </a:lnTo>
                  <a:lnTo>
                    <a:pt x="45653" y="515045"/>
                  </a:lnTo>
                  <a:lnTo>
                    <a:pt x="27412" y="574690"/>
                  </a:lnTo>
                  <a:lnTo>
                    <a:pt x="13708" y="612592"/>
                  </a:lnTo>
                  <a:lnTo>
                    <a:pt x="0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290216" y="6585708"/>
              <a:ext cx="178719" cy="299856"/>
            </a:xfrm>
            <a:custGeom>
              <a:avLst/>
              <a:gdLst/>
              <a:ahLst/>
              <a:cxnLst/>
              <a:rect l="0" t="0" r="0" b="0"/>
              <a:pathLst>
                <a:path w="178719" h="299856">
                  <a:moveTo>
                    <a:pt x="27895" y="30890"/>
                  </a:moveTo>
                  <a:lnTo>
                    <a:pt x="42452" y="16332"/>
                  </a:lnTo>
                  <a:lnTo>
                    <a:pt x="80620" y="0"/>
                  </a:lnTo>
                  <a:lnTo>
                    <a:pt x="93515" y="2679"/>
                  </a:lnTo>
                  <a:lnTo>
                    <a:pt x="115966" y="21907"/>
                  </a:lnTo>
                  <a:lnTo>
                    <a:pt x="127977" y="50764"/>
                  </a:lnTo>
                  <a:lnTo>
                    <a:pt x="131791" y="85427"/>
                  </a:lnTo>
                  <a:lnTo>
                    <a:pt x="123849" y="147767"/>
                  </a:lnTo>
                  <a:lnTo>
                    <a:pt x="110659" y="192017"/>
                  </a:lnTo>
                  <a:lnTo>
                    <a:pt x="78824" y="252476"/>
                  </a:lnTo>
                  <a:lnTo>
                    <a:pt x="40446" y="294426"/>
                  </a:lnTo>
                  <a:lnTo>
                    <a:pt x="28645" y="299512"/>
                  </a:lnTo>
                  <a:lnTo>
                    <a:pt x="17731" y="299855"/>
                  </a:lnTo>
                  <a:lnTo>
                    <a:pt x="7408" y="297038"/>
                  </a:lnTo>
                  <a:lnTo>
                    <a:pt x="2049" y="290589"/>
                  </a:lnTo>
                  <a:lnTo>
                    <a:pt x="0" y="281719"/>
                  </a:lnTo>
                  <a:lnTo>
                    <a:pt x="158" y="271235"/>
                  </a:lnTo>
                  <a:lnTo>
                    <a:pt x="14937" y="234644"/>
                  </a:lnTo>
                  <a:lnTo>
                    <a:pt x="45892" y="202136"/>
                  </a:lnTo>
                  <a:lnTo>
                    <a:pt x="84009" y="180485"/>
                  </a:lnTo>
                  <a:lnTo>
                    <a:pt x="97297" y="179371"/>
                  </a:lnTo>
                  <a:lnTo>
                    <a:pt x="124250" y="186258"/>
                  </a:lnTo>
                  <a:lnTo>
                    <a:pt x="157839" y="207266"/>
                  </a:lnTo>
                  <a:lnTo>
                    <a:pt x="169439" y="219984"/>
                  </a:lnTo>
                  <a:lnTo>
                    <a:pt x="178718" y="236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523779" y="6822266"/>
              <a:ext cx="54845" cy="438758"/>
            </a:xfrm>
            <a:custGeom>
              <a:avLst/>
              <a:gdLst/>
              <a:ahLst/>
              <a:cxnLst/>
              <a:rect l="0" t="0" r="0" b="0"/>
              <a:pathLst>
                <a:path w="54845" h="438758">
                  <a:moveTo>
                    <a:pt x="54844" y="0"/>
                  </a:moveTo>
                  <a:lnTo>
                    <a:pt x="40287" y="14557"/>
                  </a:lnTo>
                  <a:lnTo>
                    <a:pt x="33140" y="37955"/>
                  </a:lnTo>
                  <a:lnTo>
                    <a:pt x="25054" y="89450"/>
                  </a:lnTo>
                  <a:lnTo>
                    <a:pt x="18752" y="131163"/>
                  </a:lnTo>
                  <a:lnTo>
                    <a:pt x="15951" y="175093"/>
                  </a:lnTo>
                  <a:lnTo>
                    <a:pt x="14707" y="224072"/>
                  </a:lnTo>
                  <a:lnTo>
                    <a:pt x="12630" y="274786"/>
                  </a:lnTo>
                  <a:lnTo>
                    <a:pt x="6629" y="322716"/>
                  </a:lnTo>
                  <a:lnTo>
                    <a:pt x="2946" y="369410"/>
                  </a:lnTo>
                  <a:lnTo>
                    <a:pt x="873" y="418211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3468934" y="7027934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7" y="2859"/>
                  </a:lnTo>
                  <a:lnTo>
                    <a:pt x="94190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729447" y="6769621"/>
              <a:ext cx="72303" cy="203468"/>
            </a:xfrm>
            <a:custGeom>
              <a:avLst/>
              <a:gdLst/>
              <a:ahLst/>
              <a:cxnLst/>
              <a:rect l="0" t="0" r="0" b="0"/>
              <a:pathLst>
                <a:path w="72303" h="203468">
                  <a:moveTo>
                    <a:pt x="0" y="25222"/>
                  </a:moveTo>
                  <a:lnTo>
                    <a:pt x="14557" y="3386"/>
                  </a:lnTo>
                  <a:lnTo>
                    <a:pt x="23416" y="0"/>
                  </a:lnTo>
                  <a:lnTo>
                    <a:pt x="33892" y="791"/>
                  </a:lnTo>
                  <a:lnTo>
                    <a:pt x="45447" y="4364"/>
                  </a:lnTo>
                  <a:lnTo>
                    <a:pt x="54673" y="11316"/>
                  </a:lnTo>
                  <a:lnTo>
                    <a:pt x="68987" y="31230"/>
                  </a:lnTo>
                  <a:lnTo>
                    <a:pt x="72302" y="59378"/>
                  </a:lnTo>
                  <a:lnTo>
                    <a:pt x="67174" y="92200"/>
                  </a:lnTo>
                  <a:lnTo>
                    <a:pt x="47156" y="143416"/>
                  </a:lnTo>
                  <a:lnTo>
                    <a:pt x="13711" y="203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633469" y="6942055"/>
              <a:ext cx="205709" cy="305259"/>
            </a:xfrm>
            <a:custGeom>
              <a:avLst/>
              <a:gdLst/>
              <a:ahLst/>
              <a:cxnLst/>
              <a:rect l="0" t="0" r="0" b="0"/>
              <a:pathLst>
                <a:path w="205709" h="305259">
                  <a:moveTo>
                    <a:pt x="109689" y="17322"/>
                  </a:moveTo>
                  <a:lnTo>
                    <a:pt x="124247" y="2765"/>
                  </a:lnTo>
                  <a:lnTo>
                    <a:pt x="134629" y="0"/>
                  </a:lnTo>
                  <a:lnTo>
                    <a:pt x="162414" y="990"/>
                  </a:lnTo>
                  <a:lnTo>
                    <a:pt x="175309" y="7958"/>
                  </a:lnTo>
                  <a:lnTo>
                    <a:pt x="197761" y="31950"/>
                  </a:lnTo>
                  <a:lnTo>
                    <a:pt x="205708" y="62925"/>
                  </a:lnTo>
                  <a:lnTo>
                    <a:pt x="201617" y="114625"/>
                  </a:lnTo>
                  <a:lnTo>
                    <a:pt x="191679" y="148929"/>
                  </a:lnTo>
                  <a:lnTo>
                    <a:pt x="148059" y="208192"/>
                  </a:lnTo>
                  <a:lnTo>
                    <a:pt x="95432" y="256630"/>
                  </a:lnTo>
                  <a:lnTo>
                    <a:pt x="42549" y="284594"/>
                  </a:lnTo>
                  <a:lnTo>
                    <a:pt x="0" y="3052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357409" y="7305225"/>
            <a:ext cx="3431206" cy="575872"/>
            <a:chOff x="1357409" y="7305225"/>
            <a:chExt cx="3431206" cy="575872"/>
          </a:xfrm>
        </p:grpSpPr>
        <p:sp>
          <p:nvSpPr>
            <p:cNvPr id="157" name="Freeform 156"/>
            <p:cNvSpPr/>
            <p:nvPr/>
          </p:nvSpPr>
          <p:spPr>
            <a:xfrm>
              <a:off x="1357409" y="7675428"/>
              <a:ext cx="109691" cy="13711"/>
            </a:xfrm>
            <a:custGeom>
              <a:avLst/>
              <a:gdLst/>
              <a:ahLst/>
              <a:cxnLst/>
              <a:rect l="0" t="0" r="0" b="0"/>
              <a:pathLst>
                <a:path w="109691" h="13711">
                  <a:moveTo>
                    <a:pt x="0" y="0"/>
                  </a:moveTo>
                  <a:lnTo>
                    <a:pt x="48807" y="10852"/>
                  </a:lnTo>
                  <a:lnTo>
                    <a:pt x="109690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524770" y="7579449"/>
              <a:ext cx="134286" cy="233092"/>
            </a:xfrm>
            <a:custGeom>
              <a:avLst/>
              <a:gdLst/>
              <a:ahLst/>
              <a:cxnLst/>
              <a:rect l="0" t="0" r="0" b="0"/>
              <a:pathLst>
                <a:path w="134286" h="233092">
                  <a:moveTo>
                    <a:pt x="79441" y="0"/>
                  </a:moveTo>
                  <a:lnTo>
                    <a:pt x="101277" y="14558"/>
                  </a:lnTo>
                  <a:lnTo>
                    <a:pt x="116060" y="37956"/>
                  </a:lnTo>
                  <a:lnTo>
                    <a:pt x="122135" y="52726"/>
                  </a:lnTo>
                  <a:lnTo>
                    <a:pt x="124823" y="85389"/>
                  </a:lnTo>
                  <a:lnTo>
                    <a:pt x="123407" y="102630"/>
                  </a:lnTo>
                  <a:lnTo>
                    <a:pt x="109645" y="133975"/>
                  </a:lnTo>
                  <a:lnTo>
                    <a:pt x="70849" y="184059"/>
                  </a:lnTo>
                  <a:lnTo>
                    <a:pt x="35761" y="206544"/>
                  </a:lnTo>
                  <a:lnTo>
                    <a:pt x="24422" y="207776"/>
                  </a:lnTo>
                  <a:lnTo>
                    <a:pt x="3698" y="201019"/>
                  </a:lnTo>
                  <a:lnTo>
                    <a:pt x="0" y="193428"/>
                  </a:lnTo>
                  <a:lnTo>
                    <a:pt x="581" y="183797"/>
                  </a:lnTo>
                  <a:lnTo>
                    <a:pt x="4016" y="172806"/>
                  </a:lnTo>
                  <a:lnTo>
                    <a:pt x="13923" y="165478"/>
                  </a:lnTo>
                  <a:lnTo>
                    <a:pt x="45243" y="157337"/>
                  </a:lnTo>
                  <a:lnTo>
                    <a:pt x="59689" y="159736"/>
                  </a:lnTo>
                  <a:lnTo>
                    <a:pt x="83866" y="174589"/>
                  </a:lnTo>
                  <a:lnTo>
                    <a:pt x="134285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743445" y="7469760"/>
              <a:ext cx="52723" cy="411337"/>
            </a:xfrm>
            <a:custGeom>
              <a:avLst/>
              <a:gdLst/>
              <a:ahLst/>
              <a:cxnLst/>
              <a:rect l="0" t="0" r="0" b="0"/>
              <a:pathLst>
                <a:path w="52723" h="411337">
                  <a:moveTo>
                    <a:pt x="39011" y="0"/>
                  </a:moveTo>
                  <a:lnTo>
                    <a:pt x="19927" y="57253"/>
                  </a:lnTo>
                  <a:lnTo>
                    <a:pt x="14059" y="111249"/>
                  </a:lnTo>
                  <a:lnTo>
                    <a:pt x="5042" y="168213"/>
                  </a:lnTo>
                  <a:lnTo>
                    <a:pt x="0" y="230964"/>
                  </a:lnTo>
                  <a:lnTo>
                    <a:pt x="5785" y="290521"/>
                  </a:lnTo>
                  <a:lnTo>
                    <a:pt x="24427" y="346762"/>
                  </a:lnTo>
                  <a:lnTo>
                    <a:pt x="36592" y="375526"/>
                  </a:lnTo>
                  <a:lnTo>
                    <a:pt x="5272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864723" y="7565738"/>
              <a:ext cx="125731" cy="233092"/>
            </a:xfrm>
            <a:custGeom>
              <a:avLst/>
              <a:gdLst/>
              <a:ahLst/>
              <a:cxnLst/>
              <a:rect l="0" t="0" r="0" b="0"/>
              <a:pathLst>
                <a:path w="125731" h="233092">
                  <a:moveTo>
                    <a:pt x="41134" y="0"/>
                  </a:moveTo>
                  <a:lnTo>
                    <a:pt x="70249" y="0"/>
                  </a:lnTo>
                  <a:lnTo>
                    <a:pt x="92669" y="8125"/>
                  </a:lnTo>
                  <a:lnTo>
                    <a:pt x="102913" y="14557"/>
                  </a:lnTo>
                  <a:lnTo>
                    <a:pt x="118358" y="33893"/>
                  </a:lnTo>
                  <a:lnTo>
                    <a:pt x="124609" y="45447"/>
                  </a:lnTo>
                  <a:lnTo>
                    <a:pt x="125730" y="57720"/>
                  </a:lnTo>
                  <a:lnTo>
                    <a:pt x="118850" y="83545"/>
                  </a:lnTo>
                  <a:lnTo>
                    <a:pt x="89607" y="137365"/>
                  </a:lnTo>
                  <a:lnTo>
                    <a:pt x="61929" y="176797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851012" y="7701923"/>
              <a:ext cx="109691" cy="55773"/>
            </a:xfrm>
            <a:custGeom>
              <a:avLst/>
              <a:gdLst/>
              <a:ahLst/>
              <a:cxnLst/>
              <a:rect l="0" t="0" r="0" b="0"/>
              <a:pathLst>
                <a:path w="109691" h="55773">
                  <a:moveTo>
                    <a:pt x="0" y="55772"/>
                  </a:moveTo>
                  <a:lnTo>
                    <a:pt x="12470" y="24457"/>
                  </a:lnTo>
                  <a:lnTo>
                    <a:pt x="26363" y="5799"/>
                  </a:lnTo>
                  <a:lnTo>
                    <a:pt x="37380" y="1128"/>
                  </a:lnTo>
                  <a:lnTo>
                    <a:pt x="65873" y="0"/>
                  </a:lnTo>
                  <a:lnTo>
                    <a:pt x="77431" y="4879"/>
                  </a:lnTo>
                  <a:lnTo>
                    <a:pt x="109690" y="42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029258" y="7675428"/>
              <a:ext cx="54846" cy="27423"/>
            </a:xfrm>
            <a:custGeom>
              <a:avLst/>
              <a:gdLst/>
              <a:ahLst/>
              <a:cxnLst/>
              <a:rect l="0" t="0" r="0" b="0"/>
              <a:pathLst>
                <a:path w="54846" h="27423">
                  <a:moveTo>
                    <a:pt x="0" y="0"/>
                  </a:moveTo>
                  <a:lnTo>
                    <a:pt x="36619" y="14914"/>
                  </a:lnTo>
                  <a:lnTo>
                    <a:pt x="54845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166370" y="7593161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27422" y="0"/>
                  </a:moveTo>
                  <a:lnTo>
                    <a:pt x="16570" y="48807"/>
                  </a:lnTo>
                  <a:lnTo>
                    <a:pt x="6997" y="108496"/>
                  </a:lnTo>
                  <a:lnTo>
                    <a:pt x="3110" y="136581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248637" y="7483470"/>
              <a:ext cx="67559" cy="370204"/>
            </a:xfrm>
            <a:custGeom>
              <a:avLst/>
              <a:gdLst/>
              <a:ahLst/>
              <a:cxnLst/>
              <a:rect l="0" t="0" r="0" b="0"/>
              <a:pathLst>
                <a:path w="67559" h="370204">
                  <a:moveTo>
                    <a:pt x="0" y="0"/>
                  </a:moveTo>
                  <a:lnTo>
                    <a:pt x="45251" y="48298"/>
                  </a:lnTo>
                  <a:lnTo>
                    <a:pt x="57183" y="71741"/>
                  </a:lnTo>
                  <a:lnTo>
                    <a:pt x="65186" y="117913"/>
                  </a:lnTo>
                  <a:lnTo>
                    <a:pt x="67558" y="177466"/>
                  </a:lnTo>
                  <a:lnTo>
                    <a:pt x="60982" y="236077"/>
                  </a:lnTo>
                  <a:lnTo>
                    <a:pt x="42106" y="299315"/>
                  </a:lnTo>
                  <a:lnTo>
                    <a:pt x="29886" y="331588"/>
                  </a:lnTo>
                  <a:lnTo>
                    <a:pt x="1371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373260" y="7456049"/>
              <a:ext cx="81046" cy="134897"/>
            </a:xfrm>
            <a:custGeom>
              <a:avLst/>
              <a:gdLst/>
              <a:ahLst/>
              <a:cxnLst/>
              <a:rect l="0" t="0" r="0" b="0"/>
              <a:pathLst>
                <a:path w="81046" h="134897">
                  <a:moveTo>
                    <a:pt x="12489" y="0"/>
                  </a:moveTo>
                  <a:lnTo>
                    <a:pt x="43805" y="12469"/>
                  </a:lnTo>
                  <a:lnTo>
                    <a:pt x="62462" y="26362"/>
                  </a:lnTo>
                  <a:lnTo>
                    <a:pt x="67133" y="37380"/>
                  </a:lnTo>
                  <a:lnTo>
                    <a:pt x="68260" y="65872"/>
                  </a:lnTo>
                  <a:lnTo>
                    <a:pt x="59620" y="90722"/>
                  </a:lnTo>
                  <a:lnTo>
                    <a:pt x="29247" y="131503"/>
                  </a:lnTo>
                  <a:lnTo>
                    <a:pt x="20614" y="134896"/>
                  </a:lnTo>
                  <a:lnTo>
                    <a:pt x="11812" y="134111"/>
                  </a:lnTo>
                  <a:lnTo>
                    <a:pt x="2897" y="130541"/>
                  </a:lnTo>
                  <a:lnTo>
                    <a:pt x="0" y="125114"/>
                  </a:lnTo>
                  <a:lnTo>
                    <a:pt x="1116" y="118449"/>
                  </a:lnTo>
                  <a:lnTo>
                    <a:pt x="4907" y="110959"/>
                  </a:lnTo>
                  <a:lnTo>
                    <a:pt x="21307" y="98574"/>
                  </a:lnTo>
                  <a:lnTo>
                    <a:pt x="32079" y="93137"/>
                  </a:lnTo>
                  <a:lnTo>
                    <a:pt x="42307" y="92561"/>
                  </a:lnTo>
                  <a:lnTo>
                    <a:pt x="81045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605128" y="7538315"/>
              <a:ext cx="41135" cy="191958"/>
            </a:xfrm>
            <a:custGeom>
              <a:avLst/>
              <a:gdLst/>
              <a:ahLst/>
              <a:cxnLst/>
              <a:rect l="0" t="0" r="0" b="0"/>
              <a:pathLst>
                <a:path w="41135" h="191958">
                  <a:moveTo>
                    <a:pt x="41134" y="0"/>
                  </a:moveTo>
                  <a:lnTo>
                    <a:pt x="30281" y="59661"/>
                  </a:lnTo>
                  <a:lnTo>
                    <a:pt x="20708" y="121644"/>
                  </a:lnTo>
                  <a:lnTo>
                    <a:pt x="3780" y="179538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550283" y="7634294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60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769663" y="7510893"/>
              <a:ext cx="137099" cy="329070"/>
            </a:xfrm>
            <a:custGeom>
              <a:avLst/>
              <a:gdLst/>
              <a:ahLst/>
              <a:cxnLst/>
              <a:rect l="0" t="0" r="0" b="0"/>
              <a:pathLst>
                <a:path w="137099" h="329070">
                  <a:moveTo>
                    <a:pt x="54844" y="0"/>
                  </a:moveTo>
                  <a:lnTo>
                    <a:pt x="69402" y="14558"/>
                  </a:lnTo>
                  <a:lnTo>
                    <a:pt x="76549" y="37956"/>
                  </a:lnTo>
                  <a:lnTo>
                    <a:pt x="78455" y="52726"/>
                  </a:lnTo>
                  <a:lnTo>
                    <a:pt x="72448" y="77263"/>
                  </a:lnTo>
                  <a:lnTo>
                    <a:pt x="43764" y="117842"/>
                  </a:lnTo>
                  <a:lnTo>
                    <a:pt x="42887" y="122742"/>
                  </a:lnTo>
                  <a:lnTo>
                    <a:pt x="46873" y="124485"/>
                  </a:lnTo>
                  <a:lnTo>
                    <a:pt x="65013" y="125406"/>
                  </a:lnTo>
                  <a:lnTo>
                    <a:pt x="106439" y="136014"/>
                  </a:lnTo>
                  <a:lnTo>
                    <a:pt x="129065" y="149827"/>
                  </a:lnTo>
                  <a:lnTo>
                    <a:pt x="134794" y="159300"/>
                  </a:lnTo>
                  <a:lnTo>
                    <a:pt x="137098" y="182013"/>
                  </a:lnTo>
                  <a:lnTo>
                    <a:pt x="122550" y="220496"/>
                  </a:lnTo>
                  <a:lnTo>
                    <a:pt x="91664" y="253565"/>
                  </a:lnTo>
                  <a:lnTo>
                    <a:pt x="30917" y="301334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085020" y="7579449"/>
              <a:ext cx="68557" cy="1"/>
            </a:xfrm>
            <a:custGeom>
              <a:avLst/>
              <a:gdLst/>
              <a:ahLst/>
              <a:cxnLst/>
              <a:rect l="0" t="0" r="0" b="0"/>
              <a:pathLst>
                <a:path w="68557" h="1">
                  <a:moveTo>
                    <a:pt x="0" y="0"/>
                  </a:moveTo>
                  <a:lnTo>
                    <a:pt x="47472" y="0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098732" y="7648005"/>
              <a:ext cx="68556" cy="13713"/>
            </a:xfrm>
            <a:custGeom>
              <a:avLst/>
              <a:gdLst/>
              <a:ahLst/>
              <a:cxnLst/>
              <a:rect l="0" t="0" r="0" b="0"/>
              <a:pathLst>
                <a:path w="68556" h="13713">
                  <a:moveTo>
                    <a:pt x="0" y="13712"/>
                  </a:moveTo>
                  <a:lnTo>
                    <a:pt x="40682" y="2859"/>
                  </a:lnTo>
                  <a:lnTo>
                    <a:pt x="685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386667" y="7565738"/>
              <a:ext cx="68557" cy="1"/>
            </a:xfrm>
            <a:custGeom>
              <a:avLst/>
              <a:gdLst/>
              <a:ahLst/>
              <a:cxnLst/>
              <a:rect l="0" t="0" r="0" b="0"/>
              <a:pathLst>
                <a:path w="68557" h="1">
                  <a:moveTo>
                    <a:pt x="0" y="0"/>
                  </a:moveTo>
                  <a:lnTo>
                    <a:pt x="47472" y="0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495916" y="7483470"/>
              <a:ext cx="156454" cy="274226"/>
            </a:xfrm>
            <a:custGeom>
              <a:avLst/>
              <a:gdLst/>
              <a:ahLst/>
              <a:cxnLst/>
              <a:rect l="0" t="0" r="0" b="0"/>
              <a:pathLst>
                <a:path w="156454" h="274226">
                  <a:moveTo>
                    <a:pt x="96419" y="0"/>
                  </a:moveTo>
                  <a:lnTo>
                    <a:pt x="118255" y="7279"/>
                  </a:lnTo>
                  <a:lnTo>
                    <a:pt x="133038" y="23040"/>
                  </a:lnTo>
                  <a:lnTo>
                    <a:pt x="154943" y="70400"/>
                  </a:lnTo>
                  <a:lnTo>
                    <a:pt x="156453" y="96798"/>
                  </a:lnTo>
                  <a:lnTo>
                    <a:pt x="150523" y="123766"/>
                  </a:lnTo>
                  <a:lnTo>
                    <a:pt x="121890" y="178318"/>
                  </a:lnTo>
                  <a:lnTo>
                    <a:pt x="103169" y="204177"/>
                  </a:lnTo>
                  <a:lnTo>
                    <a:pt x="40657" y="255145"/>
                  </a:lnTo>
                  <a:lnTo>
                    <a:pt x="28775" y="258458"/>
                  </a:lnTo>
                  <a:lnTo>
                    <a:pt x="17807" y="257620"/>
                  </a:lnTo>
                  <a:lnTo>
                    <a:pt x="7448" y="254014"/>
                  </a:lnTo>
                  <a:lnTo>
                    <a:pt x="2065" y="247040"/>
                  </a:lnTo>
                  <a:lnTo>
                    <a:pt x="0" y="237819"/>
                  </a:lnTo>
                  <a:lnTo>
                    <a:pt x="147" y="227102"/>
                  </a:lnTo>
                  <a:lnTo>
                    <a:pt x="4815" y="218434"/>
                  </a:lnTo>
                  <a:lnTo>
                    <a:pt x="22190" y="204741"/>
                  </a:lnTo>
                  <a:lnTo>
                    <a:pt x="64945" y="195745"/>
                  </a:lnTo>
                  <a:lnTo>
                    <a:pt x="90556" y="201766"/>
                  </a:lnTo>
                  <a:lnTo>
                    <a:pt x="101651" y="207637"/>
                  </a:lnTo>
                  <a:lnTo>
                    <a:pt x="118042" y="226349"/>
                  </a:lnTo>
                  <a:lnTo>
                    <a:pt x="131771" y="254453"/>
                  </a:lnTo>
                  <a:lnTo>
                    <a:pt x="137553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829131" y="7510893"/>
              <a:ext cx="78562" cy="287937"/>
            </a:xfrm>
            <a:custGeom>
              <a:avLst/>
              <a:gdLst/>
              <a:ahLst/>
              <a:cxnLst/>
              <a:rect l="0" t="0" r="0" b="0"/>
              <a:pathLst>
                <a:path w="78562" h="287937">
                  <a:moveTo>
                    <a:pt x="23717" y="0"/>
                  </a:moveTo>
                  <a:lnTo>
                    <a:pt x="8801" y="48808"/>
                  </a:lnTo>
                  <a:lnTo>
                    <a:pt x="0" y="98253"/>
                  </a:lnTo>
                  <a:lnTo>
                    <a:pt x="1455" y="151497"/>
                  </a:lnTo>
                  <a:lnTo>
                    <a:pt x="11535" y="201805"/>
                  </a:lnTo>
                  <a:lnTo>
                    <a:pt x="21349" y="229851"/>
                  </a:lnTo>
                  <a:lnTo>
                    <a:pt x="44005" y="261246"/>
                  </a:lnTo>
                  <a:lnTo>
                    <a:pt x="78561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989960" y="7538315"/>
              <a:ext cx="7900" cy="164536"/>
            </a:xfrm>
            <a:custGeom>
              <a:avLst/>
              <a:gdLst/>
              <a:ahLst/>
              <a:cxnLst/>
              <a:rect l="0" t="0" r="0" b="0"/>
              <a:pathLst>
                <a:path w="7900" h="164536">
                  <a:moveTo>
                    <a:pt x="0" y="0"/>
                  </a:moveTo>
                  <a:lnTo>
                    <a:pt x="7899" y="43787"/>
                  </a:lnTo>
                  <a:lnTo>
                    <a:pt x="3017" y="93549"/>
                  </a:lnTo>
                  <a:lnTo>
                    <a:pt x="595" y="148707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058515" y="7373781"/>
              <a:ext cx="66688" cy="411337"/>
            </a:xfrm>
            <a:custGeom>
              <a:avLst/>
              <a:gdLst/>
              <a:ahLst/>
              <a:cxnLst/>
              <a:rect l="0" t="0" r="0" b="0"/>
              <a:pathLst>
                <a:path w="66688" h="411337">
                  <a:moveTo>
                    <a:pt x="13712" y="0"/>
                  </a:moveTo>
                  <a:lnTo>
                    <a:pt x="44601" y="57252"/>
                  </a:lnTo>
                  <a:lnTo>
                    <a:pt x="62245" y="111688"/>
                  </a:lnTo>
                  <a:lnTo>
                    <a:pt x="66687" y="161911"/>
                  </a:lnTo>
                  <a:lnTo>
                    <a:pt x="66479" y="213863"/>
                  </a:lnTo>
                  <a:lnTo>
                    <a:pt x="57446" y="261926"/>
                  </a:lnTo>
                  <a:lnTo>
                    <a:pt x="42074" y="323055"/>
                  </a:lnTo>
                  <a:lnTo>
                    <a:pt x="14498" y="38179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221113" y="7305225"/>
              <a:ext cx="62870" cy="214494"/>
            </a:xfrm>
            <a:custGeom>
              <a:avLst/>
              <a:gdLst/>
              <a:ahLst/>
              <a:cxnLst/>
              <a:rect l="0" t="0" r="0" b="0"/>
              <a:pathLst>
                <a:path w="62870" h="214494">
                  <a:moveTo>
                    <a:pt x="15648" y="0"/>
                  </a:moveTo>
                  <a:lnTo>
                    <a:pt x="44763" y="7279"/>
                  </a:lnTo>
                  <a:lnTo>
                    <a:pt x="53340" y="17040"/>
                  </a:lnTo>
                  <a:lnTo>
                    <a:pt x="62869" y="48199"/>
                  </a:lnTo>
                  <a:lnTo>
                    <a:pt x="60955" y="94009"/>
                  </a:lnTo>
                  <a:lnTo>
                    <a:pt x="45136" y="150435"/>
                  </a:lnTo>
                  <a:lnTo>
                    <a:pt x="14251" y="201529"/>
                  </a:lnTo>
                  <a:lnTo>
                    <a:pt x="5576" y="212049"/>
                  </a:lnTo>
                  <a:lnTo>
                    <a:pt x="1316" y="214493"/>
                  </a:lnTo>
                  <a:lnTo>
                    <a:pt x="0" y="211551"/>
                  </a:lnTo>
                  <a:lnTo>
                    <a:pt x="645" y="205020"/>
                  </a:lnTo>
                  <a:lnTo>
                    <a:pt x="7170" y="200665"/>
                  </a:lnTo>
                  <a:lnTo>
                    <a:pt x="56782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456140" y="7428626"/>
              <a:ext cx="41135" cy="246803"/>
            </a:xfrm>
            <a:custGeom>
              <a:avLst/>
              <a:gdLst/>
              <a:ahLst/>
              <a:cxnLst/>
              <a:rect l="0" t="0" r="0" b="0"/>
              <a:pathLst>
                <a:path w="41135" h="246803">
                  <a:moveTo>
                    <a:pt x="41134" y="0"/>
                  </a:moveTo>
                  <a:lnTo>
                    <a:pt x="37071" y="55596"/>
                  </a:lnTo>
                  <a:lnTo>
                    <a:pt x="22050" y="109838"/>
                  </a:lnTo>
                  <a:lnTo>
                    <a:pt x="16182" y="165425"/>
                  </a:lnTo>
                  <a:lnTo>
                    <a:pt x="4777" y="225987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415007" y="7538315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59659" y="2859"/>
                  </a:lnTo>
                  <a:lnTo>
                    <a:pt x="107053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648097" y="7387492"/>
              <a:ext cx="140518" cy="301647"/>
            </a:xfrm>
            <a:custGeom>
              <a:avLst/>
              <a:gdLst/>
              <a:ahLst/>
              <a:cxnLst/>
              <a:rect l="0" t="0" r="0" b="0"/>
              <a:pathLst>
                <a:path w="140518" h="301647">
                  <a:moveTo>
                    <a:pt x="41134" y="0"/>
                  </a:moveTo>
                  <a:lnTo>
                    <a:pt x="62970" y="7279"/>
                  </a:lnTo>
                  <a:lnTo>
                    <a:pt x="77753" y="23041"/>
                  </a:lnTo>
                  <a:lnTo>
                    <a:pt x="83829" y="33642"/>
                  </a:lnTo>
                  <a:lnTo>
                    <a:pt x="86516" y="57609"/>
                  </a:lnTo>
                  <a:lnTo>
                    <a:pt x="81109" y="81972"/>
                  </a:lnTo>
                  <a:lnTo>
                    <a:pt x="52811" y="122440"/>
                  </a:lnTo>
                  <a:lnTo>
                    <a:pt x="41753" y="135162"/>
                  </a:lnTo>
                  <a:lnTo>
                    <a:pt x="74355" y="118273"/>
                  </a:lnTo>
                  <a:lnTo>
                    <a:pt x="98556" y="117567"/>
                  </a:lnTo>
                  <a:lnTo>
                    <a:pt x="111408" y="119512"/>
                  </a:lnTo>
                  <a:lnTo>
                    <a:pt x="121499" y="125379"/>
                  </a:lnTo>
                  <a:lnTo>
                    <a:pt x="136775" y="144085"/>
                  </a:lnTo>
                  <a:lnTo>
                    <a:pt x="140517" y="167634"/>
                  </a:lnTo>
                  <a:lnTo>
                    <a:pt x="139382" y="180312"/>
                  </a:lnTo>
                  <a:lnTo>
                    <a:pt x="129996" y="202524"/>
                  </a:lnTo>
                  <a:lnTo>
                    <a:pt x="99143" y="241611"/>
                  </a:lnTo>
                  <a:lnTo>
                    <a:pt x="52762" y="277149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222132" y="7785117"/>
            <a:ext cx="1573377" cy="452471"/>
            <a:chOff x="3222132" y="7785117"/>
            <a:chExt cx="1573377" cy="452471"/>
          </a:xfrm>
        </p:grpSpPr>
        <p:sp>
          <p:nvSpPr>
            <p:cNvPr id="181" name="Freeform 180"/>
            <p:cNvSpPr/>
            <p:nvPr/>
          </p:nvSpPr>
          <p:spPr>
            <a:xfrm>
              <a:off x="3222132" y="8045630"/>
              <a:ext cx="95980" cy="27424"/>
            </a:xfrm>
            <a:custGeom>
              <a:avLst/>
              <a:gdLst/>
              <a:ahLst/>
              <a:cxnLst/>
              <a:rect l="0" t="0" r="0" b="0"/>
              <a:pathLst>
                <a:path w="95980" h="27424">
                  <a:moveTo>
                    <a:pt x="0" y="0"/>
                  </a:moveTo>
                  <a:lnTo>
                    <a:pt x="57253" y="19084"/>
                  </a:lnTo>
                  <a:lnTo>
                    <a:pt x="95979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461384" y="7908518"/>
              <a:ext cx="130952" cy="260514"/>
            </a:xfrm>
            <a:custGeom>
              <a:avLst/>
              <a:gdLst/>
              <a:ahLst/>
              <a:cxnLst/>
              <a:rect l="0" t="0" r="0" b="0"/>
              <a:pathLst>
                <a:path w="130952" h="260514">
                  <a:moveTo>
                    <a:pt x="34972" y="0"/>
                  </a:moveTo>
                  <a:lnTo>
                    <a:pt x="75711" y="12471"/>
                  </a:lnTo>
                  <a:lnTo>
                    <a:pt x="96751" y="26364"/>
                  </a:lnTo>
                  <a:lnTo>
                    <a:pt x="108133" y="54881"/>
                  </a:lnTo>
                  <a:lnTo>
                    <a:pt x="111168" y="73151"/>
                  </a:lnTo>
                  <a:lnTo>
                    <a:pt x="106416" y="105638"/>
                  </a:lnTo>
                  <a:lnTo>
                    <a:pt x="78538" y="163733"/>
                  </a:lnTo>
                  <a:lnTo>
                    <a:pt x="45342" y="198152"/>
                  </a:lnTo>
                  <a:lnTo>
                    <a:pt x="32745" y="203705"/>
                  </a:lnTo>
                  <a:lnTo>
                    <a:pt x="6560" y="205812"/>
                  </a:lnTo>
                  <a:lnTo>
                    <a:pt x="796" y="201193"/>
                  </a:lnTo>
                  <a:lnTo>
                    <a:pt x="0" y="193544"/>
                  </a:lnTo>
                  <a:lnTo>
                    <a:pt x="2517" y="183874"/>
                  </a:lnTo>
                  <a:lnTo>
                    <a:pt x="8765" y="175904"/>
                  </a:lnTo>
                  <a:lnTo>
                    <a:pt x="27895" y="162986"/>
                  </a:lnTo>
                  <a:lnTo>
                    <a:pt x="51632" y="160292"/>
                  </a:lnTo>
                  <a:lnTo>
                    <a:pt x="64360" y="161706"/>
                  </a:lnTo>
                  <a:lnTo>
                    <a:pt x="86628" y="175465"/>
                  </a:lnTo>
                  <a:lnTo>
                    <a:pt x="105158" y="196815"/>
                  </a:lnTo>
                  <a:lnTo>
                    <a:pt x="125404" y="239637"/>
                  </a:lnTo>
                  <a:lnTo>
                    <a:pt x="13095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715953" y="7785117"/>
              <a:ext cx="40917" cy="370203"/>
            </a:xfrm>
            <a:custGeom>
              <a:avLst/>
              <a:gdLst/>
              <a:ahLst/>
              <a:cxnLst/>
              <a:rect l="0" t="0" r="0" b="0"/>
              <a:pathLst>
                <a:path w="40917" h="370203">
                  <a:moveTo>
                    <a:pt x="27205" y="0"/>
                  </a:moveTo>
                  <a:lnTo>
                    <a:pt x="8121" y="57252"/>
                  </a:lnTo>
                  <a:lnTo>
                    <a:pt x="2253" y="111250"/>
                  </a:lnTo>
                  <a:lnTo>
                    <a:pt x="515" y="168213"/>
                  </a:lnTo>
                  <a:lnTo>
                    <a:pt x="0" y="223685"/>
                  </a:lnTo>
                  <a:lnTo>
                    <a:pt x="10772" y="286077"/>
                  </a:lnTo>
                  <a:lnTo>
                    <a:pt x="27570" y="338351"/>
                  </a:lnTo>
                  <a:lnTo>
                    <a:pt x="4091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866559" y="7922230"/>
              <a:ext cx="27423" cy="178246"/>
            </a:xfrm>
            <a:custGeom>
              <a:avLst/>
              <a:gdLst/>
              <a:ahLst/>
              <a:cxnLst/>
              <a:rect l="0" t="0" r="0" b="0"/>
              <a:pathLst>
                <a:path w="27423" h="178246">
                  <a:moveTo>
                    <a:pt x="0" y="0"/>
                  </a:moveTo>
                  <a:lnTo>
                    <a:pt x="4062" y="55597"/>
                  </a:lnTo>
                  <a:lnTo>
                    <a:pt x="11805" y="117116"/>
                  </a:lnTo>
                  <a:lnTo>
                    <a:pt x="27422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921404" y="7812540"/>
              <a:ext cx="104830" cy="425048"/>
            </a:xfrm>
            <a:custGeom>
              <a:avLst/>
              <a:gdLst/>
              <a:ahLst/>
              <a:cxnLst/>
              <a:rect l="0" t="0" r="0" b="0"/>
              <a:pathLst>
                <a:path w="104830" h="425048">
                  <a:moveTo>
                    <a:pt x="0" y="0"/>
                  </a:moveTo>
                  <a:lnTo>
                    <a:pt x="21836" y="7279"/>
                  </a:lnTo>
                  <a:lnTo>
                    <a:pt x="40682" y="23041"/>
                  </a:lnTo>
                  <a:lnTo>
                    <a:pt x="64359" y="57609"/>
                  </a:lnTo>
                  <a:lnTo>
                    <a:pt x="93287" y="117514"/>
                  </a:lnTo>
                  <a:lnTo>
                    <a:pt x="104829" y="170069"/>
                  </a:lnTo>
                  <a:lnTo>
                    <a:pt x="97783" y="232998"/>
                  </a:lnTo>
                  <a:lnTo>
                    <a:pt x="86018" y="283168"/>
                  </a:lnTo>
                  <a:lnTo>
                    <a:pt x="64331" y="345900"/>
                  </a:lnTo>
                  <a:lnTo>
                    <a:pt x="43944" y="390424"/>
                  </a:lnTo>
                  <a:lnTo>
                    <a:pt x="27422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209339" y="7867385"/>
              <a:ext cx="1" cy="164535"/>
            </a:xfrm>
            <a:custGeom>
              <a:avLst/>
              <a:gdLst/>
              <a:ahLst/>
              <a:cxnLst/>
              <a:rect l="0" t="0" r="0" b="0"/>
              <a:pathLst>
                <a:path w="1" h="164535">
                  <a:moveTo>
                    <a:pt x="0" y="0"/>
                  </a:moveTo>
                  <a:lnTo>
                    <a:pt x="0" y="45309"/>
                  </a:lnTo>
                  <a:lnTo>
                    <a:pt x="0" y="101447"/>
                  </a:lnTo>
                  <a:lnTo>
                    <a:pt x="0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154494" y="7956084"/>
              <a:ext cx="95979" cy="7280"/>
            </a:xfrm>
            <a:custGeom>
              <a:avLst/>
              <a:gdLst/>
              <a:ahLst/>
              <a:cxnLst/>
              <a:rect l="0" t="0" r="0" b="0"/>
              <a:pathLst>
                <a:path w="95979" h="7280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95978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401296" y="7798829"/>
              <a:ext cx="49128" cy="137112"/>
            </a:xfrm>
            <a:custGeom>
              <a:avLst/>
              <a:gdLst/>
              <a:ahLst/>
              <a:cxnLst/>
              <a:rect l="0" t="0" r="0" b="0"/>
              <a:pathLst>
                <a:path w="49128" h="137112">
                  <a:moveTo>
                    <a:pt x="13711" y="0"/>
                  </a:moveTo>
                  <a:lnTo>
                    <a:pt x="35547" y="7278"/>
                  </a:lnTo>
                  <a:lnTo>
                    <a:pt x="41980" y="15517"/>
                  </a:lnTo>
                  <a:lnTo>
                    <a:pt x="49127" y="40920"/>
                  </a:lnTo>
                  <a:lnTo>
                    <a:pt x="45871" y="82203"/>
                  </a:lnTo>
                  <a:lnTo>
                    <a:pt x="35114" y="105598"/>
                  </a:lnTo>
                  <a:lnTo>
                    <a:pt x="21700" y="123105"/>
                  </a:lnTo>
                  <a:lnTo>
                    <a:pt x="0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360162" y="7922230"/>
              <a:ext cx="143216" cy="205669"/>
            </a:xfrm>
            <a:custGeom>
              <a:avLst/>
              <a:gdLst/>
              <a:ahLst/>
              <a:cxnLst/>
              <a:rect l="0" t="0" r="0" b="0"/>
              <a:pathLst>
                <a:path w="143216" h="205669">
                  <a:moveTo>
                    <a:pt x="54845" y="0"/>
                  </a:moveTo>
                  <a:lnTo>
                    <a:pt x="110442" y="4062"/>
                  </a:lnTo>
                  <a:lnTo>
                    <a:pt x="123902" y="7278"/>
                  </a:lnTo>
                  <a:lnTo>
                    <a:pt x="132876" y="15516"/>
                  </a:lnTo>
                  <a:lnTo>
                    <a:pt x="142847" y="40920"/>
                  </a:lnTo>
                  <a:lnTo>
                    <a:pt x="143215" y="68461"/>
                  </a:lnTo>
                  <a:lnTo>
                    <a:pt x="141181" y="82204"/>
                  </a:lnTo>
                  <a:lnTo>
                    <a:pt x="126733" y="105599"/>
                  </a:lnTo>
                  <a:lnTo>
                    <a:pt x="64786" y="164175"/>
                  </a:lnTo>
                  <a:lnTo>
                    <a:pt x="30368" y="18778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661808" y="7922230"/>
              <a:ext cx="133701" cy="1"/>
            </a:xfrm>
            <a:custGeom>
              <a:avLst/>
              <a:gdLst/>
              <a:ahLst/>
              <a:cxnLst/>
              <a:rect l="0" t="0" r="0" b="0"/>
              <a:pathLst>
                <a:path w="133701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3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689231" y="7998554"/>
              <a:ext cx="90517" cy="19654"/>
            </a:xfrm>
            <a:custGeom>
              <a:avLst/>
              <a:gdLst/>
              <a:ahLst/>
              <a:cxnLst/>
              <a:rect l="0" t="0" r="0" b="0"/>
              <a:pathLst>
                <a:path w="90517" h="19654">
                  <a:moveTo>
                    <a:pt x="0" y="19653"/>
                  </a:moveTo>
                  <a:lnTo>
                    <a:pt x="57252" y="569"/>
                  </a:lnTo>
                  <a:lnTo>
                    <a:pt x="83337" y="0"/>
                  </a:lnTo>
                  <a:lnTo>
                    <a:pt x="90516" y="8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Freeform 192"/>
          <p:cNvSpPr/>
          <p:nvPr/>
        </p:nvSpPr>
        <p:spPr>
          <a:xfrm>
            <a:off x="4936032" y="7771406"/>
            <a:ext cx="54846" cy="315359"/>
          </a:xfrm>
          <a:custGeom>
            <a:avLst/>
            <a:gdLst/>
            <a:ahLst/>
            <a:cxnLst/>
            <a:rect l="0" t="0" r="0" b="0"/>
            <a:pathLst>
              <a:path w="54846" h="315359">
                <a:moveTo>
                  <a:pt x="54845" y="0"/>
                </a:moveTo>
                <a:lnTo>
                  <a:pt x="35761" y="57253"/>
                </a:lnTo>
                <a:lnTo>
                  <a:pt x="22615" y="103971"/>
                </a:lnTo>
                <a:lnTo>
                  <a:pt x="16350" y="156407"/>
                </a:lnTo>
                <a:lnTo>
                  <a:pt x="14493" y="210539"/>
                </a:lnTo>
                <a:lnTo>
                  <a:pt x="4443" y="270954"/>
                </a:lnTo>
                <a:lnTo>
                  <a:pt x="0" y="3153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roup 195"/>
          <p:cNvGrpSpPr/>
          <p:nvPr/>
        </p:nvGrpSpPr>
        <p:grpSpPr>
          <a:xfrm>
            <a:off x="8059651" y="4905765"/>
            <a:ext cx="74418" cy="164515"/>
            <a:chOff x="8059651" y="4905765"/>
            <a:chExt cx="74418" cy="164515"/>
          </a:xfrm>
        </p:grpSpPr>
        <p:sp>
          <p:nvSpPr>
            <p:cNvPr id="194" name="Freeform 193"/>
            <p:cNvSpPr/>
            <p:nvPr/>
          </p:nvSpPr>
          <p:spPr>
            <a:xfrm>
              <a:off x="8068619" y="4905765"/>
              <a:ext cx="34702" cy="28495"/>
            </a:xfrm>
            <a:custGeom>
              <a:avLst/>
              <a:gdLst/>
              <a:ahLst/>
              <a:cxnLst/>
              <a:rect l="0" t="0" r="0" b="0"/>
              <a:pathLst>
                <a:path w="34702" h="28495">
                  <a:moveTo>
                    <a:pt x="7279" y="0"/>
                  </a:moveTo>
                  <a:lnTo>
                    <a:pt x="0" y="21836"/>
                  </a:lnTo>
                  <a:lnTo>
                    <a:pt x="2426" y="26745"/>
                  </a:lnTo>
                  <a:lnTo>
                    <a:pt x="8614" y="28494"/>
                  </a:lnTo>
                  <a:lnTo>
                    <a:pt x="3470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8059651" y="4974321"/>
              <a:ext cx="74418" cy="95959"/>
            </a:xfrm>
            <a:custGeom>
              <a:avLst/>
              <a:gdLst/>
              <a:ahLst/>
              <a:cxnLst/>
              <a:rect l="0" t="0" r="0" b="0"/>
              <a:pathLst>
                <a:path w="74418" h="95959">
                  <a:moveTo>
                    <a:pt x="29958" y="0"/>
                  </a:moveTo>
                  <a:lnTo>
                    <a:pt x="15400" y="14558"/>
                  </a:lnTo>
                  <a:lnTo>
                    <a:pt x="12635" y="23417"/>
                  </a:lnTo>
                  <a:lnTo>
                    <a:pt x="13626" y="45447"/>
                  </a:lnTo>
                  <a:lnTo>
                    <a:pt x="19070" y="51626"/>
                  </a:lnTo>
                  <a:lnTo>
                    <a:pt x="27269" y="54223"/>
                  </a:lnTo>
                  <a:lnTo>
                    <a:pt x="37307" y="54430"/>
                  </a:lnTo>
                  <a:lnTo>
                    <a:pt x="42474" y="49998"/>
                  </a:lnTo>
                  <a:lnTo>
                    <a:pt x="44396" y="42472"/>
                  </a:lnTo>
                  <a:lnTo>
                    <a:pt x="44154" y="32885"/>
                  </a:lnTo>
                  <a:lnTo>
                    <a:pt x="39421" y="24970"/>
                  </a:lnTo>
                  <a:lnTo>
                    <a:pt x="21976" y="12114"/>
                  </a:lnTo>
                  <a:lnTo>
                    <a:pt x="13972" y="12646"/>
                  </a:lnTo>
                  <a:lnTo>
                    <a:pt x="7113" y="17571"/>
                  </a:lnTo>
                  <a:lnTo>
                    <a:pt x="1017" y="25425"/>
                  </a:lnTo>
                  <a:lnTo>
                    <a:pt x="0" y="33708"/>
                  </a:lnTo>
                  <a:lnTo>
                    <a:pt x="6995" y="51037"/>
                  </a:lnTo>
                  <a:lnTo>
                    <a:pt x="14649" y="55353"/>
                  </a:lnTo>
                  <a:lnTo>
                    <a:pt x="35341" y="56087"/>
                  </a:lnTo>
                  <a:lnTo>
                    <a:pt x="42688" y="49579"/>
                  </a:lnTo>
                  <a:lnTo>
                    <a:pt x="50850" y="26097"/>
                  </a:lnTo>
                  <a:lnTo>
                    <a:pt x="48456" y="18922"/>
                  </a:lnTo>
                  <a:lnTo>
                    <a:pt x="42290" y="15661"/>
                  </a:lnTo>
                  <a:lnTo>
                    <a:pt x="33609" y="15011"/>
                  </a:lnTo>
                  <a:lnTo>
                    <a:pt x="27822" y="20672"/>
                  </a:lnTo>
                  <a:lnTo>
                    <a:pt x="21391" y="43211"/>
                  </a:lnTo>
                  <a:lnTo>
                    <a:pt x="24246" y="53183"/>
                  </a:lnTo>
                  <a:lnTo>
                    <a:pt x="30721" y="61355"/>
                  </a:lnTo>
                  <a:lnTo>
                    <a:pt x="39607" y="68325"/>
                  </a:lnTo>
                  <a:lnTo>
                    <a:pt x="44008" y="68402"/>
                  </a:lnTo>
                  <a:lnTo>
                    <a:pt x="45419" y="63883"/>
                  </a:lnTo>
                  <a:lnTo>
                    <a:pt x="44835" y="56300"/>
                  </a:lnTo>
                  <a:lnTo>
                    <a:pt x="41399" y="54291"/>
                  </a:lnTo>
                  <a:lnTo>
                    <a:pt x="36063" y="55999"/>
                  </a:lnTo>
                  <a:lnTo>
                    <a:pt x="29457" y="60185"/>
                  </a:lnTo>
                  <a:lnTo>
                    <a:pt x="26577" y="67546"/>
                  </a:lnTo>
                  <a:lnTo>
                    <a:pt x="27439" y="87912"/>
                  </a:lnTo>
                  <a:lnTo>
                    <a:pt x="32849" y="93648"/>
                  </a:lnTo>
                  <a:lnTo>
                    <a:pt x="41026" y="95948"/>
                  </a:lnTo>
                  <a:lnTo>
                    <a:pt x="51048" y="95958"/>
                  </a:lnTo>
                  <a:lnTo>
                    <a:pt x="56206" y="91395"/>
                  </a:lnTo>
                  <a:lnTo>
                    <a:pt x="58120" y="83781"/>
                  </a:lnTo>
                  <a:lnTo>
                    <a:pt x="57874" y="74136"/>
                  </a:lnTo>
                  <a:lnTo>
                    <a:pt x="54662" y="70752"/>
                  </a:lnTo>
                  <a:lnTo>
                    <a:pt x="49474" y="71544"/>
                  </a:lnTo>
                  <a:lnTo>
                    <a:pt x="42968" y="75118"/>
                  </a:lnTo>
                  <a:lnTo>
                    <a:pt x="43202" y="79025"/>
                  </a:lnTo>
                  <a:lnTo>
                    <a:pt x="55649" y="87428"/>
                  </a:lnTo>
                  <a:lnTo>
                    <a:pt x="62320" y="85708"/>
                  </a:lnTo>
                  <a:lnTo>
                    <a:pt x="68290" y="79990"/>
                  </a:lnTo>
                  <a:lnTo>
                    <a:pt x="73794" y="71609"/>
                  </a:lnTo>
                  <a:lnTo>
                    <a:pt x="74417" y="62974"/>
                  </a:lnTo>
                  <a:lnTo>
                    <a:pt x="66983" y="45254"/>
                  </a:lnTo>
                  <a:lnTo>
                    <a:pt x="60735" y="42357"/>
                  </a:lnTo>
                  <a:lnTo>
                    <a:pt x="53523" y="43473"/>
                  </a:lnTo>
                  <a:lnTo>
                    <a:pt x="45667" y="47264"/>
                  </a:lnTo>
                  <a:lnTo>
                    <a:pt x="43478" y="46744"/>
                  </a:lnTo>
                  <a:lnTo>
                    <a:pt x="49170" y="38041"/>
                  </a:lnTo>
                  <a:lnTo>
                    <a:pt x="48859" y="37549"/>
                  </a:lnTo>
                  <a:lnTo>
                    <a:pt x="40389" y="45126"/>
                  </a:lnTo>
                  <a:lnTo>
                    <a:pt x="41482" y="46842"/>
                  </a:lnTo>
                  <a:lnTo>
                    <a:pt x="54885" y="44687"/>
                  </a:lnTo>
                  <a:lnTo>
                    <a:pt x="55716" y="41979"/>
                  </a:lnTo>
                  <a:lnTo>
                    <a:pt x="29958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011162" y="8182742"/>
            <a:ext cx="4179878" cy="1000919"/>
            <a:chOff x="1011162" y="8182742"/>
            <a:chExt cx="4179878" cy="1000919"/>
          </a:xfrm>
        </p:grpSpPr>
        <p:sp>
          <p:nvSpPr>
            <p:cNvPr id="197" name="Freeform 196"/>
            <p:cNvSpPr/>
            <p:nvPr/>
          </p:nvSpPr>
          <p:spPr>
            <a:xfrm>
              <a:off x="1011162" y="8182742"/>
              <a:ext cx="579338" cy="603294"/>
            </a:xfrm>
            <a:custGeom>
              <a:avLst/>
              <a:gdLst/>
              <a:ahLst/>
              <a:cxnLst/>
              <a:rect l="0" t="0" r="0" b="0"/>
              <a:pathLst>
                <a:path w="579338" h="603294">
                  <a:moveTo>
                    <a:pt x="30889" y="0"/>
                  </a:moveTo>
                  <a:lnTo>
                    <a:pt x="16332" y="14558"/>
                  </a:lnTo>
                  <a:lnTo>
                    <a:pt x="0" y="52726"/>
                  </a:lnTo>
                  <a:lnTo>
                    <a:pt x="70" y="102629"/>
                  </a:lnTo>
                  <a:lnTo>
                    <a:pt x="2460" y="156010"/>
                  </a:lnTo>
                  <a:lnTo>
                    <a:pt x="10447" y="210421"/>
                  </a:lnTo>
                  <a:lnTo>
                    <a:pt x="22463" y="265138"/>
                  </a:lnTo>
                  <a:lnTo>
                    <a:pt x="40171" y="327274"/>
                  </a:lnTo>
                  <a:lnTo>
                    <a:pt x="62402" y="387622"/>
                  </a:lnTo>
                  <a:lnTo>
                    <a:pt x="95683" y="443215"/>
                  </a:lnTo>
                  <a:lnTo>
                    <a:pt x="137094" y="473933"/>
                  </a:lnTo>
                  <a:lnTo>
                    <a:pt x="180680" y="495054"/>
                  </a:lnTo>
                  <a:lnTo>
                    <a:pt x="229819" y="503682"/>
                  </a:lnTo>
                  <a:lnTo>
                    <a:pt x="282973" y="513517"/>
                  </a:lnTo>
                  <a:lnTo>
                    <a:pt x="337317" y="526079"/>
                  </a:lnTo>
                  <a:lnTo>
                    <a:pt x="392013" y="539450"/>
                  </a:lnTo>
                  <a:lnTo>
                    <a:pt x="446244" y="567040"/>
                  </a:lnTo>
                  <a:lnTo>
                    <a:pt x="508415" y="588740"/>
                  </a:lnTo>
                  <a:lnTo>
                    <a:pt x="547151" y="598982"/>
                  </a:lnTo>
                  <a:lnTo>
                    <a:pt x="579337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1576788" y="8621500"/>
              <a:ext cx="84254" cy="356493"/>
            </a:xfrm>
            <a:custGeom>
              <a:avLst/>
              <a:gdLst/>
              <a:ahLst/>
              <a:cxnLst/>
              <a:rect l="0" t="0" r="0" b="0"/>
              <a:pathLst>
                <a:path w="84254" h="356493">
                  <a:moveTo>
                    <a:pt x="27423" y="0"/>
                  </a:moveTo>
                  <a:lnTo>
                    <a:pt x="28946" y="53209"/>
                  </a:lnTo>
                  <a:lnTo>
                    <a:pt x="39892" y="104466"/>
                  </a:lnTo>
                  <a:lnTo>
                    <a:pt x="70117" y="159441"/>
                  </a:lnTo>
                  <a:lnTo>
                    <a:pt x="78737" y="170280"/>
                  </a:lnTo>
                  <a:lnTo>
                    <a:pt x="84253" y="198572"/>
                  </a:lnTo>
                  <a:lnTo>
                    <a:pt x="80103" y="228414"/>
                  </a:lnTo>
                  <a:lnTo>
                    <a:pt x="44215" y="289426"/>
                  </a:lnTo>
                  <a:lnTo>
                    <a:pt x="7929" y="33771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1796167" y="8882013"/>
              <a:ext cx="68557" cy="41135"/>
            </a:xfrm>
            <a:custGeom>
              <a:avLst/>
              <a:gdLst/>
              <a:ahLst/>
              <a:cxnLst/>
              <a:rect l="0" t="0" r="0" b="0"/>
              <a:pathLst>
                <a:path w="68557" h="41135">
                  <a:moveTo>
                    <a:pt x="0" y="0"/>
                  </a:moveTo>
                  <a:lnTo>
                    <a:pt x="23417" y="20370"/>
                  </a:lnTo>
                  <a:lnTo>
                    <a:pt x="68556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919209" y="8799747"/>
              <a:ext cx="124688" cy="274224"/>
            </a:xfrm>
            <a:custGeom>
              <a:avLst/>
              <a:gdLst/>
              <a:ahLst/>
              <a:cxnLst/>
              <a:rect l="0" t="0" r="0" b="0"/>
              <a:pathLst>
                <a:path w="124688" h="274224">
                  <a:moveTo>
                    <a:pt x="68915" y="0"/>
                  </a:moveTo>
                  <a:lnTo>
                    <a:pt x="90751" y="7278"/>
                  </a:lnTo>
                  <a:lnTo>
                    <a:pt x="109597" y="23040"/>
                  </a:lnTo>
                  <a:lnTo>
                    <a:pt x="118889" y="33642"/>
                  </a:lnTo>
                  <a:lnTo>
                    <a:pt x="123560" y="46803"/>
                  </a:lnTo>
                  <a:lnTo>
                    <a:pt x="124687" y="77677"/>
                  </a:lnTo>
                  <a:lnTo>
                    <a:pt x="112997" y="136204"/>
                  </a:lnTo>
                  <a:lnTo>
                    <a:pt x="104757" y="164131"/>
                  </a:lnTo>
                  <a:lnTo>
                    <a:pt x="87892" y="187714"/>
                  </a:lnTo>
                  <a:lnTo>
                    <a:pt x="65162" y="206829"/>
                  </a:lnTo>
                  <a:lnTo>
                    <a:pt x="39825" y="220402"/>
                  </a:lnTo>
                  <a:lnTo>
                    <a:pt x="28193" y="221585"/>
                  </a:lnTo>
                  <a:lnTo>
                    <a:pt x="7144" y="214773"/>
                  </a:lnTo>
                  <a:lnTo>
                    <a:pt x="1835" y="207168"/>
                  </a:lnTo>
                  <a:lnTo>
                    <a:pt x="0" y="186529"/>
                  </a:lnTo>
                  <a:lnTo>
                    <a:pt x="4690" y="177674"/>
                  </a:lnTo>
                  <a:lnTo>
                    <a:pt x="22089" y="163772"/>
                  </a:lnTo>
                  <a:lnTo>
                    <a:pt x="45057" y="160639"/>
                  </a:lnTo>
                  <a:lnTo>
                    <a:pt x="57580" y="161938"/>
                  </a:lnTo>
                  <a:lnTo>
                    <a:pt x="68976" y="168897"/>
                  </a:lnTo>
                  <a:lnTo>
                    <a:pt x="89763" y="192880"/>
                  </a:lnTo>
                  <a:lnTo>
                    <a:pt x="115465" y="243937"/>
                  </a:lnTo>
                  <a:lnTo>
                    <a:pt x="12376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2126039" y="8607789"/>
              <a:ext cx="95177" cy="575872"/>
            </a:xfrm>
            <a:custGeom>
              <a:avLst/>
              <a:gdLst/>
              <a:ahLst/>
              <a:cxnLst/>
              <a:rect l="0" t="0" r="0" b="0"/>
              <a:pathLst>
                <a:path w="95177" h="575872">
                  <a:moveTo>
                    <a:pt x="95176" y="0"/>
                  </a:moveTo>
                  <a:lnTo>
                    <a:pt x="74806" y="35887"/>
                  </a:lnTo>
                  <a:lnTo>
                    <a:pt x="59348" y="89007"/>
                  </a:lnTo>
                  <a:lnTo>
                    <a:pt x="45119" y="136570"/>
                  </a:lnTo>
                  <a:lnTo>
                    <a:pt x="31255" y="187057"/>
                  </a:lnTo>
                  <a:lnTo>
                    <a:pt x="12921" y="249897"/>
                  </a:lnTo>
                  <a:lnTo>
                    <a:pt x="3264" y="310689"/>
                  </a:lnTo>
                  <a:lnTo>
                    <a:pt x="1004" y="360510"/>
                  </a:lnTo>
                  <a:lnTo>
                    <a:pt x="0" y="413122"/>
                  </a:lnTo>
                  <a:lnTo>
                    <a:pt x="6714" y="472296"/>
                  </a:lnTo>
                  <a:lnTo>
                    <a:pt x="18352" y="526054"/>
                  </a:lnTo>
                  <a:lnTo>
                    <a:pt x="26620" y="5758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2257842" y="8813457"/>
              <a:ext cx="127908" cy="128225"/>
            </a:xfrm>
            <a:custGeom>
              <a:avLst/>
              <a:gdLst/>
              <a:ahLst/>
              <a:cxnLst/>
              <a:rect l="0" t="0" r="0" b="0"/>
              <a:pathLst>
                <a:path w="127908" h="128225">
                  <a:moveTo>
                    <a:pt x="59351" y="0"/>
                  </a:moveTo>
                  <a:lnTo>
                    <a:pt x="38982" y="23417"/>
                  </a:lnTo>
                  <a:lnTo>
                    <a:pt x="13974" y="83546"/>
                  </a:lnTo>
                  <a:lnTo>
                    <a:pt x="33" y="123780"/>
                  </a:lnTo>
                  <a:lnTo>
                    <a:pt x="0" y="128224"/>
                  </a:lnTo>
                  <a:lnTo>
                    <a:pt x="3026" y="126616"/>
                  </a:lnTo>
                  <a:lnTo>
                    <a:pt x="8090" y="120974"/>
                  </a:lnTo>
                  <a:lnTo>
                    <a:pt x="49056" y="100973"/>
                  </a:lnTo>
                  <a:lnTo>
                    <a:pt x="97097" y="86413"/>
                  </a:lnTo>
                  <a:lnTo>
                    <a:pt x="127907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372038" y="8703768"/>
              <a:ext cx="82268" cy="342781"/>
            </a:xfrm>
            <a:custGeom>
              <a:avLst/>
              <a:gdLst/>
              <a:ahLst/>
              <a:cxnLst/>
              <a:rect l="0" t="0" r="0" b="0"/>
              <a:pathLst>
                <a:path w="82268" h="342781">
                  <a:moveTo>
                    <a:pt x="82267" y="0"/>
                  </a:moveTo>
                  <a:lnTo>
                    <a:pt x="67709" y="14557"/>
                  </a:lnTo>
                  <a:lnTo>
                    <a:pt x="51378" y="60005"/>
                  </a:lnTo>
                  <a:lnTo>
                    <a:pt x="36890" y="114435"/>
                  </a:lnTo>
                  <a:lnTo>
                    <a:pt x="22949" y="161878"/>
                  </a:lnTo>
                  <a:lnTo>
                    <a:pt x="16448" y="219439"/>
                  </a:lnTo>
                  <a:lnTo>
                    <a:pt x="7243" y="270179"/>
                  </a:lnTo>
                  <a:lnTo>
                    <a:pt x="3219" y="29984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468016" y="8923147"/>
              <a:ext cx="54846" cy="13712"/>
            </a:xfrm>
            <a:custGeom>
              <a:avLst/>
              <a:gdLst/>
              <a:ahLst/>
              <a:cxnLst/>
              <a:rect l="0" t="0" r="0" b="0"/>
              <a:pathLst>
                <a:path w="54846" h="13712">
                  <a:moveTo>
                    <a:pt x="0" y="0"/>
                  </a:moveTo>
                  <a:lnTo>
                    <a:pt x="54845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618839" y="8827168"/>
              <a:ext cx="27424" cy="150825"/>
            </a:xfrm>
            <a:custGeom>
              <a:avLst/>
              <a:gdLst/>
              <a:ahLst/>
              <a:cxnLst/>
              <a:rect l="0" t="0" r="0" b="0"/>
              <a:pathLst>
                <a:path w="27424" h="150825">
                  <a:moveTo>
                    <a:pt x="27423" y="0"/>
                  </a:moveTo>
                  <a:lnTo>
                    <a:pt x="8339" y="57252"/>
                  </a:lnTo>
                  <a:lnTo>
                    <a:pt x="2471" y="111250"/>
                  </a:lnTo>
                  <a:lnTo>
                    <a:pt x="0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687395" y="8648923"/>
              <a:ext cx="65164" cy="507315"/>
            </a:xfrm>
            <a:custGeom>
              <a:avLst/>
              <a:gdLst/>
              <a:ahLst/>
              <a:cxnLst/>
              <a:rect l="0" t="0" r="0" b="0"/>
              <a:pathLst>
                <a:path w="65164" h="507315">
                  <a:moveTo>
                    <a:pt x="13712" y="0"/>
                  </a:moveTo>
                  <a:lnTo>
                    <a:pt x="28269" y="14557"/>
                  </a:lnTo>
                  <a:lnTo>
                    <a:pt x="49539" y="68667"/>
                  </a:lnTo>
                  <a:lnTo>
                    <a:pt x="62245" y="121741"/>
                  </a:lnTo>
                  <a:lnTo>
                    <a:pt x="65163" y="181986"/>
                  </a:lnTo>
                  <a:lnTo>
                    <a:pt x="58579" y="234706"/>
                  </a:lnTo>
                  <a:lnTo>
                    <a:pt x="56505" y="281036"/>
                  </a:lnTo>
                  <a:lnTo>
                    <a:pt x="48058" y="336673"/>
                  </a:lnTo>
                  <a:lnTo>
                    <a:pt x="31555" y="396419"/>
                  </a:lnTo>
                  <a:lnTo>
                    <a:pt x="13625" y="456294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798292" y="8552945"/>
              <a:ext cx="98703" cy="258772"/>
            </a:xfrm>
            <a:custGeom>
              <a:avLst/>
              <a:gdLst/>
              <a:ahLst/>
              <a:cxnLst/>
              <a:rect l="0" t="0" r="0" b="0"/>
              <a:pathLst>
                <a:path w="98703" h="258772">
                  <a:moveTo>
                    <a:pt x="81060" y="0"/>
                  </a:moveTo>
                  <a:lnTo>
                    <a:pt x="95618" y="29115"/>
                  </a:lnTo>
                  <a:lnTo>
                    <a:pt x="98702" y="55597"/>
                  </a:lnTo>
                  <a:lnTo>
                    <a:pt x="91874" y="104327"/>
                  </a:lnTo>
                  <a:lnTo>
                    <a:pt x="76139" y="162945"/>
                  </a:lnTo>
                  <a:lnTo>
                    <a:pt x="52180" y="214845"/>
                  </a:lnTo>
                  <a:lnTo>
                    <a:pt x="33185" y="241739"/>
                  </a:lnTo>
                  <a:lnTo>
                    <a:pt x="9508" y="258771"/>
                  </a:lnTo>
                  <a:lnTo>
                    <a:pt x="2889" y="257827"/>
                  </a:lnTo>
                  <a:lnTo>
                    <a:pt x="0" y="251105"/>
                  </a:lnTo>
                  <a:lnTo>
                    <a:pt x="853" y="228909"/>
                  </a:lnTo>
                  <a:lnTo>
                    <a:pt x="6310" y="203810"/>
                  </a:lnTo>
                  <a:lnTo>
                    <a:pt x="25227" y="171262"/>
                  </a:lnTo>
                  <a:lnTo>
                    <a:pt x="34697" y="165972"/>
                  </a:lnTo>
                  <a:lnTo>
                    <a:pt x="57408" y="164157"/>
                  </a:lnTo>
                  <a:lnTo>
                    <a:pt x="66815" y="168853"/>
                  </a:lnTo>
                  <a:lnTo>
                    <a:pt x="81331" y="186259"/>
                  </a:lnTo>
                  <a:lnTo>
                    <a:pt x="88798" y="205166"/>
                  </a:lnTo>
                  <a:lnTo>
                    <a:pt x="9477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030176" y="8676345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59133" y="45309"/>
                  </a:lnTo>
                  <a:lnTo>
                    <a:pt x="54591" y="102971"/>
                  </a:lnTo>
                  <a:lnTo>
                    <a:pt x="44274" y="157805"/>
                  </a:lnTo>
                  <a:lnTo>
                    <a:pt x="31569" y="205197"/>
                  </a:lnTo>
                  <a:lnTo>
                    <a:pt x="19679" y="257157"/>
                  </a:lnTo>
                  <a:lnTo>
                    <a:pt x="10827" y="31712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989042" y="8861023"/>
              <a:ext cx="123402" cy="20991"/>
            </a:xfrm>
            <a:custGeom>
              <a:avLst/>
              <a:gdLst/>
              <a:ahLst/>
              <a:cxnLst/>
              <a:rect l="0" t="0" r="0" b="0"/>
              <a:pathLst>
                <a:path w="123402" h="20991">
                  <a:moveTo>
                    <a:pt x="0" y="7279"/>
                  </a:moveTo>
                  <a:lnTo>
                    <a:pt x="21836" y="0"/>
                  </a:lnTo>
                  <a:lnTo>
                    <a:pt x="44745" y="490"/>
                  </a:lnTo>
                  <a:lnTo>
                    <a:pt x="105595" y="15807"/>
                  </a:lnTo>
                  <a:lnTo>
                    <a:pt x="123401" y="20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180999" y="8662634"/>
              <a:ext cx="144375" cy="397626"/>
            </a:xfrm>
            <a:custGeom>
              <a:avLst/>
              <a:gdLst/>
              <a:ahLst/>
              <a:cxnLst/>
              <a:rect l="0" t="0" r="0" b="0"/>
              <a:pathLst>
                <a:path w="144375" h="397626">
                  <a:moveTo>
                    <a:pt x="95978" y="0"/>
                  </a:moveTo>
                  <a:lnTo>
                    <a:pt x="106831" y="48807"/>
                  </a:lnTo>
                  <a:lnTo>
                    <a:pt x="105372" y="79584"/>
                  </a:lnTo>
                  <a:lnTo>
                    <a:pt x="79609" y="136582"/>
                  </a:lnTo>
                  <a:lnTo>
                    <a:pt x="61280" y="161252"/>
                  </a:lnTo>
                  <a:lnTo>
                    <a:pt x="37900" y="177295"/>
                  </a:lnTo>
                  <a:lnTo>
                    <a:pt x="32884" y="179136"/>
                  </a:lnTo>
                  <a:lnTo>
                    <a:pt x="32587" y="177316"/>
                  </a:lnTo>
                  <a:lnTo>
                    <a:pt x="54003" y="152502"/>
                  </a:lnTo>
                  <a:lnTo>
                    <a:pt x="64947" y="148896"/>
                  </a:lnTo>
                  <a:lnTo>
                    <a:pt x="93359" y="148951"/>
                  </a:lnTo>
                  <a:lnTo>
                    <a:pt x="118174" y="158117"/>
                  </a:lnTo>
                  <a:lnTo>
                    <a:pt x="129057" y="164826"/>
                  </a:lnTo>
                  <a:lnTo>
                    <a:pt x="136312" y="176917"/>
                  </a:lnTo>
                  <a:lnTo>
                    <a:pt x="144374" y="210664"/>
                  </a:lnTo>
                  <a:lnTo>
                    <a:pt x="139831" y="242928"/>
                  </a:lnTo>
                  <a:lnTo>
                    <a:pt x="112089" y="300882"/>
                  </a:lnTo>
                  <a:lnTo>
                    <a:pt x="78915" y="342554"/>
                  </a:lnTo>
                  <a:lnTo>
                    <a:pt x="21395" y="38147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523779" y="8731190"/>
              <a:ext cx="68557" cy="1"/>
            </a:xfrm>
            <a:custGeom>
              <a:avLst/>
              <a:gdLst/>
              <a:ahLst/>
              <a:cxnLst/>
              <a:rect l="0" t="0" r="0" b="0"/>
              <a:pathLst>
                <a:path w="68557" h="1">
                  <a:moveTo>
                    <a:pt x="0" y="0"/>
                  </a:moveTo>
                  <a:lnTo>
                    <a:pt x="47471" y="0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537490" y="8778756"/>
              <a:ext cx="109691" cy="7280"/>
            </a:xfrm>
            <a:custGeom>
              <a:avLst/>
              <a:gdLst/>
              <a:ahLst/>
              <a:cxnLst/>
              <a:rect l="0" t="0" r="0" b="0"/>
              <a:pathLst>
                <a:path w="109691" h="7280">
                  <a:moveTo>
                    <a:pt x="0" y="7279"/>
                  </a:moveTo>
                  <a:lnTo>
                    <a:pt x="21836" y="0"/>
                  </a:lnTo>
                  <a:lnTo>
                    <a:pt x="76537" y="4261"/>
                  </a:lnTo>
                  <a:lnTo>
                    <a:pt x="109690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811714" y="8676345"/>
              <a:ext cx="68557" cy="27424"/>
            </a:xfrm>
            <a:custGeom>
              <a:avLst/>
              <a:gdLst/>
              <a:ahLst/>
              <a:cxnLst/>
              <a:rect l="0" t="0" r="0" b="0"/>
              <a:pathLst>
                <a:path w="68557" h="27424">
                  <a:moveTo>
                    <a:pt x="0" y="0"/>
                  </a:moveTo>
                  <a:lnTo>
                    <a:pt x="40682" y="14915"/>
                  </a:lnTo>
                  <a:lnTo>
                    <a:pt x="6855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888705" y="8580367"/>
              <a:ext cx="205440" cy="329070"/>
            </a:xfrm>
            <a:custGeom>
              <a:avLst/>
              <a:gdLst/>
              <a:ahLst/>
              <a:cxnLst/>
              <a:rect l="0" t="0" r="0" b="0"/>
              <a:pathLst>
                <a:path w="205440" h="329070">
                  <a:moveTo>
                    <a:pt x="142388" y="0"/>
                  </a:moveTo>
                  <a:lnTo>
                    <a:pt x="164224" y="7279"/>
                  </a:lnTo>
                  <a:lnTo>
                    <a:pt x="183070" y="23040"/>
                  </a:lnTo>
                  <a:lnTo>
                    <a:pt x="192362" y="33642"/>
                  </a:lnTo>
                  <a:lnTo>
                    <a:pt x="202686" y="61671"/>
                  </a:lnTo>
                  <a:lnTo>
                    <a:pt x="205439" y="77677"/>
                  </a:lnTo>
                  <a:lnTo>
                    <a:pt x="200372" y="111713"/>
                  </a:lnTo>
                  <a:lnTo>
                    <a:pt x="180389" y="161072"/>
                  </a:lnTo>
                  <a:lnTo>
                    <a:pt x="139061" y="218695"/>
                  </a:lnTo>
                  <a:lnTo>
                    <a:pt x="84246" y="272931"/>
                  </a:lnTo>
                  <a:lnTo>
                    <a:pt x="71634" y="282502"/>
                  </a:lnTo>
                  <a:lnTo>
                    <a:pt x="41370" y="293138"/>
                  </a:lnTo>
                  <a:lnTo>
                    <a:pt x="24769" y="295974"/>
                  </a:lnTo>
                  <a:lnTo>
                    <a:pt x="13701" y="291771"/>
                  </a:lnTo>
                  <a:lnTo>
                    <a:pt x="6322" y="282875"/>
                  </a:lnTo>
                  <a:lnTo>
                    <a:pt x="1403" y="270850"/>
                  </a:lnTo>
                  <a:lnTo>
                    <a:pt x="0" y="245302"/>
                  </a:lnTo>
                  <a:lnTo>
                    <a:pt x="1759" y="232090"/>
                  </a:lnTo>
                  <a:lnTo>
                    <a:pt x="15901" y="209286"/>
                  </a:lnTo>
                  <a:lnTo>
                    <a:pt x="26070" y="198939"/>
                  </a:lnTo>
                  <a:lnTo>
                    <a:pt x="37420" y="193565"/>
                  </a:lnTo>
                  <a:lnTo>
                    <a:pt x="62219" y="191656"/>
                  </a:lnTo>
                  <a:lnTo>
                    <a:pt x="72184" y="197850"/>
                  </a:lnTo>
                  <a:lnTo>
                    <a:pt x="87319" y="220983"/>
                  </a:lnTo>
                  <a:lnTo>
                    <a:pt x="107925" y="274541"/>
                  </a:lnTo>
                  <a:lnTo>
                    <a:pt x="114966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171563" y="8498100"/>
              <a:ext cx="78910" cy="575871"/>
            </a:xfrm>
            <a:custGeom>
              <a:avLst/>
              <a:gdLst/>
              <a:ahLst/>
              <a:cxnLst/>
              <a:rect l="0" t="0" r="0" b="0"/>
              <a:pathLst>
                <a:path w="78910" h="575871">
                  <a:moveTo>
                    <a:pt x="78909" y="0"/>
                  </a:moveTo>
                  <a:lnTo>
                    <a:pt x="59932" y="52870"/>
                  </a:lnTo>
                  <a:lnTo>
                    <a:pt x="40278" y="113167"/>
                  </a:lnTo>
                  <a:lnTo>
                    <a:pt x="24806" y="175213"/>
                  </a:lnTo>
                  <a:lnTo>
                    <a:pt x="15253" y="216508"/>
                  </a:lnTo>
                  <a:lnTo>
                    <a:pt x="5929" y="265331"/>
                  </a:lnTo>
                  <a:lnTo>
                    <a:pt x="770" y="321562"/>
                  </a:lnTo>
                  <a:lnTo>
                    <a:pt x="0" y="379053"/>
                  </a:lnTo>
                  <a:lnTo>
                    <a:pt x="4736" y="429997"/>
                  </a:lnTo>
                  <a:lnTo>
                    <a:pt x="11920" y="473966"/>
                  </a:lnTo>
                  <a:lnTo>
                    <a:pt x="24529" y="528918"/>
                  </a:lnTo>
                  <a:lnTo>
                    <a:pt x="37776" y="575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360162" y="8617889"/>
              <a:ext cx="66528" cy="154435"/>
            </a:xfrm>
            <a:custGeom>
              <a:avLst/>
              <a:gdLst/>
              <a:ahLst/>
              <a:cxnLst/>
              <a:rect l="0" t="0" r="0" b="0"/>
              <a:pathLst>
                <a:path w="66528" h="154435">
                  <a:moveTo>
                    <a:pt x="0" y="17323"/>
                  </a:moveTo>
                  <a:lnTo>
                    <a:pt x="14558" y="2765"/>
                  </a:lnTo>
                  <a:lnTo>
                    <a:pt x="23416" y="0"/>
                  </a:lnTo>
                  <a:lnTo>
                    <a:pt x="45447" y="990"/>
                  </a:lnTo>
                  <a:lnTo>
                    <a:pt x="53150" y="7958"/>
                  </a:lnTo>
                  <a:lnTo>
                    <a:pt x="61709" y="31950"/>
                  </a:lnTo>
                  <a:lnTo>
                    <a:pt x="66527" y="79717"/>
                  </a:lnTo>
                  <a:lnTo>
                    <a:pt x="59529" y="106499"/>
                  </a:lnTo>
                  <a:lnTo>
                    <a:pt x="27423" y="1544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319029" y="8716633"/>
              <a:ext cx="114786" cy="192804"/>
            </a:xfrm>
            <a:custGeom>
              <a:avLst/>
              <a:gdLst/>
              <a:ahLst/>
              <a:cxnLst/>
              <a:rect l="0" t="0" r="0" b="0"/>
              <a:pathLst>
                <a:path w="114786" h="192804">
                  <a:moveTo>
                    <a:pt x="82267" y="14557"/>
                  </a:moveTo>
                  <a:lnTo>
                    <a:pt x="96824" y="0"/>
                  </a:lnTo>
                  <a:lnTo>
                    <a:pt x="102636" y="282"/>
                  </a:lnTo>
                  <a:lnTo>
                    <a:pt x="108034" y="5040"/>
                  </a:lnTo>
                  <a:lnTo>
                    <a:pt x="113156" y="12783"/>
                  </a:lnTo>
                  <a:lnTo>
                    <a:pt x="114785" y="33574"/>
                  </a:lnTo>
                  <a:lnTo>
                    <a:pt x="108907" y="58049"/>
                  </a:lnTo>
                  <a:lnTo>
                    <a:pt x="80307" y="111001"/>
                  </a:lnTo>
                  <a:lnTo>
                    <a:pt x="45316" y="158194"/>
                  </a:lnTo>
                  <a:lnTo>
                    <a:pt x="0" y="192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497274" y="8511811"/>
              <a:ext cx="67059" cy="397626"/>
            </a:xfrm>
            <a:custGeom>
              <a:avLst/>
              <a:gdLst/>
              <a:ahLst/>
              <a:cxnLst/>
              <a:rect l="0" t="0" r="0" b="0"/>
              <a:pathLst>
                <a:path w="67059" h="397626">
                  <a:moveTo>
                    <a:pt x="0" y="0"/>
                  </a:moveTo>
                  <a:lnTo>
                    <a:pt x="38168" y="45447"/>
                  </a:lnTo>
                  <a:lnTo>
                    <a:pt x="57182" y="90824"/>
                  </a:lnTo>
                  <a:lnTo>
                    <a:pt x="65186" y="150142"/>
                  </a:lnTo>
                  <a:lnTo>
                    <a:pt x="67058" y="197748"/>
                  </a:lnTo>
                  <a:lnTo>
                    <a:pt x="66367" y="247852"/>
                  </a:lnTo>
                  <a:lnTo>
                    <a:pt x="60981" y="295512"/>
                  </a:lnTo>
                  <a:lnTo>
                    <a:pt x="49385" y="357890"/>
                  </a:lnTo>
                  <a:lnTo>
                    <a:pt x="41133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620675" y="8449687"/>
              <a:ext cx="92379" cy="240370"/>
            </a:xfrm>
            <a:custGeom>
              <a:avLst/>
              <a:gdLst/>
              <a:ahLst/>
              <a:cxnLst/>
              <a:rect l="0" t="0" r="0" b="0"/>
              <a:pathLst>
                <a:path w="92379" h="240370">
                  <a:moveTo>
                    <a:pt x="41133" y="7279"/>
                  </a:moveTo>
                  <a:lnTo>
                    <a:pt x="62970" y="0"/>
                  </a:lnTo>
                  <a:lnTo>
                    <a:pt x="70925" y="2427"/>
                  </a:lnTo>
                  <a:lnTo>
                    <a:pt x="77753" y="8615"/>
                  </a:lnTo>
                  <a:lnTo>
                    <a:pt x="83828" y="17310"/>
                  </a:lnTo>
                  <a:lnTo>
                    <a:pt x="92378" y="65942"/>
                  </a:lnTo>
                  <a:lnTo>
                    <a:pt x="80354" y="121316"/>
                  </a:lnTo>
                  <a:lnTo>
                    <a:pt x="48993" y="182152"/>
                  </a:lnTo>
                  <a:lnTo>
                    <a:pt x="0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593253" y="8566399"/>
              <a:ext cx="123401" cy="109947"/>
            </a:xfrm>
            <a:custGeom>
              <a:avLst/>
              <a:gdLst/>
              <a:ahLst/>
              <a:cxnLst/>
              <a:rect l="0" t="0" r="0" b="0"/>
              <a:pathLst>
                <a:path w="123401" h="109947">
                  <a:moveTo>
                    <a:pt x="0" y="109946"/>
                  </a:moveTo>
                  <a:lnTo>
                    <a:pt x="18977" y="54349"/>
                  </a:lnTo>
                  <a:lnTo>
                    <a:pt x="51314" y="7387"/>
                  </a:lnTo>
                  <a:lnTo>
                    <a:pt x="61631" y="1963"/>
                  </a:lnTo>
                  <a:lnTo>
                    <a:pt x="85283" y="0"/>
                  </a:lnTo>
                  <a:lnTo>
                    <a:pt x="94942" y="4655"/>
                  </a:lnTo>
                  <a:lnTo>
                    <a:pt x="109736" y="22017"/>
                  </a:lnTo>
                  <a:lnTo>
                    <a:pt x="123400" y="551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4867477" y="8484388"/>
              <a:ext cx="27423" cy="274226"/>
            </a:xfrm>
            <a:custGeom>
              <a:avLst/>
              <a:gdLst/>
              <a:ahLst/>
              <a:cxnLst/>
              <a:rect l="0" t="0" r="0" b="0"/>
              <a:pathLst>
                <a:path w="27423" h="274226">
                  <a:moveTo>
                    <a:pt x="27422" y="0"/>
                  </a:moveTo>
                  <a:lnTo>
                    <a:pt x="27422" y="53209"/>
                  </a:lnTo>
                  <a:lnTo>
                    <a:pt x="25898" y="105989"/>
                  </a:lnTo>
                  <a:lnTo>
                    <a:pt x="17999" y="160222"/>
                  </a:lnTo>
                  <a:lnTo>
                    <a:pt x="13458" y="213362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4826343" y="8648923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59660" y="4063"/>
                  </a:lnTo>
                  <a:lnTo>
                    <a:pt x="98928" y="10852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086856" y="8428472"/>
              <a:ext cx="48563" cy="165608"/>
            </a:xfrm>
            <a:custGeom>
              <a:avLst/>
              <a:gdLst/>
              <a:ahLst/>
              <a:cxnLst/>
              <a:rect l="0" t="0" r="0" b="0"/>
              <a:pathLst>
                <a:path w="48563" h="165608">
                  <a:moveTo>
                    <a:pt x="0" y="28494"/>
                  </a:moveTo>
                  <a:lnTo>
                    <a:pt x="7278" y="6657"/>
                  </a:lnTo>
                  <a:lnTo>
                    <a:pt x="13993" y="1748"/>
                  </a:lnTo>
                  <a:lnTo>
                    <a:pt x="23040" y="0"/>
                  </a:lnTo>
                  <a:lnTo>
                    <a:pt x="33642" y="357"/>
                  </a:lnTo>
                  <a:lnTo>
                    <a:pt x="40709" y="6689"/>
                  </a:lnTo>
                  <a:lnTo>
                    <a:pt x="48562" y="29975"/>
                  </a:lnTo>
                  <a:lnTo>
                    <a:pt x="45704" y="77346"/>
                  </a:lnTo>
                  <a:lnTo>
                    <a:pt x="23190" y="133953"/>
                  </a:lnTo>
                  <a:lnTo>
                    <a:pt x="13711" y="165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032011" y="8559377"/>
              <a:ext cx="159029" cy="240371"/>
            </a:xfrm>
            <a:custGeom>
              <a:avLst/>
              <a:gdLst/>
              <a:ahLst/>
              <a:cxnLst/>
              <a:rect l="0" t="0" r="0" b="0"/>
              <a:pathLst>
                <a:path w="159029" h="240371">
                  <a:moveTo>
                    <a:pt x="95978" y="7278"/>
                  </a:moveTo>
                  <a:lnTo>
                    <a:pt x="117815" y="0"/>
                  </a:lnTo>
                  <a:lnTo>
                    <a:pt x="127294" y="903"/>
                  </a:lnTo>
                  <a:lnTo>
                    <a:pt x="145952" y="10031"/>
                  </a:lnTo>
                  <a:lnTo>
                    <a:pt x="152146" y="21302"/>
                  </a:lnTo>
                  <a:lnTo>
                    <a:pt x="159028" y="54137"/>
                  </a:lnTo>
                  <a:lnTo>
                    <a:pt x="155624" y="100891"/>
                  </a:lnTo>
                  <a:lnTo>
                    <a:pt x="137688" y="143689"/>
                  </a:lnTo>
                  <a:lnTo>
                    <a:pt x="95452" y="197940"/>
                  </a:lnTo>
                  <a:lnTo>
                    <a:pt x="86487" y="207512"/>
                  </a:lnTo>
                  <a:lnTo>
                    <a:pt x="60275" y="218149"/>
                  </a:lnTo>
                  <a:lnTo>
                    <a:pt x="23446" y="228200"/>
                  </a:lnTo>
                  <a:lnTo>
                    <a:pt x="0" y="2403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235844" y="9156237"/>
            <a:ext cx="2694150" cy="548449"/>
            <a:chOff x="3235844" y="9156237"/>
            <a:chExt cx="2694150" cy="548449"/>
          </a:xfrm>
        </p:grpSpPr>
        <p:sp>
          <p:nvSpPr>
            <p:cNvPr id="226" name="Freeform 225"/>
            <p:cNvSpPr/>
            <p:nvPr/>
          </p:nvSpPr>
          <p:spPr>
            <a:xfrm>
              <a:off x="3235844" y="9457884"/>
              <a:ext cx="68556" cy="1"/>
            </a:xfrm>
            <a:custGeom>
              <a:avLst/>
              <a:gdLst/>
              <a:ahLst/>
              <a:cxnLst/>
              <a:rect l="0" t="0" r="0" b="0"/>
              <a:pathLst>
                <a:path w="68556" h="1">
                  <a:moveTo>
                    <a:pt x="0" y="0"/>
                  </a:moveTo>
                  <a:lnTo>
                    <a:pt x="47471" y="0"/>
                  </a:lnTo>
                  <a:lnTo>
                    <a:pt x="685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3249555" y="9540151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4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3468934" y="9430462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0" y="0"/>
                  </a:moveTo>
                  <a:lnTo>
                    <a:pt x="2742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3548751" y="9320772"/>
              <a:ext cx="164538" cy="277379"/>
            </a:xfrm>
            <a:custGeom>
              <a:avLst/>
              <a:gdLst/>
              <a:ahLst/>
              <a:cxnLst/>
              <a:rect l="0" t="0" r="0" b="0"/>
              <a:pathLst>
                <a:path w="164538" h="277379">
                  <a:moveTo>
                    <a:pt x="98429" y="0"/>
                  </a:moveTo>
                  <a:lnTo>
                    <a:pt x="129744" y="12469"/>
                  </a:lnTo>
                  <a:lnTo>
                    <a:pt x="148402" y="26362"/>
                  </a:lnTo>
                  <a:lnTo>
                    <a:pt x="158726" y="50819"/>
                  </a:lnTo>
                  <a:lnTo>
                    <a:pt x="164537" y="98848"/>
                  </a:lnTo>
                  <a:lnTo>
                    <a:pt x="162197" y="147611"/>
                  </a:lnTo>
                  <a:lnTo>
                    <a:pt x="154193" y="176817"/>
                  </a:lnTo>
                  <a:lnTo>
                    <a:pt x="124227" y="232808"/>
                  </a:lnTo>
                  <a:lnTo>
                    <a:pt x="105324" y="257340"/>
                  </a:lnTo>
                  <a:lnTo>
                    <a:pt x="81688" y="273321"/>
                  </a:lnTo>
                  <a:lnTo>
                    <a:pt x="51886" y="277378"/>
                  </a:lnTo>
                  <a:lnTo>
                    <a:pt x="35407" y="276327"/>
                  </a:lnTo>
                  <a:lnTo>
                    <a:pt x="22898" y="269532"/>
                  </a:lnTo>
                  <a:lnTo>
                    <a:pt x="4936" y="245732"/>
                  </a:lnTo>
                  <a:lnTo>
                    <a:pt x="0" y="218903"/>
                  </a:lnTo>
                  <a:lnTo>
                    <a:pt x="817" y="205350"/>
                  </a:lnTo>
                  <a:lnTo>
                    <a:pt x="13912" y="182167"/>
                  </a:lnTo>
                  <a:lnTo>
                    <a:pt x="23803" y="171719"/>
                  </a:lnTo>
                  <a:lnTo>
                    <a:pt x="34967" y="166278"/>
                  </a:lnTo>
                  <a:lnTo>
                    <a:pt x="59559" y="164293"/>
                  </a:lnTo>
                  <a:lnTo>
                    <a:pt x="81661" y="172552"/>
                  </a:lnTo>
                  <a:lnTo>
                    <a:pt x="101641" y="187903"/>
                  </a:lnTo>
                  <a:lnTo>
                    <a:pt x="126972" y="220717"/>
                  </a:lnTo>
                  <a:lnTo>
                    <a:pt x="13956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3826226" y="9197371"/>
              <a:ext cx="67756" cy="507315"/>
            </a:xfrm>
            <a:custGeom>
              <a:avLst/>
              <a:gdLst/>
              <a:ahLst/>
              <a:cxnLst/>
              <a:rect l="0" t="0" r="0" b="0"/>
              <a:pathLst>
                <a:path w="67756" h="507315">
                  <a:moveTo>
                    <a:pt x="67755" y="0"/>
                  </a:moveTo>
                  <a:lnTo>
                    <a:pt x="48671" y="57252"/>
                  </a:lnTo>
                  <a:lnTo>
                    <a:pt x="31034" y="114736"/>
                  </a:lnTo>
                  <a:lnTo>
                    <a:pt x="21981" y="159159"/>
                  </a:lnTo>
                  <a:lnTo>
                    <a:pt x="12879" y="209373"/>
                  </a:lnTo>
                  <a:lnTo>
                    <a:pt x="5279" y="260636"/>
                  </a:lnTo>
                  <a:lnTo>
                    <a:pt x="1901" y="308811"/>
                  </a:lnTo>
                  <a:lnTo>
                    <a:pt x="0" y="371478"/>
                  </a:lnTo>
                  <a:lnTo>
                    <a:pt x="6715" y="428641"/>
                  </a:lnTo>
                  <a:lnTo>
                    <a:pt x="21110" y="487034"/>
                  </a:lnTo>
                  <a:lnTo>
                    <a:pt x="26622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927163" y="9327204"/>
              <a:ext cx="157899" cy="267793"/>
            </a:xfrm>
            <a:custGeom>
              <a:avLst/>
              <a:gdLst/>
              <a:ahLst/>
              <a:cxnLst/>
              <a:rect l="0" t="0" r="0" b="0"/>
              <a:pathLst>
                <a:path w="157899" h="267793">
                  <a:moveTo>
                    <a:pt x="145064" y="7279"/>
                  </a:moveTo>
                  <a:lnTo>
                    <a:pt x="123227" y="0"/>
                  </a:lnTo>
                  <a:lnTo>
                    <a:pt x="80533" y="2752"/>
                  </a:lnTo>
                  <a:lnTo>
                    <a:pt x="67003" y="10355"/>
                  </a:lnTo>
                  <a:lnTo>
                    <a:pt x="23397" y="62280"/>
                  </a:lnTo>
                  <a:lnTo>
                    <a:pt x="7199" y="91140"/>
                  </a:lnTo>
                  <a:lnTo>
                    <a:pt x="0" y="124278"/>
                  </a:lnTo>
                  <a:lnTo>
                    <a:pt x="2651" y="137076"/>
                  </a:lnTo>
                  <a:lnTo>
                    <a:pt x="8988" y="147132"/>
                  </a:lnTo>
                  <a:lnTo>
                    <a:pt x="17783" y="155359"/>
                  </a:lnTo>
                  <a:lnTo>
                    <a:pt x="28217" y="157797"/>
                  </a:lnTo>
                  <a:lnTo>
                    <a:pt x="51998" y="152380"/>
                  </a:lnTo>
                  <a:lnTo>
                    <a:pt x="73740" y="135755"/>
                  </a:lnTo>
                  <a:lnTo>
                    <a:pt x="120324" y="84120"/>
                  </a:lnTo>
                  <a:lnTo>
                    <a:pt x="143788" y="33629"/>
                  </a:lnTo>
                  <a:lnTo>
                    <a:pt x="148784" y="20276"/>
                  </a:lnTo>
                  <a:lnTo>
                    <a:pt x="152114" y="17467"/>
                  </a:lnTo>
                  <a:lnTo>
                    <a:pt x="154335" y="21688"/>
                  </a:lnTo>
                  <a:lnTo>
                    <a:pt x="157898" y="72249"/>
                  </a:lnTo>
                  <a:lnTo>
                    <a:pt x="151237" y="130464"/>
                  </a:lnTo>
                  <a:lnTo>
                    <a:pt x="139614" y="188676"/>
                  </a:lnTo>
                  <a:lnTo>
                    <a:pt x="135024" y="221965"/>
                  </a:lnTo>
                  <a:lnTo>
                    <a:pt x="131352" y="267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4127072" y="9156237"/>
              <a:ext cx="54134" cy="479894"/>
            </a:xfrm>
            <a:custGeom>
              <a:avLst/>
              <a:gdLst/>
              <a:ahLst/>
              <a:cxnLst/>
              <a:rect l="0" t="0" r="0" b="0"/>
              <a:pathLst>
                <a:path w="54134" h="479894">
                  <a:moveTo>
                    <a:pt x="0" y="0"/>
                  </a:moveTo>
                  <a:lnTo>
                    <a:pt x="21836" y="14558"/>
                  </a:lnTo>
                  <a:lnTo>
                    <a:pt x="36619" y="33893"/>
                  </a:lnTo>
                  <a:lnTo>
                    <a:pt x="46744" y="59245"/>
                  </a:lnTo>
                  <a:lnTo>
                    <a:pt x="52444" y="109301"/>
                  </a:lnTo>
                  <a:lnTo>
                    <a:pt x="54133" y="170174"/>
                  </a:lnTo>
                  <a:lnTo>
                    <a:pt x="53110" y="229006"/>
                  </a:lnTo>
                  <a:lnTo>
                    <a:pt x="43835" y="290957"/>
                  </a:lnTo>
                  <a:lnTo>
                    <a:pt x="31439" y="344184"/>
                  </a:lnTo>
                  <a:lnTo>
                    <a:pt x="22606" y="390631"/>
                  </a:lnTo>
                  <a:lnTo>
                    <a:pt x="9068" y="446335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4305317" y="9334483"/>
              <a:ext cx="27424" cy="260514"/>
            </a:xfrm>
            <a:custGeom>
              <a:avLst/>
              <a:gdLst/>
              <a:ahLst/>
              <a:cxnLst/>
              <a:rect l="0" t="0" r="0" b="0"/>
              <a:pathLst>
                <a:path w="27424" h="260514">
                  <a:moveTo>
                    <a:pt x="27423" y="0"/>
                  </a:moveTo>
                  <a:lnTo>
                    <a:pt x="16570" y="48807"/>
                  </a:lnTo>
                  <a:lnTo>
                    <a:pt x="14559" y="98253"/>
                  </a:lnTo>
                  <a:lnTo>
                    <a:pt x="9900" y="151497"/>
                  </a:lnTo>
                  <a:lnTo>
                    <a:pt x="2933" y="205868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4277895" y="9425103"/>
              <a:ext cx="109691" cy="32782"/>
            </a:xfrm>
            <a:custGeom>
              <a:avLst/>
              <a:gdLst/>
              <a:ahLst/>
              <a:cxnLst/>
              <a:rect l="0" t="0" r="0" b="0"/>
              <a:pathLst>
                <a:path w="109691" h="32782">
                  <a:moveTo>
                    <a:pt x="0" y="32781"/>
                  </a:moveTo>
                  <a:lnTo>
                    <a:pt x="34362" y="12412"/>
                  </a:lnTo>
                  <a:lnTo>
                    <a:pt x="76537" y="0"/>
                  </a:lnTo>
                  <a:lnTo>
                    <a:pt x="109690" y="5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4442429" y="9196299"/>
              <a:ext cx="178824" cy="412409"/>
            </a:xfrm>
            <a:custGeom>
              <a:avLst/>
              <a:gdLst/>
              <a:ahLst/>
              <a:cxnLst/>
              <a:rect l="0" t="0" r="0" b="0"/>
              <a:pathLst>
                <a:path w="178824" h="412409">
                  <a:moveTo>
                    <a:pt x="68556" y="28495"/>
                  </a:moveTo>
                  <a:lnTo>
                    <a:pt x="75835" y="6658"/>
                  </a:lnTo>
                  <a:lnTo>
                    <a:pt x="82549" y="1749"/>
                  </a:lnTo>
                  <a:lnTo>
                    <a:pt x="91597" y="0"/>
                  </a:lnTo>
                  <a:lnTo>
                    <a:pt x="102198" y="357"/>
                  </a:lnTo>
                  <a:lnTo>
                    <a:pt x="110789" y="5166"/>
                  </a:lnTo>
                  <a:lnTo>
                    <a:pt x="124398" y="22696"/>
                  </a:lnTo>
                  <a:lnTo>
                    <a:pt x="127399" y="49785"/>
                  </a:lnTo>
                  <a:lnTo>
                    <a:pt x="116912" y="109551"/>
                  </a:lnTo>
                  <a:lnTo>
                    <a:pt x="97272" y="151537"/>
                  </a:lnTo>
                  <a:lnTo>
                    <a:pt x="93794" y="156226"/>
                  </a:lnTo>
                  <a:lnTo>
                    <a:pt x="92999" y="154782"/>
                  </a:lnTo>
                  <a:lnTo>
                    <a:pt x="93992" y="149249"/>
                  </a:lnTo>
                  <a:lnTo>
                    <a:pt x="109948" y="126905"/>
                  </a:lnTo>
                  <a:lnTo>
                    <a:pt x="119003" y="123047"/>
                  </a:lnTo>
                  <a:lnTo>
                    <a:pt x="141251" y="122824"/>
                  </a:lnTo>
                  <a:lnTo>
                    <a:pt x="152059" y="129467"/>
                  </a:lnTo>
                  <a:lnTo>
                    <a:pt x="172194" y="153099"/>
                  </a:lnTo>
                  <a:lnTo>
                    <a:pt x="177258" y="166409"/>
                  </a:lnTo>
                  <a:lnTo>
                    <a:pt x="178823" y="193386"/>
                  </a:lnTo>
                  <a:lnTo>
                    <a:pt x="167413" y="247944"/>
                  </a:lnTo>
                  <a:lnTo>
                    <a:pt x="159213" y="275328"/>
                  </a:lnTo>
                  <a:lnTo>
                    <a:pt x="142364" y="298669"/>
                  </a:lnTo>
                  <a:lnTo>
                    <a:pt x="90576" y="355788"/>
                  </a:lnTo>
                  <a:lnTo>
                    <a:pt x="40067" y="386892"/>
                  </a:lnTo>
                  <a:lnTo>
                    <a:pt x="0" y="4124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4771498" y="9293349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4826343" y="9334483"/>
              <a:ext cx="54846" cy="13712"/>
            </a:xfrm>
            <a:custGeom>
              <a:avLst/>
              <a:gdLst/>
              <a:ahLst/>
              <a:cxnLst/>
              <a:rect l="0" t="0" r="0" b="0"/>
              <a:pathLst>
                <a:path w="54846" h="13712">
                  <a:moveTo>
                    <a:pt x="0" y="13711"/>
                  </a:move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018300" y="9233208"/>
              <a:ext cx="32070" cy="19009"/>
            </a:xfrm>
            <a:custGeom>
              <a:avLst/>
              <a:gdLst/>
              <a:ahLst/>
              <a:cxnLst/>
              <a:rect l="0" t="0" r="0" b="0"/>
              <a:pathLst>
                <a:path w="32070" h="19009">
                  <a:moveTo>
                    <a:pt x="0" y="19008"/>
                  </a:moveTo>
                  <a:lnTo>
                    <a:pt x="32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854683" y="9217795"/>
              <a:ext cx="75311" cy="144111"/>
            </a:xfrm>
            <a:custGeom>
              <a:avLst/>
              <a:gdLst/>
              <a:ahLst/>
              <a:cxnLst/>
              <a:rect l="0" t="0" r="0" b="0"/>
              <a:pathLst>
                <a:path w="75311" h="144111">
                  <a:moveTo>
                    <a:pt x="75310" y="0"/>
                  </a:moveTo>
                  <a:lnTo>
                    <a:pt x="61331" y="34264"/>
                  </a:lnTo>
                  <a:lnTo>
                    <a:pt x="35777" y="84480"/>
                  </a:lnTo>
                  <a:lnTo>
                    <a:pt x="0" y="144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5018300" y="8769759"/>
            <a:ext cx="2211568" cy="688126"/>
            <a:chOff x="5018300" y="8769759"/>
            <a:chExt cx="2211568" cy="688126"/>
          </a:xfrm>
        </p:grpSpPr>
        <p:sp>
          <p:nvSpPr>
            <p:cNvPr id="241" name="Freeform 240"/>
            <p:cNvSpPr/>
            <p:nvPr/>
          </p:nvSpPr>
          <p:spPr>
            <a:xfrm>
              <a:off x="5018300" y="9211083"/>
              <a:ext cx="150824" cy="41134"/>
            </a:xfrm>
            <a:custGeom>
              <a:avLst/>
              <a:gdLst/>
              <a:ahLst/>
              <a:cxnLst/>
              <a:rect l="0" t="0" r="0" b="0"/>
              <a:pathLst>
                <a:path w="150824" h="41134">
                  <a:moveTo>
                    <a:pt x="0" y="41133"/>
                  </a:moveTo>
                  <a:lnTo>
                    <a:pt x="48807" y="26218"/>
                  </a:lnTo>
                  <a:lnTo>
                    <a:pt x="98252" y="17416"/>
                  </a:lnTo>
                  <a:lnTo>
                    <a:pt x="127458" y="13835"/>
                  </a:lnTo>
                  <a:lnTo>
                    <a:pt x="135246" y="1074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5278813" y="9128815"/>
              <a:ext cx="13712" cy="329070"/>
            </a:xfrm>
            <a:custGeom>
              <a:avLst/>
              <a:gdLst/>
              <a:ahLst/>
              <a:cxnLst/>
              <a:rect l="0" t="0" r="0" b="0"/>
              <a:pathLst>
                <a:path w="13712" h="329070">
                  <a:moveTo>
                    <a:pt x="13711" y="0"/>
                  </a:moveTo>
                  <a:lnTo>
                    <a:pt x="13711" y="45309"/>
                  </a:lnTo>
                  <a:lnTo>
                    <a:pt x="13711" y="104494"/>
                  </a:lnTo>
                  <a:lnTo>
                    <a:pt x="13711" y="148006"/>
                  </a:lnTo>
                  <a:lnTo>
                    <a:pt x="13711" y="192736"/>
                  </a:lnTo>
                  <a:lnTo>
                    <a:pt x="9648" y="252619"/>
                  </a:lnTo>
                  <a:lnTo>
                    <a:pt x="2858" y="29524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5525614" y="9032836"/>
              <a:ext cx="1" cy="95980"/>
            </a:xfrm>
            <a:custGeom>
              <a:avLst/>
              <a:gdLst/>
              <a:ahLst/>
              <a:cxnLst/>
              <a:rect l="0" t="0" r="0" b="0"/>
              <a:pathLst>
                <a:path w="1" h="95980">
                  <a:moveTo>
                    <a:pt x="0" y="0"/>
                  </a:moveTo>
                  <a:lnTo>
                    <a:pt x="0" y="55598"/>
                  </a:lnTo>
                  <a:lnTo>
                    <a:pt x="0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5497935" y="9005415"/>
              <a:ext cx="152526" cy="404419"/>
            </a:xfrm>
            <a:custGeom>
              <a:avLst/>
              <a:gdLst/>
              <a:ahLst/>
              <a:cxnLst/>
              <a:rect l="0" t="0" r="0" b="0"/>
              <a:pathLst>
                <a:path w="152526" h="404419">
                  <a:moveTo>
                    <a:pt x="109946" y="0"/>
                  </a:moveTo>
                  <a:lnTo>
                    <a:pt x="54349" y="18977"/>
                  </a:lnTo>
                  <a:lnTo>
                    <a:pt x="28868" y="35856"/>
                  </a:lnTo>
                  <a:lnTo>
                    <a:pt x="7387" y="58593"/>
                  </a:lnTo>
                  <a:lnTo>
                    <a:pt x="1963" y="71054"/>
                  </a:lnTo>
                  <a:lnTo>
                    <a:pt x="0" y="97088"/>
                  </a:lnTo>
                  <a:lnTo>
                    <a:pt x="4656" y="107382"/>
                  </a:lnTo>
                  <a:lnTo>
                    <a:pt x="33045" y="130672"/>
                  </a:lnTo>
                  <a:lnTo>
                    <a:pt x="89663" y="174030"/>
                  </a:lnTo>
                  <a:lnTo>
                    <a:pt x="127832" y="222778"/>
                  </a:lnTo>
                  <a:lnTo>
                    <a:pt x="146334" y="254913"/>
                  </a:lnTo>
                  <a:lnTo>
                    <a:pt x="152525" y="289508"/>
                  </a:lnTo>
                  <a:lnTo>
                    <a:pt x="147446" y="339183"/>
                  </a:lnTo>
                  <a:lnTo>
                    <a:pt x="132229" y="382847"/>
                  </a:lnTo>
                  <a:lnTo>
                    <a:pt x="124802" y="396913"/>
                  </a:lnTo>
                  <a:lnTo>
                    <a:pt x="115279" y="403244"/>
                  </a:lnTo>
                  <a:lnTo>
                    <a:pt x="104361" y="404418"/>
                  </a:lnTo>
                  <a:lnTo>
                    <a:pt x="92512" y="402153"/>
                  </a:lnTo>
                  <a:lnTo>
                    <a:pt x="83089" y="394549"/>
                  </a:lnTo>
                  <a:lnTo>
                    <a:pt x="68556" y="369850"/>
                  </a:lnTo>
                  <a:lnTo>
                    <a:pt x="59088" y="321685"/>
                  </a:lnTo>
                  <a:lnTo>
                    <a:pt x="56283" y="261541"/>
                  </a:lnTo>
                  <a:lnTo>
                    <a:pt x="62731" y="210035"/>
                  </a:lnTo>
                  <a:lnTo>
                    <a:pt x="74289" y="158549"/>
                  </a:lnTo>
                  <a:lnTo>
                    <a:pt x="93367" y="99027"/>
                  </a:lnTo>
                  <a:lnTo>
                    <a:pt x="12365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5840972" y="8950569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0" y="0"/>
                  </a:moveTo>
                  <a:lnTo>
                    <a:pt x="10852" y="48808"/>
                  </a:lnTo>
                  <a:lnTo>
                    <a:pt x="12864" y="102315"/>
                  </a:lnTo>
                  <a:lnTo>
                    <a:pt x="13334" y="144499"/>
                  </a:lnTo>
                  <a:lnTo>
                    <a:pt x="13544" y="188638"/>
                  </a:lnTo>
                  <a:lnTo>
                    <a:pt x="13637" y="233647"/>
                  </a:lnTo>
                  <a:lnTo>
                    <a:pt x="13678" y="279042"/>
                  </a:lnTo>
                  <a:lnTo>
                    <a:pt x="13696" y="324609"/>
                  </a:lnTo>
                  <a:lnTo>
                    <a:pt x="13705" y="358064"/>
                  </a:lnTo>
                  <a:lnTo>
                    <a:pt x="1371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5840972" y="9142526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23416" y="34476"/>
                  </a:lnTo>
                  <a:lnTo>
                    <a:pt x="74535" y="14202"/>
                  </a:lnTo>
                  <a:lnTo>
                    <a:pt x="117047" y="420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101485" y="8936858"/>
              <a:ext cx="144020" cy="383915"/>
            </a:xfrm>
            <a:custGeom>
              <a:avLst/>
              <a:gdLst/>
              <a:ahLst/>
              <a:cxnLst/>
              <a:rect l="0" t="0" r="0" b="0"/>
              <a:pathLst>
                <a:path w="144020" h="383915">
                  <a:moveTo>
                    <a:pt x="13711" y="0"/>
                  </a:moveTo>
                  <a:lnTo>
                    <a:pt x="45026" y="12469"/>
                  </a:lnTo>
                  <a:lnTo>
                    <a:pt x="63684" y="26362"/>
                  </a:lnTo>
                  <a:lnTo>
                    <a:pt x="74008" y="50820"/>
                  </a:lnTo>
                  <a:lnTo>
                    <a:pt x="77072" y="82002"/>
                  </a:lnTo>
                  <a:lnTo>
                    <a:pt x="73280" y="123153"/>
                  </a:lnTo>
                  <a:lnTo>
                    <a:pt x="74752" y="123235"/>
                  </a:lnTo>
                  <a:lnTo>
                    <a:pt x="77257" y="118720"/>
                  </a:lnTo>
                  <a:lnTo>
                    <a:pt x="83497" y="117234"/>
                  </a:lnTo>
                  <a:lnTo>
                    <a:pt x="102618" y="119644"/>
                  </a:lnTo>
                  <a:lnTo>
                    <a:pt x="122289" y="133919"/>
                  </a:lnTo>
                  <a:lnTo>
                    <a:pt x="131801" y="144124"/>
                  </a:lnTo>
                  <a:lnTo>
                    <a:pt x="142369" y="175776"/>
                  </a:lnTo>
                  <a:lnTo>
                    <a:pt x="144019" y="212188"/>
                  </a:lnTo>
                  <a:lnTo>
                    <a:pt x="127817" y="258382"/>
                  </a:lnTo>
                  <a:lnTo>
                    <a:pt x="86215" y="321509"/>
                  </a:lnTo>
                  <a:lnTo>
                    <a:pt x="48628" y="358948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320864" y="9019125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59660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6375709" y="9073970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41134"/>
                  </a:moveTo>
                  <a:lnTo>
                    <a:pt x="55597" y="22156"/>
                  </a:lnTo>
                  <a:lnTo>
                    <a:pt x="92139" y="6565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6636221" y="8936858"/>
              <a:ext cx="41135" cy="27424"/>
            </a:xfrm>
            <a:custGeom>
              <a:avLst/>
              <a:gdLst/>
              <a:ahLst/>
              <a:cxnLst/>
              <a:rect l="0" t="0" r="0" b="0"/>
              <a:pathLst>
                <a:path w="41135" h="27424">
                  <a:moveTo>
                    <a:pt x="0" y="27423"/>
                  </a:move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6883023" y="8786035"/>
              <a:ext cx="41134" cy="411337"/>
            </a:xfrm>
            <a:custGeom>
              <a:avLst/>
              <a:gdLst/>
              <a:ahLst/>
              <a:cxnLst/>
              <a:rect l="0" t="0" r="0" b="0"/>
              <a:pathLst>
                <a:path w="41134" h="411337">
                  <a:moveTo>
                    <a:pt x="41133" y="0"/>
                  </a:moveTo>
                  <a:lnTo>
                    <a:pt x="41133" y="54732"/>
                  </a:lnTo>
                  <a:lnTo>
                    <a:pt x="39609" y="116935"/>
                  </a:lnTo>
                  <a:lnTo>
                    <a:pt x="33855" y="161153"/>
                  </a:lnTo>
                  <a:lnTo>
                    <a:pt x="26219" y="214322"/>
                  </a:lnTo>
                  <a:lnTo>
                    <a:pt x="17746" y="270453"/>
                  </a:lnTo>
                  <a:lnTo>
                    <a:pt x="8903" y="320791"/>
                  </a:lnTo>
                  <a:lnTo>
                    <a:pt x="3957" y="36043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047557" y="8769759"/>
              <a:ext cx="182311" cy="359057"/>
            </a:xfrm>
            <a:custGeom>
              <a:avLst/>
              <a:gdLst/>
              <a:ahLst/>
              <a:cxnLst/>
              <a:rect l="0" t="0" r="0" b="0"/>
              <a:pathLst>
                <a:path w="182311" h="359057">
                  <a:moveTo>
                    <a:pt x="164535" y="43698"/>
                  </a:moveTo>
                  <a:lnTo>
                    <a:pt x="149977" y="21862"/>
                  </a:lnTo>
                  <a:lnTo>
                    <a:pt x="130643" y="7079"/>
                  </a:lnTo>
                  <a:lnTo>
                    <a:pt x="119089" y="1003"/>
                  </a:lnTo>
                  <a:lnTo>
                    <a:pt x="106815" y="0"/>
                  </a:lnTo>
                  <a:lnTo>
                    <a:pt x="80989" y="7011"/>
                  </a:lnTo>
                  <a:lnTo>
                    <a:pt x="58339" y="28409"/>
                  </a:lnTo>
                  <a:lnTo>
                    <a:pt x="26251" y="84520"/>
                  </a:lnTo>
                  <a:lnTo>
                    <a:pt x="17427" y="133151"/>
                  </a:lnTo>
                  <a:lnTo>
                    <a:pt x="19236" y="141420"/>
                  </a:lnTo>
                  <a:lnTo>
                    <a:pt x="23488" y="143886"/>
                  </a:lnTo>
                  <a:lnTo>
                    <a:pt x="29370" y="142483"/>
                  </a:lnTo>
                  <a:lnTo>
                    <a:pt x="85548" y="101755"/>
                  </a:lnTo>
                  <a:lnTo>
                    <a:pt x="111148" y="96416"/>
                  </a:lnTo>
                  <a:lnTo>
                    <a:pt x="124373" y="97125"/>
                  </a:lnTo>
                  <a:lnTo>
                    <a:pt x="147194" y="106038"/>
                  </a:lnTo>
                  <a:lnTo>
                    <a:pt x="157544" y="112681"/>
                  </a:lnTo>
                  <a:lnTo>
                    <a:pt x="173108" y="136311"/>
                  </a:lnTo>
                  <a:lnTo>
                    <a:pt x="179391" y="151144"/>
                  </a:lnTo>
                  <a:lnTo>
                    <a:pt x="182310" y="183875"/>
                  </a:lnTo>
                  <a:lnTo>
                    <a:pt x="177005" y="217213"/>
                  </a:lnTo>
                  <a:lnTo>
                    <a:pt x="164491" y="247263"/>
                  </a:lnTo>
                  <a:lnTo>
                    <a:pt x="133036" y="282598"/>
                  </a:lnTo>
                  <a:lnTo>
                    <a:pt x="81463" y="320311"/>
                  </a:lnTo>
                  <a:lnTo>
                    <a:pt x="31326" y="344011"/>
                  </a:lnTo>
                  <a:lnTo>
                    <a:pt x="0" y="359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4" name="Freeform 253"/>
          <p:cNvSpPr/>
          <p:nvPr/>
        </p:nvSpPr>
        <p:spPr>
          <a:xfrm>
            <a:off x="8366033" y="7704274"/>
            <a:ext cx="93780" cy="82124"/>
          </a:xfrm>
          <a:custGeom>
            <a:avLst/>
            <a:gdLst/>
            <a:ahLst/>
            <a:cxnLst/>
            <a:rect l="0" t="0" r="0" b="0"/>
            <a:pathLst>
              <a:path w="93780" h="82124">
                <a:moveTo>
                  <a:pt x="25222" y="67132"/>
                </a:moveTo>
                <a:lnTo>
                  <a:pt x="3386" y="59854"/>
                </a:lnTo>
                <a:lnTo>
                  <a:pt x="0" y="62280"/>
                </a:lnTo>
                <a:lnTo>
                  <a:pt x="790" y="68468"/>
                </a:lnTo>
                <a:lnTo>
                  <a:pt x="4364" y="77163"/>
                </a:lnTo>
                <a:lnTo>
                  <a:pt x="11316" y="81437"/>
                </a:lnTo>
                <a:lnTo>
                  <a:pt x="31230" y="82123"/>
                </a:lnTo>
                <a:lnTo>
                  <a:pt x="36845" y="75602"/>
                </a:lnTo>
                <a:lnTo>
                  <a:pt x="39021" y="52108"/>
                </a:lnTo>
                <a:lnTo>
                  <a:pt x="42039" y="46451"/>
                </a:lnTo>
                <a:lnTo>
                  <a:pt x="47098" y="45727"/>
                </a:lnTo>
                <a:lnTo>
                  <a:pt x="53517" y="48292"/>
                </a:lnTo>
                <a:lnTo>
                  <a:pt x="56273" y="45431"/>
                </a:lnTo>
                <a:lnTo>
                  <a:pt x="57444" y="21092"/>
                </a:lnTo>
                <a:lnTo>
                  <a:pt x="68963" y="0"/>
                </a:lnTo>
                <a:lnTo>
                  <a:pt x="66571" y="1049"/>
                </a:lnTo>
                <a:lnTo>
                  <a:pt x="61929" y="4795"/>
                </a:lnTo>
                <a:lnTo>
                  <a:pt x="60357" y="11863"/>
                </a:lnTo>
                <a:lnTo>
                  <a:pt x="62675" y="31904"/>
                </a:lnTo>
                <a:lnTo>
                  <a:pt x="66949" y="37553"/>
                </a:lnTo>
                <a:lnTo>
                  <a:pt x="72845" y="39795"/>
                </a:lnTo>
                <a:lnTo>
                  <a:pt x="93779" y="3970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7527450" y="4960610"/>
            <a:ext cx="81195" cy="150824"/>
          </a:xfrm>
          <a:custGeom>
            <a:avLst/>
            <a:gdLst/>
            <a:ahLst/>
            <a:cxnLst/>
            <a:rect l="0" t="0" r="0" b="0"/>
            <a:pathLst>
              <a:path w="81195" h="150824">
                <a:moveTo>
                  <a:pt x="13711" y="0"/>
                </a:moveTo>
                <a:lnTo>
                  <a:pt x="34080" y="23416"/>
                </a:lnTo>
                <a:lnTo>
                  <a:pt x="44600" y="45447"/>
                </a:lnTo>
                <a:lnTo>
                  <a:pt x="43444" y="51626"/>
                </a:lnTo>
                <a:lnTo>
                  <a:pt x="38104" y="54223"/>
                </a:lnTo>
                <a:lnTo>
                  <a:pt x="29972" y="54430"/>
                </a:lnTo>
                <a:lnTo>
                  <a:pt x="23029" y="59139"/>
                </a:lnTo>
                <a:lnTo>
                  <a:pt x="11250" y="76558"/>
                </a:lnTo>
                <a:lnTo>
                  <a:pt x="10547" y="86078"/>
                </a:lnTo>
                <a:lnTo>
                  <a:pt x="17891" y="104782"/>
                </a:lnTo>
                <a:lnTo>
                  <a:pt x="25639" y="109465"/>
                </a:lnTo>
                <a:lnTo>
                  <a:pt x="46434" y="110605"/>
                </a:lnTo>
                <a:lnTo>
                  <a:pt x="55331" y="105729"/>
                </a:lnTo>
                <a:lnTo>
                  <a:pt x="69280" y="88124"/>
                </a:lnTo>
                <a:lnTo>
                  <a:pt x="69038" y="83125"/>
                </a:lnTo>
                <a:lnTo>
                  <a:pt x="64307" y="81316"/>
                </a:lnTo>
                <a:lnTo>
                  <a:pt x="56582" y="81633"/>
                </a:lnTo>
                <a:lnTo>
                  <a:pt x="54479" y="86414"/>
                </a:lnTo>
                <a:lnTo>
                  <a:pt x="60268" y="103915"/>
                </a:lnTo>
                <a:lnTo>
                  <a:pt x="66077" y="107364"/>
                </a:lnTo>
                <a:lnTo>
                  <a:pt x="72998" y="106616"/>
                </a:lnTo>
                <a:lnTo>
                  <a:pt x="80658" y="103070"/>
                </a:lnTo>
                <a:lnTo>
                  <a:pt x="81194" y="99182"/>
                </a:lnTo>
                <a:lnTo>
                  <a:pt x="76982" y="95067"/>
                </a:lnTo>
                <a:lnTo>
                  <a:pt x="69603" y="90801"/>
                </a:lnTo>
                <a:lnTo>
                  <a:pt x="60113" y="91003"/>
                </a:lnTo>
                <a:lnTo>
                  <a:pt x="37381" y="99353"/>
                </a:lnTo>
                <a:lnTo>
                  <a:pt x="20168" y="117283"/>
                </a:lnTo>
                <a:lnTo>
                  <a:pt x="0" y="1508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7347073" y="7675428"/>
            <a:ext cx="55385" cy="107537"/>
          </a:xfrm>
          <a:custGeom>
            <a:avLst/>
            <a:gdLst/>
            <a:ahLst/>
            <a:cxnLst/>
            <a:rect l="0" t="0" r="0" b="0"/>
            <a:pathLst>
              <a:path w="55385" h="107537">
                <a:moveTo>
                  <a:pt x="29553" y="0"/>
                </a:moveTo>
                <a:lnTo>
                  <a:pt x="36832" y="21836"/>
                </a:lnTo>
                <a:lnTo>
                  <a:pt x="40500" y="23698"/>
                </a:lnTo>
                <a:lnTo>
                  <a:pt x="44468" y="20369"/>
                </a:lnTo>
                <a:lnTo>
                  <a:pt x="48638" y="13579"/>
                </a:lnTo>
                <a:lnTo>
                  <a:pt x="48370" y="12100"/>
                </a:lnTo>
                <a:lnTo>
                  <a:pt x="39948" y="18581"/>
                </a:lnTo>
                <a:lnTo>
                  <a:pt x="34173" y="39743"/>
                </a:lnTo>
                <a:lnTo>
                  <a:pt x="32634" y="53917"/>
                </a:lnTo>
                <a:lnTo>
                  <a:pt x="36177" y="61844"/>
                </a:lnTo>
                <a:lnTo>
                  <a:pt x="43110" y="65604"/>
                </a:lnTo>
                <a:lnTo>
                  <a:pt x="52302" y="66588"/>
                </a:lnTo>
                <a:lnTo>
                  <a:pt x="55384" y="62673"/>
                </a:lnTo>
                <a:lnTo>
                  <a:pt x="54391" y="55493"/>
                </a:lnTo>
                <a:lnTo>
                  <a:pt x="50682" y="46136"/>
                </a:lnTo>
                <a:lnTo>
                  <a:pt x="43639" y="42945"/>
                </a:lnTo>
                <a:lnTo>
                  <a:pt x="34373" y="43864"/>
                </a:lnTo>
                <a:lnTo>
                  <a:pt x="23626" y="47525"/>
                </a:lnTo>
                <a:lnTo>
                  <a:pt x="7621" y="63779"/>
                </a:lnTo>
                <a:lnTo>
                  <a:pt x="1221" y="74512"/>
                </a:lnTo>
                <a:lnTo>
                  <a:pt x="0" y="84715"/>
                </a:lnTo>
                <a:lnTo>
                  <a:pt x="6770" y="104175"/>
                </a:lnTo>
                <a:lnTo>
                  <a:pt x="12841" y="107536"/>
                </a:lnTo>
                <a:lnTo>
                  <a:pt x="19935" y="106731"/>
                </a:lnTo>
                <a:lnTo>
                  <a:pt x="27712" y="103147"/>
                </a:lnTo>
                <a:lnTo>
                  <a:pt x="31373" y="94664"/>
                </a:lnTo>
                <a:lnTo>
                  <a:pt x="31378" y="68987"/>
                </a:lnTo>
                <a:lnTo>
                  <a:pt x="29247" y="64273"/>
                </a:lnTo>
                <a:lnTo>
                  <a:pt x="26302" y="65701"/>
                </a:lnTo>
                <a:lnTo>
                  <a:pt x="22815" y="71223"/>
                </a:lnTo>
                <a:lnTo>
                  <a:pt x="25061" y="71857"/>
                </a:lnTo>
                <a:lnTo>
                  <a:pt x="39744" y="64437"/>
                </a:lnTo>
                <a:lnTo>
                  <a:pt x="42442" y="58192"/>
                </a:lnTo>
                <a:lnTo>
                  <a:pt x="41192" y="50983"/>
                </a:lnTo>
                <a:lnTo>
                  <a:pt x="34727" y="39417"/>
                </a:lnTo>
                <a:lnTo>
                  <a:pt x="33002" y="38465"/>
                </a:lnTo>
                <a:lnTo>
                  <a:pt x="29553" y="41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7338354" y="4677936"/>
            <a:ext cx="1107747" cy="3230583"/>
          </a:xfrm>
          <a:custGeom>
            <a:avLst/>
            <a:gdLst/>
            <a:ahLst/>
            <a:cxnLst/>
            <a:rect l="0" t="0" r="0" b="0"/>
            <a:pathLst>
              <a:path w="1107747" h="3230583">
                <a:moveTo>
                  <a:pt x="65695" y="3066047"/>
                </a:moveTo>
                <a:lnTo>
                  <a:pt x="58416" y="3044210"/>
                </a:lnTo>
                <a:lnTo>
                  <a:pt x="58905" y="3021303"/>
                </a:lnTo>
                <a:lnTo>
                  <a:pt x="64354" y="2962078"/>
                </a:lnTo>
                <a:lnTo>
                  <a:pt x="65298" y="2909640"/>
                </a:lnTo>
                <a:lnTo>
                  <a:pt x="65578" y="2855509"/>
                </a:lnTo>
                <a:lnTo>
                  <a:pt x="65660" y="2800876"/>
                </a:lnTo>
                <a:lnTo>
                  <a:pt x="65685" y="2746094"/>
                </a:lnTo>
                <a:lnTo>
                  <a:pt x="58413" y="2683988"/>
                </a:lnTo>
                <a:lnTo>
                  <a:pt x="54841" y="2639793"/>
                </a:lnTo>
                <a:lnTo>
                  <a:pt x="53254" y="2594760"/>
                </a:lnTo>
                <a:lnTo>
                  <a:pt x="52548" y="2549354"/>
                </a:lnTo>
                <a:lnTo>
                  <a:pt x="44872" y="2488245"/>
                </a:lnTo>
                <a:lnTo>
                  <a:pt x="40228" y="2431543"/>
                </a:lnTo>
                <a:lnTo>
                  <a:pt x="31573" y="2376148"/>
                </a:lnTo>
                <a:lnTo>
                  <a:pt x="26638" y="2313862"/>
                </a:lnTo>
                <a:lnTo>
                  <a:pt x="21422" y="2269624"/>
                </a:lnTo>
                <a:lnTo>
                  <a:pt x="15548" y="2226096"/>
                </a:lnTo>
                <a:lnTo>
                  <a:pt x="12242" y="2165806"/>
                </a:lnTo>
                <a:lnTo>
                  <a:pt x="11469" y="2122570"/>
                </a:lnTo>
                <a:lnTo>
                  <a:pt x="11034" y="2062682"/>
                </a:lnTo>
                <a:lnTo>
                  <a:pt x="10904" y="2006344"/>
                </a:lnTo>
                <a:lnTo>
                  <a:pt x="10866" y="1943778"/>
                </a:lnTo>
                <a:lnTo>
                  <a:pt x="3576" y="1884275"/>
                </a:lnTo>
                <a:lnTo>
                  <a:pt x="0" y="1842560"/>
                </a:lnTo>
                <a:lnTo>
                  <a:pt x="2049" y="1780312"/>
                </a:lnTo>
                <a:lnTo>
                  <a:pt x="8243" y="1719211"/>
                </a:lnTo>
                <a:lnTo>
                  <a:pt x="9691" y="1675251"/>
                </a:lnTo>
                <a:lnTo>
                  <a:pt x="10335" y="1630322"/>
                </a:lnTo>
                <a:lnTo>
                  <a:pt x="10621" y="1584962"/>
                </a:lnTo>
                <a:lnTo>
                  <a:pt x="12273" y="1540935"/>
                </a:lnTo>
                <a:lnTo>
                  <a:pt x="20243" y="1480365"/>
                </a:lnTo>
                <a:lnTo>
                  <a:pt x="22642" y="1437064"/>
                </a:lnTo>
                <a:lnTo>
                  <a:pt x="27771" y="1392427"/>
                </a:lnTo>
                <a:lnTo>
                  <a:pt x="33605" y="1348721"/>
                </a:lnTo>
                <a:lnTo>
                  <a:pt x="38414" y="1288332"/>
                </a:lnTo>
                <a:lnTo>
                  <a:pt x="44936" y="1245073"/>
                </a:lnTo>
                <a:lnTo>
                  <a:pt x="49896" y="1185172"/>
                </a:lnTo>
                <a:lnTo>
                  <a:pt x="58644" y="1136107"/>
                </a:lnTo>
                <a:lnTo>
                  <a:pt x="63606" y="1085346"/>
                </a:lnTo>
                <a:lnTo>
                  <a:pt x="72354" y="1031710"/>
                </a:lnTo>
                <a:lnTo>
                  <a:pt x="84595" y="969945"/>
                </a:lnTo>
                <a:lnTo>
                  <a:pt x="97871" y="917958"/>
                </a:lnTo>
                <a:lnTo>
                  <a:pt x="104174" y="866331"/>
                </a:lnTo>
                <a:lnTo>
                  <a:pt x="115727" y="803714"/>
                </a:lnTo>
                <a:lnTo>
                  <a:pt x="120637" y="753599"/>
                </a:lnTo>
                <a:lnTo>
                  <a:pt x="131064" y="706080"/>
                </a:lnTo>
                <a:lnTo>
                  <a:pt x="142278" y="646635"/>
                </a:lnTo>
                <a:lnTo>
                  <a:pt x="147801" y="591273"/>
                </a:lnTo>
                <a:lnTo>
                  <a:pt x="158409" y="543723"/>
                </a:lnTo>
                <a:lnTo>
                  <a:pt x="171201" y="493240"/>
                </a:lnTo>
                <a:lnTo>
                  <a:pt x="189172" y="434465"/>
                </a:lnTo>
                <a:lnTo>
                  <a:pt x="207392" y="378843"/>
                </a:lnTo>
                <a:lnTo>
                  <a:pt x="221092" y="330296"/>
                </a:lnTo>
                <a:lnTo>
                  <a:pt x="240895" y="268721"/>
                </a:lnTo>
                <a:lnTo>
                  <a:pt x="264028" y="218786"/>
                </a:lnTo>
                <a:lnTo>
                  <a:pt x="299143" y="160195"/>
                </a:lnTo>
                <a:lnTo>
                  <a:pt x="344536" y="100261"/>
                </a:lnTo>
                <a:lnTo>
                  <a:pt x="385124" y="52823"/>
                </a:lnTo>
                <a:lnTo>
                  <a:pt x="436702" y="13660"/>
                </a:lnTo>
                <a:lnTo>
                  <a:pt x="467740" y="3148"/>
                </a:lnTo>
                <a:lnTo>
                  <a:pt x="501847" y="0"/>
                </a:lnTo>
                <a:lnTo>
                  <a:pt x="553786" y="6792"/>
                </a:lnTo>
                <a:lnTo>
                  <a:pt x="597275" y="19977"/>
                </a:lnTo>
                <a:lnTo>
                  <a:pt x="656967" y="59640"/>
                </a:lnTo>
                <a:lnTo>
                  <a:pt x="699509" y="96992"/>
                </a:lnTo>
                <a:lnTo>
                  <a:pt x="733191" y="146801"/>
                </a:lnTo>
                <a:lnTo>
                  <a:pt x="754965" y="200651"/>
                </a:lnTo>
                <a:lnTo>
                  <a:pt x="773937" y="255300"/>
                </a:lnTo>
                <a:lnTo>
                  <a:pt x="792354" y="314168"/>
                </a:lnTo>
                <a:lnTo>
                  <a:pt x="806089" y="366148"/>
                </a:lnTo>
                <a:lnTo>
                  <a:pt x="815745" y="420143"/>
                </a:lnTo>
                <a:lnTo>
                  <a:pt x="822669" y="474737"/>
                </a:lnTo>
                <a:lnTo>
                  <a:pt x="827175" y="511241"/>
                </a:lnTo>
                <a:lnTo>
                  <a:pt x="824194" y="566053"/>
                </a:lnTo>
                <a:lnTo>
                  <a:pt x="828558" y="619364"/>
                </a:lnTo>
                <a:lnTo>
                  <a:pt x="823080" y="667830"/>
                </a:lnTo>
                <a:lnTo>
                  <a:pt x="820779" y="729079"/>
                </a:lnTo>
                <a:lnTo>
                  <a:pt x="820241" y="773074"/>
                </a:lnTo>
                <a:lnTo>
                  <a:pt x="819938" y="833389"/>
                </a:lnTo>
                <a:lnTo>
                  <a:pt x="819848" y="889854"/>
                </a:lnTo>
                <a:lnTo>
                  <a:pt x="819822" y="952458"/>
                </a:lnTo>
                <a:lnTo>
                  <a:pt x="827093" y="1011972"/>
                </a:lnTo>
                <a:lnTo>
                  <a:pt x="831618" y="1068200"/>
                </a:lnTo>
                <a:lnTo>
                  <a:pt x="840237" y="1116176"/>
                </a:lnTo>
                <a:lnTo>
                  <a:pt x="845160" y="1166616"/>
                </a:lnTo>
                <a:lnTo>
                  <a:pt x="846618" y="1227434"/>
                </a:lnTo>
                <a:lnTo>
                  <a:pt x="847051" y="1286419"/>
                </a:lnTo>
                <a:lnTo>
                  <a:pt x="847179" y="1349769"/>
                </a:lnTo>
                <a:lnTo>
                  <a:pt x="854496" y="1409504"/>
                </a:lnTo>
                <a:lnTo>
                  <a:pt x="858079" y="1451273"/>
                </a:lnTo>
                <a:lnTo>
                  <a:pt x="859671" y="1495229"/>
                </a:lnTo>
                <a:lnTo>
                  <a:pt x="860379" y="1540155"/>
                </a:lnTo>
                <a:lnTo>
                  <a:pt x="868056" y="1600995"/>
                </a:lnTo>
                <a:lnTo>
                  <a:pt x="871722" y="1643023"/>
                </a:lnTo>
                <a:lnTo>
                  <a:pt x="873787" y="1705447"/>
                </a:lnTo>
                <a:lnTo>
                  <a:pt x="878462" y="1766600"/>
                </a:lnTo>
                <a:lnTo>
                  <a:pt x="883964" y="1810573"/>
                </a:lnTo>
                <a:lnTo>
                  <a:pt x="886411" y="1855507"/>
                </a:lnTo>
                <a:lnTo>
                  <a:pt x="891560" y="1900869"/>
                </a:lnTo>
                <a:lnTo>
                  <a:pt x="897404" y="1946421"/>
                </a:lnTo>
                <a:lnTo>
                  <a:pt x="900001" y="1992058"/>
                </a:lnTo>
                <a:lnTo>
                  <a:pt x="905217" y="2037732"/>
                </a:lnTo>
                <a:lnTo>
                  <a:pt x="912614" y="2081899"/>
                </a:lnTo>
                <a:lnTo>
                  <a:pt x="923820" y="2142548"/>
                </a:lnTo>
                <a:lnTo>
                  <a:pt x="929341" y="2205037"/>
                </a:lnTo>
                <a:lnTo>
                  <a:pt x="939948" y="2256900"/>
                </a:lnTo>
                <a:lnTo>
                  <a:pt x="948363" y="2297629"/>
                </a:lnTo>
                <a:lnTo>
                  <a:pt x="953118" y="2345186"/>
                </a:lnTo>
                <a:lnTo>
                  <a:pt x="956755" y="2393744"/>
                </a:lnTo>
                <a:lnTo>
                  <a:pt x="967368" y="2453818"/>
                </a:lnTo>
                <a:lnTo>
                  <a:pt x="980162" y="2502764"/>
                </a:lnTo>
                <a:lnTo>
                  <a:pt x="993600" y="2556708"/>
                </a:lnTo>
                <a:lnTo>
                  <a:pt x="1002678" y="2598459"/>
                </a:lnTo>
                <a:lnTo>
                  <a:pt x="1011790" y="2642406"/>
                </a:lnTo>
                <a:lnTo>
                  <a:pt x="1022442" y="2687329"/>
                </a:lnTo>
                <a:lnTo>
                  <a:pt x="1037332" y="2732686"/>
                </a:lnTo>
                <a:lnTo>
                  <a:pt x="1055567" y="2793768"/>
                </a:lnTo>
                <a:lnTo>
                  <a:pt x="1065766" y="2835853"/>
                </a:lnTo>
                <a:lnTo>
                  <a:pt x="1075377" y="2879948"/>
                </a:lnTo>
                <a:lnTo>
                  <a:pt x="1084727" y="2924937"/>
                </a:lnTo>
                <a:lnTo>
                  <a:pt x="1089898" y="2974386"/>
                </a:lnTo>
                <a:lnTo>
                  <a:pt x="1093720" y="3022262"/>
                </a:lnTo>
                <a:lnTo>
                  <a:pt x="1102913" y="3077957"/>
                </a:lnTo>
                <a:lnTo>
                  <a:pt x="1106314" y="3139825"/>
                </a:lnTo>
                <a:lnTo>
                  <a:pt x="1107322" y="3192857"/>
                </a:lnTo>
                <a:lnTo>
                  <a:pt x="1107746" y="323058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6" name="Group 295"/>
          <p:cNvGrpSpPr/>
          <p:nvPr/>
        </p:nvGrpSpPr>
        <p:grpSpPr>
          <a:xfrm>
            <a:off x="589582" y="9900070"/>
            <a:ext cx="3400379" cy="1289750"/>
            <a:chOff x="589582" y="9900070"/>
            <a:chExt cx="3400379" cy="1289750"/>
          </a:xfrm>
        </p:grpSpPr>
        <p:sp>
          <p:nvSpPr>
            <p:cNvPr id="258" name="Freeform 257"/>
            <p:cNvSpPr/>
            <p:nvPr/>
          </p:nvSpPr>
          <p:spPr>
            <a:xfrm>
              <a:off x="624022" y="10133161"/>
              <a:ext cx="212362" cy="78681"/>
            </a:xfrm>
            <a:custGeom>
              <a:avLst/>
              <a:gdLst/>
              <a:ahLst/>
              <a:cxnLst/>
              <a:rect l="0" t="0" r="0" b="0"/>
              <a:pathLst>
                <a:path w="212362" h="78681">
                  <a:moveTo>
                    <a:pt x="75249" y="0"/>
                  </a:moveTo>
                  <a:lnTo>
                    <a:pt x="26952" y="45250"/>
                  </a:lnTo>
                  <a:lnTo>
                    <a:pt x="0" y="59449"/>
                  </a:lnTo>
                  <a:lnTo>
                    <a:pt x="2231" y="59438"/>
                  </a:lnTo>
                  <a:lnTo>
                    <a:pt x="8289" y="57907"/>
                  </a:lnTo>
                  <a:lnTo>
                    <a:pt x="50850" y="66396"/>
                  </a:lnTo>
                  <a:lnTo>
                    <a:pt x="107332" y="78680"/>
                  </a:lnTo>
                  <a:lnTo>
                    <a:pt x="154835" y="77141"/>
                  </a:lnTo>
                  <a:lnTo>
                    <a:pt x="212361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795250" y="9941204"/>
              <a:ext cx="123402" cy="493603"/>
            </a:xfrm>
            <a:custGeom>
              <a:avLst/>
              <a:gdLst/>
              <a:ahLst/>
              <a:cxnLst/>
              <a:rect l="0" t="0" r="0" b="0"/>
              <a:pathLst>
                <a:path w="123402" h="493603">
                  <a:moveTo>
                    <a:pt x="123401" y="0"/>
                  </a:moveTo>
                  <a:lnTo>
                    <a:pt x="121877" y="45309"/>
                  </a:lnTo>
                  <a:lnTo>
                    <a:pt x="112454" y="101447"/>
                  </a:lnTo>
                  <a:lnTo>
                    <a:pt x="100013" y="152951"/>
                  </a:lnTo>
                  <a:lnTo>
                    <a:pt x="91170" y="198996"/>
                  </a:lnTo>
                  <a:lnTo>
                    <a:pt x="70347" y="261752"/>
                  </a:lnTo>
                  <a:lnTo>
                    <a:pt x="52159" y="311662"/>
                  </a:lnTo>
                  <a:lnTo>
                    <a:pt x="37121" y="362675"/>
                  </a:lnTo>
                  <a:lnTo>
                    <a:pt x="18392" y="425083"/>
                  </a:lnTo>
                  <a:lnTo>
                    <a:pt x="4084" y="478262"/>
                  </a:lnTo>
                  <a:lnTo>
                    <a:pt x="0" y="493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932362" y="1033882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1220629" y="9952656"/>
              <a:ext cx="218724" cy="438830"/>
            </a:xfrm>
            <a:custGeom>
              <a:avLst/>
              <a:gdLst/>
              <a:ahLst/>
              <a:cxnLst/>
              <a:rect l="0" t="0" r="0" b="0"/>
              <a:pathLst>
                <a:path w="218724" h="438830">
                  <a:moveTo>
                    <a:pt x="40802" y="221638"/>
                  </a:moveTo>
                  <a:lnTo>
                    <a:pt x="33523" y="265311"/>
                  </a:lnTo>
                  <a:lnTo>
                    <a:pt x="29949" y="307065"/>
                  </a:lnTo>
                  <a:lnTo>
                    <a:pt x="23875" y="365272"/>
                  </a:lnTo>
                  <a:lnTo>
                    <a:pt x="12426" y="415527"/>
                  </a:lnTo>
                  <a:lnTo>
                    <a:pt x="8174" y="433165"/>
                  </a:lnTo>
                  <a:lnTo>
                    <a:pt x="5338" y="438829"/>
                  </a:lnTo>
                  <a:lnTo>
                    <a:pt x="3448" y="436511"/>
                  </a:lnTo>
                  <a:lnTo>
                    <a:pt x="415" y="381728"/>
                  </a:lnTo>
                  <a:lnTo>
                    <a:pt x="0" y="336970"/>
                  </a:lnTo>
                  <a:lnTo>
                    <a:pt x="1339" y="291178"/>
                  </a:lnTo>
                  <a:lnTo>
                    <a:pt x="10658" y="235133"/>
                  </a:lnTo>
                  <a:lnTo>
                    <a:pt x="18771" y="188026"/>
                  </a:lnTo>
                  <a:lnTo>
                    <a:pt x="31904" y="131951"/>
                  </a:lnTo>
                  <a:lnTo>
                    <a:pt x="62460" y="70534"/>
                  </a:lnTo>
                  <a:lnTo>
                    <a:pt x="98001" y="23673"/>
                  </a:lnTo>
                  <a:lnTo>
                    <a:pt x="124115" y="5175"/>
                  </a:lnTo>
                  <a:lnTo>
                    <a:pt x="155019" y="0"/>
                  </a:lnTo>
                  <a:lnTo>
                    <a:pt x="171791" y="753"/>
                  </a:lnTo>
                  <a:lnTo>
                    <a:pt x="198552" y="13778"/>
                  </a:lnTo>
                  <a:lnTo>
                    <a:pt x="209954" y="23649"/>
                  </a:lnTo>
                  <a:lnTo>
                    <a:pt x="216032" y="36324"/>
                  </a:lnTo>
                  <a:lnTo>
                    <a:pt x="218723" y="66658"/>
                  </a:lnTo>
                  <a:lnTo>
                    <a:pt x="204393" y="125275"/>
                  </a:lnTo>
                  <a:lnTo>
                    <a:pt x="173572" y="183606"/>
                  </a:lnTo>
                  <a:lnTo>
                    <a:pt x="131634" y="236018"/>
                  </a:lnTo>
                  <a:lnTo>
                    <a:pt x="107070" y="256467"/>
                  </a:lnTo>
                  <a:lnTo>
                    <a:pt x="94122" y="261615"/>
                  </a:lnTo>
                  <a:lnTo>
                    <a:pt x="67546" y="263273"/>
                  </a:lnTo>
                  <a:lnTo>
                    <a:pt x="61678" y="258535"/>
                  </a:lnTo>
                  <a:lnTo>
                    <a:pt x="60813" y="250806"/>
                  </a:lnTo>
                  <a:lnTo>
                    <a:pt x="63284" y="241084"/>
                  </a:lnTo>
                  <a:lnTo>
                    <a:pt x="72548" y="234602"/>
                  </a:lnTo>
                  <a:lnTo>
                    <a:pt x="103154" y="227399"/>
                  </a:lnTo>
                  <a:lnTo>
                    <a:pt x="117410" y="231573"/>
                  </a:lnTo>
                  <a:lnTo>
                    <a:pt x="141374" y="252460"/>
                  </a:lnTo>
                  <a:lnTo>
                    <a:pt x="170639" y="304576"/>
                  </a:lnTo>
                  <a:lnTo>
                    <a:pt x="191091" y="362945"/>
                  </a:lnTo>
                  <a:lnTo>
                    <a:pt x="205336" y="4135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1491564" y="10177259"/>
              <a:ext cx="153781" cy="192537"/>
            </a:xfrm>
            <a:custGeom>
              <a:avLst/>
              <a:gdLst/>
              <a:ahLst/>
              <a:cxnLst/>
              <a:rect l="0" t="0" r="0" b="0"/>
              <a:pathLst>
                <a:path w="153781" h="192537">
                  <a:moveTo>
                    <a:pt x="44091" y="106724"/>
                  </a:moveTo>
                  <a:lnTo>
                    <a:pt x="65927" y="99446"/>
                  </a:lnTo>
                  <a:lnTo>
                    <a:pt x="80710" y="83684"/>
                  </a:lnTo>
                  <a:lnTo>
                    <a:pt x="86785" y="73083"/>
                  </a:lnTo>
                  <a:lnTo>
                    <a:pt x="89473" y="49115"/>
                  </a:lnTo>
                  <a:lnTo>
                    <a:pt x="84065" y="24752"/>
                  </a:lnTo>
                  <a:lnTo>
                    <a:pt x="71506" y="3768"/>
                  </a:lnTo>
                  <a:lnTo>
                    <a:pt x="63891" y="0"/>
                  </a:lnTo>
                  <a:lnTo>
                    <a:pt x="55767" y="535"/>
                  </a:lnTo>
                  <a:lnTo>
                    <a:pt x="47305" y="3939"/>
                  </a:lnTo>
                  <a:lnTo>
                    <a:pt x="20837" y="30565"/>
                  </a:lnTo>
                  <a:lnTo>
                    <a:pt x="976" y="67400"/>
                  </a:lnTo>
                  <a:lnTo>
                    <a:pt x="0" y="121819"/>
                  </a:lnTo>
                  <a:lnTo>
                    <a:pt x="9768" y="152028"/>
                  </a:lnTo>
                  <a:lnTo>
                    <a:pt x="16638" y="164349"/>
                  </a:lnTo>
                  <a:lnTo>
                    <a:pt x="36460" y="182102"/>
                  </a:lnTo>
                  <a:lnTo>
                    <a:pt x="48144" y="188969"/>
                  </a:lnTo>
                  <a:lnTo>
                    <a:pt x="73315" y="192536"/>
                  </a:lnTo>
                  <a:lnTo>
                    <a:pt x="135736" y="180036"/>
                  </a:lnTo>
                  <a:lnTo>
                    <a:pt x="153780" y="1752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1768745" y="10009760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54845" y="0"/>
                  </a:moveTo>
                  <a:lnTo>
                    <a:pt x="40287" y="14557"/>
                  </a:lnTo>
                  <a:lnTo>
                    <a:pt x="23955" y="60004"/>
                  </a:lnTo>
                  <a:lnTo>
                    <a:pt x="9468" y="114434"/>
                  </a:lnTo>
                  <a:lnTo>
                    <a:pt x="4208" y="159026"/>
                  </a:lnTo>
                  <a:lnTo>
                    <a:pt x="1870" y="207790"/>
                  </a:lnTo>
                  <a:lnTo>
                    <a:pt x="831" y="254855"/>
                  </a:lnTo>
                  <a:lnTo>
                    <a:pt x="246" y="316897"/>
                  </a:lnTo>
                  <a:lnTo>
                    <a:pt x="73" y="37387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1713900" y="10215428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1974413" y="9968626"/>
              <a:ext cx="68557" cy="315358"/>
            </a:xfrm>
            <a:custGeom>
              <a:avLst/>
              <a:gdLst/>
              <a:ahLst/>
              <a:cxnLst/>
              <a:rect l="0" t="0" r="0" b="0"/>
              <a:pathLst>
                <a:path w="68557" h="315358">
                  <a:moveTo>
                    <a:pt x="68556" y="0"/>
                  </a:moveTo>
                  <a:lnTo>
                    <a:pt x="57610" y="61108"/>
                  </a:lnTo>
                  <a:lnTo>
                    <a:pt x="45169" y="112053"/>
                  </a:lnTo>
                  <a:lnTo>
                    <a:pt x="36325" y="157968"/>
                  </a:lnTo>
                  <a:lnTo>
                    <a:pt x="27317" y="204780"/>
                  </a:lnTo>
                  <a:lnTo>
                    <a:pt x="13680" y="265835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2034625" y="10129232"/>
              <a:ext cx="80810" cy="223309"/>
            </a:xfrm>
            <a:custGeom>
              <a:avLst/>
              <a:gdLst/>
              <a:ahLst/>
              <a:cxnLst/>
              <a:rect l="0" t="0" r="0" b="0"/>
              <a:pathLst>
                <a:path w="80810" h="223309">
                  <a:moveTo>
                    <a:pt x="8344" y="127330"/>
                  </a:moveTo>
                  <a:lnTo>
                    <a:pt x="46512" y="89161"/>
                  </a:lnTo>
                  <a:lnTo>
                    <a:pt x="70841" y="33517"/>
                  </a:lnTo>
                  <a:lnTo>
                    <a:pt x="80809" y="4891"/>
                  </a:lnTo>
                  <a:lnTo>
                    <a:pt x="79506" y="0"/>
                  </a:lnTo>
                  <a:lnTo>
                    <a:pt x="74067" y="1309"/>
                  </a:lnTo>
                  <a:lnTo>
                    <a:pt x="65870" y="6753"/>
                  </a:lnTo>
                  <a:lnTo>
                    <a:pt x="30823" y="57752"/>
                  </a:lnTo>
                  <a:lnTo>
                    <a:pt x="6710" y="101127"/>
                  </a:lnTo>
                  <a:lnTo>
                    <a:pt x="0" y="134473"/>
                  </a:lnTo>
                  <a:lnTo>
                    <a:pt x="3502" y="180229"/>
                  </a:lnTo>
                  <a:lnTo>
                    <a:pt x="9686" y="191541"/>
                  </a:lnTo>
                  <a:lnTo>
                    <a:pt x="28746" y="208174"/>
                  </a:lnTo>
                  <a:lnTo>
                    <a:pt x="63189" y="2233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2174527" y="10160583"/>
              <a:ext cx="115245" cy="254287"/>
            </a:xfrm>
            <a:custGeom>
              <a:avLst/>
              <a:gdLst/>
              <a:ahLst/>
              <a:cxnLst/>
              <a:rect l="0" t="0" r="0" b="0"/>
              <a:pathLst>
                <a:path w="115245" h="254287">
                  <a:moveTo>
                    <a:pt x="115244" y="0"/>
                  </a:moveTo>
                  <a:lnTo>
                    <a:pt x="65270" y="38168"/>
                  </a:lnTo>
                  <a:lnTo>
                    <a:pt x="29989" y="93813"/>
                  </a:lnTo>
                  <a:lnTo>
                    <a:pt x="6770" y="150395"/>
                  </a:lnTo>
                  <a:lnTo>
                    <a:pt x="0" y="178056"/>
                  </a:lnTo>
                  <a:lnTo>
                    <a:pt x="2070" y="205583"/>
                  </a:lnTo>
                  <a:lnTo>
                    <a:pt x="12131" y="228990"/>
                  </a:lnTo>
                  <a:lnTo>
                    <a:pt x="19079" y="239498"/>
                  </a:lnTo>
                  <a:lnTo>
                    <a:pt x="29806" y="246503"/>
                  </a:lnTo>
                  <a:lnTo>
                    <a:pt x="57974" y="254286"/>
                  </a:lnTo>
                  <a:lnTo>
                    <a:pt x="78618" y="253682"/>
                  </a:lnTo>
                  <a:lnTo>
                    <a:pt x="101533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2440594" y="9913781"/>
              <a:ext cx="82268" cy="466182"/>
            </a:xfrm>
            <a:custGeom>
              <a:avLst/>
              <a:gdLst/>
              <a:ahLst/>
              <a:cxnLst/>
              <a:rect l="0" t="0" r="0" b="0"/>
              <a:pathLst>
                <a:path w="82268" h="466182">
                  <a:moveTo>
                    <a:pt x="82267" y="0"/>
                  </a:moveTo>
                  <a:lnTo>
                    <a:pt x="61898" y="35886"/>
                  </a:lnTo>
                  <a:lnTo>
                    <a:pt x="46439" y="92053"/>
                  </a:lnTo>
                  <a:lnTo>
                    <a:pt x="36890" y="134860"/>
                  </a:lnTo>
                  <a:lnTo>
                    <a:pt x="27568" y="183338"/>
                  </a:lnTo>
                  <a:lnTo>
                    <a:pt x="19869" y="235354"/>
                  </a:lnTo>
                  <a:lnTo>
                    <a:pt x="16448" y="288942"/>
                  </a:lnTo>
                  <a:lnTo>
                    <a:pt x="14927" y="335103"/>
                  </a:lnTo>
                  <a:lnTo>
                    <a:pt x="10009" y="395350"/>
                  </a:lnTo>
                  <a:lnTo>
                    <a:pt x="2966" y="439608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2385749" y="10188005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48807" y="16571"/>
                  </a:lnTo>
                  <a:lnTo>
                    <a:pt x="102315" y="1049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2728529" y="10047494"/>
              <a:ext cx="220507" cy="494633"/>
            </a:xfrm>
            <a:custGeom>
              <a:avLst/>
              <a:gdLst/>
              <a:ahLst/>
              <a:cxnLst/>
              <a:rect l="0" t="0" r="0" b="0"/>
              <a:pathLst>
                <a:path w="220507" h="494633">
                  <a:moveTo>
                    <a:pt x="0" y="291335"/>
                  </a:moveTo>
                  <a:lnTo>
                    <a:pt x="0" y="338167"/>
                  </a:lnTo>
                  <a:lnTo>
                    <a:pt x="0" y="382228"/>
                  </a:lnTo>
                  <a:lnTo>
                    <a:pt x="0" y="443867"/>
                  </a:lnTo>
                  <a:lnTo>
                    <a:pt x="7279" y="493446"/>
                  </a:lnTo>
                  <a:lnTo>
                    <a:pt x="9423" y="494632"/>
                  </a:lnTo>
                  <a:lnTo>
                    <a:pt x="12864" y="434918"/>
                  </a:lnTo>
                  <a:lnTo>
                    <a:pt x="9398" y="379581"/>
                  </a:lnTo>
                  <a:lnTo>
                    <a:pt x="2785" y="322052"/>
                  </a:lnTo>
                  <a:lnTo>
                    <a:pt x="1238" y="276041"/>
                  </a:lnTo>
                  <a:lnTo>
                    <a:pt x="1890" y="217400"/>
                  </a:lnTo>
                  <a:lnTo>
                    <a:pt x="11055" y="165832"/>
                  </a:lnTo>
                  <a:lnTo>
                    <a:pt x="19133" y="119772"/>
                  </a:lnTo>
                  <a:lnTo>
                    <a:pt x="39524" y="64286"/>
                  </a:lnTo>
                  <a:lnTo>
                    <a:pt x="64863" y="26179"/>
                  </a:lnTo>
                  <a:lnTo>
                    <a:pt x="90782" y="9461"/>
                  </a:lnTo>
                  <a:lnTo>
                    <a:pt x="121091" y="0"/>
                  </a:lnTo>
                  <a:lnTo>
                    <a:pt x="149797" y="873"/>
                  </a:lnTo>
                  <a:lnTo>
                    <a:pt x="173727" y="10401"/>
                  </a:lnTo>
                  <a:lnTo>
                    <a:pt x="194519" y="26317"/>
                  </a:lnTo>
                  <a:lnTo>
                    <a:pt x="213916" y="48625"/>
                  </a:lnTo>
                  <a:lnTo>
                    <a:pt x="220506" y="81899"/>
                  </a:lnTo>
                  <a:lnTo>
                    <a:pt x="215651" y="135333"/>
                  </a:lnTo>
                  <a:lnTo>
                    <a:pt x="205534" y="165631"/>
                  </a:lnTo>
                  <a:lnTo>
                    <a:pt x="161800" y="222323"/>
                  </a:lnTo>
                  <a:lnTo>
                    <a:pt x="135897" y="246952"/>
                  </a:lnTo>
                  <a:lnTo>
                    <a:pt x="97142" y="267859"/>
                  </a:lnTo>
                  <a:lnTo>
                    <a:pt x="54845" y="2776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2964655" y="10037182"/>
              <a:ext cx="115620" cy="289233"/>
            </a:xfrm>
            <a:custGeom>
              <a:avLst/>
              <a:gdLst/>
              <a:ahLst/>
              <a:cxnLst/>
              <a:rect l="0" t="0" r="0" b="0"/>
              <a:pathLst>
                <a:path w="115620" h="289233">
                  <a:moveTo>
                    <a:pt x="38098" y="0"/>
                  </a:moveTo>
                  <a:lnTo>
                    <a:pt x="38098" y="43672"/>
                  </a:lnTo>
                  <a:lnTo>
                    <a:pt x="29973" y="85427"/>
                  </a:lnTo>
                  <a:lnTo>
                    <a:pt x="17729" y="130899"/>
                  </a:lnTo>
                  <a:lnTo>
                    <a:pt x="7209" y="181578"/>
                  </a:lnTo>
                  <a:lnTo>
                    <a:pt x="1517" y="230509"/>
                  </a:lnTo>
                  <a:lnTo>
                    <a:pt x="0" y="254222"/>
                  </a:lnTo>
                  <a:lnTo>
                    <a:pt x="5082" y="270030"/>
                  </a:lnTo>
                  <a:lnTo>
                    <a:pt x="14564" y="280569"/>
                  </a:lnTo>
                  <a:lnTo>
                    <a:pt x="26979" y="287595"/>
                  </a:lnTo>
                  <a:lnTo>
                    <a:pt x="39826" y="289232"/>
                  </a:lnTo>
                  <a:lnTo>
                    <a:pt x="66288" y="282926"/>
                  </a:lnTo>
                  <a:lnTo>
                    <a:pt x="85159" y="265904"/>
                  </a:lnTo>
                  <a:lnTo>
                    <a:pt x="104348" y="226562"/>
                  </a:lnTo>
                  <a:lnTo>
                    <a:pt x="115619" y="176312"/>
                  </a:lnTo>
                  <a:lnTo>
                    <a:pt x="115209" y="142346"/>
                  </a:lnTo>
                  <a:lnTo>
                    <a:pt x="104870" y="112016"/>
                  </a:lnTo>
                  <a:lnTo>
                    <a:pt x="86056" y="87364"/>
                  </a:lnTo>
                  <a:lnTo>
                    <a:pt x="51809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3180999" y="10215428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13711" y="0"/>
                  </a:moveTo>
                  <a:lnTo>
                    <a:pt x="2858" y="48807"/>
                  </a:lnTo>
                  <a:lnTo>
                    <a:pt x="847" y="94190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3257014" y="10105738"/>
              <a:ext cx="211921" cy="274225"/>
            </a:xfrm>
            <a:custGeom>
              <a:avLst/>
              <a:gdLst/>
              <a:ahLst/>
              <a:cxnLst/>
              <a:rect l="0" t="0" r="0" b="0"/>
              <a:pathLst>
                <a:path w="211921" h="274225">
                  <a:moveTo>
                    <a:pt x="33674" y="0"/>
                  </a:moveTo>
                  <a:lnTo>
                    <a:pt x="33674" y="59660"/>
                  </a:lnTo>
                  <a:lnTo>
                    <a:pt x="26396" y="121644"/>
                  </a:lnTo>
                  <a:lnTo>
                    <a:pt x="14591" y="171293"/>
                  </a:lnTo>
                  <a:lnTo>
                    <a:pt x="0" y="230476"/>
                  </a:lnTo>
                  <a:lnTo>
                    <a:pt x="12407" y="173745"/>
                  </a:lnTo>
                  <a:lnTo>
                    <a:pt x="32282" y="118851"/>
                  </a:lnTo>
                  <a:lnTo>
                    <a:pt x="64746" y="63992"/>
                  </a:lnTo>
                  <a:lnTo>
                    <a:pt x="96032" y="23700"/>
                  </a:lnTo>
                  <a:lnTo>
                    <a:pt x="107239" y="18847"/>
                  </a:lnTo>
                  <a:lnTo>
                    <a:pt x="119281" y="18659"/>
                  </a:lnTo>
                  <a:lnTo>
                    <a:pt x="131879" y="21580"/>
                  </a:lnTo>
                  <a:lnTo>
                    <a:pt x="140278" y="29622"/>
                  </a:lnTo>
                  <a:lnTo>
                    <a:pt x="149610" y="54807"/>
                  </a:lnTo>
                  <a:lnTo>
                    <a:pt x="154863" y="110525"/>
                  </a:lnTo>
                  <a:lnTo>
                    <a:pt x="156420" y="167998"/>
                  </a:lnTo>
                  <a:lnTo>
                    <a:pt x="164160" y="223622"/>
                  </a:lnTo>
                  <a:lnTo>
                    <a:pt x="170939" y="237442"/>
                  </a:lnTo>
                  <a:lnTo>
                    <a:pt x="21192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3578623" y="9913781"/>
              <a:ext cx="54847" cy="466182"/>
            </a:xfrm>
            <a:custGeom>
              <a:avLst/>
              <a:gdLst/>
              <a:ahLst/>
              <a:cxnLst/>
              <a:rect l="0" t="0" r="0" b="0"/>
              <a:pathLst>
                <a:path w="54847" h="466182">
                  <a:moveTo>
                    <a:pt x="54846" y="0"/>
                  </a:moveTo>
                  <a:lnTo>
                    <a:pt x="43899" y="45309"/>
                  </a:lnTo>
                  <a:lnTo>
                    <a:pt x="32982" y="104494"/>
                  </a:lnTo>
                  <a:lnTo>
                    <a:pt x="27546" y="167228"/>
                  </a:lnTo>
                  <a:lnTo>
                    <a:pt x="18488" y="220686"/>
                  </a:lnTo>
                  <a:lnTo>
                    <a:pt x="15835" y="267187"/>
                  </a:lnTo>
                  <a:lnTo>
                    <a:pt x="10592" y="314261"/>
                  </a:lnTo>
                  <a:lnTo>
                    <a:pt x="4708" y="359051"/>
                  </a:lnTo>
                  <a:lnTo>
                    <a:pt x="1395" y="41548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3523779" y="10129183"/>
              <a:ext cx="258788" cy="237069"/>
            </a:xfrm>
            <a:custGeom>
              <a:avLst/>
              <a:gdLst/>
              <a:ahLst/>
              <a:cxnLst/>
              <a:rect l="0" t="0" r="0" b="0"/>
              <a:pathLst>
                <a:path w="258788" h="237069">
                  <a:moveTo>
                    <a:pt x="0" y="86245"/>
                  </a:moveTo>
                  <a:lnTo>
                    <a:pt x="23416" y="65875"/>
                  </a:lnTo>
                  <a:lnTo>
                    <a:pt x="74535" y="41539"/>
                  </a:lnTo>
                  <a:lnTo>
                    <a:pt x="135585" y="15121"/>
                  </a:lnTo>
                  <a:lnTo>
                    <a:pt x="185072" y="0"/>
                  </a:lnTo>
                  <a:lnTo>
                    <a:pt x="191937" y="1327"/>
                  </a:lnTo>
                  <a:lnTo>
                    <a:pt x="191943" y="6780"/>
                  </a:lnTo>
                  <a:lnTo>
                    <a:pt x="166394" y="48373"/>
                  </a:lnTo>
                  <a:lnTo>
                    <a:pt x="164251" y="60997"/>
                  </a:lnTo>
                  <a:lnTo>
                    <a:pt x="169994" y="87211"/>
                  </a:lnTo>
                  <a:lnTo>
                    <a:pt x="186766" y="110034"/>
                  </a:lnTo>
                  <a:lnTo>
                    <a:pt x="246346" y="168193"/>
                  </a:lnTo>
                  <a:lnTo>
                    <a:pt x="255638" y="177440"/>
                  </a:lnTo>
                  <a:lnTo>
                    <a:pt x="258787" y="186652"/>
                  </a:lnTo>
                  <a:lnTo>
                    <a:pt x="257839" y="195839"/>
                  </a:lnTo>
                  <a:lnTo>
                    <a:pt x="254159" y="205013"/>
                  </a:lnTo>
                  <a:lnTo>
                    <a:pt x="237884" y="219267"/>
                  </a:lnTo>
                  <a:lnTo>
                    <a:pt x="216939" y="229156"/>
                  </a:lnTo>
                  <a:lnTo>
                    <a:pt x="178245" y="237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235844" y="9900070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589582" y="10657045"/>
              <a:ext cx="242688" cy="454383"/>
            </a:xfrm>
            <a:custGeom>
              <a:avLst/>
              <a:gdLst/>
              <a:ahLst/>
              <a:cxnLst/>
              <a:rect l="0" t="0" r="0" b="0"/>
              <a:pathLst>
                <a:path w="242688" h="454383">
                  <a:moveTo>
                    <a:pt x="233090" y="10853"/>
                  </a:moveTo>
                  <a:lnTo>
                    <a:pt x="184283" y="0"/>
                  </a:lnTo>
                  <a:lnTo>
                    <a:pt x="153506" y="1459"/>
                  </a:lnTo>
                  <a:lnTo>
                    <a:pt x="124593" y="12263"/>
                  </a:lnTo>
                  <a:lnTo>
                    <a:pt x="104633" y="31285"/>
                  </a:lnTo>
                  <a:lnTo>
                    <a:pt x="84831" y="71751"/>
                  </a:lnTo>
                  <a:lnTo>
                    <a:pt x="73378" y="122336"/>
                  </a:lnTo>
                  <a:lnTo>
                    <a:pt x="74047" y="171856"/>
                  </a:lnTo>
                  <a:lnTo>
                    <a:pt x="76787" y="186744"/>
                  </a:lnTo>
                  <a:lnTo>
                    <a:pt x="81661" y="192100"/>
                  </a:lnTo>
                  <a:lnTo>
                    <a:pt x="87957" y="191099"/>
                  </a:lnTo>
                  <a:lnTo>
                    <a:pt x="127233" y="163932"/>
                  </a:lnTo>
                  <a:lnTo>
                    <a:pt x="156589" y="159123"/>
                  </a:lnTo>
                  <a:lnTo>
                    <a:pt x="186902" y="163588"/>
                  </a:lnTo>
                  <a:lnTo>
                    <a:pt x="210531" y="175729"/>
                  </a:lnTo>
                  <a:lnTo>
                    <a:pt x="227126" y="195344"/>
                  </a:lnTo>
                  <a:lnTo>
                    <a:pt x="238057" y="220820"/>
                  </a:lnTo>
                  <a:lnTo>
                    <a:pt x="242687" y="269423"/>
                  </a:lnTo>
                  <a:lnTo>
                    <a:pt x="233564" y="322418"/>
                  </a:lnTo>
                  <a:lnTo>
                    <a:pt x="210717" y="375191"/>
                  </a:lnTo>
                  <a:lnTo>
                    <a:pt x="175679" y="417404"/>
                  </a:lnTo>
                  <a:lnTo>
                    <a:pt x="122894" y="446860"/>
                  </a:lnTo>
                  <a:lnTo>
                    <a:pt x="109351" y="452347"/>
                  </a:lnTo>
                  <a:lnTo>
                    <a:pt x="82117" y="454382"/>
                  </a:lnTo>
                  <a:lnTo>
                    <a:pt x="27392" y="443274"/>
                  </a:lnTo>
                  <a:lnTo>
                    <a:pt x="12174" y="435115"/>
                  </a:lnTo>
                  <a:lnTo>
                    <a:pt x="0" y="4221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91228" y="10983255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1055762" y="10530785"/>
              <a:ext cx="274226" cy="493604"/>
            </a:xfrm>
            <a:custGeom>
              <a:avLst/>
              <a:gdLst/>
              <a:ahLst/>
              <a:cxnLst/>
              <a:rect l="0" t="0" r="0" b="0"/>
              <a:pathLst>
                <a:path w="274226" h="493604">
                  <a:moveTo>
                    <a:pt x="274225" y="0"/>
                  </a:moveTo>
                  <a:lnTo>
                    <a:pt x="216972" y="19084"/>
                  </a:lnTo>
                  <a:lnTo>
                    <a:pt x="164059" y="47669"/>
                  </a:lnTo>
                  <a:lnTo>
                    <a:pt x="109596" y="82656"/>
                  </a:lnTo>
                  <a:lnTo>
                    <a:pt x="95916" y="91667"/>
                  </a:lnTo>
                  <a:lnTo>
                    <a:pt x="86796" y="103768"/>
                  </a:lnTo>
                  <a:lnTo>
                    <a:pt x="76663" y="133465"/>
                  </a:lnTo>
                  <a:lnTo>
                    <a:pt x="77008" y="146869"/>
                  </a:lnTo>
                  <a:lnTo>
                    <a:pt x="85516" y="169887"/>
                  </a:lnTo>
                  <a:lnTo>
                    <a:pt x="128494" y="222943"/>
                  </a:lnTo>
                  <a:lnTo>
                    <a:pt x="150040" y="249909"/>
                  </a:lnTo>
                  <a:lnTo>
                    <a:pt x="176286" y="312811"/>
                  </a:lnTo>
                  <a:lnTo>
                    <a:pt x="183469" y="343172"/>
                  </a:lnTo>
                  <a:lnTo>
                    <a:pt x="181583" y="376978"/>
                  </a:lnTo>
                  <a:lnTo>
                    <a:pt x="164677" y="422993"/>
                  </a:lnTo>
                  <a:lnTo>
                    <a:pt x="140371" y="458293"/>
                  </a:lnTo>
                  <a:lnTo>
                    <a:pt x="114693" y="474355"/>
                  </a:lnTo>
                  <a:lnTo>
                    <a:pt x="82968" y="485048"/>
                  </a:lnTo>
                  <a:lnTo>
                    <a:pt x="25135" y="491914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1316275" y="10599341"/>
              <a:ext cx="34053" cy="411337"/>
            </a:xfrm>
            <a:custGeom>
              <a:avLst/>
              <a:gdLst/>
              <a:ahLst/>
              <a:cxnLst/>
              <a:rect l="0" t="0" r="0" b="0"/>
              <a:pathLst>
                <a:path w="34053" h="411337">
                  <a:moveTo>
                    <a:pt x="13712" y="0"/>
                  </a:moveTo>
                  <a:lnTo>
                    <a:pt x="28626" y="59660"/>
                  </a:lnTo>
                  <a:lnTo>
                    <a:pt x="34052" y="96595"/>
                  </a:lnTo>
                  <a:lnTo>
                    <a:pt x="31385" y="143480"/>
                  </a:lnTo>
                  <a:lnTo>
                    <a:pt x="25121" y="194788"/>
                  </a:lnTo>
                  <a:lnTo>
                    <a:pt x="17259" y="248060"/>
                  </a:lnTo>
                  <a:lnTo>
                    <a:pt x="8686" y="302206"/>
                  </a:lnTo>
                  <a:lnTo>
                    <a:pt x="3861" y="34861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1302564" y="10599341"/>
              <a:ext cx="205669" cy="274226"/>
            </a:xfrm>
            <a:custGeom>
              <a:avLst/>
              <a:gdLst/>
              <a:ahLst/>
              <a:cxnLst/>
              <a:rect l="0" t="0" r="0" b="0"/>
              <a:pathLst>
                <a:path w="205669" h="274226">
                  <a:moveTo>
                    <a:pt x="205668" y="0"/>
                  </a:moveTo>
                  <a:lnTo>
                    <a:pt x="171776" y="52870"/>
                  </a:lnTo>
                  <a:lnTo>
                    <a:pt x="139258" y="105042"/>
                  </a:lnTo>
                  <a:lnTo>
                    <a:pt x="91691" y="168211"/>
                  </a:lnTo>
                  <a:lnTo>
                    <a:pt x="45741" y="226296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1316275" y="10802304"/>
              <a:ext cx="205669" cy="208374"/>
            </a:xfrm>
            <a:custGeom>
              <a:avLst/>
              <a:gdLst/>
              <a:ahLst/>
              <a:cxnLst/>
              <a:rect l="0" t="0" r="0" b="0"/>
              <a:pathLst>
                <a:path w="205669" h="208374">
                  <a:moveTo>
                    <a:pt x="0" y="71262"/>
                  </a:moveTo>
                  <a:lnTo>
                    <a:pt x="57253" y="21288"/>
                  </a:lnTo>
                  <a:lnTo>
                    <a:pt x="96692" y="932"/>
                  </a:lnTo>
                  <a:lnTo>
                    <a:pt x="108642" y="0"/>
                  </a:lnTo>
                  <a:lnTo>
                    <a:pt x="130045" y="7089"/>
                  </a:lnTo>
                  <a:lnTo>
                    <a:pt x="159224" y="35489"/>
                  </a:lnTo>
                  <a:lnTo>
                    <a:pt x="179889" y="80129"/>
                  </a:lnTo>
                  <a:lnTo>
                    <a:pt x="188381" y="131950"/>
                  </a:lnTo>
                  <a:lnTo>
                    <a:pt x="202339" y="195149"/>
                  </a:lnTo>
                  <a:lnTo>
                    <a:pt x="205668" y="208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1570340" y="10782774"/>
              <a:ext cx="116139" cy="163805"/>
            </a:xfrm>
            <a:custGeom>
              <a:avLst/>
              <a:gdLst/>
              <a:ahLst/>
              <a:cxnLst/>
              <a:rect l="0" t="0" r="0" b="0"/>
              <a:pathLst>
                <a:path w="116139" h="163805">
                  <a:moveTo>
                    <a:pt x="6448" y="77080"/>
                  </a:moveTo>
                  <a:lnTo>
                    <a:pt x="56422" y="38912"/>
                  </a:lnTo>
                  <a:lnTo>
                    <a:pt x="76777" y="5340"/>
                  </a:lnTo>
                  <a:lnTo>
                    <a:pt x="73139" y="307"/>
                  </a:lnTo>
                  <a:lnTo>
                    <a:pt x="63097" y="0"/>
                  </a:lnTo>
                  <a:lnTo>
                    <a:pt x="48784" y="2841"/>
                  </a:lnTo>
                  <a:lnTo>
                    <a:pt x="24756" y="22249"/>
                  </a:lnTo>
                  <a:lnTo>
                    <a:pt x="14083" y="35955"/>
                  </a:lnTo>
                  <a:lnTo>
                    <a:pt x="2224" y="71498"/>
                  </a:lnTo>
                  <a:lnTo>
                    <a:pt x="0" y="109639"/>
                  </a:lnTo>
                  <a:lnTo>
                    <a:pt x="9169" y="141825"/>
                  </a:lnTo>
                  <a:lnTo>
                    <a:pt x="18926" y="152236"/>
                  </a:lnTo>
                  <a:lnTo>
                    <a:pt x="46018" y="163804"/>
                  </a:lnTo>
                  <a:lnTo>
                    <a:pt x="74309" y="160821"/>
                  </a:lnTo>
                  <a:lnTo>
                    <a:pt x="116138" y="145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1782456" y="10585630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53641" y="52869"/>
                  </a:lnTo>
                  <a:lnTo>
                    <a:pt x="45169" y="93577"/>
                  </a:lnTo>
                  <a:lnTo>
                    <a:pt x="36326" y="142138"/>
                  </a:lnTo>
                  <a:lnTo>
                    <a:pt x="31380" y="186066"/>
                  </a:lnTo>
                  <a:lnTo>
                    <a:pt x="24532" y="249119"/>
                  </a:lnTo>
                  <a:lnTo>
                    <a:pt x="16997" y="293535"/>
                  </a:lnTo>
                  <a:lnTo>
                    <a:pt x="5713" y="356797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1727611" y="10791298"/>
              <a:ext cx="164536" cy="54846"/>
            </a:xfrm>
            <a:custGeom>
              <a:avLst/>
              <a:gdLst/>
              <a:ahLst/>
              <a:cxnLst/>
              <a:rect l="0" t="0" r="0" b="0"/>
              <a:pathLst>
                <a:path w="164536" h="54846">
                  <a:moveTo>
                    <a:pt x="0" y="54845"/>
                  </a:moveTo>
                  <a:lnTo>
                    <a:pt x="57253" y="35761"/>
                  </a:lnTo>
                  <a:lnTo>
                    <a:pt x="118065" y="18124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1918307" y="10763876"/>
              <a:ext cx="206930" cy="222361"/>
            </a:xfrm>
            <a:custGeom>
              <a:avLst/>
              <a:gdLst/>
              <a:ahLst/>
              <a:cxnLst/>
              <a:rect l="0" t="0" r="0" b="0"/>
              <a:pathLst>
                <a:path w="206930" h="222361">
                  <a:moveTo>
                    <a:pt x="124662" y="0"/>
                  </a:moveTo>
                  <a:lnTo>
                    <a:pt x="67410" y="45446"/>
                  </a:lnTo>
                  <a:lnTo>
                    <a:pt x="25443" y="107776"/>
                  </a:lnTo>
                  <a:lnTo>
                    <a:pt x="6423" y="142864"/>
                  </a:lnTo>
                  <a:lnTo>
                    <a:pt x="0" y="178771"/>
                  </a:lnTo>
                  <a:lnTo>
                    <a:pt x="421" y="196877"/>
                  </a:lnTo>
                  <a:lnTo>
                    <a:pt x="8318" y="208948"/>
                  </a:lnTo>
                  <a:lnTo>
                    <a:pt x="21200" y="216995"/>
                  </a:lnTo>
                  <a:lnTo>
                    <a:pt x="37406" y="222360"/>
                  </a:lnTo>
                  <a:lnTo>
                    <a:pt x="52780" y="221367"/>
                  </a:lnTo>
                  <a:lnTo>
                    <a:pt x="82050" y="208074"/>
                  </a:lnTo>
                  <a:lnTo>
                    <a:pt x="128658" y="170201"/>
                  </a:lnTo>
                  <a:lnTo>
                    <a:pt x="176234" y="111260"/>
                  </a:lnTo>
                  <a:lnTo>
                    <a:pt x="206929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2114236" y="10585630"/>
              <a:ext cx="148113" cy="381482"/>
            </a:xfrm>
            <a:custGeom>
              <a:avLst/>
              <a:gdLst/>
              <a:ahLst/>
              <a:cxnLst/>
              <a:rect l="0" t="0" r="0" b="0"/>
              <a:pathLst>
                <a:path w="148113" h="381482">
                  <a:moveTo>
                    <a:pt x="93267" y="0"/>
                  </a:moveTo>
                  <a:lnTo>
                    <a:pt x="72898" y="46833"/>
                  </a:lnTo>
                  <a:lnTo>
                    <a:pt x="62378" y="90894"/>
                  </a:lnTo>
                  <a:lnTo>
                    <a:pt x="47890" y="152533"/>
                  </a:lnTo>
                  <a:lnTo>
                    <a:pt x="33949" y="202112"/>
                  </a:lnTo>
                  <a:lnTo>
                    <a:pt x="24754" y="243698"/>
                  </a:lnTo>
                  <a:lnTo>
                    <a:pt x="11013" y="306313"/>
                  </a:lnTo>
                  <a:lnTo>
                    <a:pt x="1355" y="357874"/>
                  </a:lnTo>
                  <a:lnTo>
                    <a:pt x="0" y="375695"/>
                  </a:lnTo>
                  <a:lnTo>
                    <a:pt x="2143" y="381481"/>
                  </a:lnTo>
                  <a:lnTo>
                    <a:pt x="6619" y="379245"/>
                  </a:lnTo>
                  <a:lnTo>
                    <a:pt x="18194" y="360510"/>
                  </a:lnTo>
                  <a:lnTo>
                    <a:pt x="38038" y="302891"/>
                  </a:lnTo>
                  <a:lnTo>
                    <a:pt x="48916" y="276301"/>
                  </a:lnTo>
                  <a:lnTo>
                    <a:pt x="80726" y="226278"/>
                  </a:lnTo>
                  <a:lnTo>
                    <a:pt x="116351" y="173176"/>
                  </a:lnTo>
                  <a:lnTo>
                    <a:pt x="123891" y="170296"/>
                  </a:lnTo>
                  <a:lnTo>
                    <a:pt x="130441" y="172946"/>
                  </a:lnTo>
                  <a:lnTo>
                    <a:pt x="136331" y="179283"/>
                  </a:lnTo>
                  <a:lnTo>
                    <a:pt x="144622" y="224595"/>
                  </a:lnTo>
                  <a:lnTo>
                    <a:pt x="147078" y="286265"/>
                  </a:lnTo>
                  <a:lnTo>
                    <a:pt x="1481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2441976" y="10692928"/>
              <a:ext cx="207506" cy="496892"/>
            </a:xfrm>
            <a:custGeom>
              <a:avLst/>
              <a:gdLst/>
              <a:ahLst/>
              <a:cxnLst/>
              <a:rect l="0" t="0" r="0" b="0"/>
              <a:pathLst>
                <a:path w="207506" h="496892">
                  <a:moveTo>
                    <a:pt x="26040" y="98370"/>
                  </a:moveTo>
                  <a:lnTo>
                    <a:pt x="24517" y="145203"/>
                  </a:lnTo>
                  <a:lnTo>
                    <a:pt x="18761" y="189264"/>
                  </a:lnTo>
                  <a:lnTo>
                    <a:pt x="15188" y="239316"/>
                  </a:lnTo>
                  <a:lnTo>
                    <a:pt x="12076" y="287461"/>
                  </a:lnTo>
                  <a:lnTo>
                    <a:pt x="3282" y="343307"/>
                  </a:lnTo>
                  <a:lnTo>
                    <a:pt x="0" y="405219"/>
                  </a:lnTo>
                  <a:lnTo>
                    <a:pt x="551" y="461312"/>
                  </a:lnTo>
                  <a:lnTo>
                    <a:pt x="6078" y="492768"/>
                  </a:lnTo>
                  <a:lnTo>
                    <a:pt x="9685" y="496891"/>
                  </a:lnTo>
                  <a:lnTo>
                    <a:pt x="13614" y="493545"/>
                  </a:lnTo>
                  <a:lnTo>
                    <a:pt x="17756" y="485221"/>
                  </a:lnTo>
                  <a:lnTo>
                    <a:pt x="16307" y="437111"/>
                  </a:lnTo>
                  <a:lnTo>
                    <a:pt x="13507" y="374614"/>
                  </a:lnTo>
                  <a:lnTo>
                    <a:pt x="12853" y="326265"/>
                  </a:lnTo>
                  <a:lnTo>
                    <a:pt x="12562" y="277354"/>
                  </a:lnTo>
                  <a:lnTo>
                    <a:pt x="13921" y="217080"/>
                  </a:lnTo>
                  <a:lnTo>
                    <a:pt x="27258" y="154996"/>
                  </a:lnTo>
                  <a:lnTo>
                    <a:pt x="44562" y="98722"/>
                  </a:lnTo>
                  <a:lnTo>
                    <a:pt x="65383" y="50062"/>
                  </a:lnTo>
                  <a:lnTo>
                    <a:pt x="86183" y="27134"/>
                  </a:lnTo>
                  <a:lnTo>
                    <a:pt x="136776" y="0"/>
                  </a:lnTo>
                  <a:lnTo>
                    <a:pt x="150139" y="797"/>
                  </a:lnTo>
                  <a:lnTo>
                    <a:pt x="177174" y="13871"/>
                  </a:lnTo>
                  <a:lnTo>
                    <a:pt x="196299" y="34916"/>
                  </a:lnTo>
                  <a:lnTo>
                    <a:pt x="203532" y="46927"/>
                  </a:lnTo>
                  <a:lnTo>
                    <a:pt x="207505" y="76522"/>
                  </a:lnTo>
                  <a:lnTo>
                    <a:pt x="206432" y="92945"/>
                  </a:lnTo>
                  <a:lnTo>
                    <a:pt x="183085" y="145176"/>
                  </a:lnTo>
                  <a:lnTo>
                    <a:pt x="147222" y="199246"/>
                  </a:lnTo>
                  <a:lnTo>
                    <a:pt x="107650" y="239303"/>
                  </a:lnTo>
                  <a:lnTo>
                    <a:pt x="84655" y="252415"/>
                  </a:lnTo>
                  <a:lnTo>
                    <a:pt x="53463" y="262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2671880" y="10695319"/>
              <a:ext cx="152628" cy="216940"/>
            </a:xfrm>
            <a:custGeom>
              <a:avLst/>
              <a:gdLst/>
              <a:ahLst/>
              <a:cxnLst/>
              <a:rect l="0" t="0" r="0" b="0"/>
              <a:pathLst>
                <a:path w="152628" h="216940">
                  <a:moveTo>
                    <a:pt x="138916" y="0"/>
                  </a:moveTo>
                  <a:lnTo>
                    <a:pt x="109801" y="0"/>
                  </a:lnTo>
                  <a:lnTo>
                    <a:pt x="87382" y="8126"/>
                  </a:lnTo>
                  <a:lnTo>
                    <a:pt x="77137" y="14558"/>
                  </a:lnTo>
                  <a:lnTo>
                    <a:pt x="48162" y="52727"/>
                  </a:lnTo>
                  <a:lnTo>
                    <a:pt x="20280" y="102630"/>
                  </a:lnTo>
                  <a:lnTo>
                    <a:pt x="0" y="156011"/>
                  </a:lnTo>
                  <a:lnTo>
                    <a:pt x="1510" y="188169"/>
                  </a:lnTo>
                  <a:lnTo>
                    <a:pt x="6178" y="203143"/>
                  </a:lnTo>
                  <a:lnTo>
                    <a:pt x="15385" y="211603"/>
                  </a:lnTo>
                  <a:lnTo>
                    <a:pt x="27616" y="215719"/>
                  </a:lnTo>
                  <a:lnTo>
                    <a:pt x="41864" y="216939"/>
                  </a:lnTo>
                  <a:lnTo>
                    <a:pt x="54410" y="211659"/>
                  </a:lnTo>
                  <a:lnTo>
                    <a:pt x="76475" y="189541"/>
                  </a:lnTo>
                  <a:lnTo>
                    <a:pt x="106027" y="142830"/>
                  </a:lnTo>
                  <a:lnTo>
                    <a:pt x="126801" y="90394"/>
                  </a:lnTo>
                  <a:lnTo>
                    <a:pt x="142605" y="43542"/>
                  </a:lnTo>
                  <a:lnTo>
                    <a:pt x="145946" y="41216"/>
                  </a:lnTo>
                  <a:lnTo>
                    <a:pt x="148173" y="47283"/>
                  </a:lnTo>
                  <a:lnTo>
                    <a:pt x="151747" y="104472"/>
                  </a:lnTo>
                  <a:lnTo>
                    <a:pt x="152236" y="134794"/>
                  </a:lnTo>
                  <a:lnTo>
                    <a:pt x="152627" y="178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2909945" y="10706145"/>
              <a:ext cx="175076" cy="184515"/>
            </a:xfrm>
            <a:custGeom>
              <a:avLst/>
              <a:gdLst/>
              <a:ahLst/>
              <a:cxnLst/>
              <a:rect l="0" t="0" r="0" b="0"/>
              <a:pathLst>
                <a:path w="175076" h="184515">
                  <a:moveTo>
                    <a:pt x="24252" y="112576"/>
                  </a:moveTo>
                  <a:lnTo>
                    <a:pt x="9337" y="168173"/>
                  </a:lnTo>
                  <a:lnTo>
                    <a:pt x="5168" y="181634"/>
                  </a:lnTo>
                  <a:lnTo>
                    <a:pt x="2389" y="184514"/>
                  </a:lnTo>
                  <a:lnTo>
                    <a:pt x="536" y="180339"/>
                  </a:lnTo>
                  <a:lnTo>
                    <a:pt x="0" y="159451"/>
                  </a:lnTo>
                  <a:lnTo>
                    <a:pt x="16133" y="96387"/>
                  </a:lnTo>
                  <a:lnTo>
                    <a:pt x="43683" y="47347"/>
                  </a:lnTo>
                  <a:lnTo>
                    <a:pt x="67928" y="21123"/>
                  </a:lnTo>
                  <a:lnTo>
                    <a:pt x="93938" y="4390"/>
                  </a:lnTo>
                  <a:lnTo>
                    <a:pt x="120733" y="0"/>
                  </a:lnTo>
                  <a:lnTo>
                    <a:pt x="144829" y="3127"/>
                  </a:lnTo>
                  <a:lnTo>
                    <a:pt x="175075" y="165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3076149" y="10681608"/>
              <a:ext cx="159696" cy="246803"/>
            </a:xfrm>
            <a:custGeom>
              <a:avLst/>
              <a:gdLst/>
              <a:ahLst/>
              <a:cxnLst/>
              <a:rect l="0" t="0" r="0" b="0"/>
              <a:pathLst>
                <a:path w="159696" h="246803">
                  <a:moveTo>
                    <a:pt x="118561" y="0"/>
                  </a:moveTo>
                  <a:lnTo>
                    <a:pt x="63003" y="55558"/>
                  </a:lnTo>
                  <a:lnTo>
                    <a:pt x="46641" y="74967"/>
                  </a:lnTo>
                  <a:lnTo>
                    <a:pt x="19661" y="128731"/>
                  </a:lnTo>
                  <a:lnTo>
                    <a:pt x="6049" y="162333"/>
                  </a:lnTo>
                  <a:lnTo>
                    <a:pt x="0" y="197581"/>
                  </a:lnTo>
                  <a:lnTo>
                    <a:pt x="2957" y="207894"/>
                  </a:lnTo>
                  <a:lnTo>
                    <a:pt x="9499" y="213246"/>
                  </a:lnTo>
                  <a:lnTo>
                    <a:pt x="18431" y="215290"/>
                  </a:lnTo>
                  <a:lnTo>
                    <a:pt x="27432" y="213607"/>
                  </a:lnTo>
                  <a:lnTo>
                    <a:pt x="45559" y="203611"/>
                  </a:lnTo>
                  <a:lnTo>
                    <a:pt x="59709" y="184950"/>
                  </a:lnTo>
                  <a:lnTo>
                    <a:pt x="88485" y="128449"/>
                  </a:lnTo>
                  <a:lnTo>
                    <a:pt x="121986" y="69554"/>
                  </a:lnTo>
                  <a:lnTo>
                    <a:pt x="134302" y="41577"/>
                  </a:lnTo>
                  <a:lnTo>
                    <a:pt x="138196" y="38383"/>
                  </a:lnTo>
                  <a:lnTo>
                    <a:pt x="140792" y="42347"/>
                  </a:lnTo>
                  <a:lnTo>
                    <a:pt x="142153" y="64525"/>
                  </a:lnTo>
                  <a:lnTo>
                    <a:pt x="135877" y="118313"/>
                  </a:lnTo>
                  <a:lnTo>
                    <a:pt x="134864" y="171999"/>
                  </a:lnTo>
                  <a:lnTo>
                    <a:pt x="143535" y="214482"/>
                  </a:lnTo>
                  <a:lnTo>
                    <a:pt x="15969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3325733" y="10544496"/>
              <a:ext cx="150391" cy="438760"/>
            </a:xfrm>
            <a:custGeom>
              <a:avLst/>
              <a:gdLst/>
              <a:ahLst/>
              <a:cxnLst/>
              <a:rect l="0" t="0" r="0" b="0"/>
              <a:pathLst>
                <a:path w="150391" h="438760">
                  <a:moveTo>
                    <a:pt x="88356" y="0"/>
                  </a:moveTo>
                  <a:lnTo>
                    <a:pt x="73799" y="21837"/>
                  </a:lnTo>
                  <a:lnTo>
                    <a:pt x="57467" y="79090"/>
                  </a:lnTo>
                  <a:lnTo>
                    <a:pt x="42979" y="132108"/>
                  </a:lnTo>
                  <a:lnTo>
                    <a:pt x="33657" y="174499"/>
                  </a:lnTo>
                  <a:lnTo>
                    <a:pt x="24435" y="222284"/>
                  </a:lnTo>
                  <a:lnTo>
                    <a:pt x="15258" y="268914"/>
                  </a:lnTo>
                  <a:lnTo>
                    <a:pt x="1527" y="330712"/>
                  </a:lnTo>
                  <a:lnTo>
                    <a:pt x="0" y="337782"/>
                  </a:lnTo>
                  <a:lnTo>
                    <a:pt x="17823" y="274344"/>
                  </a:lnTo>
                  <a:lnTo>
                    <a:pt x="48637" y="212915"/>
                  </a:lnTo>
                  <a:lnTo>
                    <a:pt x="57307" y="201359"/>
                  </a:lnTo>
                  <a:lnTo>
                    <a:pt x="69180" y="193655"/>
                  </a:lnTo>
                  <a:lnTo>
                    <a:pt x="98623" y="185095"/>
                  </a:lnTo>
                  <a:lnTo>
                    <a:pt x="111959" y="185858"/>
                  </a:lnTo>
                  <a:lnTo>
                    <a:pt x="134902" y="194833"/>
                  </a:lnTo>
                  <a:lnTo>
                    <a:pt x="142239" y="204539"/>
                  </a:lnTo>
                  <a:lnTo>
                    <a:pt x="150390" y="231573"/>
                  </a:lnTo>
                  <a:lnTo>
                    <a:pt x="147701" y="288333"/>
                  </a:lnTo>
                  <a:lnTo>
                    <a:pt x="133013" y="323152"/>
                  </a:lnTo>
                  <a:lnTo>
                    <a:pt x="93623" y="382745"/>
                  </a:lnTo>
                  <a:lnTo>
                    <a:pt x="70892" y="402692"/>
                  </a:lnTo>
                  <a:lnTo>
                    <a:pt x="1980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3503927" y="10695319"/>
              <a:ext cx="129543" cy="244451"/>
            </a:xfrm>
            <a:custGeom>
              <a:avLst/>
              <a:gdLst/>
              <a:ahLst/>
              <a:cxnLst/>
              <a:rect l="0" t="0" r="0" b="0"/>
              <a:pathLst>
                <a:path w="129543" h="244451">
                  <a:moveTo>
                    <a:pt x="47274" y="0"/>
                  </a:moveTo>
                  <a:lnTo>
                    <a:pt x="36328" y="45310"/>
                  </a:lnTo>
                  <a:lnTo>
                    <a:pt x="23887" y="101448"/>
                  </a:lnTo>
                  <a:lnTo>
                    <a:pt x="10553" y="149905"/>
                  </a:lnTo>
                  <a:lnTo>
                    <a:pt x="0" y="200657"/>
                  </a:lnTo>
                  <a:lnTo>
                    <a:pt x="2396" y="230864"/>
                  </a:lnTo>
                  <a:lnTo>
                    <a:pt x="8214" y="239224"/>
                  </a:lnTo>
                  <a:lnTo>
                    <a:pt x="16664" y="243273"/>
                  </a:lnTo>
                  <a:lnTo>
                    <a:pt x="26867" y="244450"/>
                  </a:lnTo>
                  <a:lnTo>
                    <a:pt x="36717" y="240664"/>
                  </a:lnTo>
                  <a:lnTo>
                    <a:pt x="90930" y="189343"/>
                  </a:lnTo>
                  <a:lnTo>
                    <a:pt x="115731" y="142771"/>
                  </a:lnTo>
                  <a:lnTo>
                    <a:pt x="125450" y="90376"/>
                  </a:lnTo>
                  <a:lnTo>
                    <a:pt x="129542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3688313" y="10489651"/>
              <a:ext cx="40288" cy="425049"/>
            </a:xfrm>
            <a:custGeom>
              <a:avLst/>
              <a:gdLst/>
              <a:ahLst/>
              <a:cxnLst/>
              <a:rect l="0" t="0" r="0" b="0"/>
              <a:pathLst>
                <a:path w="40288" h="425049">
                  <a:moveTo>
                    <a:pt x="27423" y="0"/>
                  </a:moveTo>
                  <a:lnTo>
                    <a:pt x="38275" y="59660"/>
                  </a:lnTo>
                  <a:lnTo>
                    <a:pt x="40287" y="115180"/>
                  </a:lnTo>
                  <a:lnTo>
                    <a:pt x="36820" y="171748"/>
                  </a:lnTo>
                  <a:lnTo>
                    <a:pt x="26144" y="225580"/>
                  </a:lnTo>
                  <a:lnTo>
                    <a:pt x="13333" y="285711"/>
                  </a:lnTo>
                  <a:lnTo>
                    <a:pt x="3951" y="342121"/>
                  </a:lnTo>
                  <a:lnTo>
                    <a:pt x="1171" y="389304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3765418" y="10630011"/>
              <a:ext cx="224543" cy="221763"/>
            </a:xfrm>
            <a:custGeom>
              <a:avLst/>
              <a:gdLst/>
              <a:ahLst/>
              <a:cxnLst/>
              <a:rect l="0" t="0" r="0" b="0"/>
              <a:pathLst>
                <a:path w="224543" h="221763">
                  <a:moveTo>
                    <a:pt x="128563" y="51597"/>
                  </a:moveTo>
                  <a:lnTo>
                    <a:pt x="135842" y="29761"/>
                  </a:lnTo>
                  <a:lnTo>
                    <a:pt x="134939" y="20282"/>
                  </a:lnTo>
                  <a:lnTo>
                    <a:pt x="125811" y="1624"/>
                  </a:lnTo>
                  <a:lnTo>
                    <a:pt x="119111" y="0"/>
                  </a:lnTo>
                  <a:lnTo>
                    <a:pt x="111598" y="3488"/>
                  </a:lnTo>
                  <a:lnTo>
                    <a:pt x="59297" y="62190"/>
                  </a:lnTo>
                  <a:lnTo>
                    <a:pt x="23698" y="108986"/>
                  </a:lnTo>
                  <a:lnTo>
                    <a:pt x="1545" y="161790"/>
                  </a:lnTo>
                  <a:lnTo>
                    <a:pt x="0" y="188933"/>
                  </a:lnTo>
                  <a:lnTo>
                    <a:pt x="1721" y="202570"/>
                  </a:lnTo>
                  <a:lnTo>
                    <a:pt x="8962" y="211661"/>
                  </a:lnTo>
                  <a:lnTo>
                    <a:pt x="33257" y="221762"/>
                  </a:lnTo>
                  <a:lnTo>
                    <a:pt x="45221" y="221409"/>
                  </a:lnTo>
                  <a:lnTo>
                    <a:pt x="66639" y="212891"/>
                  </a:lnTo>
                  <a:lnTo>
                    <a:pt x="95827" y="183686"/>
                  </a:lnTo>
                  <a:lnTo>
                    <a:pt x="131464" y="131348"/>
                  </a:lnTo>
                  <a:lnTo>
                    <a:pt x="149566" y="81490"/>
                  </a:lnTo>
                  <a:lnTo>
                    <a:pt x="161532" y="40311"/>
                  </a:lnTo>
                  <a:lnTo>
                    <a:pt x="148774" y="95151"/>
                  </a:lnTo>
                  <a:lnTo>
                    <a:pt x="151765" y="121229"/>
                  </a:lnTo>
                  <a:lnTo>
                    <a:pt x="169293" y="161606"/>
                  </a:lnTo>
                  <a:lnTo>
                    <a:pt x="193783" y="195236"/>
                  </a:lnTo>
                  <a:lnTo>
                    <a:pt x="207316" y="206845"/>
                  </a:lnTo>
                  <a:lnTo>
                    <a:pt x="224542" y="2161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462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387350"/>
            <a:ext cx="9118727" cy="23901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39700" y="3556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3892550"/>
            <a:ext cx="76962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66700" y="39497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7925308" y="5145532"/>
            <a:ext cx="2300987" cy="450851"/>
          </a:xfrm>
          <a:custGeom>
            <a:avLst/>
            <a:gdLst/>
            <a:ahLst/>
            <a:cxnLst/>
            <a:rect l="0" t="0" r="0" b="0"/>
            <a:pathLst>
              <a:path w="2300987" h="450851">
                <a:moveTo>
                  <a:pt x="0" y="0"/>
                </a:moveTo>
                <a:lnTo>
                  <a:pt x="2300986" y="0"/>
                </a:lnTo>
                <a:lnTo>
                  <a:pt x="2300986" y="450850"/>
                </a:lnTo>
                <a:lnTo>
                  <a:pt x="0" y="45085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70904" y="3923792"/>
            <a:ext cx="1881252" cy="481966"/>
          </a:xfrm>
          <a:custGeom>
            <a:avLst/>
            <a:gdLst/>
            <a:ahLst/>
            <a:cxnLst/>
            <a:rect l="0" t="0" r="0" b="0"/>
            <a:pathLst>
              <a:path w="1881252" h="481966">
                <a:moveTo>
                  <a:pt x="0" y="0"/>
                </a:moveTo>
                <a:lnTo>
                  <a:pt x="1881251" y="0"/>
                </a:lnTo>
                <a:lnTo>
                  <a:pt x="1881251" y="481965"/>
                </a:lnTo>
                <a:lnTo>
                  <a:pt x="0" y="48196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7766050"/>
            <a:ext cx="2491486" cy="6671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381000" y="7226300"/>
            <a:ext cx="619189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What steps transform the following functions.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400" y="7899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4d.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353974" y="156129"/>
            <a:ext cx="388677" cy="471049"/>
          </a:xfrm>
          <a:custGeom>
            <a:avLst/>
            <a:gdLst/>
            <a:ahLst/>
            <a:cxnLst/>
            <a:rect l="0" t="0" r="0" b="0"/>
            <a:pathLst>
              <a:path w="388677" h="471049">
                <a:moveTo>
                  <a:pt x="146053" y="76961"/>
                </a:moveTo>
                <a:lnTo>
                  <a:pt x="105314" y="89431"/>
                </a:lnTo>
                <a:lnTo>
                  <a:pt x="55299" y="128276"/>
                </a:lnTo>
                <a:lnTo>
                  <a:pt x="19880" y="187992"/>
                </a:lnTo>
                <a:lnTo>
                  <a:pt x="6186" y="216193"/>
                </a:lnTo>
                <a:lnTo>
                  <a:pt x="0" y="266330"/>
                </a:lnTo>
                <a:lnTo>
                  <a:pt x="7138" y="318256"/>
                </a:lnTo>
                <a:lnTo>
                  <a:pt x="27262" y="377520"/>
                </a:lnTo>
                <a:lnTo>
                  <a:pt x="60126" y="425959"/>
                </a:lnTo>
                <a:lnTo>
                  <a:pt x="94187" y="448160"/>
                </a:lnTo>
                <a:lnTo>
                  <a:pt x="148165" y="467786"/>
                </a:lnTo>
                <a:lnTo>
                  <a:pt x="196784" y="471048"/>
                </a:lnTo>
                <a:lnTo>
                  <a:pt x="254930" y="459273"/>
                </a:lnTo>
                <a:lnTo>
                  <a:pt x="268912" y="455237"/>
                </a:lnTo>
                <a:lnTo>
                  <a:pt x="292572" y="438564"/>
                </a:lnTo>
                <a:lnTo>
                  <a:pt x="332589" y="390620"/>
                </a:lnTo>
                <a:lnTo>
                  <a:pt x="358889" y="337139"/>
                </a:lnTo>
                <a:lnTo>
                  <a:pt x="378754" y="282563"/>
                </a:lnTo>
                <a:lnTo>
                  <a:pt x="388676" y="237414"/>
                </a:lnTo>
                <a:lnTo>
                  <a:pt x="387553" y="185442"/>
                </a:lnTo>
                <a:lnTo>
                  <a:pt x="377573" y="135510"/>
                </a:lnTo>
                <a:lnTo>
                  <a:pt x="360552" y="77693"/>
                </a:lnTo>
                <a:lnTo>
                  <a:pt x="343458" y="53927"/>
                </a:lnTo>
                <a:lnTo>
                  <a:pt x="295244" y="13843"/>
                </a:lnTo>
                <a:lnTo>
                  <a:pt x="264666" y="3205"/>
                </a:lnTo>
                <a:lnTo>
                  <a:pt x="230762" y="0"/>
                </a:lnTo>
                <a:lnTo>
                  <a:pt x="167468" y="10356"/>
                </a:lnTo>
                <a:lnTo>
                  <a:pt x="132342" y="22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25047" y="2783374"/>
            <a:ext cx="1731825" cy="523137"/>
            <a:chOff x="425047" y="2783374"/>
            <a:chExt cx="1731825" cy="523137"/>
          </a:xfrm>
        </p:grpSpPr>
        <p:sp>
          <p:nvSpPr>
            <p:cNvPr id="12" name="Freeform 11"/>
            <p:cNvSpPr/>
            <p:nvPr/>
          </p:nvSpPr>
          <p:spPr>
            <a:xfrm>
              <a:off x="425047" y="3036608"/>
              <a:ext cx="164536" cy="20991"/>
            </a:xfrm>
            <a:custGeom>
              <a:avLst/>
              <a:gdLst/>
              <a:ahLst/>
              <a:cxnLst/>
              <a:rect l="0" t="0" r="0" b="0"/>
              <a:pathLst>
                <a:path w="164536" h="20991">
                  <a:moveTo>
                    <a:pt x="0" y="7279"/>
                  </a:moveTo>
                  <a:lnTo>
                    <a:pt x="21837" y="0"/>
                  </a:lnTo>
                  <a:lnTo>
                    <a:pt x="82631" y="5784"/>
                  </a:lnTo>
                  <a:lnTo>
                    <a:pt x="146099" y="17535"/>
                  </a:lnTo>
                  <a:lnTo>
                    <a:pt x="164535" y="20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3327" y="2851930"/>
              <a:ext cx="271999" cy="370203"/>
            </a:xfrm>
            <a:custGeom>
              <a:avLst/>
              <a:gdLst/>
              <a:ahLst/>
              <a:cxnLst/>
              <a:rect l="0" t="0" r="0" b="0"/>
              <a:pathLst>
                <a:path w="271999" h="370203">
                  <a:moveTo>
                    <a:pt x="161923" y="0"/>
                  </a:moveTo>
                  <a:lnTo>
                    <a:pt x="217520" y="33892"/>
                  </a:lnTo>
                  <a:lnTo>
                    <a:pt x="243001" y="59244"/>
                  </a:lnTo>
                  <a:lnTo>
                    <a:pt x="264482" y="90824"/>
                  </a:lnTo>
                  <a:lnTo>
                    <a:pt x="271998" y="125173"/>
                  </a:lnTo>
                  <a:lnTo>
                    <a:pt x="267664" y="178770"/>
                  </a:lnTo>
                  <a:lnTo>
                    <a:pt x="257670" y="215042"/>
                  </a:lnTo>
                  <a:lnTo>
                    <a:pt x="237993" y="251476"/>
                  </a:lnTo>
                  <a:lnTo>
                    <a:pt x="193941" y="291690"/>
                  </a:lnTo>
                  <a:lnTo>
                    <a:pt x="149573" y="322902"/>
                  </a:lnTo>
                  <a:lnTo>
                    <a:pt x="92924" y="336890"/>
                  </a:lnTo>
                  <a:lnTo>
                    <a:pt x="35174" y="333756"/>
                  </a:lnTo>
                  <a:lnTo>
                    <a:pt x="21056" y="326100"/>
                  </a:lnTo>
                  <a:lnTo>
                    <a:pt x="1305" y="301342"/>
                  </a:lnTo>
                  <a:lnTo>
                    <a:pt x="0" y="287733"/>
                  </a:lnTo>
                  <a:lnTo>
                    <a:pt x="10737" y="260423"/>
                  </a:lnTo>
                  <a:lnTo>
                    <a:pt x="30743" y="241176"/>
                  </a:lnTo>
                  <a:lnTo>
                    <a:pt x="42477" y="233910"/>
                  </a:lnTo>
                  <a:lnTo>
                    <a:pt x="67702" y="229900"/>
                  </a:lnTo>
                  <a:lnTo>
                    <a:pt x="121136" y="239739"/>
                  </a:lnTo>
                  <a:lnTo>
                    <a:pt x="154747" y="259266"/>
                  </a:lnTo>
                  <a:lnTo>
                    <a:pt x="184003" y="291628"/>
                  </a:lnTo>
                  <a:lnTo>
                    <a:pt x="215462" y="348852"/>
                  </a:lnTo>
                  <a:lnTo>
                    <a:pt x="230479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14629" y="3043887"/>
              <a:ext cx="68557" cy="27423"/>
            </a:xfrm>
            <a:custGeom>
              <a:avLst/>
              <a:gdLst/>
              <a:ahLst/>
              <a:cxnLst/>
              <a:rect l="0" t="0" r="0" b="0"/>
              <a:pathLst>
                <a:path w="68557" h="27423">
                  <a:moveTo>
                    <a:pt x="0" y="0"/>
                  </a:moveTo>
                  <a:lnTo>
                    <a:pt x="47472" y="14915"/>
                  </a:lnTo>
                  <a:lnTo>
                    <a:pt x="6855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973495" y="3085020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50823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66087" y="2869453"/>
              <a:ext cx="142146" cy="352680"/>
            </a:xfrm>
            <a:custGeom>
              <a:avLst/>
              <a:gdLst/>
              <a:ahLst/>
              <a:cxnLst/>
              <a:rect l="0" t="0" r="0" b="0"/>
              <a:pathLst>
                <a:path w="142146" h="352680">
                  <a:moveTo>
                    <a:pt x="142145" y="23611"/>
                  </a:moveTo>
                  <a:lnTo>
                    <a:pt x="120309" y="9053"/>
                  </a:lnTo>
                  <a:lnTo>
                    <a:pt x="77614" y="0"/>
                  </a:lnTo>
                  <a:lnTo>
                    <a:pt x="26369" y="4596"/>
                  </a:lnTo>
                  <a:lnTo>
                    <a:pt x="14687" y="12458"/>
                  </a:lnTo>
                  <a:lnTo>
                    <a:pt x="6899" y="23793"/>
                  </a:lnTo>
                  <a:lnTo>
                    <a:pt x="1706" y="37443"/>
                  </a:lnTo>
                  <a:lnTo>
                    <a:pt x="0" y="68861"/>
                  </a:lnTo>
                  <a:lnTo>
                    <a:pt x="7604" y="124871"/>
                  </a:lnTo>
                  <a:lnTo>
                    <a:pt x="19506" y="185648"/>
                  </a:lnTo>
                  <a:lnTo>
                    <a:pt x="32681" y="246312"/>
                  </a:lnTo>
                  <a:lnTo>
                    <a:pt x="42171" y="304405"/>
                  </a:lnTo>
                  <a:lnTo>
                    <a:pt x="46167" y="352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02564" y="3043887"/>
              <a:ext cx="246803" cy="34835"/>
            </a:xfrm>
            <a:custGeom>
              <a:avLst/>
              <a:gdLst/>
              <a:ahLst/>
              <a:cxnLst/>
              <a:rect l="0" t="0" r="0" b="0"/>
              <a:pathLst>
                <a:path w="246803" h="34835">
                  <a:moveTo>
                    <a:pt x="0" y="0"/>
                  </a:moveTo>
                  <a:lnTo>
                    <a:pt x="57252" y="19084"/>
                  </a:lnTo>
                  <a:lnTo>
                    <a:pt x="119588" y="27299"/>
                  </a:lnTo>
                  <a:lnTo>
                    <a:pt x="163405" y="34834"/>
                  </a:lnTo>
                  <a:lnTo>
                    <a:pt x="215094" y="29338"/>
                  </a:lnTo>
                  <a:lnTo>
                    <a:pt x="24680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59055" y="2865641"/>
              <a:ext cx="13713" cy="342781"/>
            </a:xfrm>
            <a:custGeom>
              <a:avLst/>
              <a:gdLst/>
              <a:ahLst/>
              <a:cxnLst/>
              <a:rect l="0" t="0" r="0" b="0"/>
              <a:pathLst>
                <a:path w="13713" h="342781">
                  <a:moveTo>
                    <a:pt x="13712" y="0"/>
                  </a:moveTo>
                  <a:lnTo>
                    <a:pt x="12188" y="54732"/>
                  </a:lnTo>
                  <a:lnTo>
                    <a:pt x="4289" y="115412"/>
                  </a:lnTo>
                  <a:lnTo>
                    <a:pt x="1271" y="172662"/>
                  </a:lnTo>
                  <a:lnTo>
                    <a:pt x="377" y="228220"/>
                  </a:lnTo>
                  <a:lnTo>
                    <a:pt x="112" y="28175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68745" y="3085020"/>
              <a:ext cx="13712" cy="137113"/>
            </a:xfrm>
            <a:custGeom>
              <a:avLst/>
              <a:gdLst/>
              <a:ahLst/>
              <a:cxnLst/>
              <a:rect l="0" t="0" r="0" b="0"/>
              <a:pathLst>
                <a:path w="13712" h="137113">
                  <a:moveTo>
                    <a:pt x="13711" y="0"/>
                  </a:moveTo>
                  <a:lnTo>
                    <a:pt x="2859" y="48808"/>
                  </a:lnTo>
                  <a:lnTo>
                    <a:pt x="847" y="94190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40394" y="2957971"/>
              <a:ext cx="216478" cy="348540"/>
            </a:xfrm>
            <a:custGeom>
              <a:avLst/>
              <a:gdLst/>
              <a:ahLst/>
              <a:cxnLst/>
              <a:rect l="0" t="0" r="0" b="0"/>
              <a:pathLst>
                <a:path w="216478" h="348540">
                  <a:moveTo>
                    <a:pt x="20308" y="264161"/>
                  </a:moveTo>
                  <a:lnTo>
                    <a:pt x="21831" y="315846"/>
                  </a:lnTo>
                  <a:lnTo>
                    <a:pt x="28207" y="348539"/>
                  </a:lnTo>
                  <a:lnTo>
                    <a:pt x="14370" y="294984"/>
                  </a:lnTo>
                  <a:lnTo>
                    <a:pt x="8900" y="244179"/>
                  </a:lnTo>
                  <a:lnTo>
                    <a:pt x="0" y="183252"/>
                  </a:lnTo>
                  <a:lnTo>
                    <a:pt x="2272" y="124235"/>
                  </a:lnTo>
                  <a:lnTo>
                    <a:pt x="19873" y="68155"/>
                  </a:lnTo>
                  <a:lnTo>
                    <a:pt x="44385" y="27501"/>
                  </a:lnTo>
                  <a:lnTo>
                    <a:pt x="66049" y="10187"/>
                  </a:lnTo>
                  <a:lnTo>
                    <a:pt x="78224" y="3437"/>
                  </a:lnTo>
                  <a:lnTo>
                    <a:pt x="108003" y="0"/>
                  </a:lnTo>
                  <a:lnTo>
                    <a:pt x="138504" y="5074"/>
                  </a:lnTo>
                  <a:lnTo>
                    <a:pt x="162216" y="17485"/>
                  </a:lnTo>
                  <a:lnTo>
                    <a:pt x="192696" y="48882"/>
                  </a:lnTo>
                  <a:lnTo>
                    <a:pt x="213745" y="87130"/>
                  </a:lnTo>
                  <a:lnTo>
                    <a:pt x="216477" y="113878"/>
                  </a:lnTo>
                  <a:lnTo>
                    <a:pt x="215073" y="127409"/>
                  </a:lnTo>
                  <a:lnTo>
                    <a:pt x="191260" y="175568"/>
                  </a:lnTo>
                  <a:lnTo>
                    <a:pt x="155259" y="213875"/>
                  </a:lnTo>
                  <a:lnTo>
                    <a:pt x="115646" y="237243"/>
                  </a:lnTo>
                  <a:lnTo>
                    <a:pt x="88579" y="240518"/>
                  </a:lnTo>
                  <a:lnTo>
                    <a:pt x="47730" y="2367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19568" y="2783374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73991" y="2824507"/>
            <a:ext cx="4705011" cy="575872"/>
            <a:chOff x="2273991" y="2824507"/>
            <a:chExt cx="4705011" cy="575872"/>
          </a:xfrm>
        </p:grpSpPr>
        <p:sp>
          <p:nvSpPr>
            <p:cNvPr id="23" name="Freeform 22"/>
            <p:cNvSpPr/>
            <p:nvPr/>
          </p:nvSpPr>
          <p:spPr>
            <a:xfrm>
              <a:off x="2317193" y="2920486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273991" y="2865641"/>
              <a:ext cx="152893" cy="318019"/>
            </a:xfrm>
            <a:custGeom>
              <a:avLst/>
              <a:gdLst/>
              <a:ahLst/>
              <a:cxnLst/>
              <a:rect l="0" t="0" r="0" b="0"/>
              <a:pathLst>
                <a:path w="152893" h="318019">
                  <a:moveTo>
                    <a:pt x="70624" y="0"/>
                  </a:moveTo>
                  <a:lnTo>
                    <a:pt x="72148" y="53209"/>
                  </a:lnTo>
                  <a:lnTo>
                    <a:pt x="80047" y="107512"/>
                  </a:lnTo>
                  <a:lnTo>
                    <a:pt x="83065" y="169645"/>
                  </a:lnTo>
                  <a:lnTo>
                    <a:pt x="83959" y="227326"/>
                  </a:lnTo>
                  <a:lnTo>
                    <a:pt x="82701" y="281488"/>
                  </a:lnTo>
                  <a:lnTo>
                    <a:pt x="76403" y="318018"/>
                  </a:lnTo>
                  <a:lnTo>
                    <a:pt x="77524" y="317131"/>
                  </a:lnTo>
                  <a:lnTo>
                    <a:pt x="79794" y="311969"/>
                  </a:lnTo>
                  <a:lnTo>
                    <a:pt x="72885" y="250136"/>
                  </a:lnTo>
                  <a:lnTo>
                    <a:pt x="67232" y="197008"/>
                  </a:lnTo>
                  <a:lnTo>
                    <a:pt x="51673" y="138110"/>
                  </a:lnTo>
                  <a:lnTo>
                    <a:pt x="44279" y="131683"/>
                  </a:lnTo>
                  <a:lnTo>
                    <a:pt x="34779" y="130446"/>
                  </a:lnTo>
                  <a:lnTo>
                    <a:pt x="23876" y="132668"/>
                  </a:lnTo>
                  <a:lnTo>
                    <a:pt x="15083" y="140243"/>
                  </a:lnTo>
                  <a:lnTo>
                    <a:pt x="1251" y="164910"/>
                  </a:lnTo>
                  <a:lnTo>
                    <a:pt x="0" y="178496"/>
                  </a:lnTo>
                  <a:lnTo>
                    <a:pt x="6735" y="205779"/>
                  </a:lnTo>
                  <a:lnTo>
                    <a:pt x="15844" y="214883"/>
                  </a:lnTo>
                  <a:lnTo>
                    <a:pt x="42215" y="224998"/>
                  </a:lnTo>
                  <a:lnTo>
                    <a:pt x="91322" y="223414"/>
                  </a:lnTo>
                  <a:lnTo>
                    <a:pt x="15289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50283" y="3002753"/>
              <a:ext cx="164536" cy="158279"/>
            </a:xfrm>
            <a:custGeom>
              <a:avLst/>
              <a:gdLst/>
              <a:ahLst/>
              <a:cxnLst/>
              <a:rect l="0" t="0" r="0" b="0"/>
              <a:pathLst>
                <a:path w="164536" h="158279">
                  <a:moveTo>
                    <a:pt x="0" y="27423"/>
                  </a:moveTo>
                  <a:lnTo>
                    <a:pt x="12470" y="58738"/>
                  </a:lnTo>
                  <a:lnTo>
                    <a:pt x="44036" y="112309"/>
                  </a:lnTo>
                  <a:lnTo>
                    <a:pt x="58921" y="151599"/>
                  </a:lnTo>
                  <a:lnTo>
                    <a:pt x="65180" y="157435"/>
                  </a:lnTo>
                  <a:lnTo>
                    <a:pt x="72399" y="158278"/>
                  </a:lnTo>
                  <a:lnTo>
                    <a:pt x="80259" y="155793"/>
                  </a:lnTo>
                  <a:lnTo>
                    <a:pt x="87022" y="148042"/>
                  </a:lnTo>
                  <a:lnTo>
                    <a:pt x="108824" y="95881"/>
                  </a:lnTo>
                  <a:lnTo>
                    <a:pt x="135079" y="41115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83374" y="3038817"/>
              <a:ext cx="137113" cy="133678"/>
            </a:xfrm>
            <a:custGeom>
              <a:avLst/>
              <a:gdLst/>
              <a:ahLst/>
              <a:cxnLst/>
              <a:rect l="0" t="0" r="0" b="0"/>
              <a:pathLst>
                <a:path w="137113" h="133678">
                  <a:moveTo>
                    <a:pt x="0" y="87337"/>
                  </a:moveTo>
                  <a:lnTo>
                    <a:pt x="21836" y="80058"/>
                  </a:lnTo>
                  <a:lnTo>
                    <a:pt x="36619" y="64297"/>
                  </a:lnTo>
                  <a:lnTo>
                    <a:pt x="46745" y="40534"/>
                  </a:lnTo>
                  <a:lnTo>
                    <a:pt x="51245" y="9659"/>
                  </a:lnTo>
                  <a:lnTo>
                    <a:pt x="49398" y="2036"/>
                  </a:lnTo>
                  <a:lnTo>
                    <a:pt x="45119" y="0"/>
                  </a:lnTo>
                  <a:lnTo>
                    <a:pt x="39220" y="1690"/>
                  </a:lnTo>
                  <a:lnTo>
                    <a:pt x="16361" y="25905"/>
                  </a:lnTo>
                  <a:lnTo>
                    <a:pt x="7271" y="53432"/>
                  </a:lnTo>
                  <a:lnTo>
                    <a:pt x="4847" y="69304"/>
                  </a:lnTo>
                  <a:lnTo>
                    <a:pt x="10280" y="99128"/>
                  </a:lnTo>
                  <a:lnTo>
                    <a:pt x="15994" y="113479"/>
                  </a:lnTo>
                  <a:lnTo>
                    <a:pt x="27421" y="123046"/>
                  </a:lnTo>
                  <a:lnTo>
                    <a:pt x="60430" y="133677"/>
                  </a:lnTo>
                  <a:lnTo>
                    <a:pt x="92367" y="130277"/>
                  </a:lnTo>
                  <a:lnTo>
                    <a:pt x="137112" y="114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954341" y="3014164"/>
              <a:ext cx="226659" cy="136166"/>
            </a:xfrm>
            <a:custGeom>
              <a:avLst/>
              <a:gdLst/>
              <a:ahLst/>
              <a:cxnLst/>
              <a:rect l="0" t="0" r="0" b="0"/>
              <a:pathLst>
                <a:path w="226659" h="136166">
                  <a:moveTo>
                    <a:pt x="7278" y="84568"/>
                  </a:moveTo>
                  <a:lnTo>
                    <a:pt x="0" y="106404"/>
                  </a:lnTo>
                  <a:lnTo>
                    <a:pt x="902" y="115883"/>
                  </a:lnTo>
                  <a:lnTo>
                    <a:pt x="10031" y="134541"/>
                  </a:lnTo>
                  <a:lnTo>
                    <a:pt x="15207" y="136165"/>
                  </a:lnTo>
                  <a:lnTo>
                    <a:pt x="20182" y="132677"/>
                  </a:lnTo>
                  <a:lnTo>
                    <a:pt x="34462" y="105932"/>
                  </a:lnTo>
                  <a:lnTo>
                    <a:pt x="60214" y="55948"/>
                  </a:lnTo>
                  <a:lnTo>
                    <a:pt x="93042" y="22936"/>
                  </a:lnTo>
                  <a:lnTo>
                    <a:pt x="138994" y="1136"/>
                  </a:lnTo>
                  <a:lnTo>
                    <a:pt x="152981" y="0"/>
                  </a:lnTo>
                  <a:lnTo>
                    <a:pt x="176647" y="6864"/>
                  </a:lnTo>
                  <a:lnTo>
                    <a:pt x="207100" y="27859"/>
                  </a:lnTo>
                  <a:lnTo>
                    <a:pt x="217965" y="40574"/>
                  </a:lnTo>
                  <a:lnTo>
                    <a:pt x="226658" y="571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04399" y="2838219"/>
              <a:ext cx="13713" cy="383914"/>
            </a:xfrm>
            <a:custGeom>
              <a:avLst/>
              <a:gdLst/>
              <a:ahLst/>
              <a:cxnLst/>
              <a:rect l="0" t="0" r="0" b="0"/>
              <a:pathLst>
                <a:path w="13713" h="383914">
                  <a:moveTo>
                    <a:pt x="13712" y="0"/>
                  </a:moveTo>
                  <a:lnTo>
                    <a:pt x="2859" y="48807"/>
                  </a:lnTo>
                  <a:lnTo>
                    <a:pt x="848" y="102314"/>
                  </a:lnTo>
                  <a:lnTo>
                    <a:pt x="252" y="162349"/>
                  </a:lnTo>
                  <a:lnTo>
                    <a:pt x="75" y="218732"/>
                  </a:lnTo>
                  <a:lnTo>
                    <a:pt x="23" y="274032"/>
                  </a:lnTo>
                  <a:lnTo>
                    <a:pt x="7" y="329012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249555" y="3057598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523779" y="3098732"/>
              <a:ext cx="13712" cy="109690"/>
            </a:xfrm>
            <a:custGeom>
              <a:avLst/>
              <a:gdLst/>
              <a:ahLst/>
              <a:cxnLst/>
              <a:rect l="0" t="0" r="0" b="0"/>
              <a:pathLst>
                <a:path w="13712" h="109690">
                  <a:moveTo>
                    <a:pt x="13711" y="0"/>
                  </a:moveTo>
                  <a:lnTo>
                    <a:pt x="2858" y="59659"/>
                  </a:lnTo>
                  <a:lnTo>
                    <a:pt x="0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551201" y="30027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669561" y="3030176"/>
              <a:ext cx="101020" cy="199474"/>
            </a:xfrm>
            <a:custGeom>
              <a:avLst/>
              <a:gdLst/>
              <a:ahLst/>
              <a:cxnLst/>
              <a:rect l="0" t="0" r="0" b="0"/>
              <a:pathLst>
                <a:path w="101020" h="199474">
                  <a:moveTo>
                    <a:pt x="87308" y="0"/>
                  </a:moveTo>
                  <a:lnTo>
                    <a:pt x="24960" y="59620"/>
                  </a:lnTo>
                  <a:lnTo>
                    <a:pt x="1697" y="110632"/>
                  </a:lnTo>
                  <a:lnTo>
                    <a:pt x="0" y="137531"/>
                  </a:lnTo>
                  <a:lnTo>
                    <a:pt x="5848" y="163197"/>
                  </a:lnTo>
                  <a:lnTo>
                    <a:pt x="18603" y="184760"/>
                  </a:lnTo>
                  <a:lnTo>
                    <a:pt x="29317" y="191729"/>
                  </a:lnTo>
                  <a:lnTo>
                    <a:pt x="57472" y="199473"/>
                  </a:lnTo>
                  <a:lnTo>
                    <a:pt x="78110" y="198852"/>
                  </a:lnTo>
                  <a:lnTo>
                    <a:pt x="101019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44579" y="3030176"/>
              <a:ext cx="241360" cy="164535"/>
            </a:xfrm>
            <a:custGeom>
              <a:avLst/>
              <a:gdLst/>
              <a:ahLst/>
              <a:cxnLst/>
              <a:rect l="0" t="0" r="0" b="0"/>
              <a:pathLst>
                <a:path w="241360" h="164535">
                  <a:moveTo>
                    <a:pt x="90536" y="0"/>
                  </a:moveTo>
                  <a:lnTo>
                    <a:pt x="40563" y="38168"/>
                  </a:lnTo>
                  <a:lnTo>
                    <a:pt x="12928" y="71740"/>
                  </a:lnTo>
                  <a:lnTo>
                    <a:pt x="2722" y="101456"/>
                  </a:lnTo>
                  <a:lnTo>
                    <a:pt x="0" y="117911"/>
                  </a:lnTo>
                  <a:lnTo>
                    <a:pt x="2756" y="130405"/>
                  </a:lnTo>
                  <a:lnTo>
                    <a:pt x="9164" y="140258"/>
                  </a:lnTo>
                  <a:lnTo>
                    <a:pt x="18007" y="148350"/>
                  </a:lnTo>
                  <a:lnTo>
                    <a:pt x="28472" y="150697"/>
                  </a:lnTo>
                  <a:lnTo>
                    <a:pt x="52287" y="145181"/>
                  </a:lnTo>
                  <a:lnTo>
                    <a:pt x="74045" y="128510"/>
                  </a:lnTo>
                  <a:lnTo>
                    <a:pt x="92347" y="105866"/>
                  </a:lnTo>
                  <a:lnTo>
                    <a:pt x="116511" y="54089"/>
                  </a:lnTo>
                  <a:lnTo>
                    <a:pt x="121563" y="40630"/>
                  </a:lnTo>
                  <a:lnTo>
                    <a:pt x="124932" y="39274"/>
                  </a:lnTo>
                  <a:lnTo>
                    <a:pt x="134401" y="87768"/>
                  </a:lnTo>
                  <a:lnTo>
                    <a:pt x="143548" y="118228"/>
                  </a:lnTo>
                  <a:lnTo>
                    <a:pt x="157769" y="141922"/>
                  </a:lnTo>
                  <a:lnTo>
                    <a:pt x="170398" y="149459"/>
                  </a:lnTo>
                  <a:lnTo>
                    <a:pt x="225085" y="161556"/>
                  </a:lnTo>
                  <a:lnTo>
                    <a:pt x="241359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82481" y="2824507"/>
              <a:ext cx="40570" cy="425049"/>
            </a:xfrm>
            <a:custGeom>
              <a:avLst/>
              <a:gdLst/>
              <a:ahLst/>
              <a:cxnLst/>
              <a:rect l="0" t="0" r="0" b="0"/>
              <a:pathLst>
                <a:path w="40570" h="425049">
                  <a:moveTo>
                    <a:pt x="13147" y="0"/>
                  </a:moveTo>
                  <a:lnTo>
                    <a:pt x="3724" y="45309"/>
                  </a:lnTo>
                  <a:lnTo>
                    <a:pt x="706" y="104495"/>
                  </a:lnTo>
                  <a:lnTo>
                    <a:pt x="0" y="148007"/>
                  </a:lnTo>
                  <a:lnTo>
                    <a:pt x="3749" y="192737"/>
                  </a:lnTo>
                  <a:lnTo>
                    <a:pt x="8970" y="236484"/>
                  </a:lnTo>
                  <a:lnTo>
                    <a:pt x="13433" y="293850"/>
                  </a:lnTo>
                  <a:lnTo>
                    <a:pt x="22203" y="341994"/>
                  </a:lnTo>
                  <a:lnTo>
                    <a:pt x="30001" y="399896"/>
                  </a:lnTo>
                  <a:lnTo>
                    <a:pt x="40569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402275" y="2989042"/>
              <a:ext cx="135071" cy="205669"/>
            </a:xfrm>
            <a:custGeom>
              <a:avLst/>
              <a:gdLst/>
              <a:ahLst/>
              <a:cxnLst/>
              <a:rect l="0" t="0" r="0" b="0"/>
              <a:pathLst>
                <a:path w="135071" h="205669">
                  <a:moveTo>
                    <a:pt x="67577" y="0"/>
                  </a:moveTo>
                  <a:lnTo>
                    <a:pt x="10324" y="26363"/>
                  </a:lnTo>
                  <a:lnTo>
                    <a:pt x="3510" y="37380"/>
                  </a:lnTo>
                  <a:lnTo>
                    <a:pt x="0" y="65872"/>
                  </a:lnTo>
                  <a:lnTo>
                    <a:pt x="4244" y="78954"/>
                  </a:lnTo>
                  <a:lnTo>
                    <a:pt x="21147" y="101615"/>
                  </a:lnTo>
                  <a:lnTo>
                    <a:pt x="78334" y="139509"/>
                  </a:lnTo>
                  <a:lnTo>
                    <a:pt x="111898" y="161182"/>
                  </a:lnTo>
                  <a:lnTo>
                    <a:pt x="124546" y="166870"/>
                  </a:lnTo>
                  <a:lnTo>
                    <a:pt x="131456" y="175232"/>
                  </a:lnTo>
                  <a:lnTo>
                    <a:pt x="134538" y="185377"/>
                  </a:lnTo>
                  <a:lnTo>
                    <a:pt x="135070" y="196711"/>
                  </a:lnTo>
                  <a:lnTo>
                    <a:pt x="129330" y="202744"/>
                  </a:lnTo>
                  <a:lnTo>
                    <a:pt x="119410" y="205242"/>
                  </a:lnTo>
                  <a:lnTo>
                    <a:pt x="6757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704848" y="2851930"/>
              <a:ext cx="11806" cy="342781"/>
            </a:xfrm>
            <a:custGeom>
              <a:avLst/>
              <a:gdLst/>
              <a:ahLst/>
              <a:cxnLst/>
              <a:rect l="0" t="0" r="0" b="0"/>
              <a:pathLst>
                <a:path w="11806" h="342781">
                  <a:moveTo>
                    <a:pt x="11805" y="0"/>
                  </a:moveTo>
                  <a:lnTo>
                    <a:pt x="11805" y="54732"/>
                  </a:lnTo>
                  <a:lnTo>
                    <a:pt x="10282" y="116935"/>
                  </a:lnTo>
                  <a:lnTo>
                    <a:pt x="4526" y="161153"/>
                  </a:lnTo>
                  <a:lnTo>
                    <a:pt x="0" y="221593"/>
                  </a:lnTo>
                  <a:lnTo>
                    <a:pt x="5937" y="270818"/>
                  </a:lnTo>
                  <a:lnTo>
                    <a:pt x="9198" y="300132"/>
                  </a:lnTo>
                  <a:lnTo>
                    <a:pt x="1180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606964" y="3030176"/>
              <a:ext cx="191958" cy="27423"/>
            </a:xfrm>
            <a:custGeom>
              <a:avLst/>
              <a:gdLst/>
              <a:ahLst/>
              <a:cxnLst/>
              <a:rect l="0" t="0" r="0" b="0"/>
              <a:pathLst>
                <a:path w="191958" h="27423">
                  <a:moveTo>
                    <a:pt x="0" y="0"/>
                  </a:moveTo>
                  <a:lnTo>
                    <a:pt x="57252" y="19084"/>
                  </a:lnTo>
                  <a:lnTo>
                    <a:pt x="111249" y="24951"/>
                  </a:lnTo>
                  <a:lnTo>
                    <a:pt x="145422" y="26324"/>
                  </a:lnTo>
                  <a:lnTo>
                    <a:pt x="191957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887620" y="3016464"/>
              <a:ext cx="89547" cy="155000"/>
            </a:xfrm>
            <a:custGeom>
              <a:avLst/>
              <a:gdLst/>
              <a:ahLst/>
              <a:cxnLst/>
              <a:rect l="0" t="0" r="0" b="0"/>
              <a:pathLst>
                <a:path w="89547" h="155000">
                  <a:moveTo>
                    <a:pt x="7279" y="123401"/>
                  </a:moveTo>
                  <a:lnTo>
                    <a:pt x="7279" y="152516"/>
                  </a:lnTo>
                  <a:lnTo>
                    <a:pt x="5755" y="154999"/>
                  </a:lnTo>
                  <a:lnTo>
                    <a:pt x="0" y="141507"/>
                  </a:lnTo>
                  <a:lnTo>
                    <a:pt x="4552" y="115198"/>
                  </a:lnTo>
                  <a:lnTo>
                    <a:pt x="18255" y="84716"/>
                  </a:lnTo>
                  <a:lnTo>
                    <a:pt x="70001" y="21313"/>
                  </a:lnTo>
                  <a:lnTo>
                    <a:pt x="895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029529" y="3069221"/>
              <a:ext cx="153306" cy="105868"/>
            </a:xfrm>
            <a:custGeom>
              <a:avLst/>
              <a:gdLst/>
              <a:ahLst/>
              <a:cxnLst/>
              <a:rect l="0" t="0" r="0" b="0"/>
              <a:pathLst>
                <a:path w="153306" h="105868">
                  <a:moveTo>
                    <a:pt x="98460" y="15799"/>
                  </a:moveTo>
                  <a:lnTo>
                    <a:pt x="83903" y="1242"/>
                  </a:lnTo>
                  <a:lnTo>
                    <a:pt x="75044" y="0"/>
                  </a:lnTo>
                  <a:lnTo>
                    <a:pt x="53013" y="6746"/>
                  </a:lnTo>
                  <a:lnTo>
                    <a:pt x="22194" y="27675"/>
                  </a:lnTo>
                  <a:lnTo>
                    <a:pt x="1044" y="60452"/>
                  </a:lnTo>
                  <a:lnTo>
                    <a:pt x="0" y="71466"/>
                  </a:lnTo>
                  <a:lnTo>
                    <a:pt x="6965" y="91830"/>
                  </a:lnTo>
                  <a:lnTo>
                    <a:pt x="16135" y="98479"/>
                  </a:lnTo>
                  <a:lnTo>
                    <a:pt x="42574" y="105867"/>
                  </a:lnTo>
                  <a:lnTo>
                    <a:pt x="98998" y="102748"/>
                  </a:lnTo>
                  <a:lnTo>
                    <a:pt x="153305" y="84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059433" y="3030176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137112" y="0"/>
                  </a:moveTo>
                  <a:lnTo>
                    <a:pt x="88305" y="29829"/>
                  </a:lnTo>
                  <a:lnTo>
                    <a:pt x="28615" y="57182"/>
                  </a:lnTo>
                  <a:lnTo>
                    <a:pt x="0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347369" y="2851930"/>
              <a:ext cx="54845" cy="329070"/>
            </a:xfrm>
            <a:custGeom>
              <a:avLst/>
              <a:gdLst/>
              <a:ahLst/>
              <a:cxnLst/>
              <a:rect l="0" t="0" r="0" b="0"/>
              <a:pathLst>
                <a:path w="54845" h="329070">
                  <a:moveTo>
                    <a:pt x="54844" y="0"/>
                  </a:moveTo>
                  <a:lnTo>
                    <a:pt x="53321" y="54732"/>
                  </a:lnTo>
                  <a:lnTo>
                    <a:pt x="43898" y="115411"/>
                  </a:lnTo>
                  <a:lnTo>
                    <a:pt x="31457" y="172662"/>
                  </a:lnTo>
                  <a:lnTo>
                    <a:pt x="18123" y="228220"/>
                  </a:lnTo>
                  <a:lnTo>
                    <a:pt x="6046" y="280229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292524" y="3043887"/>
              <a:ext cx="178246" cy="13712"/>
            </a:xfrm>
            <a:custGeom>
              <a:avLst/>
              <a:gdLst/>
              <a:ahLst/>
              <a:cxnLst/>
              <a:rect l="0" t="0" r="0" b="0"/>
              <a:pathLst>
                <a:path w="178246" h="13712">
                  <a:moveTo>
                    <a:pt x="0" y="13711"/>
                  </a:moveTo>
                  <a:lnTo>
                    <a:pt x="35886" y="4288"/>
                  </a:lnTo>
                  <a:lnTo>
                    <a:pt x="89006" y="2794"/>
                  </a:lnTo>
                  <a:lnTo>
                    <a:pt x="133522" y="8276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551702" y="2961619"/>
              <a:ext cx="111025" cy="205669"/>
            </a:xfrm>
            <a:custGeom>
              <a:avLst/>
              <a:gdLst/>
              <a:ahLst/>
              <a:cxnLst/>
              <a:rect l="0" t="0" r="0" b="0"/>
              <a:pathLst>
                <a:path w="111025" h="205669">
                  <a:moveTo>
                    <a:pt x="111024" y="0"/>
                  </a:moveTo>
                  <a:lnTo>
                    <a:pt x="54827" y="57721"/>
                  </a:lnTo>
                  <a:lnTo>
                    <a:pt x="15681" y="110258"/>
                  </a:lnTo>
                  <a:lnTo>
                    <a:pt x="6329" y="123780"/>
                  </a:lnTo>
                  <a:lnTo>
                    <a:pt x="0" y="150992"/>
                  </a:lnTo>
                  <a:lnTo>
                    <a:pt x="445" y="164647"/>
                  </a:lnTo>
                  <a:lnTo>
                    <a:pt x="5312" y="175274"/>
                  </a:lnTo>
                  <a:lnTo>
                    <a:pt x="42468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748319" y="2851930"/>
              <a:ext cx="65231" cy="300346"/>
            </a:xfrm>
            <a:custGeom>
              <a:avLst/>
              <a:gdLst/>
              <a:ahLst/>
              <a:cxnLst/>
              <a:rect l="0" t="0" r="0" b="0"/>
              <a:pathLst>
                <a:path w="65231" h="300346">
                  <a:moveTo>
                    <a:pt x="65230" y="0"/>
                  </a:moveTo>
                  <a:lnTo>
                    <a:pt x="46146" y="57252"/>
                  </a:lnTo>
                  <a:lnTo>
                    <a:pt x="33000" y="111249"/>
                  </a:lnTo>
                  <a:lnTo>
                    <a:pt x="23991" y="153548"/>
                  </a:lnTo>
                  <a:lnTo>
                    <a:pt x="10354" y="216124"/>
                  </a:lnTo>
                  <a:lnTo>
                    <a:pt x="728" y="273259"/>
                  </a:lnTo>
                  <a:lnTo>
                    <a:pt x="0" y="299694"/>
                  </a:lnTo>
                  <a:lnTo>
                    <a:pt x="1938" y="300345"/>
                  </a:lnTo>
                  <a:lnTo>
                    <a:pt x="10386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882105" y="3016464"/>
              <a:ext cx="35417" cy="178247"/>
            </a:xfrm>
            <a:custGeom>
              <a:avLst/>
              <a:gdLst/>
              <a:ahLst/>
              <a:cxnLst/>
              <a:rect l="0" t="0" r="0" b="0"/>
              <a:pathLst>
                <a:path w="35417" h="178247">
                  <a:moveTo>
                    <a:pt x="0" y="0"/>
                  </a:moveTo>
                  <a:lnTo>
                    <a:pt x="21837" y="14558"/>
                  </a:lnTo>
                  <a:lnTo>
                    <a:pt x="28269" y="26463"/>
                  </a:lnTo>
                  <a:lnTo>
                    <a:pt x="35416" y="60005"/>
                  </a:lnTo>
                  <a:lnTo>
                    <a:pt x="32161" y="114435"/>
                  </a:lnTo>
                  <a:lnTo>
                    <a:pt x="29529" y="142776"/>
                  </a:lnTo>
                  <a:lnTo>
                    <a:pt x="2742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259438" y="2879352"/>
              <a:ext cx="171360" cy="315359"/>
            </a:xfrm>
            <a:custGeom>
              <a:avLst/>
              <a:gdLst/>
              <a:ahLst/>
              <a:cxnLst/>
              <a:rect l="0" t="0" r="0" b="0"/>
              <a:pathLst>
                <a:path w="171360" h="315359">
                  <a:moveTo>
                    <a:pt x="34003" y="0"/>
                  </a:moveTo>
                  <a:lnTo>
                    <a:pt x="26104" y="61108"/>
                  </a:lnTo>
                  <a:lnTo>
                    <a:pt x="29462" y="110530"/>
                  </a:lnTo>
                  <a:lnTo>
                    <a:pt x="22163" y="170539"/>
                  </a:lnTo>
                  <a:lnTo>
                    <a:pt x="11875" y="227591"/>
                  </a:lnTo>
                  <a:lnTo>
                    <a:pt x="6626" y="272425"/>
                  </a:lnTo>
                  <a:lnTo>
                    <a:pt x="3564" y="273025"/>
                  </a:lnTo>
                  <a:lnTo>
                    <a:pt x="0" y="268854"/>
                  </a:lnTo>
                  <a:lnTo>
                    <a:pt x="101" y="252033"/>
                  </a:lnTo>
                  <a:lnTo>
                    <a:pt x="19859" y="196714"/>
                  </a:lnTo>
                  <a:lnTo>
                    <a:pt x="51649" y="159512"/>
                  </a:lnTo>
                  <a:lnTo>
                    <a:pt x="90014" y="136471"/>
                  </a:lnTo>
                  <a:lnTo>
                    <a:pt x="116789" y="133272"/>
                  </a:lnTo>
                  <a:lnTo>
                    <a:pt x="142400" y="138453"/>
                  </a:lnTo>
                  <a:lnTo>
                    <a:pt x="163939" y="150911"/>
                  </a:lnTo>
                  <a:lnTo>
                    <a:pt x="169378" y="161546"/>
                  </a:lnTo>
                  <a:lnTo>
                    <a:pt x="171359" y="189613"/>
                  </a:lnTo>
                  <a:lnTo>
                    <a:pt x="159036" y="222401"/>
                  </a:lnTo>
                  <a:lnTo>
                    <a:pt x="121163" y="278545"/>
                  </a:lnTo>
                  <a:lnTo>
                    <a:pt x="86236" y="302080"/>
                  </a:lnTo>
                  <a:lnTo>
                    <a:pt x="34003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6471687" y="2989042"/>
              <a:ext cx="109691" cy="150824"/>
            </a:xfrm>
            <a:custGeom>
              <a:avLst/>
              <a:gdLst/>
              <a:ahLst/>
              <a:cxnLst/>
              <a:rect l="0" t="0" r="0" b="0"/>
              <a:pathLst>
                <a:path w="109691" h="150824">
                  <a:moveTo>
                    <a:pt x="0" y="0"/>
                  </a:moveTo>
                  <a:lnTo>
                    <a:pt x="25767" y="55597"/>
                  </a:lnTo>
                  <a:lnTo>
                    <a:pt x="52656" y="109838"/>
                  </a:lnTo>
                  <a:lnTo>
                    <a:pt x="73678" y="129053"/>
                  </a:lnTo>
                  <a:lnTo>
                    <a:pt x="10969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567666" y="2975331"/>
              <a:ext cx="95979" cy="425048"/>
            </a:xfrm>
            <a:custGeom>
              <a:avLst/>
              <a:gdLst/>
              <a:ahLst/>
              <a:cxnLst/>
              <a:rect l="0" t="0" r="0" b="0"/>
              <a:pathLst>
                <a:path w="95979" h="425048">
                  <a:moveTo>
                    <a:pt x="95978" y="0"/>
                  </a:moveTo>
                  <a:lnTo>
                    <a:pt x="75608" y="54732"/>
                  </a:lnTo>
                  <a:lnTo>
                    <a:pt x="65088" y="95420"/>
                  </a:lnTo>
                  <a:lnTo>
                    <a:pt x="55334" y="142958"/>
                  </a:lnTo>
                  <a:lnTo>
                    <a:pt x="45921" y="189984"/>
                  </a:lnTo>
                  <a:lnTo>
                    <a:pt x="32057" y="242154"/>
                  </a:lnTo>
                  <a:lnTo>
                    <a:pt x="18300" y="289605"/>
                  </a:lnTo>
                  <a:lnTo>
                    <a:pt x="6099" y="349030"/>
                  </a:lnTo>
                  <a:lnTo>
                    <a:pt x="1205" y="408226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787277" y="2824507"/>
              <a:ext cx="191725" cy="301648"/>
            </a:xfrm>
            <a:custGeom>
              <a:avLst/>
              <a:gdLst/>
              <a:ahLst/>
              <a:cxnLst/>
              <a:rect l="0" t="0" r="0" b="0"/>
              <a:pathLst>
                <a:path w="191725" h="301648">
                  <a:moveTo>
                    <a:pt x="123169" y="0"/>
                  </a:moveTo>
                  <a:lnTo>
                    <a:pt x="137727" y="14558"/>
                  </a:lnTo>
                  <a:lnTo>
                    <a:pt x="154057" y="52726"/>
                  </a:lnTo>
                  <a:lnTo>
                    <a:pt x="161266" y="102630"/>
                  </a:lnTo>
                  <a:lnTo>
                    <a:pt x="148845" y="156010"/>
                  </a:lnTo>
                  <a:lnTo>
                    <a:pt x="118588" y="210422"/>
                  </a:lnTo>
                  <a:lnTo>
                    <a:pt x="80678" y="250580"/>
                  </a:lnTo>
                  <a:lnTo>
                    <a:pt x="49947" y="263716"/>
                  </a:lnTo>
                  <a:lnTo>
                    <a:pt x="33221" y="267219"/>
                  </a:lnTo>
                  <a:lnTo>
                    <a:pt x="20546" y="263460"/>
                  </a:lnTo>
                  <a:lnTo>
                    <a:pt x="10573" y="254861"/>
                  </a:lnTo>
                  <a:lnTo>
                    <a:pt x="2401" y="243034"/>
                  </a:lnTo>
                  <a:lnTo>
                    <a:pt x="0" y="230579"/>
                  </a:lnTo>
                  <a:lnTo>
                    <a:pt x="5457" y="204552"/>
                  </a:lnTo>
                  <a:lnTo>
                    <a:pt x="14225" y="194260"/>
                  </a:lnTo>
                  <a:lnTo>
                    <a:pt x="68020" y="166795"/>
                  </a:lnTo>
                  <a:lnTo>
                    <a:pt x="81832" y="161472"/>
                  </a:lnTo>
                  <a:lnTo>
                    <a:pt x="95611" y="160969"/>
                  </a:lnTo>
                  <a:lnTo>
                    <a:pt x="123109" y="168536"/>
                  </a:lnTo>
                  <a:lnTo>
                    <a:pt x="146502" y="186118"/>
                  </a:lnTo>
                  <a:lnTo>
                    <a:pt x="165532" y="210691"/>
                  </a:lnTo>
                  <a:lnTo>
                    <a:pt x="186099" y="267994"/>
                  </a:lnTo>
                  <a:lnTo>
                    <a:pt x="19172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Freeform 50"/>
          <p:cNvSpPr/>
          <p:nvPr/>
        </p:nvSpPr>
        <p:spPr>
          <a:xfrm>
            <a:off x="7955446" y="60033"/>
            <a:ext cx="529570" cy="594604"/>
          </a:xfrm>
          <a:custGeom>
            <a:avLst/>
            <a:gdLst/>
            <a:ahLst/>
            <a:cxnLst/>
            <a:rect l="0" t="0" r="0" b="0"/>
            <a:pathLst>
              <a:path w="529570" h="594604">
                <a:moveTo>
                  <a:pt x="339831" y="104501"/>
                </a:moveTo>
                <a:lnTo>
                  <a:pt x="291024" y="93649"/>
                </a:lnTo>
                <a:lnTo>
                  <a:pt x="241579" y="95700"/>
                </a:lnTo>
                <a:lnTo>
                  <a:pt x="188334" y="105956"/>
                </a:lnTo>
                <a:lnTo>
                  <a:pt x="155191" y="115812"/>
                </a:lnTo>
                <a:lnTo>
                  <a:pt x="109088" y="146966"/>
                </a:lnTo>
                <a:lnTo>
                  <a:pt x="61346" y="202461"/>
                </a:lnTo>
                <a:lnTo>
                  <a:pt x="28597" y="255716"/>
                </a:lnTo>
                <a:lnTo>
                  <a:pt x="7006" y="310247"/>
                </a:lnTo>
                <a:lnTo>
                  <a:pt x="0" y="358605"/>
                </a:lnTo>
                <a:lnTo>
                  <a:pt x="8580" y="418593"/>
                </a:lnTo>
                <a:lnTo>
                  <a:pt x="29007" y="474454"/>
                </a:lnTo>
                <a:lnTo>
                  <a:pt x="46293" y="500492"/>
                </a:lnTo>
                <a:lnTo>
                  <a:pt x="107808" y="551584"/>
                </a:lnTo>
                <a:lnTo>
                  <a:pt x="161796" y="577856"/>
                </a:lnTo>
                <a:lnTo>
                  <a:pt x="205829" y="591428"/>
                </a:lnTo>
                <a:lnTo>
                  <a:pt x="262717" y="594603"/>
                </a:lnTo>
                <a:lnTo>
                  <a:pt x="324429" y="582799"/>
                </a:lnTo>
                <a:lnTo>
                  <a:pt x="366752" y="566147"/>
                </a:lnTo>
                <a:lnTo>
                  <a:pt x="392929" y="548862"/>
                </a:lnTo>
                <a:lnTo>
                  <a:pt x="444118" y="487347"/>
                </a:lnTo>
                <a:lnTo>
                  <a:pt x="481349" y="433359"/>
                </a:lnTo>
                <a:lnTo>
                  <a:pt x="513981" y="378684"/>
                </a:lnTo>
                <a:lnTo>
                  <a:pt x="523874" y="349761"/>
                </a:lnTo>
                <a:lnTo>
                  <a:pt x="529443" y="299218"/>
                </a:lnTo>
                <a:lnTo>
                  <a:pt x="529569" y="244124"/>
                </a:lnTo>
                <a:lnTo>
                  <a:pt x="520635" y="183281"/>
                </a:lnTo>
                <a:lnTo>
                  <a:pt x="499905" y="120232"/>
                </a:lnTo>
                <a:lnTo>
                  <a:pt x="466921" y="71045"/>
                </a:lnTo>
                <a:lnTo>
                  <a:pt x="405601" y="13366"/>
                </a:lnTo>
                <a:lnTo>
                  <a:pt x="375664" y="3058"/>
                </a:lnTo>
                <a:lnTo>
                  <a:pt x="340522" y="0"/>
                </a:lnTo>
                <a:lnTo>
                  <a:pt x="279436" y="8368"/>
                </a:lnTo>
                <a:lnTo>
                  <a:pt x="223587" y="27943"/>
                </a:lnTo>
                <a:lnTo>
                  <a:pt x="161585" y="496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178246" y="3318111"/>
            <a:ext cx="4360162" cy="507315"/>
            <a:chOff x="178246" y="3318111"/>
            <a:chExt cx="4360162" cy="507315"/>
          </a:xfrm>
        </p:grpSpPr>
        <p:sp>
          <p:nvSpPr>
            <p:cNvPr id="52" name="Freeform 51"/>
            <p:cNvSpPr/>
            <p:nvPr/>
          </p:nvSpPr>
          <p:spPr>
            <a:xfrm>
              <a:off x="342780" y="3523779"/>
              <a:ext cx="164535" cy="54845"/>
            </a:xfrm>
            <a:custGeom>
              <a:avLst/>
              <a:gdLst/>
              <a:ahLst/>
              <a:cxnLst/>
              <a:rect l="0" t="0" r="0" b="0"/>
              <a:pathLst>
                <a:path w="164535" h="54845">
                  <a:moveTo>
                    <a:pt x="0" y="0"/>
                  </a:moveTo>
                  <a:lnTo>
                    <a:pt x="57252" y="19084"/>
                  </a:lnTo>
                  <a:lnTo>
                    <a:pt x="110165" y="36721"/>
                  </a:lnTo>
                  <a:lnTo>
                    <a:pt x="164534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17004" y="3400378"/>
              <a:ext cx="82268" cy="425048"/>
            </a:xfrm>
            <a:custGeom>
              <a:avLst/>
              <a:gdLst/>
              <a:ahLst/>
              <a:cxnLst/>
              <a:rect l="0" t="0" r="0" b="0"/>
              <a:pathLst>
                <a:path w="82268" h="425048">
                  <a:moveTo>
                    <a:pt x="82267" y="0"/>
                  </a:moveTo>
                  <a:lnTo>
                    <a:pt x="80744" y="53208"/>
                  </a:lnTo>
                  <a:lnTo>
                    <a:pt x="71321" y="105989"/>
                  </a:lnTo>
                  <a:lnTo>
                    <a:pt x="58880" y="161745"/>
                  </a:lnTo>
                  <a:lnTo>
                    <a:pt x="45546" y="224308"/>
                  </a:lnTo>
                  <a:lnTo>
                    <a:pt x="31946" y="283640"/>
                  </a:lnTo>
                  <a:lnTo>
                    <a:pt x="18268" y="345739"/>
                  </a:lnTo>
                  <a:lnTo>
                    <a:pt x="4060" y="40108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932362" y="3482645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0"/>
                  </a:moveTo>
                  <a:lnTo>
                    <a:pt x="52870" y="14915"/>
                  </a:lnTo>
                  <a:lnTo>
                    <a:pt x="105042" y="27779"/>
                  </a:lnTo>
                  <a:lnTo>
                    <a:pt x="15082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59784" y="3619757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45309" y="0"/>
                  </a:lnTo>
                  <a:lnTo>
                    <a:pt x="9840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384831" y="3318111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27423" y="0"/>
                  </a:moveTo>
                  <a:lnTo>
                    <a:pt x="27423" y="54732"/>
                  </a:lnTo>
                  <a:lnTo>
                    <a:pt x="25899" y="113888"/>
                  </a:lnTo>
                  <a:lnTo>
                    <a:pt x="18000" y="164762"/>
                  </a:lnTo>
                  <a:lnTo>
                    <a:pt x="13459" y="223678"/>
                  </a:lnTo>
                  <a:lnTo>
                    <a:pt x="3110" y="286076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288853" y="3482645"/>
              <a:ext cx="178247" cy="27424"/>
            </a:xfrm>
            <a:custGeom>
              <a:avLst/>
              <a:gdLst/>
              <a:ahLst/>
              <a:cxnLst/>
              <a:rect l="0" t="0" r="0" b="0"/>
              <a:pathLst>
                <a:path w="178247" h="27424">
                  <a:moveTo>
                    <a:pt x="0" y="0"/>
                  </a:moveTo>
                  <a:lnTo>
                    <a:pt x="55597" y="14915"/>
                  </a:lnTo>
                  <a:lnTo>
                    <a:pt x="104326" y="23717"/>
                  </a:lnTo>
                  <a:lnTo>
                    <a:pt x="150758" y="26325"/>
                  </a:lnTo>
                  <a:lnTo>
                    <a:pt x="178246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549366" y="3510068"/>
              <a:ext cx="123402" cy="136206"/>
            </a:xfrm>
            <a:custGeom>
              <a:avLst/>
              <a:gdLst/>
              <a:ahLst/>
              <a:cxnLst/>
              <a:rect l="0" t="0" r="0" b="0"/>
              <a:pathLst>
                <a:path w="123402" h="136206">
                  <a:moveTo>
                    <a:pt x="0" y="54844"/>
                  </a:moveTo>
                  <a:lnTo>
                    <a:pt x="0" y="114504"/>
                  </a:lnTo>
                  <a:lnTo>
                    <a:pt x="0" y="136205"/>
                  </a:lnTo>
                  <a:lnTo>
                    <a:pt x="7279" y="85270"/>
                  </a:lnTo>
                  <a:lnTo>
                    <a:pt x="26363" y="49302"/>
                  </a:lnTo>
                  <a:lnTo>
                    <a:pt x="51314" y="19347"/>
                  </a:lnTo>
                  <a:lnTo>
                    <a:pt x="77143" y="8599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768080" y="3468934"/>
              <a:ext cx="370868" cy="205669"/>
            </a:xfrm>
            <a:custGeom>
              <a:avLst/>
              <a:gdLst/>
              <a:ahLst/>
              <a:cxnLst/>
              <a:rect l="0" t="0" r="0" b="0"/>
              <a:pathLst>
                <a:path w="370868" h="205669">
                  <a:moveTo>
                    <a:pt x="124066" y="0"/>
                  </a:moveTo>
                  <a:lnTo>
                    <a:pt x="92750" y="12470"/>
                  </a:lnTo>
                  <a:lnTo>
                    <a:pt x="63328" y="37380"/>
                  </a:lnTo>
                  <a:lnTo>
                    <a:pt x="17275" y="98848"/>
                  </a:lnTo>
                  <a:lnTo>
                    <a:pt x="7168" y="116173"/>
                  </a:lnTo>
                  <a:lnTo>
                    <a:pt x="0" y="151674"/>
                  </a:lnTo>
                  <a:lnTo>
                    <a:pt x="222" y="169672"/>
                  </a:lnTo>
                  <a:lnTo>
                    <a:pt x="4940" y="183194"/>
                  </a:lnTo>
                  <a:lnTo>
                    <a:pt x="22370" y="202281"/>
                  </a:lnTo>
                  <a:lnTo>
                    <a:pt x="31893" y="204934"/>
                  </a:lnTo>
                  <a:lnTo>
                    <a:pt x="41289" y="203655"/>
                  </a:lnTo>
                  <a:lnTo>
                    <a:pt x="85540" y="179710"/>
                  </a:lnTo>
                  <a:lnTo>
                    <a:pt x="103388" y="159091"/>
                  </a:lnTo>
                  <a:lnTo>
                    <a:pt x="127260" y="108614"/>
                  </a:lnTo>
                  <a:lnTo>
                    <a:pt x="141940" y="68237"/>
                  </a:lnTo>
                  <a:lnTo>
                    <a:pt x="145122" y="65296"/>
                  </a:lnTo>
                  <a:lnTo>
                    <a:pt x="147244" y="69430"/>
                  </a:lnTo>
                  <a:lnTo>
                    <a:pt x="150650" y="119849"/>
                  </a:lnTo>
                  <a:lnTo>
                    <a:pt x="151240" y="170761"/>
                  </a:lnTo>
                  <a:lnTo>
                    <a:pt x="155893" y="183920"/>
                  </a:lnTo>
                  <a:lnTo>
                    <a:pt x="173251" y="202604"/>
                  </a:lnTo>
                  <a:lnTo>
                    <a:pt x="182755" y="202102"/>
                  </a:lnTo>
                  <a:lnTo>
                    <a:pt x="192138" y="195673"/>
                  </a:lnTo>
                  <a:lnTo>
                    <a:pt x="209165" y="173804"/>
                  </a:lnTo>
                  <a:lnTo>
                    <a:pt x="221811" y="148849"/>
                  </a:lnTo>
                  <a:lnTo>
                    <a:pt x="232919" y="87407"/>
                  </a:lnTo>
                  <a:lnTo>
                    <a:pt x="236245" y="88740"/>
                  </a:lnTo>
                  <a:lnTo>
                    <a:pt x="239986" y="95723"/>
                  </a:lnTo>
                  <a:lnTo>
                    <a:pt x="240079" y="115670"/>
                  </a:lnTo>
                  <a:lnTo>
                    <a:pt x="235005" y="172995"/>
                  </a:lnTo>
                  <a:lnTo>
                    <a:pt x="236112" y="176269"/>
                  </a:lnTo>
                  <a:lnTo>
                    <a:pt x="252949" y="114658"/>
                  </a:lnTo>
                  <a:lnTo>
                    <a:pt x="281445" y="57350"/>
                  </a:lnTo>
                  <a:lnTo>
                    <a:pt x="298624" y="35137"/>
                  </a:lnTo>
                  <a:lnTo>
                    <a:pt x="308994" y="31042"/>
                  </a:lnTo>
                  <a:lnTo>
                    <a:pt x="320477" y="31359"/>
                  </a:lnTo>
                  <a:lnTo>
                    <a:pt x="332704" y="34617"/>
                  </a:lnTo>
                  <a:lnTo>
                    <a:pt x="342378" y="41360"/>
                  </a:lnTo>
                  <a:lnTo>
                    <a:pt x="357190" y="61039"/>
                  </a:lnTo>
                  <a:lnTo>
                    <a:pt x="366815" y="112371"/>
                  </a:lnTo>
                  <a:lnTo>
                    <a:pt x="369667" y="168545"/>
                  </a:lnTo>
                  <a:lnTo>
                    <a:pt x="37086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236650" y="3468934"/>
              <a:ext cx="109745" cy="260514"/>
            </a:xfrm>
            <a:custGeom>
              <a:avLst/>
              <a:gdLst/>
              <a:ahLst/>
              <a:cxnLst/>
              <a:rect l="0" t="0" r="0" b="0"/>
              <a:pathLst>
                <a:path w="109745" h="260514">
                  <a:moveTo>
                    <a:pt x="53121" y="0"/>
                  </a:moveTo>
                  <a:lnTo>
                    <a:pt x="31284" y="7279"/>
                  </a:lnTo>
                  <a:lnTo>
                    <a:pt x="12438" y="23040"/>
                  </a:lnTo>
                  <a:lnTo>
                    <a:pt x="3147" y="33642"/>
                  </a:lnTo>
                  <a:lnTo>
                    <a:pt x="0" y="45280"/>
                  </a:lnTo>
                  <a:lnTo>
                    <a:pt x="4628" y="70398"/>
                  </a:lnTo>
                  <a:lnTo>
                    <a:pt x="20904" y="92735"/>
                  </a:lnTo>
                  <a:lnTo>
                    <a:pt x="80122" y="150538"/>
                  </a:lnTo>
                  <a:lnTo>
                    <a:pt x="97114" y="170502"/>
                  </a:lnTo>
                  <a:lnTo>
                    <a:pt x="109744" y="194609"/>
                  </a:lnTo>
                  <a:lnTo>
                    <a:pt x="109151" y="204389"/>
                  </a:lnTo>
                  <a:lnTo>
                    <a:pt x="104186" y="212433"/>
                  </a:lnTo>
                  <a:lnTo>
                    <a:pt x="63377" y="243568"/>
                  </a:lnTo>
                  <a:lnTo>
                    <a:pt x="41936" y="252981"/>
                  </a:lnTo>
                  <a:lnTo>
                    <a:pt x="1198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385749" y="3359244"/>
              <a:ext cx="54846" cy="370204"/>
            </a:xfrm>
            <a:custGeom>
              <a:avLst/>
              <a:gdLst/>
              <a:ahLst/>
              <a:cxnLst/>
              <a:rect l="0" t="0" r="0" b="0"/>
              <a:pathLst>
                <a:path w="54846" h="370204">
                  <a:moveTo>
                    <a:pt x="54845" y="0"/>
                  </a:moveTo>
                  <a:lnTo>
                    <a:pt x="54845" y="43673"/>
                  </a:lnTo>
                  <a:lnTo>
                    <a:pt x="50782" y="85428"/>
                  </a:lnTo>
                  <a:lnTo>
                    <a:pt x="39930" y="143635"/>
                  </a:lnTo>
                  <a:lnTo>
                    <a:pt x="27066" y="202015"/>
                  </a:lnTo>
                  <a:lnTo>
                    <a:pt x="18123" y="249749"/>
                  </a:lnTo>
                  <a:lnTo>
                    <a:pt x="9070" y="296355"/>
                  </a:lnTo>
                  <a:lnTo>
                    <a:pt x="4031" y="330272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446888" y="3520312"/>
              <a:ext cx="185664" cy="236558"/>
            </a:xfrm>
            <a:custGeom>
              <a:avLst/>
              <a:gdLst/>
              <a:ahLst/>
              <a:cxnLst/>
              <a:rect l="0" t="0" r="0" b="0"/>
              <a:pathLst>
                <a:path w="185664" h="236558">
                  <a:moveTo>
                    <a:pt x="130818" y="30889"/>
                  </a:moveTo>
                  <a:lnTo>
                    <a:pt x="145375" y="16331"/>
                  </a:lnTo>
                  <a:lnTo>
                    <a:pt x="145093" y="10520"/>
                  </a:lnTo>
                  <a:lnTo>
                    <a:pt x="140335" y="5122"/>
                  </a:lnTo>
                  <a:lnTo>
                    <a:pt x="132592" y="0"/>
                  </a:lnTo>
                  <a:lnTo>
                    <a:pt x="121336" y="1155"/>
                  </a:lnTo>
                  <a:lnTo>
                    <a:pt x="92580" y="14627"/>
                  </a:lnTo>
                  <a:lnTo>
                    <a:pt x="49409" y="55186"/>
                  </a:lnTo>
                  <a:lnTo>
                    <a:pt x="14950" y="105798"/>
                  </a:lnTo>
                  <a:lnTo>
                    <a:pt x="0" y="166667"/>
                  </a:lnTo>
                  <a:lnTo>
                    <a:pt x="2473" y="182346"/>
                  </a:lnTo>
                  <a:lnTo>
                    <a:pt x="8691" y="194323"/>
                  </a:lnTo>
                  <a:lnTo>
                    <a:pt x="17407" y="203830"/>
                  </a:lnTo>
                  <a:lnTo>
                    <a:pt x="27788" y="207122"/>
                  </a:lnTo>
                  <a:lnTo>
                    <a:pt x="51511" y="202654"/>
                  </a:lnTo>
                  <a:lnTo>
                    <a:pt x="90561" y="175730"/>
                  </a:lnTo>
                  <a:lnTo>
                    <a:pt x="143441" y="112369"/>
                  </a:lnTo>
                  <a:lnTo>
                    <a:pt x="157757" y="94525"/>
                  </a:lnTo>
                  <a:lnTo>
                    <a:pt x="159441" y="96165"/>
                  </a:lnTo>
                  <a:lnTo>
                    <a:pt x="159922" y="154704"/>
                  </a:lnTo>
                  <a:lnTo>
                    <a:pt x="173186" y="211643"/>
                  </a:lnTo>
                  <a:lnTo>
                    <a:pt x="185663" y="236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769663" y="3345533"/>
              <a:ext cx="54845" cy="383915"/>
            </a:xfrm>
            <a:custGeom>
              <a:avLst/>
              <a:gdLst/>
              <a:ahLst/>
              <a:cxnLst/>
              <a:rect l="0" t="0" r="0" b="0"/>
              <a:pathLst>
                <a:path w="54845" h="383915">
                  <a:moveTo>
                    <a:pt x="54844" y="0"/>
                  </a:moveTo>
                  <a:lnTo>
                    <a:pt x="43898" y="45309"/>
                  </a:lnTo>
                  <a:lnTo>
                    <a:pt x="31457" y="106018"/>
                  </a:lnTo>
                  <a:lnTo>
                    <a:pt x="22614" y="155285"/>
                  </a:lnTo>
                  <a:lnTo>
                    <a:pt x="13605" y="203588"/>
                  </a:lnTo>
                  <a:lnTo>
                    <a:pt x="6047" y="248924"/>
                  </a:lnTo>
                  <a:lnTo>
                    <a:pt x="1791" y="308708"/>
                  </a:lnTo>
                  <a:lnTo>
                    <a:pt x="354" y="367253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714818" y="3592335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3208" y="0"/>
                  </a:lnTo>
                  <a:lnTo>
                    <a:pt x="115855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924088" y="3564815"/>
              <a:ext cx="147222" cy="154738"/>
            </a:xfrm>
            <a:custGeom>
              <a:avLst/>
              <a:gdLst/>
              <a:ahLst/>
              <a:cxnLst/>
              <a:rect l="0" t="0" r="0" b="0"/>
              <a:pathLst>
                <a:path w="147222" h="154738">
                  <a:moveTo>
                    <a:pt x="10109" y="96076"/>
                  </a:moveTo>
                  <a:lnTo>
                    <a:pt x="72457" y="36455"/>
                  </a:lnTo>
                  <a:lnTo>
                    <a:pt x="79097" y="24336"/>
                  </a:lnTo>
                  <a:lnTo>
                    <a:pt x="77429" y="14733"/>
                  </a:lnTo>
                  <a:lnTo>
                    <a:pt x="70224" y="6807"/>
                  </a:lnTo>
                  <a:lnTo>
                    <a:pt x="59326" y="0"/>
                  </a:lnTo>
                  <a:lnTo>
                    <a:pt x="49014" y="33"/>
                  </a:lnTo>
                  <a:lnTo>
                    <a:pt x="39093" y="4624"/>
                  </a:lnTo>
                  <a:lnTo>
                    <a:pt x="21467" y="21915"/>
                  </a:lnTo>
                  <a:lnTo>
                    <a:pt x="8555" y="44834"/>
                  </a:lnTo>
                  <a:lnTo>
                    <a:pt x="0" y="90711"/>
                  </a:lnTo>
                  <a:lnTo>
                    <a:pt x="6124" y="117051"/>
                  </a:lnTo>
                  <a:lnTo>
                    <a:pt x="12023" y="128341"/>
                  </a:lnTo>
                  <a:lnTo>
                    <a:pt x="34827" y="144948"/>
                  </a:lnTo>
                  <a:lnTo>
                    <a:pt x="49440" y="151509"/>
                  </a:lnTo>
                  <a:lnTo>
                    <a:pt x="77864" y="154737"/>
                  </a:lnTo>
                  <a:lnTo>
                    <a:pt x="115499" y="152051"/>
                  </a:lnTo>
                  <a:lnTo>
                    <a:pt x="147221" y="150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235844" y="3345533"/>
              <a:ext cx="54845" cy="397626"/>
            </a:xfrm>
            <a:custGeom>
              <a:avLst/>
              <a:gdLst/>
              <a:ahLst/>
              <a:cxnLst/>
              <a:rect l="0" t="0" r="0" b="0"/>
              <a:pathLst>
                <a:path w="54845" h="397626">
                  <a:moveTo>
                    <a:pt x="54844" y="0"/>
                  </a:moveTo>
                  <a:lnTo>
                    <a:pt x="53321" y="54732"/>
                  </a:lnTo>
                  <a:lnTo>
                    <a:pt x="45422" y="116935"/>
                  </a:lnTo>
                  <a:lnTo>
                    <a:pt x="43039" y="161153"/>
                  </a:lnTo>
                  <a:lnTo>
                    <a:pt x="34419" y="214315"/>
                  </a:lnTo>
                  <a:lnTo>
                    <a:pt x="22216" y="273570"/>
                  </a:lnTo>
                  <a:lnTo>
                    <a:pt x="16231" y="332091"/>
                  </a:lnTo>
                  <a:lnTo>
                    <a:pt x="10768" y="36139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359244" y="3544771"/>
              <a:ext cx="164536" cy="188468"/>
            </a:xfrm>
            <a:custGeom>
              <a:avLst/>
              <a:gdLst/>
              <a:ahLst/>
              <a:cxnLst/>
              <a:rect l="0" t="0" r="0" b="0"/>
              <a:pathLst>
                <a:path w="164536" h="188468">
                  <a:moveTo>
                    <a:pt x="0" y="116120"/>
                  </a:moveTo>
                  <a:lnTo>
                    <a:pt x="48808" y="86290"/>
                  </a:lnTo>
                  <a:lnTo>
                    <a:pt x="101218" y="51658"/>
                  </a:lnTo>
                  <a:lnTo>
                    <a:pt x="131386" y="17292"/>
                  </a:lnTo>
                  <a:lnTo>
                    <a:pt x="131771" y="9101"/>
                  </a:lnTo>
                  <a:lnTo>
                    <a:pt x="125934" y="3640"/>
                  </a:lnTo>
                  <a:lnTo>
                    <a:pt x="115949" y="0"/>
                  </a:lnTo>
                  <a:lnTo>
                    <a:pt x="106246" y="620"/>
                  </a:lnTo>
                  <a:lnTo>
                    <a:pt x="87338" y="9433"/>
                  </a:lnTo>
                  <a:lnTo>
                    <a:pt x="72841" y="27570"/>
                  </a:lnTo>
                  <a:lnTo>
                    <a:pt x="51121" y="76453"/>
                  </a:lnTo>
                  <a:lnTo>
                    <a:pt x="49635" y="107123"/>
                  </a:lnTo>
                  <a:lnTo>
                    <a:pt x="55577" y="138020"/>
                  </a:lnTo>
                  <a:lnTo>
                    <a:pt x="68374" y="161909"/>
                  </a:lnTo>
                  <a:lnTo>
                    <a:pt x="88280" y="178620"/>
                  </a:lnTo>
                  <a:lnTo>
                    <a:pt x="99987" y="185209"/>
                  </a:lnTo>
                  <a:lnTo>
                    <a:pt x="125183" y="188467"/>
                  </a:lnTo>
                  <a:lnTo>
                    <a:pt x="164535" y="1846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43806" y="3361445"/>
              <a:ext cx="67909" cy="409136"/>
            </a:xfrm>
            <a:custGeom>
              <a:avLst/>
              <a:gdLst/>
              <a:ahLst/>
              <a:cxnLst/>
              <a:rect l="0" t="0" r="0" b="0"/>
              <a:pathLst>
                <a:path w="67909" h="409136">
                  <a:moveTo>
                    <a:pt x="67908" y="25222"/>
                  </a:moveTo>
                  <a:lnTo>
                    <a:pt x="60629" y="3386"/>
                  </a:lnTo>
                  <a:lnTo>
                    <a:pt x="55438" y="0"/>
                  </a:lnTo>
                  <a:lnTo>
                    <a:pt x="48930" y="790"/>
                  </a:lnTo>
                  <a:lnTo>
                    <a:pt x="41545" y="4363"/>
                  </a:lnTo>
                  <a:lnTo>
                    <a:pt x="29276" y="24584"/>
                  </a:lnTo>
                  <a:lnTo>
                    <a:pt x="20269" y="55408"/>
                  </a:lnTo>
                  <a:lnTo>
                    <a:pt x="13675" y="112539"/>
                  </a:lnTo>
                  <a:lnTo>
                    <a:pt x="4273" y="162815"/>
                  </a:lnTo>
                  <a:lnTo>
                    <a:pt x="810" y="224600"/>
                  </a:lnTo>
                  <a:lnTo>
                    <a:pt x="0" y="268720"/>
                  </a:lnTo>
                  <a:lnTo>
                    <a:pt x="6822" y="329106"/>
                  </a:lnTo>
                  <a:lnTo>
                    <a:pt x="10289" y="362902"/>
                  </a:lnTo>
                  <a:lnTo>
                    <a:pt x="13063" y="4091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647180" y="3619757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13712"/>
                  </a:moveTo>
                  <a:lnTo>
                    <a:pt x="35886" y="4288"/>
                  </a:lnTo>
                  <a:lnTo>
                    <a:pt x="90530" y="1271"/>
                  </a:lnTo>
                  <a:lnTo>
                    <a:pt x="145992" y="377"/>
                  </a:lnTo>
                  <a:lnTo>
                    <a:pt x="203077" y="7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17382" y="3331822"/>
              <a:ext cx="41134" cy="425048"/>
            </a:xfrm>
            <a:custGeom>
              <a:avLst/>
              <a:gdLst/>
              <a:ahLst/>
              <a:cxnLst/>
              <a:rect l="0" t="0" r="0" b="0"/>
              <a:pathLst>
                <a:path w="41134" h="425048">
                  <a:moveTo>
                    <a:pt x="41133" y="0"/>
                  </a:moveTo>
                  <a:lnTo>
                    <a:pt x="30187" y="45309"/>
                  </a:lnTo>
                  <a:lnTo>
                    <a:pt x="19270" y="106018"/>
                  </a:lnTo>
                  <a:lnTo>
                    <a:pt x="16182" y="155285"/>
                  </a:lnTo>
                  <a:lnTo>
                    <a:pt x="10747" y="203589"/>
                  </a:lnTo>
                  <a:lnTo>
                    <a:pt x="4776" y="248924"/>
                  </a:lnTo>
                  <a:lnTo>
                    <a:pt x="1415" y="308708"/>
                  </a:lnTo>
                  <a:lnTo>
                    <a:pt x="419" y="363492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921404" y="3606046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45309" y="9423"/>
                  </a:lnTo>
                  <a:lnTo>
                    <a:pt x="102971" y="12441"/>
                  </a:lnTo>
                  <a:lnTo>
                    <a:pt x="156280" y="13335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510985" y="3386667"/>
              <a:ext cx="27423" cy="383914"/>
            </a:xfrm>
            <a:custGeom>
              <a:avLst/>
              <a:gdLst/>
              <a:ahLst/>
              <a:cxnLst/>
              <a:rect l="0" t="0" r="0" b="0"/>
              <a:pathLst>
                <a:path w="27423" h="383914">
                  <a:moveTo>
                    <a:pt x="27422" y="0"/>
                  </a:moveTo>
                  <a:lnTo>
                    <a:pt x="27422" y="43673"/>
                  </a:lnTo>
                  <a:lnTo>
                    <a:pt x="23360" y="85427"/>
                  </a:lnTo>
                  <a:lnTo>
                    <a:pt x="16570" y="147697"/>
                  </a:lnTo>
                  <a:lnTo>
                    <a:pt x="10496" y="200679"/>
                  </a:lnTo>
                  <a:lnTo>
                    <a:pt x="3110" y="249386"/>
                  </a:lnTo>
                  <a:lnTo>
                    <a:pt x="922" y="302412"/>
                  </a:lnTo>
                  <a:lnTo>
                    <a:pt x="273" y="348593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5358" y="3331822"/>
              <a:ext cx="82268" cy="315359"/>
            </a:xfrm>
            <a:custGeom>
              <a:avLst/>
              <a:gdLst/>
              <a:ahLst/>
              <a:cxnLst/>
              <a:rect l="0" t="0" r="0" b="0"/>
              <a:pathLst>
                <a:path w="82268" h="315359">
                  <a:moveTo>
                    <a:pt x="82267" y="0"/>
                  </a:moveTo>
                  <a:lnTo>
                    <a:pt x="71320" y="45309"/>
                  </a:lnTo>
                  <a:lnTo>
                    <a:pt x="58880" y="101448"/>
                  </a:lnTo>
                  <a:lnTo>
                    <a:pt x="41028" y="162906"/>
                  </a:lnTo>
                  <a:lnTo>
                    <a:pt x="22831" y="219057"/>
                  </a:lnTo>
                  <a:lnTo>
                    <a:pt x="6089" y="27263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78246" y="3427800"/>
              <a:ext cx="219380" cy="95980"/>
            </a:xfrm>
            <a:custGeom>
              <a:avLst/>
              <a:gdLst/>
              <a:ahLst/>
              <a:cxnLst/>
              <a:rect l="0" t="0" r="0" b="0"/>
              <a:pathLst>
                <a:path w="219380" h="95980">
                  <a:moveTo>
                    <a:pt x="0" y="0"/>
                  </a:moveTo>
                  <a:lnTo>
                    <a:pt x="14557" y="21837"/>
                  </a:lnTo>
                  <a:lnTo>
                    <a:pt x="33892" y="36620"/>
                  </a:lnTo>
                  <a:lnTo>
                    <a:pt x="45447" y="42695"/>
                  </a:lnTo>
                  <a:lnTo>
                    <a:pt x="98102" y="51245"/>
                  </a:lnTo>
                  <a:lnTo>
                    <a:pt x="147390" y="61057"/>
                  </a:lnTo>
                  <a:lnTo>
                    <a:pt x="200419" y="78022"/>
                  </a:lnTo>
                  <a:lnTo>
                    <a:pt x="219379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898069" y="3276977"/>
            <a:ext cx="915481" cy="507315"/>
            <a:chOff x="4898069" y="3276977"/>
            <a:chExt cx="915481" cy="507315"/>
          </a:xfrm>
        </p:grpSpPr>
        <p:sp>
          <p:nvSpPr>
            <p:cNvPr id="76" name="Freeform 75"/>
            <p:cNvSpPr/>
            <p:nvPr/>
          </p:nvSpPr>
          <p:spPr>
            <a:xfrm>
              <a:off x="4898069" y="3468934"/>
              <a:ext cx="188788" cy="301647"/>
            </a:xfrm>
            <a:custGeom>
              <a:avLst/>
              <a:gdLst/>
              <a:ahLst/>
              <a:cxnLst/>
              <a:rect l="0" t="0" r="0" b="0"/>
              <a:pathLst>
                <a:path w="188788" h="301647">
                  <a:moveTo>
                    <a:pt x="24252" y="0"/>
                  </a:moveTo>
                  <a:lnTo>
                    <a:pt x="13306" y="45309"/>
                  </a:lnTo>
                  <a:lnTo>
                    <a:pt x="2388" y="104494"/>
                  </a:lnTo>
                  <a:lnTo>
                    <a:pt x="0" y="167227"/>
                  </a:lnTo>
                  <a:lnTo>
                    <a:pt x="8264" y="216114"/>
                  </a:lnTo>
                  <a:lnTo>
                    <a:pt x="21885" y="258022"/>
                  </a:lnTo>
                  <a:lnTo>
                    <a:pt x="36403" y="280226"/>
                  </a:lnTo>
                  <a:lnTo>
                    <a:pt x="46064" y="284319"/>
                  </a:lnTo>
                  <a:lnTo>
                    <a:pt x="57075" y="284001"/>
                  </a:lnTo>
                  <a:lnTo>
                    <a:pt x="68986" y="280742"/>
                  </a:lnTo>
                  <a:lnTo>
                    <a:pt x="90346" y="264933"/>
                  </a:lnTo>
                  <a:lnTo>
                    <a:pt x="136665" y="204444"/>
                  </a:lnTo>
                  <a:lnTo>
                    <a:pt x="160097" y="146519"/>
                  </a:lnTo>
                  <a:lnTo>
                    <a:pt x="174700" y="94703"/>
                  </a:lnTo>
                  <a:lnTo>
                    <a:pt x="181002" y="69513"/>
                  </a:lnTo>
                  <a:lnTo>
                    <a:pt x="180550" y="69193"/>
                  </a:lnTo>
                  <a:lnTo>
                    <a:pt x="168878" y="116079"/>
                  </a:lnTo>
                  <a:lnTo>
                    <a:pt x="163591" y="176923"/>
                  </a:lnTo>
                  <a:lnTo>
                    <a:pt x="162024" y="235914"/>
                  </a:lnTo>
                  <a:lnTo>
                    <a:pt x="169783" y="265323"/>
                  </a:lnTo>
                  <a:lnTo>
                    <a:pt x="18878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172405" y="3534613"/>
              <a:ext cx="133831" cy="208546"/>
            </a:xfrm>
            <a:custGeom>
              <a:avLst/>
              <a:gdLst/>
              <a:ahLst/>
              <a:cxnLst/>
              <a:rect l="0" t="0" r="0" b="0"/>
              <a:pathLst>
                <a:path w="133831" h="208546">
                  <a:moveTo>
                    <a:pt x="37851" y="2877"/>
                  </a:moveTo>
                  <a:lnTo>
                    <a:pt x="26905" y="48186"/>
                  </a:lnTo>
                  <a:lnTo>
                    <a:pt x="14464" y="105848"/>
                  </a:lnTo>
                  <a:lnTo>
                    <a:pt x="2653" y="162204"/>
                  </a:lnTo>
                  <a:lnTo>
                    <a:pt x="0" y="205309"/>
                  </a:lnTo>
                  <a:lnTo>
                    <a:pt x="1953" y="203341"/>
                  </a:lnTo>
                  <a:lnTo>
                    <a:pt x="20259" y="140263"/>
                  </a:lnTo>
                  <a:lnTo>
                    <a:pt x="35009" y="88441"/>
                  </a:lnTo>
                  <a:lnTo>
                    <a:pt x="57999" y="36016"/>
                  </a:lnTo>
                  <a:lnTo>
                    <a:pt x="75244" y="5418"/>
                  </a:lnTo>
                  <a:lnTo>
                    <a:pt x="84109" y="0"/>
                  </a:lnTo>
                  <a:lnTo>
                    <a:pt x="93065" y="959"/>
                  </a:lnTo>
                  <a:lnTo>
                    <a:pt x="102083" y="6169"/>
                  </a:lnTo>
                  <a:lnTo>
                    <a:pt x="108095" y="15736"/>
                  </a:lnTo>
                  <a:lnTo>
                    <a:pt x="121806" y="74876"/>
                  </a:lnTo>
                  <a:lnTo>
                    <a:pt x="130267" y="127298"/>
                  </a:lnTo>
                  <a:lnTo>
                    <a:pt x="132774" y="173299"/>
                  </a:lnTo>
                  <a:lnTo>
                    <a:pt x="133830" y="208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415924" y="3564912"/>
              <a:ext cx="1" cy="205669"/>
            </a:xfrm>
            <a:custGeom>
              <a:avLst/>
              <a:gdLst/>
              <a:ahLst/>
              <a:cxnLst/>
              <a:rect l="0" t="0" r="0" b="0"/>
              <a:pathLst>
                <a:path w="1" h="205669">
                  <a:moveTo>
                    <a:pt x="0" y="0"/>
                  </a:moveTo>
                  <a:lnTo>
                    <a:pt x="0" y="59660"/>
                  </a:lnTo>
                  <a:lnTo>
                    <a:pt x="0" y="111117"/>
                  </a:lnTo>
                  <a:lnTo>
                    <a:pt x="0" y="160895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649015" y="3372955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27422" y="0"/>
                  </a:moveTo>
                  <a:lnTo>
                    <a:pt x="18000" y="56256"/>
                  </a:lnTo>
                  <a:lnTo>
                    <a:pt x="15617" y="102700"/>
                  </a:lnTo>
                  <a:lnTo>
                    <a:pt x="10495" y="153811"/>
                  </a:lnTo>
                  <a:lnTo>
                    <a:pt x="4665" y="206996"/>
                  </a:lnTo>
                  <a:lnTo>
                    <a:pt x="2073" y="261103"/>
                  </a:lnTo>
                  <a:lnTo>
                    <a:pt x="921" y="311558"/>
                  </a:lnTo>
                  <a:lnTo>
                    <a:pt x="273" y="37060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580459" y="3551201"/>
              <a:ext cx="233091" cy="21611"/>
            </a:xfrm>
            <a:custGeom>
              <a:avLst/>
              <a:gdLst/>
              <a:ahLst/>
              <a:cxnLst/>
              <a:rect l="0" t="0" r="0" b="0"/>
              <a:pathLst>
                <a:path w="233091" h="21611">
                  <a:moveTo>
                    <a:pt x="0" y="13711"/>
                  </a:moveTo>
                  <a:lnTo>
                    <a:pt x="43785" y="21610"/>
                  </a:lnTo>
                  <a:lnTo>
                    <a:pt x="95071" y="16729"/>
                  </a:lnTo>
                  <a:lnTo>
                    <a:pt x="154786" y="13082"/>
                  </a:lnTo>
                  <a:lnTo>
                    <a:pt x="209329" y="3036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498192" y="327697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8570944" y="54845"/>
            <a:ext cx="779238" cy="785843"/>
          </a:xfrm>
          <a:custGeom>
            <a:avLst/>
            <a:gdLst/>
            <a:ahLst/>
            <a:cxnLst/>
            <a:rect l="0" t="0" r="0" b="0"/>
            <a:pathLst>
              <a:path w="779238" h="785843">
                <a:moveTo>
                  <a:pt x="684117" y="178245"/>
                </a:moveTo>
                <a:lnTo>
                  <a:pt x="626864" y="159161"/>
                </a:lnTo>
                <a:lnTo>
                  <a:pt x="580146" y="146015"/>
                </a:lnTo>
                <a:lnTo>
                  <a:pt x="527710" y="132471"/>
                </a:lnTo>
                <a:lnTo>
                  <a:pt x="473578" y="118809"/>
                </a:lnTo>
                <a:lnTo>
                  <a:pt x="411666" y="112392"/>
                </a:lnTo>
                <a:lnTo>
                  <a:pt x="352357" y="110490"/>
                </a:lnTo>
                <a:lnTo>
                  <a:pt x="296190" y="117205"/>
                </a:lnTo>
                <a:lnTo>
                  <a:pt x="240953" y="136123"/>
                </a:lnTo>
                <a:lnTo>
                  <a:pt x="180164" y="179235"/>
                </a:lnTo>
                <a:lnTo>
                  <a:pt x="120294" y="242606"/>
                </a:lnTo>
                <a:lnTo>
                  <a:pt x="87610" y="293971"/>
                </a:lnTo>
                <a:lnTo>
                  <a:pt x="50793" y="345552"/>
                </a:lnTo>
                <a:lnTo>
                  <a:pt x="23207" y="406297"/>
                </a:lnTo>
                <a:lnTo>
                  <a:pt x="5860" y="468750"/>
                </a:lnTo>
                <a:lnTo>
                  <a:pt x="1802" y="513027"/>
                </a:lnTo>
                <a:lnTo>
                  <a:pt x="0" y="558096"/>
                </a:lnTo>
                <a:lnTo>
                  <a:pt x="11386" y="599456"/>
                </a:lnTo>
                <a:lnTo>
                  <a:pt x="43491" y="652938"/>
                </a:lnTo>
                <a:lnTo>
                  <a:pt x="88007" y="704676"/>
                </a:lnTo>
                <a:lnTo>
                  <a:pt x="138644" y="734727"/>
                </a:lnTo>
                <a:lnTo>
                  <a:pt x="202103" y="761232"/>
                </a:lnTo>
                <a:lnTo>
                  <a:pt x="249301" y="776368"/>
                </a:lnTo>
                <a:lnTo>
                  <a:pt x="294338" y="785842"/>
                </a:lnTo>
                <a:lnTo>
                  <a:pt x="349247" y="785183"/>
                </a:lnTo>
                <a:lnTo>
                  <a:pt x="392080" y="779096"/>
                </a:lnTo>
                <a:lnTo>
                  <a:pt x="455398" y="767103"/>
                </a:lnTo>
                <a:lnTo>
                  <a:pt x="511229" y="749839"/>
                </a:lnTo>
                <a:lnTo>
                  <a:pt x="563826" y="725426"/>
                </a:lnTo>
                <a:lnTo>
                  <a:pt x="618735" y="680823"/>
                </a:lnTo>
                <a:lnTo>
                  <a:pt x="674854" y="626130"/>
                </a:lnTo>
                <a:lnTo>
                  <a:pt x="700839" y="597194"/>
                </a:lnTo>
                <a:lnTo>
                  <a:pt x="736293" y="541212"/>
                </a:lnTo>
                <a:lnTo>
                  <a:pt x="755098" y="505170"/>
                </a:lnTo>
                <a:lnTo>
                  <a:pt x="770319" y="443709"/>
                </a:lnTo>
                <a:lnTo>
                  <a:pt x="775751" y="393731"/>
                </a:lnTo>
                <a:lnTo>
                  <a:pt x="778164" y="341049"/>
                </a:lnTo>
                <a:lnTo>
                  <a:pt x="779237" y="287166"/>
                </a:lnTo>
                <a:lnTo>
                  <a:pt x="771589" y="240874"/>
                </a:lnTo>
                <a:lnTo>
                  <a:pt x="754215" y="184614"/>
                </a:lnTo>
                <a:lnTo>
                  <a:pt x="742694" y="155177"/>
                </a:lnTo>
                <a:lnTo>
                  <a:pt x="701686" y="101724"/>
                </a:lnTo>
                <a:lnTo>
                  <a:pt x="653225" y="54795"/>
                </a:lnTo>
                <a:lnTo>
                  <a:pt x="604038" y="25715"/>
                </a:lnTo>
                <a:lnTo>
                  <a:pt x="550870" y="8296"/>
                </a:lnTo>
                <a:lnTo>
                  <a:pt x="499568" y="2458"/>
                </a:lnTo>
                <a:lnTo>
                  <a:pt x="45102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459812" y="3208421"/>
            <a:ext cx="27423" cy="1"/>
          </a:xfrm>
          <a:custGeom>
            <a:avLst/>
            <a:gdLst/>
            <a:ahLst/>
            <a:cxnLst/>
            <a:rect l="0" t="0" r="0" b="0"/>
            <a:pathLst>
              <a:path w="27423" h="1">
                <a:moveTo>
                  <a:pt x="27422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6595088" y="3085020"/>
            <a:ext cx="2769664" cy="685561"/>
            <a:chOff x="6595088" y="3085020"/>
            <a:chExt cx="2769664" cy="685561"/>
          </a:xfrm>
        </p:grpSpPr>
        <p:sp>
          <p:nvSpPr>
            <p:cNvPr id="85" name="Freeform 84"/>
            <p:cNvSpPr/>
            <p:nvPr/>
          </p:nvSpPr>
          <p:spPr>
            <a:xfrm>
              <a:off x="6691066" y="3455223"/>
              <a:ext cx="1" cy="315358"/>
            </a:xfrm>
            <a:custGeom>
              <a:avLst/>
              <a:gdLst/>
              <a:ahLst/>
              <a:cxnLst/>
              <a:rect l="0" t="0" r="0" b="0"/>
              <a:pathLst>
                <a:path w="1" h="315358">
                  <a:moveTo>
                    <a:pt x="0" y="0"/>
                  </a:moveTo>
                  <a:lnTo>
                    <a:pt x="0" y="54732"/>
                  </a:lnTo>
                  <a:lnTo>
                    <a:pt x="0" y="115411"/>
                  </a:lnTo>
                  <a:lnTo>
                    <a:pt x="0" y="174185"/>
                  </a:lnTo>
                  <a:lnTo>
                    <a:pt x="0" y="237643"/>
                  </a:lnTo>
                  <a:lnTo>
                    <a:pt x="0" y="298201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595088" y="3564912"/>
              <a:ext cx="246802" cy="54846"/>
            </a:xfrm>
            <a:custGeom>
              <a:avLst/>
              <a:gdLst/>
              <a:ahLst/>
              <a:cxnLst/>
              <a:rect l="0" t="0" r="0" b="0"/>
              <a:pathLst>
                <a:path w="246802" h="54846">
                  <a:moveTo>
                    <a:pt x="0" y="54845"/>
                  </a:moveTo>
                  <a:lnTo>
                    <a:pt x="35886" y="45422"/>
                  </a:lnTo>
                  <a:lnTo>
                    <a:pt x="89006" y="40881"/>
                  </a:lnTo>
                  <a:lnTo>
                    <a:pt x="149446" y="26470"/>
                  </a:lnTo>
                  <a:lnTo>
                    <a:pt x="212675" y="8953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869312" y="3386667"/>
              <a:ext cx="178946" cy="360500"/>
            </a:xfrm>
            <a:custGeom>
              <a:avLst/>
              <a:gdLst/>
              <a:ahLst/>
              <a:cxnLst/>
              <a:rect l="0" t="0" r="0" b="0"/>
              <a:pathLst>
                <a:path w="178946" h="360500">
                  <a:moveTo>
                    <a:pt x="41134" y="0"/>
                  </a:moveTo>
                  <a:lnTo>
                    <a:pt x="72449" y="12470"/>
                  </a:lnTo>
                  <a:lnTo>
                    <a:pt x="91107" y="26363"/>
                  </a:lnTo>
                  <a:lnTo>
                    <a:pt x="111463" y="58593"/>
                  </a:lnTo>
                  <a:lnTo>
                    <a:pt x="114032" y="83933"/>
                  </a:lnTo>
                  <a:lnTo>
                    <a:pt x="108573" y="108906"/>
                  </a:lnTo>
                  <a:lnTo>
                    <a:pt x="80241" y="149766"/>
                  </a:lnTo>
                  <a:lnTo>
                    <a:pt x="71775" y="159259"/>
                  </a:lnTo>
                  <a:lnTo>
                    <a:pt x="64608" y="161017"/>
                  </a:lnTo>
                  <a:lnTo>
                    <a:pt x="58306" y="157619"/>
                  </a:lnTo>
                  <a:lnTo>
                    <a:pt x="52582" y="150783"/>
                  </a:lnTo>
                  <a:lnTo>
                    <a:pt x="53336" y="143179"/>
                  </a:lnTo>
                  <a:lnTo>
                    <a:pt x="66362" y="126605"/>
                  </a:lnTo>
                  <a:lnTo>
                    <a:pt x="77757" y="122490"/>
                  </a:lnTo>
                  <a:lnTo>
                    <a:pt x="106670" y="121980"/>
                  </a:lnTo>
                  <a:lnTo>
                    <a:pt x="131708" y="130894"/>
                  </a:lnTo>
                  <a:lnTo>
                    <a:pt x="152992" y="146536"/>
                  </a:lnTo>
                  <a:lnTo>
                    <a:pt x="172608" y="168723"/>
                  </a:lnTo>
                  <a:lnTo>
                    <a:pt x="177534" y="182561"/>
                  </a:lnTo>
                  <a:lnTo>
                    <a:pt x="178945" y="214188"/>
                  </a:lnTo>
                  <a:lnTo>
                    <a:pt x="171174" y="258974"/>
                  </a:lnTo>
                  <a:lnTo>
                    <a:pt x="144665" y="301190"/>
                  </a:lnTo>
                  <a:lnTo>
                    <a:pt x="104185" y="343931"/>
                  </a:lnTo>
                  <a:lnTo>
                    <a:pt x="79820" y="357511"/>
                  </a:lnTo>
                  <a:lnTo>
                    <a:pt x="49694" y="36049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184669" y="3510068"/>
              <a:ext cx="137114" cy="13712"/>
            </a:xfrm>
            <a:custGeom>
              <a:avLst/>
              <a:gdLst/>
              <a:ahLst/>
              <a:cxnLst/>
              <a:rect l="0" t="0" r="0" b="0"/>
              <a:pathLst>
                <a:path w="137114" h="13712">
                  <a:moveTo>
                    <a:pt x="0" y="0"/>
                  </a:moveTo>
                  <a:lnTo>
                    <a:pt x="59661" y="10852"/>
                  </a:lnTo>
                  <a:lnTo>
                    <a:pt x="102992" y="12863"/>
                  </a:lnTo>
                  <a:lnTo>
                    <a:pt x="13711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198381" y="3619757"/>
              <a:ext cx="68557" cy="13713"/>
            </a:xfrm>
            <a:custGeom>
              <a:avLst/>
              <a:gdLst/>
              <a:ahLst/>
              <a:cxnLst/>
              <a:rect l="0" t="0" r="0" b="0"/>
              <a:pathLst>
                <a:path w="68557" h="13713">
                  <a:moveTo>
                    <a:pt x="0" y="13712"/>
                  </a:moveTo>
                  <a:lnTo>
                    <a:pt x="40683" y="2859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541170" y="3222132"/>
              <a:ext cx="13703" cy="466182"/>
            </a:xfrm>
            <a:custGeom>
              <a:avLst/>
              <a:gdLst/>
              <a:ahLst/>
              <a:cxnLst/>
              <a:rect l="0" t="0" r="0" b="0"/>
              <a:pathLst>
                <a:path w="13703" h="466182">
                  <a:moveTo>
                    <a:pt x="13702" y="0"/>
                  </a:moveTo>
                  <a:lnTo>
                    <a:pt x="2849" y="48808"/>
                  </a:lnTo>
                  <a:lnTo>
                    <a:pt x="837" y="106378"/>
                  </a:lnTo>
                  <a:lnTo>
                    <a:pt x="367" y="152398"/>
                  </a:lnTo>
                  <a:lnTo>
                    <a:pt x="101" y="215614"/>
                  </a:lnTo>
                  <a:lnTo>
                    <a:pt x="40" y="264933"/>
                  </a:lnTo>
                  <a:lnTo>
                    <a:pt x="12" y="313260"/>
                  </a:lnTo>
                  <a:lnTo>
                    <a:pt x="0" y="358606"/>
                  </a:lnTo>
                  <a:lnTo>
                    <a:pt x="1517" y="415348"/>
                  </a:lnTo>
                  <a:lnTo>
                    <a:pt x="13702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72605" y="3427800"/>
              <a:ext cx="137113" cy="68557"/>
            </a:xfrm>
            <a:custGeom>
              <a:avLst/>
              <a:gdLst/>
              <a:ahLst/>
              <a:cxnLst/>
              <a:rect l="0" t="0" r="0" b="0"/>
              <a:pathLst>
                <a:path w="137113" h="68557">
                  <a:moveTo>
                    <a:pt x="0" y="68556"/>
                  </a:moveTo>
                  <a:lnTo>
                    <a:pt x="57252" y="37667"/>
                  </a:lnTo>
                  <a:lnTo>
                    <a:pt x="115592" y="1385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693890" y="3455223"/>
              <a:ext cx="148918" cy="151188"/>
            </a:xfrm>
            <a:custGeom>
              <a:avLst/>
              <a:gdLst/>
              <a:ahLst/>
              <a:cxnLst/>
              <a:rect l="0" t="0" r="0" b="0"/>
              <a:pathLst>
                <a:path w="148918" h="151188">
                  <a:moveTo>
                    <a:pt x="11806" y="82267"/>
                  </a:moveTo>
                  <a:lnTo>
                    <a:pt x="953" y="131074"/>
                  </a:lnTo>
                  <a:lnTo>
                    <a:pt x="0" y="146798"/>
                  </a:lnTo>
                  <a:lnTo>
                    <a:pt x="888" y="151187"/>
                  </a:lnTo>
                  <a:lnTo>
                    <a:pt x="3004" y="148018"/>
                  </a:lnTo>
                  <a:lnTo>
                    <a:pt x="21593" y="92280"/>
                  </a:lnTo>
                  <a:lnTo>
                    <a:pt x="37895" y="46301"/>
                  </a:lnTo>
                  <a:lnTo>
                    <a:pt x="58440" y="22609"/>
                  </a:lnTo>
                  <a:lnTo>
                    <a:pt x="86868" y="10048"/>
                  </a:lnTo>
                  <a:lnTo>
                    <a:pt x="1489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73351" y="3372955"/>
              <a:ext cx="175125" cy="274226"/>
            </a:xfrm>
            <a:custGeom>
              <a:avLst/>
              <a:gdLst/>
              <a:ahLst/>
              <a:cxnLst/>
              <a:rect l="0" t="0" r="0" b="0"/>
              <a:pathLst>
                <a:path w="175125" h="274226">
                  <a:moveTo>
                    <a:pt x="106568" y="0"/>
                  </a:moveTo>
                  <a:lnTo>
                    <a:pt x="61824" y="52870"/>
                  </a:lnTo>
                  <a:lnTo>
                    <a:pt x="31356" y="105042"/>
                  </a:lnTo>
                  <a:lnTo>
                    <a:pt x="12680" y="157572"/>
                  </a:lnTo>
                  <a:lnTo>
                    <a:pt x="1561" y="217317"/>
                  </a:lnTo>
                  <a:lnTo>
                    <a:pt x="0" y="236286"/>
                  </a:lnTo>
                  <a:lnTo>
                    <a:pt x="3530" y="250456"/>
                  </a:lnTo>
                  <a:lnTo>
                    <a:pt x="10454" y="261426"/>
                  </a:lnTo>
                  <a:lnTo>
                    <a:pt x="19640" y="270263"/>
                  </a:lnTo>
                  <a:lnTo>
                    <a:pt x="28811" y="273107"/>
                  </a:lnTo>
                  <a:lnTo>
                    <a:pt x="37972" y="271956"/>
                  </a:lnTo>
                  <a:lnTo>
                    <a:pt x="47126" y="268142"/>
                  </a:lnTo>
                  <a:lnTo>
                    <a:pt x="61360" y="251716"/>
                  </a:lnTo>
                  <a:lnTo>
                    <a:pt x="87750" y="190799"/>
                  </a:lnTo>
                  <a:lnTo>
                    <a:pt x="106463" y="132821"/>
                  </a:lnTo>
                  <a:lnTo>
                    <a:pt x="111068" y="115970"/>
                  </a:lnTo>
                  <a:lnTo>
                    <a:pt x="114139" y="110830"/>
                  </a:lnTo>
                  <a:lnTo>
                    <a:pt x="116186" y="113497"/>
                  </a:lnTo>
                  <a:lnTo>
                    <a:pt x="119471" y="161563"/>
                  </a:lnTo>
                  <a:lnTo>
                    <a:pt x="127319" y="212067"/>
                  </a:lnTo>
                  <a:lnTo>
                    <a:pt x="139293" y="258347"/>
                  </a:lnTo>
                  <a:lnTo>
                    <a:pt x="145143" y="266686"/>
                  </a:lnTo>
                  <a:lnTo>
                    <a:pt x="152090" y="270722"/>
                  </a:lnTo>
                  <a:lnTo>
                    <a:pt x="175124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092403" y="3396240"/>
              <a:ext cx="299466" cy="247705"/>
            </a:xfrm>
            <a:custGeom>
              <a:avLst/>
              <a:gdLst/>
              <a:ahLst/>
              <a:cxnLst/>
              <a:rect l="0" t="0" r="0" b="0"/>
              <a:pathLst>
                <a:path w="299466" h="247705">
                  <a:moveTo>
                    <a:pt x="10917" y="45272"/>
                  </a:moveTo>
                  <a:lnTo>
                    <a:pt x="10917" y="90581"/>
                  </a:lnTo>
                  <a:lnTo>
                    <a:pt x="10917" y="148242"/>
                  </a:lnTo>
                  <a:lnTo>
                    <a:pt x="10917" y="204599"/>
                  </a:lnTo>
                  <a:lnTo>
                    <a:pt x="10917" y="241516"/>
                  </a:lnTo>
                  <a:lnTo>
                    <a:pt x="9393" y="247704"/>
                  </a:lnTo>
                  <a:lnTo>
                    <a:pt x="6855" y="245736"/>
                  </a:lnTo>
                  <a:lnTo>
                    <a:pt x="1494" y="227298"/>
                  </a:lnTo>
                  <a:lnTo>
                    <a:pt x="0" y="182657"/>
                  </a:lnTo>
                  <a:lnTo>
                    <a:pt x="10052" y="130836"/>
                  </a:lnTo>
                  <a:lnTo>
                    <a:pt x="31651" y="79934"/>
                  </a:lnTo>
                  <a:lnTo>
                    <a:pt x="48570" y="55091"/>
                  </a:lnTo>
                  <a:lnTo>
                    <a:pt x="57347" y="51818"/>
                  </a:lnTo>
                  <a:lnTo>
                    <a:pt x="66246" y="54206"/>
                  </a:lnTo>
                  <a:lnTo>
                    <a:pt x="75226" y="60369"/>
                  </a:lnTo>
                  <a:lnTo>
                    <a:pt x="89265" y="79404"/>
                  </a:lnTo>
                  <a:lnTo>
                    <a:pt x="99060" y="106145"/>
                  </a:lnTo>
                  <a:lnTo>
                    <a:pt x="106097" y="160979"/>
                  </a:lnTo>
                  <a:lnTo>
                    <a:pt x="113143" y="192676"/>
                  </a:lnTo>
                  <a:lnTo>
                    <a:pt x="118677" y="196862"/>
                  </a:lnTo>
                  <a:lnTo>
                    <a:pt x="125414" y="193559"/>
                  </a:lnTo>
                  <a:lnTo>
                    <a:pt x="158119" y="144473"/>
                  </a:lnTo>
                  <a:lnTo>
                    <a:pt x="184873" y="93793"/>
                  </a:lnTo>
                  <a:lnTo>
                    <a:pt x="219687" y="33020"/>
                  </a:lnTo>
                  <a:lnTo>
                    <a:pt x="232183" y="4786"/>
                  </a:lnTo>
                  <a:lnTo>
                    <a:pt x="233077" y="0"/>
                  </a:lnTo>
                  <a:lnTo>
                    <a:pt x="230627" y="1379"/>
                  </a:lnTo>
                  <a:lnTo>
                    <a:pt x="225946" y="6869"/>
                  </a:lnTo>
                  <a:lnTo>
                    <a:pt x="219359" y="43711"/>
                  </a:lnTo>
                  <a:lnTo>
                    <a:pt x="225943" y="72000"/>
                  </a:lnTo>
                  <a:lnTo>
                    <a:pt x="240549" y="98285"/>
                  </a:lnTo>
                  <a:lnTo>
                    <a:pt x="292924" y="149547"/>
                  </a:lnTo>
                  <a:lnTo>
                    <a:pt x="297947" y="160493"/>
                  </a:lnTo>
                  <a:lnTo>
                    <a:pt x="299465" y="184842"/>
                  </a:lnTo>
                  <a:lnTo>
                    <a:pt x="293167" y="193163"/>
                  </a:lnTo>
                  <a:lnTo>
                    <a:pt x="244008" y="209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8487234" y="3167287"/>
              <a:ext cx="13712" cy="411337"/>
            </a:xfrm>
            <a:custGeom>
              <a:avLst/>
              <a:gdLst/>
              <a:ahLst/>
              <a:cxnLst/>
              <a:rect l="0" t="0" r="0" b="0"/>
              <a:pathLst>
                <a:path w="13712" h="411337">
                  <a:moveTo>
                    <a:pt x="0" y="0"/>
                  </a:moveTo>
                  <a:lnTo>
                    <a:pt x="1523" y="45310"/>
                  </a:lnTo>
                  <a:lnTo>
                    <a:pt x="9423" y="104495"/>
                  </a:lnTo>
                  <a:lnTo>
                    <a:pt x="11805" y="148007"/>
                  </a:lnTo>
                  <a:lnTo>
                    <a:pt x="12864" y="196799"/>
                  </a:lnTo>
                  <a:lnTo>
                    <a:pt x="13334" y="245907"/>
                  </a:lnTo>
                  <a:lnTo>
                    <a:pt x="13599" y="307814"/>
                  </a:lnTo>
                  <a:lnTo>
                    <a:pt x="13677" y="361705"/>
                  </a:lnTo>
                  <a:lnTo>
                    <a:pt x="1371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8560471" y="3304399"/>
              <a:ext cx="228410" cy="258237"/>
            </a:xfrm>
            <a:custGeom>
              <a:avLst/>
              <a:gdLst/>
              <a:ahLst/>
              <a:cxnLst/>
              <a:rect l="0" t="0" r="0" b="0"/>
              <a:pathLst>
                <a:path w="228410" h="258237">
                  <a:moveTo>
                    <a:pt x="105009" y="0"/>
                  </a:moveTo>
                  <a:lnTo>
                    <a:pt x="83172" y="14558"/>
                  </a:lnTo>
                  <a:lnTo>
                    <a:pt x="37894" y="76567"/>
                  </a:lnTo>
                  <a:lnTo>
                    <a:pt x="11121" y="135987"/>
                  </a:lnTo>
                  <a:lnTo>
                    <a:pt x="0" y="181975"/>
                  </a:lnTo>
                  <a:lnTo>
                    <a:pt x="768" y="230133"/>
                  </a:lnTo>
                  <a:lnTo>
                    <a:pt x="3522" y="244830"/>
                  </a:lnTo>
                  <a:lnTo>
                    <a:pt x="11452" y="253105"/>
                  </a:lnTo>
                  <a:lnTo>
                    <a:pt x="22832" y="257098"/>
                  </a:lnTo>
                  <a:lnTo>
                    <a:pt x="36513" y="258236"/>
                  </a:lnTo>
                  <a:lnTo>
                    <a:pt x="48680" y="254425"/>
                  </a:lnTo>
                  <a:lnTo>
                    <a:pt x="70325" y="238002"/>
                  </a:lnTo>
                  <a:lnTo>
                    <a:pt x="92362" y="195782"/>
                  </a:lnTo>
                  <a:lnTo>
                    <a:pt x="108540" y="144678"/>
                  </a:lnTo>
                  <a:lnTo>
                    <a:pt x="122982" y="90942"/>
                  </a:lnTo>
                  <a:lnTo>
                    <a:pt x="138464" y="38277"/>
                  </a:lnTo>
                  <a:lnTo>
                    <a:pt x="136128" y="44435"/>
                  </a:lnTo>
                  <a:lnTo>
                    <a:pt x="134685" y="105997"/>
                  </a:lnTo>
                  <a:lnTo>
                    <a:pt x="143594" y="158701"/>
                  </a:lnTo>
                  <a:lnTo>
                    <a:pt x="151611" y="189364"/>
                  </a:lnTo>
                  <a:lnTo>
                    <a:pt x="168378" y="214165"/>
                  </a:lnTo>
                  <a:lnTo>
                    <a:pt x="179247" y="225044"/>
                  </a:lnTo>
                  <a:lnTo>
                    <a:pt x="189541" y="230773"/>
                  </a:lnTo>
                  <a:lnTo>
                    <a:pt x="199450" y="233069"/>
                  </a:lnTo>
                  <a:lnTo>
                    <a:pt x="22840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12448" y="3085020"/>
              <a:ext cx="27256" cy="397626"/>
            </a:xfrm>
            <a:custGeom>
              <a:avLst/>
              <a:gdLst/>
              <a:ahLst/>
              <a:cxnLst/>
              <a:rect l="0" t="0" r="0" b="0"/>
              <a:pathLst>
                <a:path w="27256" h="397626">
                  <a:moveTo>
                    <a:pt x="13544" y="0"/>
                  </a:moveTo>
                  <a:lnTo>
                    <a:pt x="2692" y="48808"/>
                  </a:lnTo>
                  <a:lnTo>
                    <a:pt x="679" y="106378"/>
                  </a:lnTo>
                  <a:lnTo>
                    <a:pt x="210" y="155445"/>
                  </a:lnTo>
                  <a:lnTo>
                    <a:pt x="0" y="207722"/>
                  </a:lnTo>
                  <a:lnTo>
                    <a:pt x="3970" y="253301"/>
                  </a:lnTo>
                  <a:lnTo>
                    <a:pt x="14770" y="313221"/>
                  </a:lnTo>
                  <a:lnTo>
                    <a:pt x="23555" y="361444"/>
                  </a:lnTo>
                  <a:lnTo>
                    <a:pt x="27255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8857436" y="3290688"/>
              <a:ext cx="205669" cy="68557"/>
            </a:xfrm>
            <a:custGeom>
              <a:avLst/>
              <a:gdLst/>
              <a:ahLst/>
              <a:cxnLst/>
              <a:rect l="0" t="0" r="0" b="0"/>
              <a:pathLst>
                <a:path w="205669" h="68557">
                  <a:moveTo>
                    <a:pt x="0" y="68556"/>
                  </a:moveTo>
                  <a:lnTo>
                    <a:pt x="34363" y="48187"/>
                  </a:lnTo>
                  <a:lnTo>
                    <a:pt x="81108" y="32729"/>
                  </a:lnTo>
                  <a:lnTo>
                    <a:pt x="133552" y="18500"/>
                  </a:lnTo>
                  <a:lnTo>
                    <a:pt x="189618" y="410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127430" y="3250304"/>
              <a:ext cx="237322" cy="187297"/>
            </a:xfrm>
            <a:custGeom>
              <a:avLst/>
              <a:gdLst/>
              <a:ahLst/>
              <a:cxnLst/>
              <a:rect l="0" t="0" r="0" b="0"/>
              <a:pathLst>
                <a:path w="237322" h="187297">
                  <a:moveTo>
                    <a:pt x="4230" y="81518"/>
                  </a:moveTo>
                  <a:lnTo>
                    <a:pt x="54203" y="43350"/>
                  </a:lnTo>
                  <a:lnTo>
                    <a:pt x="74559" y="9778"/>
                  </a:lnTo>
                  <a:lnTo>
                    <a:pt x="72444" y="3222"/>
                  </a:lnTo>
                  <a:lnTo>
                    <a:pt x="64941" y="375"/>
                  </a:lnTo>
                  <a:lnTo>
                    <a:pt x="53845" y="0"/>
                  </a:lnTo>
                  <a:lnTo>
                    <a:pt x="43401" y="5844"/>
                  </a:lnTo>
                  <a:lnTo>
                    <a:pt x="23671" y="28588"/>
                  </a:lnTo>
                  <a:lnTo>
                    <a:pt x="2712" y="68374"/>
                  </a:lnTo>
                  <a:lnTo>
                    <a:pt x="0" y="99544"/>
                  </a:lnTo>
                  <a:lnTo>
                    <a:pt x="5397" y="130663"/>
                  </a:lnTo>
                  <a:lnTo>
                    <a:pt x="17952" y="154651"/>
                  </a:lnTo>
                  <a:lnTo>
                    <a:pt x="37751" y="171405"/>
                  </a:lnTo>
                  <a:lnTo>
                    <a:pt x="49429" y="178006"/>
                  </a:lnTo>
                  <a:lnTo>
                    <a:pt x="102259" y="187296"/>
                  </a:lnTo>
                  <a:lnTo>
                    <a:pt x="151598" y="182770"/>
                  </a:lnTo>
                  <a:lnTo>
                    <a:pt x="214068" y="178538"/>
                  </a:lnTo>
                  <a:lnTo>
                    <a:pt x="237321" y="1774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487234" y="3139865"/>
            <a:ext cx="1643495" cy="918991"/>
            <a:chOff x="8487234" y="3139865"/>
            <a:chExt cx="1643495" cy="918991"/>
          </a:xfrm>
        </p:grpSpPr>
        <p:sp>
          <p:nvSpPr>
            <p:cNvPr id="101" name="Freeform 100"/>
            <p:cNvSpPr/>
            <p:nvPr/>
          </p:nvSpPr>
          <p:spPr>
            <a:xfrm>
              <a:off x="8487234" y="3660891"/>
              <a:ext cx="205669" cy="271537"/>
            </a:xfrm>
            <a:custGeom>
              <a:avLst/>
              <a:gdLst/>
              <a:ahLst/>
              <a:cxnLst/>
              <a:rect l="0" t="0" r="0" b="0"/>
              <a:pathLst>
                <a:path w="205669" h="271537">
                  <a:moveTo>
                    <a:pt x="0" y="0"/>
                  </a:moveTo>
                  <a:lnTo>
                    <a:pt x="0" y="45309"/>
                  </a:lnTo>
                  <a:lnTo>
                    <a:pt x="0" y="104494"/>
                  </a:lnTo>
                  <a:lnTo>
                    <a:pt x="0" y="148006"/>
                  </a:lnTo>
                  <a:lnTo>
                    <a:pt x="7279" y="208050"/>
                  </a:lnTo>
                  <a:lnTo>
                    <a:pt x="19084" y="257156"/>
                  </a:lnTo>
                  <a:lnTo>
                    <a:pt x="26433" y="265892"/>
                  </a:lnTo>
                  <a:lnTo>
                    <a:pt x="35904" y="270193"/>
                  </a:lnTo>
                  <a:lnTo>
                    <a:pt x="46788" y="271536"/>
                  </a:lnTo>
                  <a:lnTo>
                    <a:pt x="57090" y="267862"/>
                  </a:lnTo>
                  <a:lnTo>
                    <a:pt x="76663" y="251591"/>
                  </a:lnTo>
                  <a:lnTo>
                    <a:pt x="114056" y="192959"/>
                  </a:lnTo>
                  <a:lnTo>
                    <a:pt x="140098" y="142148"/>
                  </a:lnTo>
                  <a:lnTo>
                    <a:pt x="163319" y="79199"/>
                  </a:lnTo>
                  <a:lnTo>
                    <a:pt x="170088" y="58052"/>
                  </a:lnTo>
                  <a:lnTo>
                    <a:pt x="165567" y="118594"/>
                  </a:lnTo>
                  <a:lnTo>
                    <a:pt x="172119" y="163110"/>
                  </a:lnTo>
                  <a:lnTo>
                    <a:pt x="205668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802591" y="3619796"/>
              <a:ext cx="168849" cy="439060"/>
            </a:xfrm>
            <a:custGeom>
              <a:avLst/>
              <a:gdLst/>
              <a:ahLst/>
              <a:cxnLst/>
              <a:rect l="0" t="0" r="0" b="0"/>
              <a:pathLst>
                <a:path w="168849" h="439060">
                  <a:moveTo>
                    <a:pt x="0" y="95940"/>
                  </a:moveTo>
                  <a:lnTo>
                    <a:pt x="0" y="142772"/>
                  </a:lnTo>
                  <a:lnTo>
                    <a:pt x="0" y="186833"/>
                  </a:lnTo>
                  <a:lnTo>
                    <a:pt x="0" y="236886"/>
                  </a:lnTo>
                  <a:lnTo>
                    <a:pt x="1524" y="288077"/>
                  </a:lnTo>
                  <a:lnTo>
                    <a:pt x="7279" y="336220"/>
                  </a:lnTo>
                  <a:lnTo>
                    <a:pt x="19084" y="391591"/>
                  </a:lnTo>
                  <a:lnTo>
                    <a:pt x="32231" y="436944"/>
                  </a:lnTo>
                  <a:lnTo>
                    <a:pt x="33675" y="439059"/>
                  </a:lnTo>
                  <a:lnTo>
                    <a:pt x="25047" y="387722"/>
                  </a:lnTo>
                  <a:lnTo>
                    <a:pt x="18750" y="345975"/>
                  </a:lnTo>
                  <a:lnTo>
                    <a:pt x="15951" y="296951"/>
                  </a:lnTo>
                  <a:lnTo>
                    <a:pt x="14706" y="244693"/>
                  </a:lnTo>
                  <a:lnTo>
                    <a:pt x="14154" y="194045"/>
                  </a:lnTo>
                  <a:lnTo>
                    <a:pt x="13908" y="151222"/>
                  </a:lnTo>
                  <a:lnTo>
                    <a:pt x="21924" y="107814"/>
                  </a:lnTo>
                  <a:lnTo>
                    <a:pt x="43567" y="48676"/>
                  </a:lnTo>
                  <a:lnTo>
                    <a:pt x="62021" y="20089"/>
                  </a:lnTo>
                  <a:lnTo>
                    <a:pt x="85456" y="2305"/>
                  </a:lnTo>
                  <a:lnTo>
                    <a:pt x="96581" y="0"/>
                  </a:lnTo>
                  <a:lnTo>
                    <a:pt x="107045" y="1510"/>
                  </a:lnTo>
                  <a:lnTo>
                    <a:pt x="126796" y="11314"/>
                  </a:lnTo>
                  <a:lnTo>
                    <a:pt x="145730" y="25828"/>
                  </a:lnTo>
                  <a:lnTo>
                    <a:pt x="166241" y="58407"/>
                  </a:lnTo>
                  <a:lnTo>
                    <a:pt x="168848" y="83829"/>
                  </a:lnTo>
                  <a:lnTo>
                    <a:pt x="163404" y="110362"/>
                  </a:lnTo>
                  <a:lnTo>
                    <a:pt x="135084" y="164636"/>
                  </a:lnTo>
                  <a:lnTo>
                    <a:pt x="116406" y="188933"/>
                  </a:lnTo>
                  <a:lnTo>
                    <a:pt x="92870" y="204810"/>
                  </a:lnTo>
                  <a:lnTo>
                    <a:pt x="67175" y="212882"/>
                  </a:lnTo>
                  <a:lnTo>
                    <a:pt x="27423" y="219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9200216" y="3439424"/>
              <a:ext cx="210814" cy="336282"/>
            </a:xfrm>
            <a:custGeom>
              <a:avLst/>
              <a:gdLst/>
              <a:ahLst/>
              <a:cxnLst/>
              <a:rect l="0" t="0" r="0" b="0"/>
              <a:pathLst>
                <a:path w="210814" h="336282">
                  <a:moveTo>
                    <a:pt x="41134" y="15799"/>
                  </a:moveTo>
                  <a:lnTo>
                    <a:pt x="55691" y="1241"/>
                  </a:lnTo>
                  <a:lnTo>
                    <a:pt x="64550" y="0"/>
                  </a:lnTo>
                  <a:lnTo>
                    <a:pt x="86581" y="6745"/>
                  </a:lnTo>
                  <a:lnTo>
                    <a:pt x="107545" y="23963"/>
                  </a:lnTo>
                  <a:lnTo>
                    <a:pt x="117401" y="34953"/>
                  </a:lnTo>
                  <a:lnTo>
                    <a:pt x="122448" y="46850"/>
                  </a:lnTo>
                  <a:lnTo>
                    <a:pt x="123993" y="72256"/>
                  </a:lnTo>
                  <a:lnTo>
                    <a:pt x="109019" y="112255"/>
                  </a:lnTo>
                  <a:lnTo>
                    <a:pt x="100102" y="119713"/>
                  </a:lnTo>
                  <a:lnTo>
                    <a:pt x="89587" y="123161"/>
                  </a:lnTo>
                  <a:lnTo>
                    <a:pt x="78006" y="123937"/>
                  </a:lnTo>
                  <a:lnTo>
                    <a:pt x="73333" y="121407"/>
                  </a:lnTo>
                  <a:lnTo>
                    <a:pt x="73264" y="116674"/>
                  </a:lnTo>
                  <a:lnTo>
                    <a:pt x="76265" y="110471"/>
                  </a:lnTo>
                  <a:lnTo>
                    <a:pt x="91787" y="99517"/>
                  </a:lnTo>
                  <a:lnTo>
                    <a:pt x="102325" y="94463"/>
                  </a:lnTo>
                  <a:lnTo>
                    <a:pt x="126222" y="92910"/>
                  </a:lnTo>
                  <a:lnTo>
                    <a:pt x="150554" y="98821"/>
                  </a:lnTo>
                  <a:lnTo>
                    <a:pt x="171524" y="111605"/>
                  </a:lnTo>
                  <a:lnTo>
                    <a:pt x="186938" y="131506"/>
                  </a:lnTo>
                  <a:lnTo>
                    <a:pt x="209247" y="181522"/>
                  </a:lnTo>
                  <a:lnTo>
                    <a:pt x="210813" y="208284"/>
                  </a:lnTo>
                  <a:lnTo>
                    <a:pt x="204908" y="235413"/>
                  </a:lnTo>
                  <a:lnTo>
                    <a:pt x="192126" y="262705"/>
                  </a:lnTo>
                  <a:lnTo>
                    <a:pt x="160522" y="296486"/>
                  </a:lnTo>
                  <a:lnTo>
                    <a:pt x="108897" y="324251"/>
                  </a:lnTo>
                  <a:lnTo>
                    <a:pt x="81915" y="334689"/>
                  </a:lnTo>
                  <a:lnTo>
                    <a:pt x="54689" y="336281"/>
                  </a:lnTo>
                  <a:lnTo>
                    <a:pt x="0" y="331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9481523" y="3482645"/>
              <a:ext cx="143742" cy="233092"/>
            </a:xfrm>
            <a:custGeom>
              <a:avLst/>
              <a:gdLst/>
              <a:ahLst/>
              <a:cxnLst/>
              <a:rect l="0" t="0" r="0" b="0"/>
              <a:pathLst>
                <a:path w="143742" h="233092">
                  <a:moveTo>
                    <a:pt x="20340" y="0"/>
                  </a:moveTo>
                  <a:lnTo>
                    <a:pt x="5424" y="48807"/>
                  </a:lnTo>
                  <a:lnTo>
                    <a:pt x="0" y="81107"/>
                  </a:lnTo>
                  <a:lnTo>
                    <a:pt x="5510" y="132029"/>
                  </a:lnTo>
                  <a:lnTo>
                    <a:pt x="18316" y="175216"/>
                  </a:lnTo>
                  <a:lnTo>
                    <a:pt x="32644" y="197720"/>
                  </a:lnTo>
                  <a:lnTo>
                    <a:pt x="42254" y="201893"/>
                  </a:lnTo>
                  <a:lnTo>
                    <a:pt x="53231" y="201628"/>
                  </a:lnTo>
                  <a:lnTo>
                    <a:pt x="65119" y="198404"/>
                  </a:lnTo>
                  <a:lnTo>
                    <a:pt x="74568" y="191685"/>
                  </a:lnTo>
                  <a:lnTo>
                    <a:pt x="89129" y="172031"/>
                  </a:lnTo>
                  <a:lnTo>
                    <a:pt x="105893" y="120713"/>
                  </a:lnTo>
                  <a:lnTo>
                    <a:pt x="114259" y="58264"/>
                  </a:lnTo>
                  <a:lnTo>
                    <a:pt x="114945" y="60171"/>
                  </a:lnTo>
                  <a:lnTo>
                    <a:pt x="116046" y="114297"/>
                  </a:lnTo>
                  <a:lnTo>
                    <a:pt x="116238" y="169116"/>
                  </a:lnTo>
                  <a:lnTo>
                    <a:pt x="124407" y="197548"/>
                  </a:lnTo>
                  <a:lnTo>
                    <a:pt x="143741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9696678" y="3459997"/>
              <a:ext cx="134255" cy="159761"/>
            </a:xfrm>
            <a:custGeom>
              <a:avLst/>
              <a:gdLst/>
              <a:ahLst/>
              <a:cxnLst/>
              <a:rect l="0" t="0" r="0" b="0"/>
              <a:pathLst>
                <a:path w="134255" h="159761">
                  <a:moveTo>
                    <a:pt x="10853" y="22648"/>
                  </a:moveTo>
                  <a:lnTo>
                    <a:pt x="0" y="82308"/>
                  </a:lnTo>
                  <a:lnTo>
                    <a:pt x="2051" y="133764"/>
                  </a:lnTo>
                  <a:lnTo>
                    <a:pt x="4985" y="151571"/>
                  </a:lnTo>
                  <a:lnTo>
                    <a:pt x="6941" y="155824"/>
                  </a:lnTo>
                  <a:lnTo>
                    <a:pt x="24895" y="95914"/>
                  </a:lnTo>
                  <a:lnTo>
                    <a:pt x="41589" y="44188"/>
                  </a:lnTo>
                  <a:lnTo>
                    <a:pt x="63463" y="4824"/>
                  </a:lnTo>
                  <a:lnTo>
                    <a:pt x="71825" y="101"/>
                  </a:lnTo>
                  <a:lnTo>
                    <a:pt x="80446" y="0"/>
                  </a:lnTo>
                  <a:lnTo>
                    <a:pt x="89242" y="2979"/>
                  </a:lnTo>
                  <a:lnTo>
                    <a:pt x="103076" y="18477"/>
                  </a:lnTo>
                  <a:lnTo>
                    <a:pt x="124371" y="65666"/>
                  </a:lnTo>
                  <a:lnTo>
                    <a:pt x="132301" y="125374"/>
                  </a:lnTo>
                  <a:lnTo>
                    <a:pt x="134254" y="159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899487" y="3427800"/>
              <a:ext cx="13713" cy="233092"/>
            </a:xfrm>
            <a:custGeom>
              <a:avLst/>
              <a:gdLst/>
              <a:ahLst/>
              <a:cxnLst/>
              <a:rect l="0" t="0" r="0" b="0"/>
              <a:pathLst>
                <a:path w="13713" h="233092">
                  <a:moveTo>
                    <a:pt x="13712" y="0"/>
                  </a:moveTo>
                  <a:lnTo>
                    <a:pt x="2859" y="48808"/>
                  </a:lnTo>
                  <a:lnTo>
                    <a:pt x="847" y="98253"/>
                  </a:lnTo>
                  <a:lnTo>
                    <a:pt x="251" y="151497"/>
                  </a:lnTo>
                  <a:lnTo>
                    <a:pt x="75" y="197743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885776" y="334553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009177" y="3139865"/>
              <a:ext cx="27424" cy="356492"/>
            </a:xfrm>
            <a:custGeom>
              <a:avLst/>
              <a:gdLst/>
              <a:ahLst/>
              <a:cxnLst/>
              <a:rect l="0" t="0" r="0" b="0"/>
              <a:pathLst>
                <a:path w="27424" h="356492">
                  <a:moveTo>
                    <a:pt x="0" y="0"/>
                  </a:moveTo>
                  <a:lnTo>
                    <a:pt x="0" y="43673"/>
                  </a:lnTo>
                  <a:lnTo>
                    <a:pt x="4062" y="85427"/>
                  </a:lnTo>
                  <a:lnTo>
                    <a:pt x="9422" y="130899"/>
                  </a:lnTo>
                  <a:lnTo>
                    <a:pt x="11805" y="181578"/>
                  </a:lnTo>
                  <a:lnTo>
                    <a:pt x="12864" y="226446"/>
                  </a:lnTo>
                  <a:lnTo>
                    <a:pt x="17523" y="281904"/>
                  </a:lnTo>
                  <a:lnTo>
                    <a:pt x="24490" y="323219"/>
                  </a:lnTo>
                  <a:lnTo>
                    <a:pt x="27423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9981754" y="3274230"/>
              <a:ext cx="148975" cy="276972"/>
            </a:xfrm>
            <a:custGeom>
              <a:avLst/>
              <a:gdLst/>
              <a:ahLst/>
              <a:cxnLst/>
              <a:rect l="0" t="0" r="0" b="0"/>
              <a:pathLst>
                <a:path w="148975" h="276972">
                  <a:moveTo>
                    <a:pt x="0" y="98725"/>
                  </a:moveTo>
                  <a:lnTo>
                    <a:pt x="23417" y="67409"/>
                  </a:lnTo>
                  <a:lnTo>
                    <a:pt x="76267" y="21118"/>
                  </a:lnTo>
                  <a:lnTo>
                    <a:pt x="111975" y="912"/>
                  </a:lnTo>
                  <a:lnTo>
                    <a:pt x="117308" y="0"/>
                  </a:lnTo>
                  <a:lnTo>
                    <a:pt x="117816" y="2439"/>
                  </a:lnTo>
                  <a:lnTo>
                    <a:pt x="93439" y="38028"/>
                  </a:lnTo>
                  <a:lnTo>
                    <a:pt x="93835" y="61085"/>
                  </a:lnTo>
                  <a:lnTo>
                    <a:pt x="107214" y="82504"/>
                  </a:lnTo>
                  <a:lnTo>
                    <a:pt x="145764" y="121082"/>
                  </a:lnTo>
                  <a:lnTo>
                    <a:pt x="148974" y="133435"/>
                  </a:lnTo>
                  <a:lnTo>
                    <a:pt x="144416" y="163411"/>
                  </a:lnTo>
                  <a:lnTo>
                    <a:pt x="117440" y="207268"/>
                  </a:lnTo>
                  <a:lnTo>
                    <a:pt x="73038" y="257842"/>
                  </a:lnTo>
                  <a:lnTo>
                    <a:pt x="54846" y="2769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Freeform 110"/>
          <p:cNvSpPr/>
          <p:nvPr/>
        </p:nvSpPr>
        <p:spPr>
          <a:xfrm>
            <a:off x="603293" y="685560"/>
            <a:ext cx="1288854" cy="534738"/>
          </a:xfrm>
          <a:custGeom>
            <a:avLst/>
            <a:gdLst/>
            <a:ahLst/>
            <a:cxnLst/>
            <a:rect l="0" t="0" r="0" b="0"/>
            <a:pathLst>
              <a:path w="1288854" h="534738">
                <a:moveTo>
                  <a:pt x="0" y="534737"/>
                </a:moveTo>
                <a:lnTo>
                  <a:pt x="45447" y="477485"/>
                </a:lnTo>
                <a:lnTo>
                  <a:pt x="90824" y="438045"/>
                </a:lnTo>
                <a:lnTo>
                  <a:pt x="150142" y="397414"/>
                </a:lnTo>
                <a:lnTo>
                  <a:pt x="201404" y="370986"/>
                </a:lnTo>
                <a:lnTo>
                  <a:pt x="259670" y="337462"/>
                </a:lnTo>
                <a:lnTo>
                  <a:pt x="319254" y="301499"/>
                </a:lnTo>
                <a:lnTo>
                  <a:pt x="371357" y="278243"/>
                </a:lnTo>
                <a:lnTo>
                  <a:pt x="429452" y="257641"/>
                </a:lnTo>
                <a:lnTo>
                  <a:pt x="490846" y="232240"/>
                </a:lnTo>
                <a:lnTo>
                  <a:pt x="551693" y="205416"/>
                </a:lnTo>
                <a:lnTo>
                  <a:pt x="595594" y="188798"/>
                </a:lnTo>
                <a:lnTo>
                  <a:pt x="640497" y="176334"/>
                </a:lnTo>
                <a:lnTo>
                  <a:pt x="685845" y="161654"/>
                </a:lnTo>
                <a:lnTo>
                  <a:pt x="732914" y="144972"/>
                </a:lnTo>
                <a:lnTo>
                  <a:pt x="784303" y="127402"/>
                </a:lnTo>
                <a:lnTo>
                  <a:pt x="833549" y="113499"/>
                </a:lnTo>
                <a:lnTo>
                  <a:pt x="880828" y="102242"/>
                </a:lnTo>
                <a:lnTo>
                  <a:pt x="927231" y="92161"/>
                </a:lnTo>
                <a:lnTo>
                  <a:pt x="988902" y="70641"/>
                </a:lnTo>
                <a:lnTo>
                  <a:pt x="1045770" y="52246"/>
                </a:lnTo>
                <a:lnTo>
                  <a:pt x="1101214" y="37148"/>
                </a:lnTo>
                <a:lnTo>
                  <a:pt x="1148958" y="23025"/>
                </a:lnTo>
                <a:lnTo>
                  <a:pt x="1206607" y="9192"/>
                </a:lnTo>
                <a:lnTo>
                  <a:pt x="1241635" y="4085"/>
                </a:lnTo>
                <a:lnTo>
                  <a:pt x="128885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95250" y="1453387"/>
            <a:ext cx="918651" cy="438760"/>
          </a:xfrm>
          <a:custGeom>
            <a:avLst/>
            <a:gdLst/>
            <a:ahLst/>
            <a:cxnLst/>
            <a:rect l="0" t="0" r="0" b="0"/>
            <a:pathLst>
              <a:path w="918651" h="438760">
                <a:moveTo>
                  <a:pt x="0" y="438759"/>
                </a:moveTo>
                <a:lnTo>
                  <a:pt x="7278" y="416922"/>
                </a:lnTo>
                <a:lnTo>
                  <a:pt x="27102" y="398077"/>
                </a:lnTo>
                <a:lnTo>
                  <a:pt x="89483" y="353872"/>
                </a:lnTo>
                <a:lnTo>
                  <a:pt x="149745" y="321861"/>
                </a:lnTo>
                <a:lnTo>
                  <a:pt x="208558" y="283747"/>
                </a:lnTo>
                <a:lnTo>
                  <a:pt x="271635" y="250940"/>
                </a:lnTo>
                <a:lnTo>
                  <a:pt x="328557" y="222059"/>
                </a:lnTo>
                <a:lnTo>
                  <a:pt x="377329" y="195967"/>
                </a:lnTo>
                <a:lnTo>
                  <a:pt x="440505" y="161377"/>
                </a:lnTo>
                <a:lnTo>
                  <a:pt x="498352" y="141932"/>
                </a:lnTo>
                <a:lnTo>
                  <a:pt x="548839" y="119074"/>
                </a:lnTo>
                <a:lnTo>
                  <a:pt x="607640" y="100452"/>
                </a:lnTo>
                <a:lnTo>
                  <a:pt x="658410" y="77838"/>
                </a:lnTo>
                <a:lnTo>
                  <a:pt x="718818" y="59288"/>
                </a:lnTo>
                <a:lnTo>
                  <a:pt x="775989" y="36695"/>
                </a:lnTo>
                <a:lnTo>
                  <a:pt x="829999" y="19675"/>
                </a:lnTo>
                <a:lnTo>
                  <a:pt x="885904" y="4338"/>
                </a:lnTo>
                <a:lnTo>
                  <a:pt x="918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17004" y="2289771"/>
            <a:ext cx="964050" cy="568205"/>
          </a:xfrm>
          <a:custGeom>
            <a:avLst/>
            <a:gdLst/>
            <a:ahLst/>
            <a:cxnLst/>
            <a:rect l="0" t="0" r="0" b="0"/>
            <a:pathLst>
              <a:path w="964050" h="568205">
                <a:moveTo>
                  <a:pt x="438758" y="0"/>
                </a:moveTo>
                <a:lnTo>
                  <a:pt x="383161" y="4062"/>
                </a:lnTo>
                <a:lnTo>
                  <a:pt x="321642" y="19084"/>
                </a:lnTo>
                <a:lnTo>
                  <a:pt x="278540" y="35904"/>
                </a:lnTo>
                <a:lnTo>
                  <a:pt x="215072" y="71069"/>
                </a:lnTo>
                <a:lnTo>
                  <a:pt x="152681" y="123897"/>
                </a:lnTo>
                <a:lnTo>
                  <a:pt x="97869" y="179867"/>
                </a:lnTo>
                <a:lnTo>
                  <a:pt x="65900" y="230354"/>
                </a:lnTo>
                <a:lnTo>
                  <a:pt x="38654" y="282385"/>
                </a:lnTo>
                <a:lnTo>
                  <a:pt x="21779" y="328947"/>
                </a:lnTo>
                <a:lnTo>
                  <a:pt x="17625" y="383708"/>
                </a:lnTo>
                <a:lnTo>
                  <a:pt x="22052" y="431050"/>
                </a:lnTo>
                <a:lnTo>
                  <a:pt x="37224" y="466309"/>
                </a:lnTo>
                <a:lnTo>
                  <a:pt x="71460" y="503290"/>
                </a:lnTo>
                <a:lnTo>
                  <a:pt x="131253" y="543082"/>
                </a:lnTo>
                <a:lnTo>
                  <a:pt x="183789" y="556507"/>
                </a:lnTo>
                <a:lnTo>
                  <a:pt x="237949" y="567763"/>
                </a:lnTo>
                <a:lnTo>
                  <a:pt x="282477" y="568204"/>
                </a:lnTo>
                <a:lnTo>
                  <a:pt x="331214" y="564846"/>
                </a:lnTo>
                <a:lnTo>
                  <a:pt x="378265" y="563353"/>
                </a:lnTo>
                <a:lnTo>
                  <a:pt x="424568" y="558627"/>
                </a:lnTo>
                <a:lnTo>
                  <a:pt x="470538" y="551448"/>
                </a:lnTo>
                <a:lnTo>
                  <a:pt x="516361" y="543180"/>
                </a:lnTo>
                <a:lnTo>
                  <a:pt x="562117" y="530364"/>
                </a:lnTo>
                <a:lnTo>
                  <a:pt x="607845" y="516035"/>
                </a:lnTo>
                <a:lnTo>
                  <a:pt x="653559" y="504588"/>
                </a:lnTo>
                <a:lnTo>
                  <a:pt x="699268" y="490360"/>
                </a:lnTo>
                <a:lnTo>
                  <a:pt x="743450" y="473880"/>
                </a:lnTo>
                <a:lnTo>
                  <a:pt x="801061" y="447472"/>
                </a:lnTo>
                <a:lnTo>
                  <a:pt x="862245" y="411251"/>
                </a:lnTo>
                <a:lnTo>
                  <a:pt x="911063" y="374756"/>
                </a:lnTo>
                <a:lnTo>
                  <a:pt x="940609" y="340066"/>
                </a:lnTo>
                <a:lnTo>
                  <a:pt x="961381" y="293563"/>
                </a:lnTo>
                <a:lnTo>
                  <a:pt x="964049" y="263014"/>
                </a:lnTo>
                <a:lnTo>
                  <a:pt x="957109" y="231155"/>
                </a:lnTo>
                <a:lnTo>
                  <a:pt x="927507" y="174963"/>
                </a:lnTo>
                <a:lnTo>
                  <a:pt x="876558" y="126363"/>
                </a:lnTo>
                <a:lnTo>
                  <a:pt x="848145" y="107959"/>
                </a:lnTo>
                <a:lnTo>
                  <a:pt x="797888" y="87509"/>
                </a:lnTo>
                <a:lnTo>
                  <a:pt x="742879" y="64354"/>
                </a:lnTo>
                <a:lnTo>
                  <a:pt x="700879" y="52469"/>
                </a:lnTo>
                <a:lnTo>
                  <a:pt x="656821" y="46171"/>
                </a:lnTo>
                <a:lnTo>
                  <a:pt x="611849" y="43372"/>
                </a:lnTo>
                <a:lnTo>
                  <a:pt x="566470" y="42128"/>
                </a:lnTo>
                <a:lnTo>
                  <a:pt x="505375" y="41428"/>
                </a:lnTo>
                <a:lnTo>
                  <a:pt x="463288" y="45327"/>
                </a:lnTo>
                <a:lnTo>
                  <a:pt x="417668" y="53661"/>
                </a:lnTo>
                <a:lnTo>
                  <a:pt x="366923" y="67522"/>
                </a:lnTo>
                <a:lnTo>
                  <a:pt x="317963" y="87901"/>
                </a:lnTo>
                <a:lnTo>
                  <a:pt x="269288" y="112193"/>
                </a:lnTo>
                <a:lnTo>
                  <a:pt x="217185" y="138225"/>
                </a:lnTo>
                <a:lnTo>
                  <a:pt x="167622" y="173154"/>
                </a:lnTo>
                <a:lnTo>
                  <a:pt x="117156" y="215593"/>
                </a:lnTo>
                <a:lnTo>
                  <a:pt x="59179" y="264923"/>
                </a:lnTo>
                <a:lnTo>
                  <a:pt x="0" y="3153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317500"/>
            <a:ext cx="7137400" cy="876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39700" y="368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550" y="1282700"/>
            <a:ext cx="2926461" cy="25627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778500"/>
            <a:ext cx="8915400" cy="1181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03200" y="5791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50" y="9639300"/>
            <a:ext cx="3560826" cy="5312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279400" y="97282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440799" y="6841998"/>
            <a:ext cx="792989" cy="334265"/>
          </a:xfrm>
          <a:custGeom>
            <a:avLst/>
            <a:gdLst/>
            <a:ahLst/>
            <a:cxnLst/>
            <a:rect l="0" t="0" r="0" b="0"/>
            <a:pathLst>
              <a:path w="792989" h="334265">
                <a:moveTo>
                  <a:pt x="0" y="0"/>
                </a:moveTo>
                <a:lnTo>
                  <a:pt x="792988" y="0"/>
                </a:lnTo>
                <a:lnTo>
                  <a:pt x="792988" y="334264"/>
                </a:lnTo>
                <a:lnTo>
                  <a:pt x="0" y="33426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543669" y="6833362"/>
            <a:ext cx="684150" cy="396495"/>
          </a:xfrm>
          <a:custGeom>
            <a:avLst/>
            <a:gdLst/>
            <a:ahLst/>
            <a:cxnLst/>
            <a:rect l="0" t="0" r="0" b="0"/>
            <a:pathLst>
              <a:path w="684150" h="396495">
                <a:moveTo>
                  <a:pt x="0" y="0"/>
                </a:moveTo>
                <a:lnTo>
                  <a:pt x="684149" y="0"/>
                </a:lnTo>
                <a:lnTo>
                  <a:pt x="684149" y="396494"/>
                </a:lnTo>
                <a:lnTo>
                  <a:pt x="0" y="39649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50" y="12782550"/>
            <a:ext cx="3340100" cy="48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406400" y="12903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5d.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40405" y="1398543"/>
            <a:ext cx="1796168" cy="699272"/>
            <a:chOff x="740405" y="1398543"/>
            <a:chExt cx="1796168" cy="699272"/>
          </a:xfrm>
        </p:grpSpPr>
        <p:sp>
          <p:nvSpPr>
            <p:cNvPr id="13" name="Freeform 12"/>
            <p:cNvSpPr/>
            <p:nvPr/>
          </p:nvSpPr>
          <p:spPr>
            <a:xfrm>
              <a:off x="740405" y="1453387"/>
              <a:ext cx="274225" cy="566111"/>
            </a:xfrm>
            <a:custGeom>
              <a:avLst/>
              <a:gdLst/>
              <a:ahLst/>
              <a:cxnLst/>
              <a:rect l="0" t="0" r="0" b="0"/>
              <a:pathLst>
                <a:path w="274225" h="566111">
                  <a:moveTo>
                    <a:pt x="0" y="13712"/>
                  </a:moveTo>
                  <a:lnTo>
                    <a:pt x="10946" y="59021"/>
                  </a:lnTo>
                  <a:lnTo>
                    <a:pt x="23387" y="115159"/>
                  </a:lnTo>
                  <a:lnTo>
                    <a:pt x="38245" y="163616"/>
                  </a:lnTo>
                  <a:lnTo>
                    <a:pt x="59744" y="214368"/>
                  </a:lnTo>
                  <a:lnTo>
                    <a:pt x="77963" y="262075"/>
                  </a:lnTo>
                  <a:lnTo>
                    <a:pt x="100459" y="320053"/>
                  </a:lnTo>
                  <a:lnTo>
                    <a:pt x="118973" y="370578"/>
                  </a:lnTo>
                  <a:lnTo>
                    <a:pt x="143079" y="430914"/>
                  </a:lnTo>
                  <a:lnTo>
                    <a:pt x="167995" y="486540"/>
                  </a:lnTo>
                  <a:lnTo>
                    <a:pt x="190835" y="547053"/>
                  </a:lnTo>
                  <a:lnTo>
                    <a:pt x="195779" y="561230"/>
                  </a:lnTo>
                  <a:lnTo>
                    <a:pt x="200599" y="566110"/>
                  </a:lnTo>
                  <a:lnTo>
                    <a:pt x="205335" y="564793"/>
                  </a:lnTo>
                  <a:lnTo>
                    <a:pt x="210017" y="559345"/>
                  </a:lnTo>
                  <a:lnTo>
                    <a:pt x="228476" y="506815"/>
                  </a:lnTo>
                  <a:lnTo>
                    <a:pt x="242218" y="457062"/>
                  </a:lnTo>
                  <a:lnTo>
                    <a:pt x="255938" y="409650"/>
                  </a:lnTo>
                  <a:lnTo>
                    <a:pt x="268129" y="348713"/>
                  </a:lnTo>
                  <a:lnTo>
                    <a:pt x="271515" y="304791"/>
                  </a:lnTo>
                  <a:lnTo>
                    <a:pt x="273020" y="259880"/>
                  </a:lnTo>
                  <a:lnTo>
                    <a:pt x="273689" y="216051"/>
                  </a:lnTo>
                  <a:lnTo>
                    <a:pt x="274065" y="157116"/>
                  </a:lnTo>
                  <a:lnTo>
                    <a:pt x="274177" y="101059"/>
                  </a:lnTo>
                  <a:lnTo>
                    <a:pt x="274210" y="48903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88724" y="1595502"/>
              <a:ext cx="227552" cy="333779"/>
            </a:xfrm>
            <a:custGeom>
              <a:avLst/>
              <a:gdLst/>
              <a:ahLst/>
              <a:cxnLst/>
              <a:rect l="0" t="0" r="0" b="0"/>
              <a:pathLst>
                <a:path w="227552" h="333779">
                  <a:moveTo>
                    <a:pt x="49306" y="228088"/>
                  </a:moveTo>
                  <a:lnTo>
                    <a:pt x="69675" y="204672"/>
                  </a:lnTo>
                  <a:lnTo>
                    <a:pt x="101962" y="151821"/>
                  </a:lnTo>
                  <a:lnTo>
                    <a:pt x="110795" y="120557"/>
                  </a:lnTo>
                  <a:lnTo>
                    <a:pt x="115768" y="64193"/>
                  </a:lnTo>
                  <a:lnTo>
                    <a:pt x="113884" y="30321"/>
                  </a:lnTo>
                  <a:lnTo>
                    <a:pt x="102891" y="5111"/>
                  </a:lnTo>
                  <a:lnTo>
                    <a:pt x="94170" y="216"/>
                  </a:lnTo>
                  <a:lnTo>
                    <a:pt x="83785" y="0"/>
                  </a:lnTo>
                  <a:lnTo>
                    <a:pt x="72292" y="2903"/>
                  </a:lnTo>
                  <a:lnTo>
                    <a:pt x="51397" y="22379"/>
                  </a:lnTo>
                  <a:lnTo>
                    <a:pt x="13156" y="84535"/>
                  </a:lnTo>
                  <a:lnTo>
                    <a:pt x="0" y="144758"/>
                  </a:lnTo>
                  <a:lnTo>
                    <a:pt x="3381" y="203567"/>
                  </a:lnTo>
                  <a:lnTo>
                    <a:pt x="21310" y="259586"/>
                  </a:lnTo>
                  <a:lnTo>
                    <a:pt x="41434" y="288299"/>
                  </a:lnTo>
                  <a:lnTo>
                    <a:pt x="65612" y="309693"/>
                  </a:lnTo>
                  <a:lnTo>
                    <a:pt x="91593" y="324280"/>
                  </a:lnTo>
                  <a:lnTo>
                    <a:pt x="146472" y="333778"/>
                  </a:lnTo>
                  <a:lnTo>
                    <a:pt x="176789" y="327875"/>
                  </a:lnTo>
                  <a:lnTo>
                    <a:pt x="227551" y="2966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57409" y="1692914"/>
              <a:ext cx="260514" cy="235770"/>
            </a:xfrm>
            <a:custGeom>
              <a:avLst/>
              <a:gdLst/>
              <a:ahLst/>
              <a:cxnLst/>
              <a:rect l="0" t="0" r="0" b="0"/>
              <a:pathLst>
                <a:path w="260514" h="235770">
                  <a:moveTo>
                    <a:pt x="0" y="20986"/>
                  </a:moveTo>
                  <a:lnTo>
                    <a:pt x="4063" y="80646"/>
                  </a:lnTo>
                  <a:lnTo>
                    <a:pt x="14915" y="136165"/>
                  </a:lnTo>
                  <a:lnTo>
                    <a:pt x="21863" y="178819"/>
                  </a:lnTo>
                  <a:lnTo>
                    <a:pt x="24252" y="233471"/>
                  </a:lnTo>
                  <a:lnTo>
                    <a:pt x="22262" y="235769"/>
                  </a:lnTo>
                  <a:lnTo>
                    <a:pt x="19412" y="232731"/>
                  </a:lnTo>
                  <a:lnTo>
                    <a:pt x="22679" y="199339"/>
                  </a:lnTo>
                  <a:lnTo>
                    <a:pt x="33296" y="150851"/>
                  </a:lnTo>
                  <a:lnTo>
                    <a:pt x="53369" y="97890"/>
                  </a:lnTo>
                  <a:lnTo>
                    <a:pt x="88972" y="37870"/>
                  </a:lnTo>
                  <a:lnTo>
                    <a:pt x="112670" y="15287"/>
                  </a:lnTo>
                  <a:lnTo>
                    <a:pt x="142499" y="3218"/>
                  </a:lnTo>
                  <a:lnTo>
                    <a:pt x="158985" y="0"/>
                  </a:lnTo>
                  <a:lnTo>
                    <a:pt x="189490" y="4549"/>
                  </a:lnTo>
                  <a:lnTo>
                    <a:pt x="228297" y="24241"/>
                  </a:lnTo>
                  <a:lnTo>
                    <a:pt x="260513" y="48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09879" y="1398543"/>
              <a:ext cx="54845" cy="562160"/>
            </a:xfrm>
            <a:custGeom>
              <a:avLst/>
              <a:gdLst/>
              <a:ahLst/>
              <a:cxnLst/>
              <a:rect l="0" t="0" r="0" b="0"/>
              <a:pathLst>
                <a:path w="54845" h="562160">
                  <a:moveTo>
                    <a:pt x="0" y="0"/>
                  </a:moveTo>
                  <a:lnTo>
                    <a:pt x="0" y="43672"/>
                  </a:lnTo>
                  <a:lnTo>
                    <a:pt x="4062" y="85426"/>
                  </a:lnTo>
                  <a:lnTo>
                    <a:pt x="9423" y="130899"/>
                  </a:lnTo>
                  <a:lnTo>
                    <a:pt x="11805" y="181578"/>
                  </a:lnTo>
                  <a:lnTo>
                    <a:pt x="16927" y="226446"/>
                  </a:lnTo>
                  <a:lnTo>
                    <a:pt x="22757" y="269747"/>
                  </a:lnTo>
                  <a:lnTo>
                    <a:pt x="25349" y="319461"/>
                  </a:lnTo>
                  <a:lnTo>
                    <a:pt x="34087" y="377004"/>
                  </a:lnTo>
                  <a:lnTo>
                    <a:pt x="39045" y="437557"/>
                  </a:lnTo>
                  <a:lnTo>
                    <a:pt x="47793" y="496463"/>
                  </a:lnTo>
                  <a:lnTo>
                    <a:pt x="51710" y="525851"/>
                  </a:lnTo>
                  <a:lnTo>
                    <a:pt x="54844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27611" y="1768745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27422"/>
                  </a:moveTo>
                  <a:lnTo>
                    <a:pt x="59660" y="27422"/>
                  </a:lnTo>
                  <a:lnTo>
                    <a:pt x="111116" y="23360"/>
                  </a:lnTo>
                  <a:lnTo>
                    <a:pt x="169020" y="16570"/>
                  </a:lnTo>
                  <a:lnTo>
                    <a:pt x="222232" y="10496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78586" y="1688391"/>
              <a:ext cx="457987" cy="331105"/>
            </a:xfrm>
            <a:custGeom>
              <a:avLst/>
              <a:gdLst/>
              <a:ahLst/>
              <a:cxnLst/>
              <a:rect l="0" t="0" r="0" b="0"/>
              <a:pathLst>
                <a:path w="457987" h="331105">
                  <a:moveTo>
                    <a:pt x="19228" y="107776"/>
                  </a:moveTo>
                  <a:lnTo>
                    <a:pt x="41064" y="115055"/>
                  </a:lnTo>
                  <a:lnTo>
                    <a:pt x="63972" y="114566"/>
                  </a:lnTo>
                  <a:lnTo>
                    <a:pt x="87865" y="107747"/>
                  </a:lnTo>
                  <a:lnTo>
                    <a:pt x="108641" y="94560"/>
                  </a:lnTo>
                  <a:lnTo>
                    <a:pt x="123968" y="70417"/>
                  </a:lnTo>
                  <a:lnTo>
                    <a:pt x="132812" y="40898"/>
                  </a:lnTo>
                  <a:lnTo>
                    <a:pt x="131664" y="12544"/>
                  </a:lnTo>
                  <a:lnTo>
                    <a:pt x="124655" y="4678"/>
                  </a:lnTo>
                  <a:lnTo>
                    <a:pt x="113888" y="957"/>
                  </a:lnTo>
                  <a:lnTo>
                    <a:pt x="100616" y="0"/>
                  </a:lnTo>
                  <a:lnTo>
                    <a:pt x="77745" y="7062"/>
                  </a:lnTo>
                  <a:lnTo>
                    <a:pt x="67380" y="13211"/>
                  </a:lnTo>
                  <a:lnTo>
                    <a:pt x="38235" y="50981"/>
                  </a:lnTo>
                  <a:lnTo>
                    <a:pt x="12036" y="110438"/>
                  </a:lnTo>
                  <a:lnTo>
                    <a:pt x="0" y="167642"/>
                  </a:lnTo>
                  <a:lnTo>
                    <a:pt x="2049" y="199892"/>
                  </a:lnTo>
                  <a:lnTo>
                    <a:pt x="19047" y="243744"/>
                  </a:lnTo>
                  <a:lnTo>
                    <a:pt x="38952" y="263677"/>
                  </a:lnTo>
                  <a:lnTo>
                    <a:pt x="64558" y="276091"/>
                  </a:lnTo>
                  <a:lnTo>
                    <a:pt x="96250" y="281608"/>
                  </a:lnTo>
                  <a:lnTo>
                    <a:pt x="122524" y="275935"/>
                  </a:lnTo>
                  <a:lnTo>
                    <a:pt x="133796" y="270157"/>
                  </a:lnTo>
                  <a:lnTo>
                    <a:pt x="150383" y="251548"/>
                  </a:lnTo>
                  <a:lnTo>
                    <a:pt x="173445" y="195083"/>
                  </a:lnTo>
                  <a:lnTo>
                    <a:pt x="180705" y="143124"/>
                  </a:lnTo>
                  <a:lnTo>
                    <a:pt x="184771" y="135912"/>
                  </a:lnTo>
                  <a:lnTo>
                    <a:pt x="190529" y="135674"/>
                  </a:lnTo>
                  <a:lnTo>
                    <a:pt x="197414" y="140086"/>
                  </a:lnTo>
                  <a:lnTo>
                    <a:pt x="231881" y="190953"/>
                  </a:lnTo>
                  <a:lnTo>
                    <a:pt x="268099" y="240418"/>
                  </a:lnTo>
                  <a:lnTo>
                    <a:pt x="321283" y="294788"/>
                  </a:lnTo>
                  <a:lnTo>
                    <a:pt x="350002" y="314293"/>
                  </a:lnTo>
                  <a:lnTo>
                    <a:pt x="383078" y="328041"/>
                  </a:lnTo>
                  <a:lnTo>
                    <a:pt x="414030" y="331104"/>
                  </a:lnTo>
                  <a:lnTo>
                    <a:pt x="457986" y="327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30904" y="1713900"/>
              <a:ext cx="150824" cy="383915"/>
            </a:xfrm>
            <a:custGeom>
              <a:avLst/>
              <a:gdLst/>
              <a:ahLst/>
              <a:cxnLst/>
              <a:rect l="0" t="0" r="0" b="0"/>
              <a:pathLst>
                <a:path w="150824" h="383915">
                  <a:moveTo>
                    <a:pt x="150823" y="0"/>
                  </a:moveTo>
                  <a:lnTo>
                    <a:pt x="131739" y="57252"/>
                  </a:lnTo>
                  <a:lnTo>
                    <a:pt x="111314" y="111249"/>
                  </a:lnTo>
                  <a:lnTo>
                    <a:pt x="93244" y="160934"/>
                  </a:lnTo>
                  <a:lnTo>
                    <a:pt x="70962" y="219159"/>
                  </a:lnTo>
                  <a:lnTo>
                    <a:pt x="52342" y="270096"/>
                  </a:lnTo>
                  <a:lnTo>
                    <a:pt x="30878" y="32825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10248" y="1247719"/>
            <a:ext cx="1325205" cy="808962"/>
            <a:chOff x="2910248" y="1247719"/>
            <a:chExt cx="1325205" cy="808962"/>
          </a:xfrm>
        </p:grpSpPr>
        <p:sp>
          <p:nvSpPr>
            <p:cNvPr id="21" name="Freeform 20"/>
            <p:cNvSpPr/>
            <p:nvPr/>
          </p:nvSpPr>
          <p:spPr>
            <a:xfrm>
              <a:off x="2910248" y="1247719"/>
              <a:ext cx="161062" cy="754117"/>
            </a:xfrm>
            <a:custGeom>
              <a:avLst/>
              <a:gdLst/>
              <a:ahLst/>
              <a:cxnLst/>
              <a:rect l="0" t="0" r="0" b="0"/>
              <a:pathLst>
                <a:path w="161062" h="754117">
                  <a:moveTo>
                    <a:pt x="147350" y="0"/>
                  </a:moveTo>
                  <a:lnTo>
                    <a:pt x="134880" y="31316"/>
                  </a:lnTo>
                  <a:lnTo>
                    <a:pt x="103314" y="84887"/>
                  </a:lnTo>
                  <a:lnTo>
                    <a:pt x="74271" y="147053"/>
                  </a:lnTo>
                  <a:lnTo>
                    <a:pt x="52284" y="208986"/>
                  </a:lnTo>
                  <a:lnTo>
                    <a:pt x="33868" y="265559"/>
                  </a:lnTo>
                  <a:lnTo>
                    <a:pt x="17239" y="326502"/>
                  </a:lnTo>
                  <a:lnTo>
                    <a:pt x="8250" y="379091"/>
                  </a:lnTo>
                  <a:lnTo>
                    <a:pt x="0" y="427681"/>
                  </a:lnTo>
                  <a:lnTo>
                    <a:pt x="1619" y="476610"/>
                  </a:lnTo>
                  <a:lnTo>
                    <a:pt x="15809" y="528179"/>
                  </a:lnTo>
                  <a:lnTo>
                    <a:pt x="35248" y="583576"/>
                  </a:lnTo>
                  <a:lnTo>
                    <a:pt x="47252" y="612812"/>
                  </a:lnTo>
                  <a:lnTo>
                    <a:pt x="88596" y="673404"/>
                  </a:lnTo>
                  <a:lnTo>
                    <a:pt x="140516" y="732485"/>
                  </a:lnTo>
                  <a:lnTo>
                    <a:pt x="161061" y="754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228646" y="1452673"/>
              <a:ext cx="200477" cy="457935"/>
            </a:xfrm>
            <a:custGeom>
              <a:avLst/>
              <a:gdLst/>
              <a:ahLst/>
              <a:cxnLst/>
              <a:rect l="0" t="0" r="0" b="0"/>
              <a:pathLst>
                <a:path w="200477" h="457935">
                  <a:moveTo>
                    <a:pt x="7198" y="28137"/>
                  </a:moveTo>
                  <a:lnTo>
                    <a:pt x="21755" y="6300"/>
                  </a:lnTo>
                  <a:lnTo>
                    <a:pt x="33661" y="1391"/>
                  </a:lnTo>
                  <a:lnTo>
                    <a:pt x="67202" y="0"/>
                  </a:lnTo>
                  <a:lnTo>
                    <a:pt x="114353" y="15060"/>
                  </a:lnTo>
                  <a:lnTo>
                    <a:pt x="135058" y="38575"/>
                  </a:lnTo>
                  <a:lnTo>
                    <a:pt x="142713" y="53377"/>
                  </a:lnTo>
                  <a:lnTo>
                    <a:pt x="147155" y="86074"/>
                  </a:lnTo>
                  <a:lnTo>
                    <a:pt x="146206" y="103325"/>
                  </a:lnTo>
                  <a:lnTo>
                    <a:pt x="132964" y="134680"/>
                  </a:lnTo>
                  <a:lnTo>
                    <a:pt x="111845" y="160804"/>
                  </a:lnTo>
                  <a:lnTo>
                    <a:pt x="74259" y="184075"/>
                  </a:lnTo>
                  <a:lnTo>
                    <a:pt x="47667" y="195452"/>
                  </a:lnTo>
                  <a:lnTo>
                    <a:pt x="34177" y="196049"/>
                  </a:lnTo>
                  <a:lnTo>
                    <a:pt x="7000" y="188586"/>
                  </a:lnTo>
                  <a:lnTo>
                    <a:pt x="972" y="182331"/>
                  </a:lnTo>
                  <a:lnTo>
                    <a:pt x="0" y="175113"/>
                  </a:lnTo>
                  <a:lnTo>
                    <a:pt x="2399" y="167255"/>
                  </a:lnTo>
                  <a:lnTo>
                    <a:pt x="11616" y="162016"/>
                  </a:lnTo>
                  <a:lnTo>
                    <a:pt x="42170" y="156194"/>
                  </a:lnTo>
                  <a:lnTo>
                    <a:pt x="77078" y="165795"/>
                  </a:lnTo>
                  <a:lnTo>
                    <a:pt x="134584" y="201920"/>
                  </a:lnTo>
                  <a:lnTo>
                    <a:pt x="165634" y="243824"/>
                  </a:lnTo>
                  <a:lnTo>
                    <a:pt x="194132" y="302113"/>
                  </a:lnTo>
                  <a:lnTo>
                    <a:pt x="200476" y="341353"/>
                  </a:lnTo>
                  <a:lnTo>
                    <a:pt x="195484" y="393642"/>
                  </a:lnTo>
                  <a:lnTo>
                    <a:pt x="192137" y="408919"/>
                  </a:lnTo>
                  <a:lnTo>
                    <a:pt x="185335" y="420627"/>
                  </a:lnTo>
                  <a:lnTo>
                    <a:pt x="165590" y="437699"/>
                  </a:lnTo>
                  <a:lnTo>
                    <a:pt x="128779" y="455874"/>
                  </a:lnTo>
                  <a:lnTo>
                    <a:pt x="102367" y="457934"/>
                  </a:lnTo>
                  <a:lnTo>
                    <a:pt x="39084" y="444387"/>
                  </a:lnTo>
                  <a:lnTo>
                    <a:pt x="20909" y="439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51201" y="1851012"/>
              <a:ext cx="41135" cy="205669"/>
            </a:xfrm>
            <a:custGeom>
              <a:avLst/>
              <a:gdLst/>
              <a:ahLst/>
              <a:cxnLst/>
              <a:rect l="0" t="0" r="0" b="0"/>
              <a:pathLst>
                <a:path w="41135" h="205669">
                  <a:moveTo>
                    <a:pt x="0" y="0"/>
                  </a:moveTo>
                  <a:lnTo>
                    <a:pt x="14915" y="59660"/>
                  </a:lnTo>
                  <a:lnTo>
                    <a:pt x="27779" y="111116"/>
                  </a:lnTo>
                  <a:lnTo>
                    <a:pt x="37177" y="160895"/>
                  </a:lnTo>
                  <a:lnTo>
                    <a:pt x="4113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702024" y="1509079"/>
              <a:ext cx="233092" cy="383068"/>
            </a:xfrm>
            <a:custGeom>
              <a:avLst/>
              <a:gdLst/>
              <a:ahLst/>
              <a:cxnLst/>
              <a:rect l="0" t="0" r="0" b="0"/>
              <a:pathLst>
                <a:path w="233092" h="383068">
                  <a:moveTo>
                    <a:pt x="0" y="12864"/>
                  </a:moveTo>
                  <a:lnTo>
                    <a:pt x="59660" y="2012"/>
                  </a:lnTo>
                  <a:lnTo>
                    <a:pt x="111117" y="0"/>
                  </a:lnTo>
                  <a:lnTo>
                    <a:pt x="164957" y="3467"/>
                  </a:lnTo>
                  <a:lnTo>
                    <a:pt x="183098" y="6599"/>
                  </a:lnTo>
                  <a:lnTo>
                    <a:pt x="196716" y="13258"/>
                  </a:lnTo>
                  <a:lnTo>
                    <a:pt x="215908" y="32844"/>
                  </a:lnTo>
                  <a:lnTo>
                    <a:pt x="225454" y="64909"/>
                  </a:lnTo>
                  <a:lnTo>
                    <a:pt x="226766" y="121724"/>
                  </a:lnTo>
                  <a:lnTo>
                    <a:pt x="221568" y="181216"/>
                  </a:lnTo>
                  <a:lnTo>
                    <a:pt x="224091" y="243023"/>
                  </a:lnTo>
                  <a:lnTo>
                    <a:pt x="230424" y="299931"/>
                  </a:lnTo>
                  <a:lnTo>
                    <a:pt x="232301" y="347262"/>
                  </a:lnTo>
                  <a:lnTo>
                    <a:pt x="233091" y="3830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989960" y="1261431"/>
              <a:ext cx="245493" cy="740405"/>
            </a:xfrm>
            <a:custGeom>
              <a:avLst/>
              <a:gdLst/>
              <a:ahLst/>
              <a:cxnLst/>
              <a:rect l="0" t="0" r="0" b="0"/>
              <a:pathLst>
                <a:path w="245493" h="740405">
                  <a:moveTo>
                    <a:pt x="0" y="0"/>
                  </a:moveTo>
                  <a:lnTo>
                    <a:pt x="60737" y="60738"/>
                  </a:lnTo>
                  <a:lnTo>
                    <a:pt x="116898" y="124176"/>
                  </a:lnTo>
                  <a:lnTo>
                    <a:pt x="145680" y="172043"/>
                  </a:lnTo>
                  <a:lnTo>
                    <a:pt x="182702" y="233388"/>
                  </a:lnTo>
                  <a:lnTo>
                    <a:pt x="208681" y="283283"/>
                  </a:lnTo>
                  <a:lnTo>
                    <a:pt x="231880" y="345923"/>
                  </a:lnTo>
                  <a:lnTo>
                    <a:pt x="240169" y="385310"/>
                  </a:lnTo>
                  <a:lnTo>
                    <a:pt x="243854" y="438363"/>
                  </a:lnTo>
                  <a:lnTo>
                    <a:pt x="245492" y="489365"/>
                  </a:lnTo>
                  <a:lnTo>
                    <a:pt x="242351" y="552778"/>
                  </a:lnTo>
                  <a:lnTo>
                    <a:pt x="231771" y="604575"/>
                  </a:lnTo>
                  <a:lnTo>
                    <a:pt x="218988" y="654455"/>
                  </a:lnTo>
                  <a:lnTo>
                    <a:pt x="193741" y="712255"/>
                  </a:lnTo>
                  <a:lnTo>
                    <a:pt x="181070" y="727893"/>
                  </a:lnTo>
                  <a:lnTo>
                    <a:pt x="164534" y="740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52953" y="2234926"/>
            <a:ext cx="559302" cy="507315"/>
            <a:chOff x="852953" y="2234926"/>
            <a:chExt cx="559302" cy="507315"/>
          </a:xfrm>
        </p:grpSpPr>
        <p:sp>
          <p:nvSpPr>
            <p:cNvPr id="27" name="Freeform 26"/>
            <p:cNvSpPr/>
            <p:nvPr/>
          </p:nvSpPr>
          <p:spPr>
            <a:xfrm>
              <a:off x="852953" y="2234926"/>
              <a:ext cx="257655" cy="507315"/>
            </a:xfrm>
            <a:custGeom>
              <a:avLst/>
              <a:gdLst/>
              <a:ahLst/>
              <a:cxnLst/>
              <a:rect l="0" t="0" r="0" b="0"/>
              <a:pathLst>
                <a:path w="257655" h="507315">
                  <a:moveTo>
                    <a:pt x="10853" y="0"/>
                  </a:moveTo>
                  <a:lnTo>
                    <a:pt x="0" y="59660"/>
                  </a:lnTo>
                  <a:lnTo>
                    <a:pt x="2051" y="115179"/>
                  </a:lnTo>
                  <a:lnTo>
                    <a:pt x="6941" y="157833"/>
                  </a:lnTo>
                  <a:lnTo>
                    <a:pt x="9114" y="202182"/>
                  </a:lnTo>
                  <a:lnTo>
                    <a:pt x="10080" y="247283"/>
                  </a:lnTo>
                  <a:lnTo>
                    <a:pt x="10509" y="292720"/>
                  </a:lnTo>
                  <a:lnTo>
                    <a:pt x="10700" y="338305"/>
                  </a:lnTo>
                  <a:lnTo>
                    <a:pt x="18086" y="392236"/>
                  </a:lnTo>
                  <a:lnTo>
                    <a:pt x="22645" y="444440"/>
                  </a:lnTo>
                  <a:lnTo>
                    <a:pt x="21761" y="451687"/>
                  </a:lnTo>
                  <a:lnTo>
                    <a:pt x="19648" y="451948"/>
                  </a:lnTo>
                  <a:lnTo>
                    <a:pt x="16716" y="447551"/>
                  </a:lnTo>
                  <a:lnTo>
                    <a:pt x="19869" y="412248"/>
                  </a:lnTo>
                  <a:lnTo>
                    <a:pt x="30452" y="363194"/>
                  </a:lnTo>
                  <a:lnTo>
                    <a:pt x="49200" y="302970"/>
                  </a:lnTo>
                  <a:lnTo>
                    <a:pt x="73674" y="262428"/>
                  </a:lnTo>
                  <a:lnTo>
                    <a:pt x="96665" y="240543"/>
                  </a:lnTo>
                  <a:lnTo>
                    <a:pt x="126181" y="228785"/>
                  </a:lnTo>
                  <a:lnTo>
                    <a:pt x="142583" y="225650"/>
                  </a:lnTo>
                  <a:lnTo>
                    <a:pt x="156564" y="228130"/>
                  </a:lnTo>
                  <a:lnTo>
                    <a:pt x="180225" y="243073"/>
                  </a:lnTo>
                  <a:lnTo>
                    <a:pt x="192772" y="269012"/>
                  </a:lnTo>
                  <a:lnTo>
                    <a:pt x="203898" y="317876"/>
                  </a:lnTo>
                  <a:lnTo>
                    <a:pt x="216843" y="366886"/>
                  </a:lnTo>
                  <a:lnTo>
                    <a:pt x="234866" y="424392"/>
                  </a:lnTo>
                  <a:lnTo>
                    <a:pt x="253600" y="485392"/>
                  </a:lnTo>
                  <a:lnTo>
                    <a:pt x="257654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275142" y="2447026"/>
              <a:ext cx="137113" cy="7280"/>
            </a:xfrm>
            <a:custGeom>
              <a:avLst/>
              <a:gdLst/>
              <a:ahLst/>
              <a:cxnLst/>
              <a:rect l="0" t="0" r="0" b="0"/>
              <a:pathLst>
                <a:path w="137113" h="7280">
                  <a:moveTo>
                    <a:pt x="0" y="7279"/>
                  </a:moveTo>
                  <a:lnTo>
                    <a:pt x="21836" y="0"/>
                  </a:lnTo>
                  <a:lnTo>
                    <a:pt x="44744" y="489"/>
                  </a:lnTo>
                  <a:lnTo>
                    <a:pt x="103970" y="5938"/>
                  </a:lnTo>
                  <a:lnTo>
                    <a:pt x="137112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75142" y="2536572"/>
              <a:ext cx="123402" cy="41135"/>
            </a:xfrm>
            <a:custGeom>
              <a:avLst/>
              <a:gdLst/>
              <a:ahLst/>
              <a:cxnLst/>
              <a:rect l="0" t="0" r="0" b="0"/>
              <a:pathLst>
                <a:path w="123402" h="41135">
                  <a:moveTo>
                    <a:pt x="0" y="0"/>
                  </a:moveTo>
                  <a:lnTo>
                    <a:pt x="14557" y="14558"/>
                  </a:lnTo>
                  <a:lnTo>
                    <a:pt x="52725" y="30890"/>
                  </a:lnTo>
                  <a:lnTo>
                    <a:pt x="81325" y="36581"/>
                  </a:lnTo>
                  <a:lnTo>
                    <a:pt x="123401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31633" y="2207503"/>
            <a:ext cx="655916" cy="410174"/>
            <a:chOff x="1631633" y="2207503"/>
            <a:chExt cx="655916" cy="410174"/>
          </a:xfrm>
        </p:grpSpPr>
        <p:sp>
          <p:nvSpPr>
            <p:cNvPr id="31" name="Freeform 30"/>
            <p:cNvSpPr/>
            <p:nvPr/>
          </p:nvSpPr>
          <p:spPr>
            <a:xfrm>
              <a:off x="1631633" y="2317193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4732" y="0"/>
                  </a:lnTo>
                  <a:lnTo>
                    <a:pt x="116935" y="1524"/>
                  </a:lnTo>
                  <a:lnTo>
                    <a:pt x="175991" y="9423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01835" y="2207503"/>
              <a:ext cx="285714" cy="410174"/>
            </a:xfrm>
            <a:custGeom>
              <a:avLst/>
              <a:gdLst/>
              <a:ahLst/>
              <a:cxnLst/>
              <a:rect l="0" t="0" r="0" b="0"/>
              <a:pathLst>
                <a:path w="285714" h="410174">
                  <a:moveTo>
                    <a:pt x="123401" y="0"/>
                  </a:moveTo>
                  <a:lnTo>
                    <a:pt x="178998" y="18978"/>
                  </a:lnTo>
                  <a:lnTo>
                    <a:pt x="192459" y="26363"/>
                  </a:lnTo>
                  <a:lnTo>
                    <a:pt x="211477" y="46757"/>
                  </a:lnTo>
                  <a:lnTo>
                    <a:pt x="218682" y="58594"/>
                  </a:lnTo>
                  <a:lnTo>
                    <a:pt x="222624" y="87996"/>
                  </a:lnTo>
                  <a:lnTo>
                    <a:pt x="221543" y="104368"/>
                  </a:lnTo>
                  <a:lnTo>
                    <a:pt x="208153" y="130685"/>
                  </a:lnTo>
                  <a:lnTo>
                    <a:pt x="186968" y="151014"/>
                  </a:lnTo>
                  <a:lnTo>
                    <a:pt x="162317" y="165127"/>
                  </a:lnTo>
                  <a:lnTo>
                    <a:pt x="115465" y="174359"/>
                  </a:lnTo>
                  <a:lnTo>
                    <a:pt x="110493" y="174131"/>
                  </a:lnTo>
                  <a:lnTo>
                    <a:pt x="121219" y="169815"/>
                  </a:lnTo>
                  <a:lnTo>
                    <a:pt x="168797" y="173378"/>
                  </a:lnTo>
                  <a:lnTo>
                    <a:pt x="201469" y="188270"/>
                  </a:lnTo>
                  <a:lnTo>
                    <a:pt x="229701" y="211647"/>
                  </a:lnTo>
                  <a:lnTo>
                    <a:pt x="272652" y="272246"/>
                  </a:lnTo>
                  <a:lnTo>
                    <a:pt x="282317" y="286616"/>
                  </a:lnTo>
                  <a:lnTo>
                    <a:pt x="285713" y="302291"/>
                  </a:lnTo>
                  <a:lnTo>
                    <a:pt x="281362" y="335957"/>
                  </a:lnTo>
                  <a:lnTo>
                    <a:pt x="261782" y="374614"/>
                  </a:lnTo>
                  <a:lnTo>
                    <a:pt x="241272" y="391460"/>
                  </a:lnTo>
                  <a:lnTo>
                    <a:pt x="229404" y="398086"/>
                  </a:lnTo>
                  <a:lnTo>
                    <a:pt x="176307" y="407410"/>
                  </a:lnTo>
                  <a:lnTo>
                    <a:pt x="119611" y="410173"/>
                  </a:lnTo>
                  <a:lnTo>
                    <a:pt x="64217" y="403713"/>
                  </a:lnTo>
                  <a:lnTo>
                    <a:pt x="35651" y="40033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10484" y="2893064"/>
            <a:ext cx="974483" cy="452470"/>
            <a:chOff x="810484" y="2893064"/>
            <a:chExt cx="974483" cy="452470"/>
          </a:xfrm>
        </p:grpSpPr>
        <p:sp>
          <p:nvSpPr>
            <p:cNvPr id="34" name="Freeform 33"/>
            <p:cNvSpPr/>
            <p:nvPr/>
          </p:nvSpPr>
          <p:spPr>
            <a:xfrm>
              <a:off x="850095" y="2893064"/>
              <a:ext cx="41134" cy="452470"/>
            </a:xfrm>
            <a:custGeom>
              <a:avLst/>
              <a:gdLst/>
              <a:ahLst/>
              <a:cxnLst/>
              <a:rect l="0" t="0" r="0" b="0"/>
              <a:pathLst>
                <a:path w="41134" h="452470">
                  <a:moveTo>
                    <a:pt x="41133" y="0"/>
                  </a:moveTo>
                  <a:lnTo>
                    <a:pt x="37071" y="55597"/>
                  </a:lnTo>
                  <a:lnTo>
                    <a:pt x="30281" y="104326"/>
                  </a:lnTo>
                  <a:lnTo>
                    <a:pt x="24206" y="167008"/>
                  </a:lnTo>
                  <a:lnTo>
                    <a:pt x="18375" y="211337"/>
                  </a:lnTo>
                  <a:lnTo>
                    <a:pt x="15784" y="256430"/>
                  </a:lnTo>
                  <a:lnTo>
                    <a:pt x="14325" y="317364"/>
                  </a:lnTo>
                  <a:lnTo>
                    <a:pt x="13984" y="359414"/>
                  </a:lnTo>
                  <a:lnTo>
                    <a:pt x="9729" y="413725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10484" y="2906775"/>
              <a:ext cx="286413" cy="438759"/>
            </a:xfrm>
            <a:custGeom>
              <a:avLst/>
              <a:gdLst/>
              <a:ahLst/>
              <a:cxnLst/>
              <a:rect l="0" t="0" r="0" b="0"/>
              <a:pathLst>
                <a:path w="286413" h="438759">
                  <a:moveTo>
                    <a:pt x="231567" y="0"/>
                  </a:moveTo>
                  <a:lnTo>
                    <a:pt x="216652" y="48807"/>
                  </a:lnTo>
                  <a:lnTo>
                    <a:pt x="206657" y="78060"/>
                  </a:lnTo>
                  <a:lnTo>
                    <a:pt x="166709" y="138664"/>
                  </a:lnTo>
                  <a:lnTo>
                    <a:pt x="112660" y="200431"/>
                  </a:lnTo>
                  <a:lnTo>
                    <a:pt x="57885" y="255884"/>
                  </a:lnTo>
                  <a:lnTo>
                    <a:pt x="0" y="313830"/>
                  </a:lnTo>
                  <a:lnTo>
                    <a:pt x="31818" y="289295"/>
                  </a:lnTo>
                  <a:lnTo>
                    <a:pt x="83344" y="278689"/>
                  </a:lnTo>
                  <a:lnTo>
                    <a:pt x="139575" y="275547"/>
                  </a:lnTo>
                  <a:lnTo>
                    <a:pt x="172400" y="286999"/>
                  </a:lnTo>
                  <a:lnTo>
                    <a:pt x="223435" y="324313"/>
                  </a:lnTo>
                  <a:lnTo>
                    <a:pt x="261333" y="371971"/>
                  </a:lnTo>
                  <a:lnTo>
                    <a:pt x="281007" y="417271"/>
                  </a:lnTo>
                  <a:lnTo>
                    <a:pt x="286412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20297" y="3016464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59660" y="0"/>
                  </a:lnTo>
                  <a:lnTo>
                    <a:pt x="102991" y="4063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220297" y="3098732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57252" y="8338"/>
                  </a:lnTo>
                  <a:lnTo>
                    <a:pt x="116541" y="16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549366" y="2893064"/>
              <a:ext cx="235601" cy="356492"/>
            </a:xfrm>
            <a:custGeom>
              <a:avLst/>
              <a:gdLst/>
              <a:ahLst/>
              <a:cxnLst/>
              <a:rect l="0" t="0" r="0" b="0"/>
              <a:pathLst>
                <a:path w="235601" h="356492">
                  <a:moveTo>
                    <a:pt x="0" y="0"/>
                  </a:moveTo>
                  <a:lnTo>
                    <a:pt x="48807" y="10852"/>
                  </a:lnTo>
                  <a:lnTo>
                    <a:pt x="108497" y="20425"/>
                  </a:lnTo>
                  <a:lnTo>
                    <a:pt x="165027" y="25349"/>
                  </a:lnTo>
                  <a:lnTo>
                    <a:pt x="222741" y="26808"/>
                  </a:lnTo>
                  <a:lnTo>
                    <a:pt x="232285" y="31583"/>
                  </a:lnTo>
                  <a:lnTo>
                    <a:pt x="235600" y="39336"/>
                  </a:lnTo>
                  <a:lnTo>
                    <a:pt x="234763" y="49076"/>
                  </a:lnTo>
                  <a:lnTo>
                    <a:pt x="211528" y="99070"/>
                  </a:lnTo>
                  <a:lnTo>
                    <a:pt x="177597" y="161985"/>
                  </a:lnTo>
                  <a:lnTo>
                    <a:pt x="148833" y="218875"/>
                  </a:lnTo>
                  <a:lnTo>
                    <a:pt x="119058" y="275647"/>
                  </a:lnTo>
                  <a:lnTo>
                    <a:pt x="100988" y="331776"/>
                  </a:lnTo>
                  <a:lnTo>
                    <a:pt x="95978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17004" y="3290688"/>
            <a:ext cx="3660770" cy="877518"/>
            <a:chOff x="617004" y="3290688"/>
            <a:chExt cx="3660770" cy="877518"/>
          </a:xfrm>
        </p:grpSpPr>
        <p:sp>
          <p:nvSpPr>
            <p:cNvPr id="40" name="Freeform 39"/>
            <p:cNvSpPr/>
            <p:nvPr/>
          </p:nvSpPr>
          <p:spPr>
            <a:xfrm>
              <a:off x="623623" y="3592518"/>
              <a:ext cx="185339" cy="501832"/>
            </a:xfrm>
            <a:custGeom>
              <a:avLst/>
              <a:gdLst/>
              <a:ahLst/>
              <a:cxnLst/>
              <a:rect l="0" t="0" r="0" b="0"/>
              <a:pathLst>
                <a:path w="185339" h="501832">
                  <a:moveTo>
                    <a:pt x="48226" y="136929"/>
                  </a:moveTo>
                  <a:lnTo>
                    <a:pt x="33311" y="189798"/>
                  </a:lnTo>
                  <a:lnTo>
                    <a:pt x="26362" y="230506"/>
                  </a:lnTo>
                  <a:lnTo>
                    <a:pt x="23274" y="279067"/>
                  </a:lnTo>
                  <a:lnTo>
                    <a:pt x="17839" y="331120"/>
                  </a:lnTo>
                  <a:lnTo>
                    <a:pt x="11869" y="383200"/>
                  </a:lnTo>
                  <a:lnTo>
                    <a:pt x="9215" y="431738"/>
                  </a:lnTo>
                  <a:lnTo>
                    <a:pt x="7721" y="494610"/>
                  </a:lnTo>
                  <a:lnTo>
                    <a:pt x="5988" y="501831"/>
                  </a:lnTo>
                  <a:lnTo>
                    <a:pt x="3309" y="500551"/>
                  </a:lnTo>
                  <a:lnTo>
                    <a:pt x="0" y="493603"/>
                  </a:lnTo>
                  <a:lnTo>
                    <a:pt x="2621" y="447432"/>
                  </a:lnTo>
                  <a:lnTo>
                    <a:pt x="5105" y="402902"/>
                  </a:lnTo>
                  <a:lnTo>
                    <a:pt x="7733" y="352641"/>
                  </a:lnTo>
                  <a:lnTo>
                    <a:pt x="13978" y="299833"/>
                  </a:lnTo>
                  <a:lnTo>
                    <a:pt x="21833" y="245894"/>
                  </a:lnTo>
                  <a:lnTo>
                    <a:pt x="30402" y="196022"/>
                  </a:lnTo>
                  <a:lnTo>
                    <a:pt x="45314" y="139203"/>
                  </a:lnTo>
                  <a:lnTo>
                    <a:pt x="68353" y="78526"/>
                  </a:lnTo>
                  <a:lnTo>
                    <a:pt x="103435" y="19596"/>
                  </a:lnTo>
                  <a:lnTo>
                    <a:pt x="112455" y="8432"/>
                  </a:lnTo>
                  <a:lnTo>
                    <a:pt x="123038" y="2514"/>
                  </a:lnTo>
                  <a:lnTo>
                    <a:pt x="146985" y="0"/>
                  </a:lnTo>
                  <a:lnTo>
                    <a:pt x="156722" y="6033"/>
                  </a:lnTo>
                  <a:lnTo>
                    <a:pt x="171604" y="28986"/>
                  </a:lnTo>
                  <a:lnTo>
                    <a:pt x="181269" y="90727"/>
                  </a:lnTo>
                  <a:lnTo>
                    <a:pt x="183529" y="140770"/>
                  </a:lnTo>
                  <a:lnTo>
                    <a:pt x="184534" y="191957"/>
                  </a:lnTo>
                  <a:lnTo>
                    <a:pt x="184981" y="240098"/>
                  </a:lnTo>
                  <a:lnTo>
                    <a:pt x="185179" y="286886"/>
                  </a:lnTo>
                  <a:lnTo>
                    <a:pt x="185291" y="343863"/>
                  </a:lnTo>
                  <a:lnTo>
                    <a:pt x="185338" y="383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7004" y="3839136"/>
              <a:ext cx="219380" cy="20991"/>
            </a:xfrm>
            <a:custGeom>
              <a:avLst/>
              <a:gdLst/>
              <a:ahLst/>
              <a:cxnLst/>
              <a:rect l="0" t="0" r="0" b="0"/>
              <a:pathLst>
                <a:path w="219380" h="20991">
                  <a:moveTo>
                    <a:pt x="0" y="13712"/>
                  </a:moveTo>
                  <a:lnTo>
                    <a:pt x="21836" y="20990"/>
                  </a:lnTo>
                  <a:lnTo>
                    <a:pt x="71810" y="18238"/>
                  </a:lnTo>
                  <a:lnTo>
                    <a:pt x="127581" y="15053"/>
                  </a:lnTo>
                  <a:lnTo>
                    <a:pt x="187027" y="4553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95040" y="3782577"/>
              <a:ext cx="174435" cy="262228"/>
            </a:xfrm>
            <a:custGeom>
              <a:avLst/>
              <a:gdLst/>
              <a:ahLst/>
              <a:cxnLst/>
              <a:rect l="0" t="0" r="0" b="0"/>
              <a:pathLst>
                <a:path w="174435" h="262228">
                  <a:moveTo>
                    <a:pt x="23611" y="1714"/>
                  </a:moveTo>
                  <a:lnTo>
                    <a:pt x="23611" y="54923"/>
                  </a:lnTo>
                  <a:lnTo>
                    <a:pt x="23611" y="107703"/>
                  </a:lnTo>
                  <a:lnTo>
                    <a:pt x="23611" y="161936"/>
                  </a:lnTo>
                  <a:lnTo>
                    <a:pt x="23611" y="198356"/>
                  </a:lnTo>
                  <a:lnTo>
                    <a:pt x="20564" y="207459"/>
                  </a:lnTo>
                  <a:lnTo>
                    <a:pt x="15485" y="210480"/>
                  </a:lnTo>
                  <a:lnTo>
                    <a:pt x="9053" y="209448"/>
                  </a:lnTo>
                  <a:lnTo>
                    <a:pt x="4765" y="201142"/>
                  </a:lnTo>
                  <a:lnTo>
                    <a:pt x="0" y="171601"/>
                  </a:lnTo>
                  <a:lnTo>
                    <a:pt x="4596" y="119422"/>
                  </a:lnTo>
                  <a:lnTo>
                    <a:pt x="15607" y="65368"/>
                  </a:lnTo>
                  <a:lnTo>
                    <a:pt x="35797" y="25314"/>
                  </a:lnTo>
                  <a:lnTo>
                    <a:pt x="56449" y="8140"/>
                  </a:lnTo>
                  <a:lnTo>
                    <a:pt x="68355" y="1428"/>
                  </a:lnTo>
                  <a:lnTo>
                    <a:pt x="80862" y="0"/>
                  </a:lnTo>
                  <a:lnTo>
                    <a:pt x="106948" y="6539"/>
                  </a:lnTo>
                  <a:lnTo>
                    <a:pt x="129713" y="27726"/>
                  </a:lnTo>
                  <a:lnTo>
                    <a:pt x="148464" y="58979"/>
                  </a:lnTo>
                  <a:lnTo>
                    <a:pt x="166062" y="117876"/>
                  </a:lnTo>
                  <a:lnTo>
                    <a:pt x="171953" y="174599"/>
                  </a:lnTo>
                  <a:lnTo>
                    <a:pt x="173944" y="236172"/>
                  </a:lnTo>
                  <a:lnTo>
                    <a:pt x="174434" y="2622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139300" y="3781214"/>
              <a:ext cx="103195" cy="263591"/>
            </a:xfrm>
            <a:custGeom>
              <a:avLst/>
              <a:gdLst/>
              <a:ahLst/>
              <a:cxnLst/>
              <a:rect l="0" t="0" r="0" b="0"/>
              <a:pathLst>
                <a:path w="103195" h="263591">
                  <a:moveTo>
                    <a:pt x="12441" y="30500"/>
                  </a:moveTo>
                  <a:lnTo>
                    <a:pt x="3018" y="75809"/>
                  </a:lnTo>
                  <a:lnTo>
                    <a:pt x="0" y="133471"/>
                  </a:lnTo>
                  <a:lnTo>
                    <a:pt x="630" y="188304"/>
                  </a:lnTo>
                  <a:lnTo>
                    <a:pt x="11311" y="232650"/>
                  </a:lnTo>
                  <a:lnTo>
                    <a:pt x="25142" y="255425"/>
                  </a:lnTo>
                  <a:lnTo>
                    <a:pt x="33096" y="259670"/>
                  </a:lnTo>
                  <a:lnTo>
                    <a:pt x="41446" y="259453"/>
                  </a:lnTo>
                  <a:lnTo>
                    <a:pt x="50059" y="256262"/>
                  </a:lnTo>
                  <a:lnTo>
                    <a:pt x="67755" y="236466"/>
                  </a:lnTo>
                  <a:lnTo>
                    <a:pt x="90785" y="191060"/>
                  </a:lnTo>
                  <a:lnTo>
                    <a:pt x="103194" y="139012"/>
                  </a:lnTo>
                  <a:lnTo>
                    <a:pt x="102808" y="84996"/>
                  </a:lnTo>
                  <a:lnTo>
                    <a:pt x="93046" y="30397"/>
                  </a:lnTo>
                  <a:lnTo>
                    <a:pt x="89029" y="12149"/>
                  </a:lnTo>
                  <a:lnTo>
                    <a:pt x="81781" y="3031"/>
                  </a:lnTo>
                  <a:lnTo>
                    <a:pt x="72379" y="0"/>
                  </a:lnTo>
                  <a:lnTo>
                    <a:pt x="61541" y="1026"/>
                  </a:lnTo>
                  <a:lnTo>
                    <a:pt x="52791" y="6280"/>
                  </a:lnTo>
                  <a:lnTo>
                    <a:pt x="39007" y="24306"/>
                  </a:lnTo>
                  <a:lnTo>
                    <a:pt x="22682" y="60150"/>
                  </a:lnTo>
                  <a:lnTo>
                    <a:pt x="15475" y="114273"/>
                  </a:lnTo>
                  <a:lnTo>
                    <a:pt x="13340" y="171275"/>
                  </a:lnTo>
                  <a:lnTo>
                    <a:pt x="20966" y="204280"/>
                  </a:lnTo>
                  <a:lnTo>
                    <a:pt x="27265" y="219479"/>
                  </a:lnTo>
                  <a:lnTo>
                    <a:pt x="46452" y="240430"/>
                  </a:lnTo>
                  <a:lnTo>
                    <a:pt x="80997" y="2635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372042" y="3660891"/>
              <a:ext cx="26502" cy="411337"/>
            </a:xfrm>
            <a:custGeom>
              <a:avLst/>
              <a:gdLst/>
              <a:ahLst/>
              <a:cxnLst/>
              <a:rect l="0" t="0" r="0" b="0"/>
              <a:pathLst>
                <a:path w="26502" h="411337">
                  <a:moveTo>
                    <a:pt x="26501" y="0"/>
                  </a:moveTo>
                  <a:lnTo>
                    <a:pt x="15648" y="48807"/>
                  </a:lnTo>
                  <a:lnTo>
                    <a:pt x="9574" y="106377"/>
                  </a:lnTo>
                  <a:lnTo>
                    <a:pt x="3743" y="155445"/>
                  </a:lnTo>
                  <a:lnTo>
                    <a:pt x="1151" y="207722"/>
                  </a:lnTo>
                  <a:lnTo>
                    <a:pt x="0" y="257363"/>
                  </a:lnTo>
                  <a:lnTo>
                    <a:pt x="3414" y="320010"/>
                  </a:lnTo>
                  <a:lnTo>
                    <a:pt x="10011" y="367518"/>
                  </a:lnTo>
                  <a:lnTo>
                    <a:pt x="1278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02564" y="3704591"/>
              <a:ext cx="356492" cy="340214"/>
            </a:xfrm>
            <a:custGeom>
              <a:avLst/>
              <a:gdLst/>
              <a:ahLst/>
              <a:cxnLst/>
              <a:rect l="0" t="0" r="0" b="0"/>
              <a:pathLst>
                <a:path w="356492" h="340214">
                  <a:moveTo>
                    <a:pt x="0" y="175679"/>
                  </a:moveTo>
                  <a:lnTo>
                    <a:pt x="14558" y="197515"/>
                  </a:lnTo>
                  <a:lnTo>
                    <a:pt x="33893" y="212299"/>
                  </a:lnTo>
                  <a:lnTo>
                    <a:pt x="45447" y="218374"/>
                  </a:lnTo>
                  <a:lnTo>
                    <a:pt x="98103" y="226924"/>
                  </a:lnTo>
                  <a:lnTo>
                    <a:pt x="127900" y="220799"/>
                  </a:lnTo>
                  <a:lnTo>
                    <a:pt x="161805" y="200220"/>
                  </a:lnTo>
                  <a:lnTo>
                    <a:pt x="181603" y="180492"/>
                  </a:lnTo>
                  <a:lnTo>
                    <a:pt x="215077" y="122236"/>
                  </a:lnTo>
                  <a:lnTo>
                    <a:pt x="236811" y="58987"/>
                  </a:lnTo>
                  <a:lnTo>
                    <a:pt x="243842" y="5854"/>
                  </a:lnTo>
                  <a:lnTo>
                    <a:pt x="243305" y="0"/>
                  </a:lnTo>
                  <a:lnTo>
                    <a:pt x="241424" y="2192"/>
                  </a:lnTo>
                  <a:lnTo>
                    <a:pt x="236794" y="23924"/>
                  </a:lnTo>
                  <a:lnTo>
                    <a:pt x="232664" y="82979"/>
                  </a:lnTo>
                  <a:lnTo>
                    <a:pt x="225516" y="131454"/>
                  </a:lnTo>
                  <a:lnTo>
                    <a:pt x="230169" y="177810"/>
                  </a:lnTo>
                  <a:lnTo>
                    <a:pt x="232225" y="236911"/>
                  </a:lnTo>
                  <a:lnTo>
                    <a:pt x="232834" y="293693"/>
                  </a:lnTo>
                  <a:lnTo>
                    <a:pt x="232977" y="330710"/>
                  </a:lnTo>
                  <a:lnTo>
                    <a:pt x="231491" y="336925"/>
                  </a:lnTo>
                  <a:lnTo>
                    <a:pt x="228977" y="334974"/>
                  </a:lnTo>
                  <a:lnTo>
                    <a:pt x="225778" y="327580"/>
                  </a:lnTo>
                  <a:lnTo>
                    <a:pt x="228554" y="273500"/>
                  </a:lnTo>
                  <a:lnTo>
                    <a:pt x="231746" y="214142"/>
                  </a:lnTo>
                  <a:lnTo>
                    <a:pt x="247250" y="165239"/>
                  </a:lnTo>
                  <a:lnTo>
                    <a:pt x="266806" y="144124"/>
                  </a:lnTo>
                  <a:lnTo>
                    <a:pt x="278419" y="136361"/>
                  </a:lnTo>
                  <a:lnTo>
                    <a:pt x="287685" y="135756"/>
                  </a:lnTo>
                  <a:lnTo>
                    <a:pt x="295386" y="139923"/>
                  </a:lnTo>
                  <a:lnTo>
                    <a:pt x="308005" y="156740"/>
                  </a:lnTo>
                  <a:lnTo>
                    <a:pt x="328519" y="208840"/>
                  </a:lnTo>
                  <a:lnTo>
                    <a:pt x="342617" y="263709"/>
                  </a:lnTo>
                  <a:lnTo>
                    <a:pt x="352381" y="311959"/>
                  </a:lnTo>
                  <a:lnTo>
                    <a:pt x="356491" y="340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703699" y="3848029"/>
              <a:ext cx="311849" cy="197363"/>
            </a:xfrm>
            <a:custGeom>
              <a:avLst/>
              <a:gdLst/>
              <a:ahLst/>
              <a:cxnLst/>
              <a:rect l="0" t="0" r="0" b="0"/>
              <a:pathLst>
                <a:path w="311849" h="197363">
                  <a:moveTo>
                    <a:pt x="23912" y="100797"/>
                  </a:moveTo>
                  <a:lnTo>
                    <a:pt x="45749" y="86239"/>
                  </a:lnTo>
                  <a:lnTo>
                    <a:pt x="60532" y="66905"/>
                  </a:lnTo>
                  <a:lnTo>
                    <a:pt x="70657" y="41553"/>
                  </a:lnTo>
                  <a:lnTo>
                    <a:pt x="75157" y="9973"/>
                  </a:lnTo>
                  <a:lnTo>
                    <a:pt x="71787" y="2161"/>
                  </a:lnTo>
                  <a:lnTo>
                    <a:pt x="64969" y="0"/>
                  </a:lnTo>
                  <a:lnTo>
                    <a:pt x="55854" y="1606"/>
                  </a:lnTo>
                  <a:lnTo>
                    <a:pt x="37601" y="19641"/>
                  </a:lnTo>
                  <a:lnTo>
                    <a:pt x="8335" y="73594"/>
                  </a:lnTo>
                  <a:lnTo>
                    <a:pt x="0" y="121852"/>
                  </a:lnTo>
                  <a:lnTo>
                    <a:pt x="4809" y="167466"/>
                  </a:lnTo>
                  <a:lnTo>
                    <a:pt x="11177" y="178759"/>
                  </a:lnTo>
                  <a:lnTo>
                    <a:pt x="30440" y="195370"/>
                  </a:lnTo>
                  <a:lnTo>
                    <a:pt x="40452" y="197362"/>
                  </a:lnTo>
                  <a:lnTo>
                    <a:pt x="50173" y="195643"/>
                  </a:lnTo>
                  <a:lnTo>
                    <a:pt x="69100" y="185608"/>
                  </a:lnTo>
                  <a:lnTo>
                    <a:pt x="87669" y="170991"/>
                  </a:lnTo>
                  <a:lnTo>
                    <a:pt x="122892" y="116412"/>
                  </a:lnTo>
                  <a:lnTo>
                    <a:pt x="135444" y="87932"/>
                  </a:lnTo>
                  <a:lnTo>
                    <a:pt x="140924" y="86127"/>
                  </a:lnTo>
                  <a:lnTo>
                    <a:pt x="146100" y="92540"/>
                  </a:lnTo>
                  <a:lnTo>
                    <a:pt x="154392" y="118456"/>
                  </a:lnTo>
                  <a:lnTo>
                    <a:pt x="158077" y="150287"/>
                  </a:lnTo>
                  <a:lnTo>
                    <a:pt x="157536" y="155119"/>
                  </a:lnTo>
                  <a:lnTo>
                    <a:pt x="155652" y="152246"/>
                  </a:lnTo>
                  <a:lnTo>
                    <a:pt x="152872" y="144237"/>
                  </a:lnTo>
                  <a:lnTo>
                    <a:pt x="156239" y="103850"/>
                  </a:lnTo>
                  <a:lnTo>
                    <a:pt x="174164" y="60568"/>
                  </a:lnTo>
                  <a:lnTo>
                    <a:pt x="198772" y="26077"/>
                  </a:lnTo>
                  <a:lnTo>
                    <a:pt x="210565" y="20514"/>
                  </a:lnTo>
                  <a:lnTo>
                    <a:pt x="239919" y="18396"/>
                  </a:lnTo>
                  <a:lnTo>
                    <a:pt x="265152" y="26595"/>
                  </a:lnTo>
                  <a:lnTo>
                    <a:pt x="292426" y="40217"/>
                  </a:lnTo>
                  <a:lnTo>
                    <a:pt x="311848" y="45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166370" y="3633754"/>
              <a:ext cx="215271" cy="437687"/>
            </a:xfrm>
            <a:custGeom>
              <a:avLst/>
              <a:gdLst/>
              <a:ahLst/>
              <a:cxnLst/>
              <a:rect l="0" t="0" r="0" b="0"/>
              <a:pathLst>
                <a:path w="215271" h="437687">
                  <a:moveTo>
                    <a:pt x="54845" y="109404"/>
                  </a:moveTo>
                  <a:lnTo>
                    <a:pt x="43898" y="154713"/>
                  </a:lnTo>
                  <a:lnTo>
                    <a:pt x="32981" y="213898"/>
                  </a:lnTo>
                  <a:lnTo>
                    <a:pt x="29893" y="257410"/>
                  </a:lnTo>
                  <a:lnTo>
                    <a:pt x="28520" y="302140"/>
                  </a:lnTo>
                  <a:lnTo>
                    <a:pt x="27910" y="345888"/>
                  </a:lnTo>
                  <a:lnTo>
                    <a:pt x="26043" y="403253"/>
                  </a:lnTo>
                  <a:lnTo>
                    <a:pt x="20208" y="435008"/>
                  </a:lnTo>
                  <a:lnTo>
                    <a:pt x="18042" y="437686"/>
                  </a:lnTo>
                  <a:lnTo>
                    <a:pt x="14567" y="387253"/>
                  </a:lnTo>
                  <a:lnTo>
                    <a:pt x="14091" y="345629"/>
                  </a:lnTo>
                  <a:lnTo>
                    <a:pt x="13880" y="296660"/>
                  </a:lnTo>
                  <a:lnTo>
                    <a:pt x="21040" y="239537"/>
                  </a:lnTo>
                  <a:lnTo>
                    <a:pt x="28648" y="196187"/>
                  </a:lnTo>
                  <a:lnTo>
                    <a:pt x="38631" y="147974"/>
                  </a:lnTo>
                  <a:lnTo>
                    <a:pt x="53225" y="101155"/>
                  </a:lnTo>
                  <a:lnTo>
                    <a:pt x="71292" y="46529"/>
                  </a:lnTo>
                  <a:lnTo>
                    <a:pt x="89577" y="20013"/>
                  </a:lnTo>
                  <a:lnTo>
                    <a:pt x="100851" y="8676"/>
                  </a:lnTo>
                  <a:lnTo>
                    <a:pt x="114462" y="2642"/>
                  </a:lnTo>
                  <a:lnTo>
                    <a:pt x="145834" y="0"/>
                  </a:lnTo>
                  <a:lnTo>
                    <a:pt x="159685" y="4475"/>
                  </a:lnTo>
                  <a:lnTo>
                    <a:pt x="183200" y="21635"/>
                  </a:lnTo>
                  <a:lnTo>
                    <a:pt x="199744" y="48559"/>
                  </a:lnTo>
                  <a:lnTo>
                    <a:pt x="210653" y="80838"/>
                  </a:lnTo>
                  <a:lnTo>
                    <a:pt x="215270" y="133271"/>
                  </a:lnTo>
                  <a:lnTo>
                    <a:pt x="210951" y="169270"/>
                  </a:lnTo>
                  <a:lnTo>
                    <a:pt x="195828" y="201520"/>
                  </a:lnTo>
                  <a:lnTo>
                    <a:pt x="161619" y="241309"/>
                  </a:lnTo>
                  <a:lnTo>
                    <a:pt x="134293" y="260960"/>
                  </a:lnTo>
                  <a:lnTo>
                    <a:pt x="101835" y="274772"/>
                  </a:lnTo>
                  <a:lnTo>
                    <a:pt x="71159" y="277863"/>
                  </a:lnTo>
                  <a:lnTo>
                    <a:pt x="43814" y="272636"/>
                  </a:lnTo>
                  <a:lnTo>
                    <a:pt x="0" y="246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95137" y="3771708"/>
              <a:ext cx="130576" cy="243146"/>
            </a:xfrm>
            <a:custGeom>
              <a:avLst/>
              <a:gdLst/>
              <a:ahLst/>
              <a:cxnLst/>
              <a:rect l="0" t="0" r="0" b="0"/>
              <a:pathLst>
                <a:path w="130576" h="243146">
                  <a:moveTo>
                    <a:pt x="31746" y="53717"/>
                  </a:moveTo>
                  <a:lnTo>
                    <a:pt x="16831" y="106587"/>
                  </a:lnTo>
                  <a:lnTo>
                    <a:pt x="8029" y="162822"/>
                  </a:lnTo>
                  <a:lnTo>
                    <a:pt x="9484" y="214016"/>
                  </a:lnTo>
                  <a:lnTo>
                    <a:pt x="12334" y="229139"/>
                  </a:lnTo>
                  <a:lnTo>
                    <a:pt x="20328" y="237697"/>
                  </a:lnTo>
                  <a:lnTo>
                    <a:pt x="31751" y="241880"/>
                  </a:lnTo>
                  <a:lnTo>
                    <a:pt x="45461" y="243145"/>
                  </a:lnTo>
                  <a:lnTo>
                    <a:pt x="57647" y="237894"/>
                  </a:lnTo>
                  <a:lnTo>
                    <a:pt x="79313" y="215809"/>
                  </a:lnTo>
                  <a:lnTo>
                    <a:pt x="108640" y="169115"/>
                  </a:lnTo>
                  <a:lnTo>
                    <a:pt x="129348" y="116686"/>
                  </a:lnTo>
                  <a:lnTo>
                    <a:pt x="130575" y="55278"/>
                  </a:lnTo>
                  <a:lnTo>
                    <a:pt x="120866" y="23434"/>
                  </a:lnTo>
                  <a:lnTo>
                    <a:pt x="114011" y="10676"/>
                  </a:lnTo>
                  <a:lnTo>
                    <a:pt x="104871" y="3694"/>
                  </a:lnTo>
                  <a:lnTo>
                    <a:pt x="94207" y="564"/>
                  </a:lnTo>
                  <a:lnTo>
                    <a:pt x="82527" y="0"/>
                  </a:lnTo>
                  <a:lnTo>
                    <a:pt x="61425" y="7499"/>
                  </a:lnTo>
                  <a:lnTo>
                    <a:pt x="51532" y="13764"/>
                  </a:lnTo>
                  <a:lnTo>
                    <a:pt x="23051" y="51697"/>
                  </a:lnTo>
                  <a:lnTo>
                    <a:pt x="2593" y="94253"/>
                  </a:lnTo>
                  <a:lnTo>
                    <a:pt x="0" y="122007"/>
                  </a:lnTo>
                  <a:lnTo>
                    <a:pt x="1441" y="135807"/>
                  </a:lnTo>
                  <a:lnTo>
                    <a:pt x="6972" y="146531"/>
                  </a:lnTo>
                  <a:lnTo>
                    <a:pt x="45457" y="1771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577706" y="3825425"/>
              <a:ext cx="27423" cy="219380"/>
            </a:xfrm>
            <a:custGeom>
              <a:avLst/>
              <a:gdLst/>
              <a:ahLst/>
              <a:cxnLst/>
              <a:rect l="0" t="0" r="0" b="0"/>
              <a:pathLst>
                <a:path w="27423" h="219380">
                  <a:moveTo>
                    <a:pt x="27422" y="0"/>
                  </a:moveTo>
                  <a:lnTo>
                    <a:pt x="12507" y="52870"/>
                  </a:lnTo>
                  <a:lnTo>
                    <a:pt x="3706" y="109105"/>
                  </a:lnTo>
                  <a:lnTo>
                    <a:pt x="1098" y="164361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662879" y="3770580"/>
              <a:ext cx="147918" cy="246803"/>
            </a:xfrm>
            <a:custGeom>
              <a:avLst/>
              <a:gdLst/>
              <a:ahLst/>
              <a:cxnLst/>
              <a:rect l="0" t="0" r="0" b="0"/>
              <a:pathLst>
                <a:path w="147918" h="246803">
                  <a:moveTo>
                    <a:pt x="24516" y="0"/>
                  </a:moveTo>
                  <a:lnTo>
                    <a:pt x="15094" y="53209"/>
                  </a:lnTo>
                  <a:lnTo>
                    <a:pt x="10552" y="105989"/>
                  </a:lnTo>
                  <a:lnTo>
                    <a:pt x="1759" y="160222"/>
                  </a:lnTo>
                  <a:lnTo>
                    <a:pt x="0" y="204221"/>
                  </a:lnTo>
                  <a:lnTo>
                    <a:pt x="2078" y="204704"/>
                  </a:lnTo>
                  <a:lnTo>
                    <a:pt x="4987" y="200455"/>
                  </a:lnTo>
                  <a:lnTo>
                    <a:pt x="12703" y="149850"/>
                  </a:lnTo>
                  <a:lnTo>
                    <a:pt x="32357" y="98907"/>
                  </a:lnTo>
                  <a:lnTo>
                    <a:pt x="57478" y="48264"/>
                  </a:lnTo>
                  <a:lnTo>
                    <a:pt x="75222" y="23483"/>
                  </a:lnTo>
                  <a:lnTo>
                    <a:pt x="85742" y="18702"/>
                  </a:lnTo>
                  <a:lnTo>
                    <a:pt x="97327" y="18562"/>
                  </a:lnTo>
                  <a:lnTo>
                    <a:pt x="109620" y="21516"/>
                  </a:lnTo>
                  <a:lnTo>
                    <a:pt x="117815" y="29579"/>
                  </a:lnTo>
                  <a:lnTo>
                    <a:pt x="126921" y="54788"/>
                  </a:lnTo>
                  <a:lnTo>
                    <a:pt x="124769" y="103241"/>
                  </a:lnTo>
                  <a:lnTo>
                    <a:pt x="121761" y="156192"/>
                  </a:lnTo>
                  <a:lnTo>
                    <a:pt x="128149" y="203196"/>
                  </a:lnTo>
                  <a:lnTo>
                    <a:pt x="147917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964558" y="3551201"/>
              <a:ext cx="38196" cy="411337"/>
            </a:xfrm>
            <a:custGeom>
              <a:avLst/>
              <a:gdLst/>
              <a:ahLst/>
              <a:cxnLst/>
              <a:rect l="0" t="0" r="0" b="0"/>
              <a:pathLst>
                <a:path w="38196" h="411337">
                  <a:moveTo>
                    <a:pt x="38195" y="0"/>
                  </a:moveTo>
                  <a:lnTo>
                    <a:pt x="23280" y="59660"/>
                  </a:lnTo>
                  <a:lnTo>
                    <a:pt x="14479" y="115179"/>
                  </a:lnTo>
                  <a:lnTo>
                    <a:pt x="7808" y="171747"/>
                  </a:lnTo>
                  <a:lnTo>
                    <a:pt x="246" y="229641"/>
                  </a:lnTo>
                  <a:lnTo>
                    <a:pt x="0" y="275738"/>
                  </a:lnTo>
                  <a:lnTo>
                    <a:pt x="6904" y="335950"/>
                  </a:lnTo>
                  <a:lnTo>
                    <a:pt x="10009" y="394640"/>
                  </a:lnTo>
                  <a:lnTo>
                    <a:pt x="10773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879352" y="3825425"/>
              <a:ext cx="219381" cy="24565"/>
            </a:xfrm>
            <a:custGeom>
              <a:avLst/>
              <a:gdLst/>
              <a:ahLst/>
              <a:cxnLst/>
              <a:rect l="0" t="0" r="0" b="0"/>
              <a:pathLst>
                <a:path w="219381" h="24565">
                  <a:moveTo>
                    <a:pt x="0" y="13711"/>
                  </a:moveTo>
                  <a:lnTo>
                    <a:pt x="59660" y="24564"/>
                  </a:lnTo>
                  <a:lnTo>
                    <a:pt x="111117" y="22513"/>
                  </a:lnTo>
                  <a:lnTo>
                    <a:pt x="164957" y="12257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46262" y="361975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51399" y="3331822"/>
              <a:ext cx="135269" cy="754117"/>
            </a:xfrm>
            <a:custGeom>
              <a:avLst/>
              <a:gdLst/>
              <a:ahLst/>
              <a:cxnLst/>
              <a:rect l="0" t="0" r="0" b="0"/>
              <a:pathLst>
                <a:path w="135269" h="754117">
                  <a:moveTo>
                    <a:pt x="94134" y="0"/>
                  </a:moveTo>
                  <a:lnTo>
                    <a:pt x="64304" y="48807"/>
                  </a:lnTo>
                  <a:lnTo>
                    <a:pt x="42639" y="106377"/>
                  </a:lnTo>
                  <a:lnTo>
                    <a:pt x="31637" y="152398"/>
                  </a:lnTo>
                  <a:lnTo>
                    <a:pt x="16879" y="212567"/>
                  </a:lnTo>
                  <a:lnTo>
                    <a:pt x="4380" y="268990"/>
                  </a:lnTo>
                  <a:lnTo>
                    <a:pt x="0" y="324302"/>
                  </a:lnTo>
                  <a:lnTo>
                    <a:pt x="226" y="383855"/>
                  </a:lnTo>
                  <a:lnTo>
                    <a:pt x="5677" y="437717"/>
                  </a:lnTo>
                  <a:lnTo>
                    <a:pt x="13178" y="493140"/>
                  </a:lnTo>
                  <a:lnTo>
                    <a:pt x="21591" y="545196"/>
                  </a:lnTo>
                  <a:lnTo>
                    <a:pt x="36415" y="605714"/>
                  </a:lnTo>
                  <a:lnTo>
                    <a:pt x="63887" y="659067"/>
                  </a:lnTo>
                  <a:lnTo>
                    <a:pt x="83649" y="695484"/>
                  </a:lnTo>
                  <a:lnTo>
                    <a:pt x="135268" y="754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481102" y="3564198"/>
              <a:ext cx="220923" cy="412051"/>
            </a:xfrm>
            <a:custGeom>
              <a:avLst/>
              <a:gdLst/>
              <a:ahLst/>
              <a:cxnLst/>
              <a:rect l="0" t="0" r="0" b="0"/>
              <a:pathLst>
                <a:path w="220923" h="412051">
                  <a:moveTo>
                    <a:pt x="220922" y="28137"/>
                  </a:moveTo>
                  <a:lnTo>
                    <a:pt x="206365" y="6300"/>
                  </a:lnTo>
                  <a:lnTo>
                    <a:pt x="195983" y="1391"/>
                  </a:lnTo>
                  <a:lnTo>
                    <a:pt x="168197" y="0"/>
                  </a:lnTo>
                  <a:lnTo>
                    <a:pt x="118293" y="22339"/>
                  </a:lnTo>
                  <a:lnTo>
                    <a:pt x="58521" y="69109"/>
                  </a:lnTo>
                  <a:lnTo>
                    <a:pt x="40578" y="89004"/>
                  </a:lnTo>
                  <a:lnTo>
                    <a:pt x="12583" y="143078"/>
                  </a:lnTo>
                  <a:lnTo>
                    <a:pt x="356" y="175200"/>
                  </a:lnTo>
                  <a:lnTo>
                    <a:pt x="0" y="204711"/>
                  </a:lnTo>
                  <a:lnTo>
                    <a:pt x="8982" y="229000"/>
                  </a:lnTo>
                  <a:lnTo>
                    <a:pt x="15643" y="239742"/>
                  </a:lnTo>
                  <a:lnTo>
                    <a:pt x="26178" y="245380"/>
                  </a:lnTo>
                  <a:lnTo>
                    <a:pt x="54133" y="247582"/>
                  </a:lnTo>
                  <a:lnTo>
                    <a:pt x="104132" y="232978"/>
                  </a:lnTo>
                  <a:lnTo>
                    <a:pt x="150262" y="209353"/>
                  </a:lnTo>
                  <a:lnTo>
                    <a:pt x="185598" y="175778"/>
                  </a:lnTo>
                  <a:lnTo>
                    <a:pt x="210841" y="132628"/>
                  </a:lnTo>
                  <a:lnTo>
                    <a:pt x="211155" y="134360"/>
                  </a:lnTo>
                  <a:lnTo>
                    <a:pt x="207990" y="184538"/>
                  </a:lnTo>
                  <a:lnTo>
                    <a:pt x="207442" y="238674"/>
                  </a:lnTo>
                  <a:lnTo>
                    <a:pt x="199357" y="300614"/>
                  </a:lnTo>
                  <a:lnTo>
                    <a:pt x="205209" y="360923"/>
                  </a:lnTo>
                  <a:lnTo>
                    <a:pt x="207211" y="4120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798003" y="3880270"/>
              <a:ext cx="27423" cy="219380"/>
            </a:xfrm>
            <a:custGeom>
              <a:avLst/>
              <a:gdLst/>
              <a:ahLst/>
              <a:cxnLst/>
              <a:rect l="0" t="0" r="0" b="0"/>
              <a:pathLst>
                <a:path w="27423" h="219380">
                  <a:moveTo>
                    <a:pt x="27422" y="0"/>
                  </a:moveTo>
                  <a:lnTo>
                    <a:pt x="27422" y="59660"/>
                  </a:lnTo>
                  <a:lnTo>
                    <a:pt x="20143" y="121643"/>
                  </a:lnTo>
                  <a:lnTo>
                    <a:pt x="13458" y="18427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20963" y="3660891"/>
              <a:ext cx="219821" cy="133071"/>
            </a:xfrm>
            <a:custGeom>
              <a:avLst/>
              <a:gdLst/>
              <a:ahLst/>
              <a:cxnLst/>
              <a:rect l="0" t="0" r="0" b="0"/>
              <a:pathLst>
                <a:path w="219821" h="133071">
                  <a:moveTo>
                    <a:pt x="41574" y="0"/>
                  </a:moveTo>
                  <a:lnTo>
                    <a:pt x="26659" y="59659"/>
                  </a:lnTo>
                  <a:lnTo>
                    <a:pt x="9732" y="107053"/>
                  </a:lnTo>
                  <a:lnTo>
                    <a:pt x="0" y="128323"/>
                  </a:lnTo>
                  <a:lnTo>
                    <a:pt x="1670" y="129729"/>
                  </a:lnTo>
                  <a:lnTo>
                    <a:pt x="5831" y="127619"/>
                  </a:lnTo>
                  <a:lnTo>
                    <a:pt x="40801" y="124650"/>
                  </a:lnTo>
                  <a:lnTo>
                    <a:pt x="99313" y="133070"/>
                  </a:lnTo>
                  <a:lnTo>
                    <a:pt x="154830" y="132867"/>
                  </a:lnTo>
                  <a:lnTo>
                    <a:pt x="191084" y="116388"/>
                  </a:lnTo>
                  <a:lnTo>
                    <a:pt x="21982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099649" y="3619757"/>
              <a:ext cx="54846" cy="411337"/>
            </a:xfrm>
            <a:custGeom>
              <a:avLst/>
              <a:gdLst/>
              <a:ahLst/>
              <a:cxnLst/>
              <a:rect l="0" t="0" r="0" b="0"/>
              <a:pathLst>
                <a:path w="54846" h="411337">
                  <a:moveTo>
                    <a:pt x="54845" y="0"/>
                  </a:moveTo>
                  <a:lnTo>
                    <a:pt x="39930" y="52870"/>
                  </a:lnTo>
                  <a:lnTo>
                    <a:pt x="31129" y="113167"/>
                  </a:lnTo>
                  <a:lnTo>
                    <a:pt x="24458" y="171151"/>
                  </a:lnTo>
                  <a:lnTo>
                    <a:pt x="12833" y="225402"/>
                  </a:lnTo>
                  <a:lnTo>
                    <a:pt x="3803" y="285657"/>
                  </a:lnTo>
                  <a:lnTo>
                    <a:pt x="1127" y="342105"/>
                  </a:lnTo>
                  <a:lnTo>
                    <a:pt x="334" y="385237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058515" y="3290688"/>
              <a:ext cx="219259" cy="877518"/>
            </a:xfrm>
            <a:custGeom>
              <a:avLst/>
              <a:gdLst/>
              <a:ahLst/>
              <a:cxnLst/>
              <a:rect l="0" t="0" r="0" b="0"/>
              <a:pathLst>
                <a:path w="219259" h="877518">
                  <a:moveTo>
                    <a:pt x="0" y="0"/>
                  </a:moveTo>
                  <a:lnTo>
                    <a:pt x="44745" y="52870"/>
                  </a:lnTo>
                  <a:lnTo>
                    <a:pt x="89414" y="113024"/>
                  </a:lnTo>
                  <a:lnTo>
                    <a:pt x="127578" y="174616"/>
                  </a:lnTo>
                  <a:lnTo>
                    <a:pt x="160395" y="236436"/>
                  </a:lnTo>
                  <a:lnTo>
                    <a:pt x="181999" y="299599"/>
                  </a:lnTo>
                  <a:lnTo>
                    <a:pt x="203564" y="349453"/>
                  </a:lnTo>
                  <a:lnTo>
                    <a:pt x="214694" y="402818"/>
                  </a:lnTo>
                  <a:lnTo>
                    <a:pt x="217991" y="457225"/>
                  </a:lnTo>
                  <a:lnTo>
                    <a:pt x="218968" y="511940"/>
                  </a:lnTo>
                  <a:lnTo>
                    <a:pt x="219258" y="566746"/>
                  </a:lnTo>
                  <a:lnTo>
                    <a:pt x="212065" y="621579"/>
                  </a:lnTo>
                  <a:lnTo>
                    <a:pt x="200285" y="676421"/>
                  </a:lnTo>
                  <a:lnTo>
                    <a:pt x="187146" y="731265"/>
                  </a:lnTo>
                  <a:lnTo>
                    <a:pt x="166326" y="786109"/>
                  </a:lnTo>
                  <a:lnTo>
                    <a:pt x="140859" y="840954"/>
                  </a:lnTo>
                  <a:lnTo>
                    <a:pt x="123401" y="877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577689" y="1713900"/>
            <a:ext cx="605146" cy="740406"/>
            <a:chOff x="4577689" y="1713900"/>
            <a:chExt cx="605146" cy="740406"/>
          </a:xfrm>
        </p:grpSpPr>
        <p:sp>
          <p:nvSpPr>
            <p:cNvPr id="61" name="Freeform 60"/>
            <p:cNvSpPr/>
            <p:nvPr/>
          </p:nvSpPr>
          <p:spPr>
            <a:xfrm>
              <a:off x="4577689" y="1741323"/>
              <a:ext cx="207521" cy="342781"/>
            </a:xfrm>
            <a:custGeom>
              <a:avLst/>
              <a:gdLst/>
              <a:ahLst/>
              <a:cxnLst/>
              <a:rect l="0" t="0" r="0" b="0"/>
              <a:pathLst>
                <a:path w="207521" h="342781">
                  <a:moveTo>
                    <a:pt x="56697" y="0"/>
                  </a:moveTo>
                  <a:lnTo>
                    <a:pt x="56697" y="53208"/>
                  </a:lnTo>
                  <a:lnTo>
                    <a:pt x="55174" y="104465"/>
                  </a:lnTo>
                  <a:lnTo>
                    <a:pt x="45751" y="153845"/>
                  </a:lnTo>
                  <a:lnTo>
                    <a:pt x="37613" y="199393"/>
                  </a:lnTo>
                  <a:lnTo>
                    <a:pt x="24467" y="261870"/>
                  </a:lnTo>
                  <a:lnTo>
                    <a:pt x="3644" y="304418"/>
                  </a:lnTo>
                  <a:lnTo>
                    <a:pt x="0" y="305018"/>
                  </a:lnTo>
                  <a:lnTo>
                    <a:pt x="13" y="285371"/>
                  </a:lnTo>
                  <a:lnTo>
                    <a:pt x="5197" y="275561"/>
                  </a:lnTo>
                  <a:lnTo>
                    <a:pt x="23144" y="260599"/>
                  </a:lnTo>
                  <a:lnTo>
                    <a:pt x="54480" y="256996"/>
                  </a:lnTo>
                  <a:lnTo>
                    <a:pt x="89228" y="261997"/>
                  </a:lnTo>
                  <a:lnTo>
                    <a:pt x="114828" y="274375"/>
                  </a:lnTo>
                  <a:lnTo>
                    <a:pt x="169679" y="322769"/>
                  </a:lnTo>
                  <a:lnTo>
                    <a:pt x="20752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826343" y="1713900"/>
              <a:ext cx="1" cy="740406"/>
            </a:xfrm>
            <a:custGeom>
              <a:avLst/>
              <a:gdLst/>
              <a:ahLst/>
              <a:cxnLst/>
              <a:rect l="0" t="0" r="0" b="0"/>
              <a:pathLst>
                <a:path w="1" h="740406">
                  <a:moveTo>
                    <a:pt x="0" y="0"/>
                  </a:moveTo>
                  <a:lnTo>
                    <a:pt x="0" y="45309"/>
                  </a:lnTo>
                  <a:lnTo>
                    <a:pt x="0" y="102971"/>
                  </a:lnTo>
                  <a:lnTo>
                    <a:pt x="0" y="163898"/>
                  </a:lnTo>
                  <a:lnTo>
                    <a:pt x="0" y="218081"/>
                  </a:lnTo>
                  <a:lnTo>
                    <a:pt x="0" y="265522"/>
                  </a:lnTo>
                  <a:lnTo>
                    <a:pt x="0" y="309967"/>
                  </a:lnTo>
                  <a:lnTo>
                    <a:pt x="0" y="360189"/>
                  </a:lnTo>
                  <a:lnTo>
                    <a:pt x="0" y="404855"/>
                  </a:lnTo>
                  <a:lnTo>
                    <a:pt x="0" y="448066"/>
                  </a:lnTo>
                  <a:lnTo>
                    <a:pt x="0" y="497740"/>
                  </a:lnTo>
                  <a:lnTo>
                    <a:pt x="0" y="550287"/>
                  </a:lnTo>
                  <a:lnTo>
                    <a:pt x="0" y="602587"/>
                  </a:lnTo>
                  <a:lnTo>
                    <a:pt x="0" y="651222"/>
                  </a:lnTo>
                  <a:lnTo>
                    <a:pt x="0" y="690104"/>
                  </a:lnTo>
                  <a:lnTo>
                    <a:pt x="0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63455" y="2029258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018300" y="2138947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13712"/>
                  </a:moveTo>
                  <a:lnTo>
                    <a:pt x="59659" y="2859"/>
                  </a:lnTo>
                  <a:lnTo>
                    <a:pt x="111116" y="8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326171" y="1563077"/>
            <a:ext cx="830159" cy="1000919"/>
            <a:chOff x="5326171" y="1563077"/>
            <a:chExt cx="830159" cy="1000919"/>
          </a:xfrm>
        </p:grpSpPr>
        <p:sp>
          <p:nvSpPr>
            <p:cNvPr id="66" name="Freeform 65"/>
            <p:cNvSpPr/>
            <p:nvPr/>
          </p:nvSpPr>
          <p:spPr>
            <a:xfrm>
              <a:off x="5326171" y="1920485"/>
              <a:ext cx="268000" cy="369287"/>
            </a:xfrm>
            <a:custGeom>
              <a:avLst/>
              <a:gdLst/>
              <a:ahLst/>
              <a:cxnLst/>
              <a:rect l="0" t="0" r="0" b="0"/>
              <a:pathLst>
                <a:path w="268000" h="369287">
                  <a:moveTo>
                    <a:pt x="199443" y="95062"/>
                  </a:moveTo>
                  <a:lnTo>
                    <a:pt x="186973" y="63746"/>
                  </a:lnTo>
                  <a:lnTo>
                    <a:pt x="148129" y="10175"/>
                  </a:lnTo>
                  <a:lnTo>
                    <a:pt x="137811" y="3431"/>
                  </a:lnTo>
                  <a:lnTo>
                    <a:pt x="114159" y="0"/>
                  </a:lnTo>
                  <a:lnTo>
                    <a:pt x="92475" y="7616"/>
                  </a:lnTo>
                  <a:lnTo>
                    <a:pt x="72682" y="22680"/>
                  </a:lnTo>
                  <a:lnTo>
                    <a:pt x="45931" y="56857"/>
                  </a:lnTo>
                  <a:lnTo>
                    <a:pt x="18410" y="117477"/>
                  </a:lnTo>
                  <a:lnTo>
                    <a:pt x="1074" y="179908"/>
                  </a:lnTo>
                  <a:lnTo>
                    <a:pt x="0" y="238524"/>
                  </a:lnTo>
                  <a:lnTo>
                    <a:pt x="7206" y="270036"/>
                  </a:lnTo>
                  <a:lnTo>
                    <a:pt x="20565" y="299276"/>
                  </a:lnTo>
                  <a:lnTo>
                    <a:pt x="52495" y="334154"/>
                  </a:lnTo>
                  <a:lnTo>
                    <a:pt x="81827" y="346054"/>
                  </a:lnTo>
                  <a:lnTo>
                    <a:pt x="98180" y="349228"/>
                  </a:lnTo>
                  <a:lnTo>
                    <a:pt x="124476" y="344628"/>
                  </a:lnTo>
                  <a:lnTo>
                    <a:pt x="156410" y="324909"/>
                  </a:lnTo>
                  <a:lnTo>
                    <a:pt x="166184" y="316849"/>
                  </a:lnTo>
                  <a:lnTo>
                    <a:pt x="181107" y="291644"/>
                  </a:lnTo>
                  <a:lnTo>
                    <a:pt x="203100" y="233087"/>
                  </a:lnTo>
                  <a:lnTo>
                    <a:pt x="210176" y="184032"/>
                  </a:lnTo>
                  <a:lnTo>
                    <a:pt x="212272" y="123624"/>
                  </a:lnTo>
                  <a:lnTo>
                    <a:pt x="212893" y="64761"/>
                  </a:lnTo>
                  <a:lnTo>
                    <a:pt x="214504" y="59626"/>
                  </a:lnTo>
                  <a:lnTo>
                    <a:pt x="217101" y="63821"/>
                  </a:lnTo>
                  <a:lnTo>
                    <a:pt x="220356" y="74234"/>
                  </a:lnTo>
                  <a:lnTo>
                    <a:pt x="217658" y="125285"/>
                  </a:lnTo>
                  <a:lnTo>
                    <a:pt x="214489" y="188654"/>
                  </a:lnTo>
                  <a:lnTo>
                    <a:pt x="220829" y="241115"/>
                  </a:lnTo>
                  <a:lnTo>
                    <a:pt x="232356" y="292884"/>
                  </a:lnTo>
                  <a:lnTo>
                    <a:pt x="261199" y="356065"/>
                  </a:lnTo>
                  <a:lnTo>
                    <a:pt x="267999" y="3692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682786" y="1563077"/>
              <a:ext cx="226743" cy="1000919"/>
            </a:xfrm>
            <a:custGeom>
              <a:avLst/>
              <a:gdLst/>
              <a:ahLst/>
              <a:cxnLst/>
              <a:rect l="0" t="0" r="0" b="0"/>
              <a:pathLst>
                <a:path w="226743" h="1000919">
                  <a:moveTo>
                    <a:pt x="89630" y="0"/>
                  </a:moveTo>
                  <a:lnTo>
                    <a:pt x="58741" y="57252"/>
                  </a:lnTo>
                  <a:lnTo>
                    <a:pt x="48987" y="99588"/>
                  </a:lnTo>
                  <a:lnTo>
                    <a:pt x="39574" y="149380"/>
                  </a:lnTo>
                  <a:lnTo>
                    <a:pt x="30311" y="191823"/>
                  </a:lnTo>
                  <a:lnTo>
                    <a:pt x="21117" y="235062"/>
                  </a:lnTo>
                  <a:lnTo>
                    <a:pt x="13476" y="279671"/>
                  </a:lnTo>
                  <a:lnTo>
                    <a:pt x="10079" y="324888"/>
                  </a:lnTo>
                  <a:lnTo>
                    <a:pt x="4508" y="370376"/>
                  </a:lnTo>
                  <a:lnTo>
                    <a:pt x="0" y="414460"/>
                  </a:lnTo>
                  <a:lnTo>
                    <a:pt x="4504" y="475062"/>
                  </a:lnTo>
                  <a:lnTo>
                    <a:pt x="6092" y="518371"/>
                  </a:lnTo>
                  <a:lnTo>
                    <a:pt x="14265" y="578300"/>
                  </a:lnTo>
                  <a:lnTo>
                    <a:pt x="26335" y="634651"/>
                  </a:lnTo>
                  <a:lnTo>
                    <a:pt x="46839" y="689942"/>
                  </a:lnTo>
                  <a:lnTo>
                    <a:pt x="64933" y="737641"/>
                  </a:lnTo>
                  <a:lnTo>
                    <a:pt x="87221" y="787998"/>
                  </a:lnTo>
                  <a:lnTo>
                    <a:pt x="120526" y="848662"/>
                  </a:lnTo>
                  <a:lnTo>
                    <a:pt x="147418" y="900594"/>
                  </a:lnTo>
                  <a:lnTo>
                    <a:pt x="190566" y="959494"/>
                  </a:lnTo>
                  <a:lnTo>
                    <a:pt x="226742" y="100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936950" y="1946991"/>
              <a:ext cx="219380" cy="287936"/>
            </a:xfrm>
            <a:custGeom>
              <a:avLst/>
              <a:gdLst/>
              <a:ahLst/>
              <a:cxnLst/>
              <a:rect l="0" t="0" r="0" b="0"/>
              <a:pathLst>
                <a:path w="219380" h="287936">
                  <a:moveTo>
                    <a:pt x="0" y="0"/>
                  </a:moveTo>
                  <a:lnTo>
                    <a:pt x="45447" y="57252"/>
                  </a:lnTo>
                  <a:lnTo>
                    <a:pt x="87408" y="119588"/>
                  </a:lnTo>
                  <a:lnTo>
                    <a:pt x="138128" y="177492"/>
                  </a:lnTo>
                  <a:lnTo>
                    <a:pt x="184879" y="232941"/>
                  </a:lnTo>
                  <a:lnTo>
                    <a:pt x="21937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005506" y="1878435"/>
              <a:ext cx="109691" cy="411337"/>
            </a:xfrm>
            <a:custGeom>
              <a:avLst/>
              <a:gdLst/>
              <a:ahLst/>
              <a:cxnLst/>
              <a:rect l="0" t="0" r="0" b="0"/>
              <a:pathLst>
                <a:path w="109691" h="411337">
                  <a:moveTo>
                    <a:pt x="109690" y="0"/>
                  </a:moveTo>
                  <a:lnTo>
                    <a:pt x="90844" y="43785"/>
                  </a:lnTo>
                  <a:lnTo>
                    <a:pt x="79899" y="107053"/>
                  </a:lnTo>
                  <a:lnTo>
                    <a:pt x="67854" y="158167"/>
                  </a:lnTo>
                  <a:lnTo>
                    <a:pt x="54637" y="217492"/>
                  </a:lnTo>
                  <a:lnTo>
                    <a:pt x="41072" y="269602"/>
                  </a:lnTo>
                  <a:lnTo>
                    <a:pt x="27405" y="318050"/>
                  </a:lnTo>
                  <a:lnTo>
                    <a:pt x="13706" y="366937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224886" y="1398543"/>
            <a:ext cx="663191" cy="1165453"/>
            <a:chOff x="6224886" y="1398543"/>
            <a:chExt cx="663191" cy="1165453"/>
          </a:xfrm>
        </p:grpSpPr>
        <p:sp>
          <p:nvSpPr>
            <p:cNvPr id="71" name="Freeform 70"/>
            <p:cNvSpPr/>
            <p:nvPr/>
          </p:nvSpPr>
          <p:spPr>
            <a:xfrm>
              <a:off x="6224886" y="2001835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45309" y="0"/>
                  </a:lnTo>
                  <a:lnTo>
                    <a:pt x="102970" y="0"/>
                  </a:lnTo>
                  <a:lnTo>
                    <a:pt x="161570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430554" y="1851012"/>
              <a:ext cx="236700" cy="466182"/>
            </a:xfrm>
            <a:custGeom>
              <a:avLst/>
              <a:gdLst/>
              <a:ahLst/>
              <a:cxnLst/>
              <a:rect l="0" t="0" r="0" b="0"/>
              <a:pathLst>
                <a:path w="236700" h="466182">
                  <a:moveTo>
                    <a:pt x="54844" y="0"/>
                  </a:moveTo>
                  <a:lnTo>
                    <a:pt x="110442" y="18978"/>
                  </a:lnTo>
                  <a:lnTo>
                    <a:pt x="123903" y="26363"/>
                  </a:lnTo>
                  <a:lnTo>
                    <a:pt x="142921" y="46757"/>
                  </a:lnTo>
                  <a:lnTo>
                    <a:pt x="150126" y="58594"/>
                  </a:lnTo>
                  <a:lnTo>
                    <a:pt x="154067" y="92059"/>
                  </a:lnTo>
                  <a:lnTo>
                    <a:pt x="149218" y="127753"/>
                  </a:lnTo>
                  <a:lnTo>
                    <a:pt x="129357" y="164978"/>
                  </a:lnTo>
                  <a:lnTo>
                    <a:pt x="112844" y="185552"/>
                  </a:lnTo>
                  <a:lnTo>
                    <a:pt x="102652" y="190734"/>
                  </a:lnTo>
                  <a:lnTo>
                    <a:pt x="79139" y="192429"/>
                  </a:lnTo>
                  <a:lnTo>
                    <a:pt x="75612" y="190748"/>
                  </a:lnTo>
                  <a:lnTo>
                    <a:pt x="77830" y="188104"/>
                  </a:lnTo>
                  <a:lnTo>
                    <a:pt x="83879" y="184818"/>
                  </a:lnTo>
                  <a:lnTo>
                    <a:pt x="128787" y="180193"/>
                  </a:lnTo>
                  <a:lnTo>
                    <a:pt x="160834" y="187236"/>
                  </a:lnTo>
                  <a:lnTo>
                    <a:pt x="175778" y="193380"/>
                  </a:lnTo>
                  <a:lnTo>
                    <a:pt x="200509" y="216457"/>
                  </a:lnTo>
                  <a:lnTo>
                    <a:pt x="227499" y="263710"/>
                  </a:lnTo>
                  <a:lnTo>
                    <a:pt x="236699" y="300021"/>
                  </a:lnTo>
                  <a:lnTo>
                    <a:pt x="235709" y="341550"/>
                  </a:lnTo>
                  <a:lnTo>
                    <a:pt x="222066" y="373210"/>
                  </a:lnTo>
                  <a:lnTo>
                    <a:pt x="176068" y="425641"/>
                  </a:lnTo>
                  <a:lnTo>
                    <a:pt x="129187" y="451800"/>
                  </a:lnTo>
                  <a:lnTo>
                    <a:pt x="76702" y="461920"/>
                  </a:lnTo>
                  <a:lnTo>
                    <a:pt x="44754" y="464287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526532" y="1549366"/>
              <a:ext cx="191886" cy="1014630"/>
            </a:xfrm>
            <a:custGeom>
              <a:avLst/>
              <a:gdLst/>
              <a:ahLst/>
              <a:cxnLst/>
              <a:rect l="0" t="0" r="0" b="0"/>
              <a:pathLst>
                <a:path w="191886" h="1014630">
                  <a:moveTo>
                    <a:pt x="0" y="0"/>
                  </a:moveTo>
                  <a:lnTo>
                    <a:pt x="38168" y="57252"/>
                  </a:lnTo>
                  <a:lnTo>
                    <a:pt x="73443" y="110165"/>
                  </a:lnTo>
                  <a:lnTo>
                    <a:pt x="109752" y="168691"/>
                  </a:lnTo>
                  <a:lnTo>
                    <a:pt x="138986" y="231203"/>
                  </a:lnTo>
                  <a:lnTo>
                    <a:pt x="154594" y="280943"/>
                  </a:lnTo>
                  <a:lnTo>
                    <a:pt x="168868" y="334276"/>
                  </a:lnTo>
                  <a:lnTo>
                    <a:pt x="182745" y="388672"/>
                  </a:lnTo>
                  <a:lnTo>
                    <a:pt x="189227" y="450663"/>
                  </a:lnTo>
                  <a:lnTo>
                    <a:pt x="191148" y="509995"/>
                  </a:lnTo>
                  <a:lnTo>
                    <a:pt x="191717" y="566170"/>
                  </a:lnTo>
                  <a:lnTo>
                    <a:pt x="191885" y="621408"/>
                  </a:lnTo>
                  <a:lnTo>
                    <a:pt x="184656" y="676370"/>
                  </a:lnTo>
                  <a:lnTo>
                    <a:pt x="172866" y="731249"/>
                  </a:lnTo>
                  <a:lnTo>
                    <a:pt x="159724" y="786104"/>
                  </a:lnTo>
                  <a:lnTo>
                    <a:pt x="141635" y="848288"/>
                  </a:lnTo>
                  <a:lnTo>
                    <a:pt x="123391" y="904582"/>
                  </a:lnTo>
                  <a:lnTo>
                    <a:pt x="97838" y="966992"/>
                  </a:lnTo>
                  <a:lnTo>
                    <a:pt x="68556" y="1014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738718" y="1398543"/>
              <a:ext cx="149359" cy="237867"/>
            </a:xfrm>
            <a:custGeom>
              <a:avLst/>
              <a:gdLst/>
              <a:ahLst/>
              <a:cxnLst/>
              <a:rect l="0" t="0" r="0" b="0"/>
              <a:pathLst>
                <a:path w="149359" h="237867">
                  <a:moveTo>
                    <a:pt x="34616" y="0"/>
                  </a:moveTo>
                  <a:lnTo>
                    <a:pt x="63731" y="7278"/>
                  </a:lnTo>
                  <a:lnTo>
                    <a:pt x="90213" y="27102"/>
                  </a:lnTo>
                  <a:lnTo>
                    <a:pt x="114170" y="56226"/>
                  </a:lnTo>
                  <a:lnTo>
                    <a:pt x="136223" y="106882"/>
                  </a:lnTo>
                  <a:lnTo>
                    <a:pt x="149358" y="158963"/>
                  </a:lnTo>
                  <a:lnTo>
                    <a:pt x="147566" y="189480"/>
                  </a:lnTo>
                  <a:lnTo>
                    <a:pt x="141909" y="200970"/>
                  </a:lnTo>
                  <a:lnTo>
                    <a:pt x="123435" y="217799"/>
                  </a:lnTo>
                  <a:lnTo>
                    <a:pt x="87340" y="235838"/>
                  </a:lnTo>
                  <a:lnTo>
                    <a:pt x="61096" y="237866"/>
                  </a:lnTo>
                  <a:lnTo>
                    <a:pt x="34196" y="232166"/>
                  </a:lnTo>
                  <a:lnTo>
                    <a:pt x="7007" y="219476"/>
                  </a:lnTo>
                  <a:lnTo>
                    <a:pt x="974" y="210303"/>
                  </a:lnTo>
                  <a:lnTo>
                    <a:pt x="0" y="199617"/>
                  </a:lnTo>
                  <a:lnTo>
                    <a:pt x="2398" y="187923"/>
                  </a:lnTo>
                  <a:lnTo>
                    <a:pt x="10090" y="180126"/>
                  </a:lnTo>
                  <a:lnTo>
                    <a:pt x="34887" y="171464"/>
                  </a:lnTo>
                  <a:lnTo>
                    <a:pt x="75830" y="173866"/>
                  </a:lnTo>
                  <a:lnTo>
                    <a:pt x="99144" y="184424"/>
                  </a:lnTo>
                  <a:lnTo>
                    <a:pt x="118140" y="199273"/>
                  </a:lnTo>
                  <a:lnTo>
                    <a:pt x="144305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841889" y="1796167"/>
            <a:ext cx="502999" cy="356493"/>
            <a:chOff x="6841889" y="1796167"/>
            <a:chExt cx="502999" cy="356493"/>
          </a:xfrm>
        </p:grpSpPr>
        <p:sp>
          <p:nvSpPr>
            <p:cNvPr id="76" name="Freeform 75"/>
            <p:cNvSpPr/>
            <p:nvPr/>
          </p:nvSpPr>
          <p:spPr>
            <a:xfrm>
              <a:off x="6896734" y="1796167"/>
              <a:ext cx="13713" cy="356493"/>
            </a:xfrm>
            <a:custGeom>
              <a:avLst/>
              <a:gdLst/>
              <a:ahLst/>
              <a:cxnLst/>
              <a:rect l="0" t="0" r="0" b="0"/>
              <a:pathLst>
                <a:path w="13713" h="356493">
                  <a:moveTo>
                    <a:pt x="13712" y="0"/>
                  </a:moveTo>
                  <a:lnTo>
                    <a:pt x="13712" y="59660"/>
                  </a:lnTo>
                  <a:lnTo>
                    <a:pt x="13712" y="115179"/>
                  </a:lnTo>
                  <a:lnTo>
                    <a:pt x="13712" y="175810"/>
                  </a:lnTo>
                  <a:lnTo>
                    <a:pt x="13712" y="232369"/>
                  </a:lnTo>
                  <a:lnTo>
                    <a:pt x="9649" y="287722"/>
                  </a:lnTo>
                  <a:lnTo>
                    <a:pt x="2859" y="330529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841889" y="1946991"/>
              <a:ext cx="178247" cy="41134"/>
            </a:xfrm>
            <a:custGeom>
              <a:avLst/>
              <a:gdLst/>
              <a:ahLst/>
              <a:cxnLst/>
              <a:rect l="0" t="0" r="0" b="0"/>
              <a:pathLst>
                <a:path w="178247" h="41134">
                  <a:moveTo>
                    <a:pt x="0" y="0"/>
                  </a:moveTo>
                  <a:lnTo>
                    <a:pt x="57253" y="19084"/>
                  </a:lnTo>
                  <a:lnTo>
                    <a:pt x="119588" y="35198"/>
                  </a:lnTo>
                  <a:lnTo>
                    <a:pt x="178246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143536" y="1851012"/>
              <a:ext cx="201352" cy="260514"/>
            </a:xfrm>
            <a:custGeom>
              <a:avLst/>
              <a:gdLst/>
              <a:ahLst/>
              <a:cxnLst/>
              <a:rect l="0" t="0" r="0" b="0"/>
              <a:pathLst>
                <a:path w="201352" h="260514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64957" y="0"/>
                  </a:lnTo>
                  <a:lnTo>
                    <a:pt x="183097" y="0"/>
                  </a:lnTo>
                  <a:lnTo>
                    <a:pt x="193668" y="4571"/>
                  </a:lnTo>
                  <a:lnTo>
                    <a:pt x="199192" y="12188"/>
                  </a:lnTo>
                  <a:lnTo>
                    <a:pt x="201351" y="21836"/>
                  </a:lnTo>
                  <a:lnTo>
                    <a:pt x="195624" y="48808"/>
                  </a:lnTo>
                  <a:lnTo>
                    <a:pt x="175270" y="98252"/>
                  </a:lnTo>
                  <a:lnTo>
                    <a:pt x="154004" y="151497"/>
                  </a:lnTo>
                  <a:lnTo>
                    <a:pt x="138054" y="205868"/>
                  </a:lnTo>
                  <a:lnTo>
                    <a:pt x="12340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498845" y="2755952"/>
            <a:ext cx="574301" cy="479893"/>
            <a:chOff x="4498845" y="2755952"/>
            <a:chExt cx="574301" cy="479893"/>
          </a:xfrm>
        </p:grpSpPr>
        <p:sp>
          <p:nvSpPr>
            <p:cNvPr id="80" name="Freeform 79"/>
            <p:cNvSpPr/>
            <p:nvPr/>
          </p:nvSpPr>
          <p:spPr>
            <a:xfrm>
              <a:off x="4498845" y="2838219"/>
              <a:ext cx="190387" cy="148379"/>
            </a:xfrm>
            <a:custGeom>
              <a:avLst/>
              <a:gdLst/>
              <a:ahLst/>
              <a:cxnLst/>
              <a:rect l="0" t="0" r="0" b="0"/>
              <a:pathLst>
                <a:path w="190387" h="148379">
                  <a:moveTo>
                    <a:pt x="66985" y="0"/>
                  </a:moveTo>
                  <a:lnTo>
                    <a:pt x="40622" y="57252"/>
                  </a:lnTo>
                  <a:lnTo>
                    <a:pt x="16299" y="110165"/>
                  </a:lnTo>
                  <a:lnTo>
                    <a:pt x="785" y="137323"/>
                  </a:lnTo>
                  <a:lnTo>
                    <a:pt x="0" y="144870"/>
                  </a:lnTo>
                  <a:lnTo>
                    <a:pt x="4046" y="148378"/>
                  </a:lnTo>
                  <a:lnTo>
                    <a:pt x="20731" y="148213"/>
                  </a:lnTo>
                  <a:lnTo>
                    <a:pt x="72745" y="139756"/>
                  </a:lnTo>
                  <a:lnTo>
                    <a:pt x="133970" y="130355"/>
                  </a:lnTo>
                  <a:lnTo>
                    <a:pt x="190386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661808" y="2755952"/>
              <a:ext cx="54846" cy="479893"/>
            </a:xfrm>
            <a:custGeom>
              <a:avLst/>
              <a:gdLst/>
              <a:ahLst/>
              <a:cxnLst/>
              <a:rect l="0" t="0" r="0" b="0"/>
              <a:pathLst>
                <a:path w="54846" h="479893">
                  <a:moveTo>
                    <a:pt x="54845" y="0"/>
                  </a:moveTo>
                  <a:lnTo>
                    <a:pt x="54845" y="53208"/>
                  </a:lnTo>
                  <a:lnTo>
                    <a:pt x="53322" y="107512"/>
                  </a:lnTo>
                  <a:lnTo>
                    <a:pt x="45422" y="169644"/>
                  </a:lnTo>
                  <a:lnTo>
                    <a:pt x="40881" y="227325"/>
                  </a:lnTo>
                  <a:lnTo>
                    <a:pt x="32087" y="284534"/>
                  </a:lnTo>
                  <a:lnTo>
                    <a:pt x="27281" y="347527"/>
                  </a:lnTo>
                  <a:lnTo>
                    <a:pt x="16886" y="405464"/>
                  </a:lnTo>
                  <a:lnTo>
                    <a:pt x="3787" y="463384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908610" y="2912587"/>
              <a:ext cx="150824" cy="7900"/>
            </a:xfrm>
            <a:custGeom>
              <a:avLst/>
              <a:gdLst/>
              <a:ahLst/>
              <a:cxnLst/>
              <a:rect l="0" t="0" r="0" b="0"/>
              <a:pathLst>
                <a:path w="150824" h="7900">
                  <a:moveTo>
                    <a:pt x="0" y="7899"/>
                  </a:moveTo>
                  <a:lnTo>
                    <a:pt x="43785" y="0"/>
                  </a:lnTo>
                  <a:lnTo>
                    <a:pt x="107054" y="5887"/>
                  </a:lnTo>
                  <a:lnTo>
                    <a:pt x="150823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936032" y="3002753"/>
              <a:ext cx="137114" cy="13712"/>
            </a:xfrm>
            <a:custGeom>
              <a:avLst/>
              <a:gdLst/>
              <a:ahLst/>
              <a:cxnLst/>
              <a:rect l="0" t="0" r="0" b="0"/>
              <a:pathLst>
                <a:path w="137114" h="13712">
                  <a:moveTo>
                    <a:pt x="0" y="0"/>
                  </a:moveTo>
                  <a:lnTo>
                    <a:pt x="48808" y="10853"/>
                  </a:lnTo>
                  <a:lnTo>
                    <a:pt x="94190" y="12864"/>
                  </a:lnTo>
                  <a:lnTo>
                    <a:pt x="13711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202008" y="2632551"/>
            <a:ext cx="488141" cy="548449"/>
            <a:chOff x="5202008" y="2632551"/>
            <a:chExt cx="488141" cy="548449"/>
          </a:xfrm>
        </p:grpSpPr>
        <p:sp>
          <p:nvSpPr>
            <p:cNvPr id="85" name="Freeform 84"/>
            <p:cNvSpPr/>
            <p:nvPr/>
          </p:nvSpPr>
          <p:spPr>
            <a:xfrm>
              <a:off x="5202008" y="2811250"/>
              <a:ext cx="227629" cy="301194"/>
            </a:xfrm>
            <a:custGeom>
              <a:avLst/>
              <a:gdLst/>
              <a:ahLst/>
              <a:cxnLst/>
              <a:rect l="0" t="0" r="0" b="0"/>
              <a:pathLst>
                <a:path w="227629" h="301194">
                  <a:moveTo>
                    <a:pt x="172783" y="40680"/>
                  </a:moveTo>
                  <a:lnTo>
                    <a:pt x="134615" y="2512"/>
                  </a:lnTo>
                  <a:lnTo>
                    <a:pt x="124485" y="0"/>
                  </a:lnTo>
                  <a:lnTo>
                    <a:pt x="101043" y="5334"/>
                  </a:lnTo>
                  <a:lnTo>
                    <a:pt x="79452" y="21924"/>
                  </a:lnTo>
                  <a:lnTo>
                    <a:pt x="40764" y="77093"/>
                  </a:lnTo>
                  <a:lnTo>
                    <a:pt x="12974" y="128827"/>
                  </a:lnTo>
                  <a:lnTo>
                    <a:pt x="0" y="182750"/>
                  </a:lnTo>
                  <a:lnTo>
                    <a:pt x="5090" y="215035"/>
                  </a:lnTo>
                  <a:lnTo>
                    <a:pt x="10713" y="230043"/>
                  </a:lnTo>
                  <a:lnTo>
                    <a:pt x="29149" y="250781"/>
                  </a:lnTo>
                  <a:lnTo>
                    <a:pt x="40464" y="258444"/>
                  </a:lnTo>
                  <a:lnTo>
                    <a:pt x="85503" y="269229"/>
                  </a:lnTo>
                  <a:lnTo>
                    <a:pt x="111648" y="263627"/>
                  </a:lnTo>
                  <a:lnTo>
                    <a:pt x="160538" y="235204"/>
                  </a:lnTo>
                  <a:lnTo>
                    <a:pt x="179020" y="213972"/>
                  </a:lnTo>
                  <a:lnTo>
                    <a:pt x="203299" y="163102"/>
                  </a:lnTo>
                  <a:lnTo>
                    <a:pt x="210771" y="115378"/>
                  </a:lnTo>
                  <a:lnTo>
                    <a:pt x="210296" y="110284"/>
                  </a:lnTo>
                  <a:lnTo>
                    <a:pt x="208456" y="112982"/>
                  </a:lnTo>
                  <a:lnTo>
                    <a:pt x="194556" y="168375"/>
                  </a:lnTo>
                  <a:lnTo>
                    <a:pt x="188883" y="223414"/>
                  </a:lnTo>
                  <a:lnTo>
                    <a:pt x="195681" y="255960"/>
                  </a:lnTo>
                  <a:lnTo>
                    <a:pt x="207335" y="281090"/>
                  </a:lnTo>
                  <a:lnTo>
                    <a:pt x="227628" y="301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542528" y="2632551"/>
              <a:ext cx="147621" cy="548449"/>
            </a:xfrm>
            <a:custGeom>
              <a:avLst/>
              <a:gdLst/>
              <a:ahLst/>
              <a:cxnLst/>
              <a:rect l="0" t="0" r="0" b="0"/>
              <a:pathLst>
                <a:path w="147621" h="548449">
                  <a:moveTo>
                    <a:pt x="51642" y="0"/>
                  </a:moveTo>
                  <a:lnTo>
                    <a:pt x="32665" y="48807"/>
                  </a:lnTo>
                  <a:lnTo>
                    <a:pt x="13011" y="110440"/>
                  </a:lnTo>
                  <a:lnTo>
                    <a:pt x="4004" y="166391"/>
                  </a:lnTo>
                  <a:lnTo>
                    <a:pt x="0" y="226806"/>
                  </a:lnTo>
                  <a:lnTo>
                    <a:pt x="6346" y="281079"/>
                  </a:lnTo>
                  <a:lnTo>
                    <a:pt x="19323" y="329068"/>
                  </a:lnTo>
                  <a:lnTo>
                    <a:pt x="45282" y="390346"/>
                  </a:lnTo>
                  <a:lnTo>
                    <a:pt x="81243" y="447096"/>
                  </a:lnTo>
                  <a:lnTo>
                    <a:pt x="117797" y="499459"/>
                  </a:lnTo>
                  <a:lnTo>
                    <a:pt x="14762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832787" y="2536572"/>
            <a:ext cx="1595686" cy="699273"/>
            <a:chOff x="5832787" y="2536572"/>
            <a:chExt cx="1595686" cy="699273"/>
          </a:xfrm>
        </p:grpSpPr>
        <p:sp>
          <p:nvSpPr>
            <p:cNvPr id="88" name="Freeform 87"/>
            <p:cNvSpPr/>
            <p:nvPr/>
          </p:nvSpPr>
          <p:spPr>
            <a:xfrm>
              <a:off x="5832787" y="2750856"/>
              <a:ext cx="227565" cy="361588"/>
            </a:xfrm>
            <a:custGeom>
              <a:avLst/>
              <a:gdLst/>
              <a:ahLst/>
              <a:cxnLst/>
              <a:rect l="0" t="0" r="0" b="0"/>
              <a:pathLst>
                <a:path w="227565" h="361588">
                  <a:moveTo>
                    <a:pt x="200142" y="32518"/>
                  </a:moveTo>
                  <a:lnTo>
                    <a:pt x="176726" y="12149"/>
                  </a:lnTo>
                  <a:lnTo>
                    <a:pt x="154695" y="1629"/>
                  </a:lnTo>
                  <a:lnTo>
                    <a:pt x="125606" y="0"/>
                  </a:lnTo>
                  <a:lnTo>
                    <a:pt x="95412" y="5878"/>
                  </a:lnTo>
                  <a:lnTo>
                    <a:pt x="71836" y="18646"/>
                  </a:lnTo>
                  <a:lnTo>
                    <a:pt x="22453" y="75436"/>
                  </a:lnTo>
                  <a:lnTo>
                    <a:pt x="6909" y="103391"/>
                  </a:lnTo>
                  <a:lnTo>
                    <a:pt x="0" y="136128"/>
                  </a:lnTo>
                  <a:lnTo>
                    <a:pt x="3390" y="181540"/>
                  </a:lnTo>
                  <a:lnTo>
                    <a:pt x="9559" y="192804"/>
                  </a:lnTo>
                  <a:lnTo>
                    <a:pt x="28600" y="209383"/>
                  </a:lnTo>
                  <a:lnTo>
                    <a:pt x="72295" y="227282"/>
                  </a:lnTo>
                  <a:lnTo>
                    <a:pt x="102187" y="225214"/>
                  </a:lnTo>
                  <a:lnTo>
                    <a:pt x="158618" y="206339"/>
                  </a:lnTo>
                  <a:lnTo>
                    <a:pt x="182195" y="188992"/>
                  </a:lnTo>
                  <a:lnTo>
                    <a:pt x="201306" y="164524"/>
                  </a:lnTo>
                  <a:lnTo>
                    <a:pt x="219107" y="116488"/>
                  </a:lnTo>
                  <a:lnTo>
                    <a:pt x="225058" y="75849"/>
                  </a:lnTo>
                  <a:lnTo>
                    <a:pt x="225893" y="78163"/>
                  </a:lnTo>
                  <a:lnTo>
                    <a:pt x="227233" y="125664"/>
                  </a:lnTo>
                  <a:lnTo>
                    <a:pt x="227466" y="183348"/>
                  </a:lnTo>
                  <a:lnTo>
                    <a:pt x="227521" y="226509"/>
                  </a:lnTo>
                  <a:lnTo>
                    <a:pt x="227551" y="289571"/>
                  </a:lnTo>
                  <a:lnTo>
                    <a:pt x="227560" y="334663"/>
                  </a:lnTo>
                  <a:lnTo>
                    <a:pt x="227564" y="3615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170040" y="2934197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0"/>
                  </a:moveTo>
                  <a:lnTo>
                    <a:pt x="48808" y="14915"/>
                  </a:lnTo>
                  <a:lnTo>
                    <a:pt x="10969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375709" y="2789806"/>
              <a:ext cx="168582" cy="363771"/>
            </a:xfrm>
            <a:custGeom>
              <a:avLst/>
              <a:gdLst/>
              <a:ahLst/>
              <a:cxnLst/>
              <a:rect l="0" t="0" r="0" b="0"/>
              <a:pathLst>
                <a:path w="168582" h="363771">
                  <a:moveTo>
                    <a:pt x="0" y="7279"/>
                  </a:moveTo>
                  <a:lnTo>
                    <a:pt x="21836" y="0"/>
                  </a:lnTo>
                  <a:lnTo>
                    <a:pt x="48806" y="4552"/>
                  </a:lnTo>
                  <a:lnTo>
                    <a:pt x="64530" y="10031"/>
                  </a:lnTo>
                  <a:lnTo>
                    <a:pt x="86064" y="28307"/>
                  </a:lnTo>
                  <a:lnTo>
                    <a:pt x="93939" y="39580"/>
                  </a:lnTo>
                  <a:lnTo>
                    <a:pt x="98626" y="68355"/>
                  </a:lnTo>
                  <a:lnTo>
                    <a:pt x="94108" y="98409"/>
                  </a:lnTo>
                  <a:lnTo>
                    <a:pt x="81944" y="121924"/>
                  </a:lnTo>
                  <a:lnTo>
                    <a:pt x="50686" y="152292"/>
                  </a:lnTo>
                  <a:lnTo>
                    <a:pt x="44455" y="154228"/>
                  </a:lnTo>
                  <a:lnTo>
                    <a:pt x="41824" y="150950"/>
                  </a:lnTo>
                  <a:lnTo>
                    <a:pt x="41593" y="144193"/>
                  </a:lnTo>
                  <a:lnTo>
                    <a:pt x="47534" y="138165"/>
                  </a:lnTo>
                  <a:lnTo>
                    <a:pt x="70385" y="127405"/>
                  </a:lnTo>
                  <a:lnTo>
                    <a:pt x="83486" y="126973"/>
                  </a:lnTo>
                  <a:lnTo>
                    <a:pt x="110231" y="134619"/>
                  </a:lnTo>
                  <a:lnTo>
                    <a:pt x="143705" y="156053"/>
                  </a:lnTo>
                  <a:lnTo>
                    <a:pt x="159339" y="176997"/>
                  </a:lnTo>
                  <a:lnTo>
                    <a:pt x="165641" y="188980"/>
                  </a:lnTo>
                  <a:lnTo>
                    <a:pt x="168581" y="214483"/>
                  </a:lnTo>
                  <a:lnTo>
                    <a:pt x="163286" y="241052"/>
                  </a:lnTo>
                  <a:lnTo>
                    <a:pt x="135059" y="295349"/>
                  </a:lnTo>
                  <a:lnTo>
                    <a:pt x="114871" y="321173"/>
                  </a:lnTo>
                  <a:lnTo>
                    <a:pt x="85586" y="342807"/>
                  </a:lnTo>
                  <a:lnTo>
                    <a:pt x="52257" y="354453"/>
                  </a:lnTo>
                  <a:lnTo>
                    <a:pt x="0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567666" y="2673684"/>
              <a:ext cx="148058" cy="562161"/>
            </a:xfrm>
            <a:custGeom>
              <a:avLst/>
              <a:gdLst/>
              <a:ahLst/>
              <a:cxnLst/>
              <a:rect l="0" t="0" r="0" b="0"/>
              <a:pathLst>
                <a:path w="148058" h="562161">
                  <a:moveTo>
                    <a:pt x="0" y="0"/>
                  </a:moveTo>
                  <a:lnTo>
                    <a:pt x="57691" y="60738"/>
                  </a:lnTo>
                  <a:lnTo>
                    <a:pt x="93287" y="116898"/>
                  </a:lnTo>
                  <a:lnTo>
                    <a:pt x="122443" y="179195"/>
                  </a:lnTo>
                  <a:lnTo>
                    <a:pt x="141493" y="233278"/>
                  </a:lnTo>
                  <a:lnTo>
                    <a:pt x="148057" y="288837"/>
                  </a:lnTo>
                  <a:lnTo>
                    <a:pt x="145531" y="335564"/>
                  </a:lnTo>
                  <a:lnTo>
                    <a:pt x="139330" y="382230"/>
                  </a:lnTo>
                  <a:lnTo>
                    <a:pt x="125750" y="437244"/>
                  </a:lnTo>
                  <a:lnTo>
                    <a:pt x="104630" y="497386"/>
                  </a:lnTo>
                  <a:lnTo>
                    <a:pt x="87136" y="548010"/>
                  </a:lnTo>
                  <a:lnTo>
                    <a:pt x="82267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717612" y="2536572"/>
              <a:ext cx="233968" cy="237106"/>
            </a:xfrm>
            <a:custGeom>
              <a:avLst/>
              <a:gdLst/>
              <a:ahLst/>
              <a:cxnLst/>
              <a:rect l="0" t="0" r="0" b="0"/>
              <a:pathLst>
                <a:path w="233968" h="237106">
                  <a:moveTo>
                    <a:pt x="69433" y="0"/>
                  </a:moveTo>
                  <a:lnTo>
                    <a:pt x="126685" y="26363"/>
                  </a:lnTo>
                  <a:lnTo>
                    <a:pt x="166124" y="51315"/>
                  </a:lnTo>
                  <a:lnTo>
                    <a:pt x="185026" y="77144"/>
                  </a:lnTo>
                  <a:lnTo>
                    <a:pt x="192198" y="92563"/>
                  </a:lnTo>
                  <a:lnTo>
                    <a:pt x="193934" y="107413"/>
                  </a:lnTo>
                  <a:lnTo>
                    <a:pt x="187736" y="136100"/>
                  </a:lnTo>
                  <a:lnTo>
                    <a:pt x="159838" y="177946"/>
                  </a:lnTo>
                  <a:lnTo>
                    <a:pt x="115348" y="212012"/>
                  </a:lnTo>
                  <a:lnTo>
                    <a:pt x="70850" y="234124"/>
                  </a:lnTo>
                  <a:lnTo>
                    <a:pt x="42640" y="237105"/>
                  </a:lnTo>
                  <a:lnTo>
                    <a:pt x="28718" y="235767"/>
                  </a:lnTo>
                  <a:lnTo>
                    <a:pt x="17914" y="228781"/>
                  </a:lnTo>
                  <a:lnTo>
                    <a:pt x="1847" y="204768"/>
                  </a:lnTo>
                  <a:lnTo>
                    <a:pt x="0" y="192881"/>
                  </a:lnTo>
                  <a:lnTo>
                    <a:pt x="1816" y="181908"/>
                  </a:lnTo>
                  <a:lnTo>
                    <a:pt x="11959" y="161592"/>
                  </a:lnTo>
                  <a:lnTo>
                    <a:pt x="26623" y="142406"/>
                  </a:lnTo>
                  <a:lnTo>
                    <a:pt x="51422" y="127785"/>
                  </a:lnTo>
                  <a:lnTo>
                    <a:pt x="99643" y="115051"/>
                  </a:lnTo>
                  <a:lnTo>
                    <a:pt x="148463" y="115341"/>
                  </a:lnTo>
                  <a:lnTo>
                    <a:pt x="176160" y="122866"/>
                  </a:lnTo>
                  <a:lnTo>
                    <a:pt x="198626" y="136366"/>
                  </a:lnTo>
                  <a:lnTo>
                    <a:pt x="214706" y="156586"/>
                  </a:lnTo>
                  <a:lnTo>
                    <a:pt x="23396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107320" y="2755952"/>
              <a:ext cx="8795" cy="274225"/>
            </a:xfrm>
            <a:custGeom>
              <a:avLst/>
              <a:gdLst/>
              <a:ahLst/>
              <a:cxnLst/>
              <a:rect l="0" t="0" r="0" b="0"/>
              <a:pathLst>
                <a:path w="8795" h="274225">
                  <a:moveTo>
                    <a:pt x="8794" y="0"/>
                  </a:moveTo>
                  <a:lnTo>
                    <a:pt x="1514" y="21836"/>
                  </a:lnTo>
                  <a:lnTo>
                    <a:pt x="4252" y="81107"/>
                  </a:lnTo>
                  <a:lnTo>
                    <a:pt x="0" y="135075"/>
                  </a:lnTo>
                  <a:lnTo>
                    <a:pt x="5511" y="197108"/>
                  </a:lnTo>
                  <a:lnTo>
                    <a:pt x="8145" y="257185"/>
                  </a:lnTo>
                  <a:lnTo>
                    <a:pt x="8794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020135" y="2865641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0"/>
                  </a:moveTo>
                  <a:lnTo>
                    <a:pt x="57252" y="26363"/>
                  </a:lnTo>
                  <a:lnTo>
                    <a:pt x="116541" y="38216"/>
                  </a:lnTo>
                  <a:lnTo>
                    <a:pt x="15082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294359" y="2742240"/>
              <a:ext cx="134114" cy="329070"/>
            </a:xfrm>
            <a:custGeom>
              <a:avLst/>
              <a:gdLst/>
              <a:ahLst/>
              <a:cxnLst/>
              <a:rect l="0" t="0" r="0" b="0"/>
              <a:pathLst>
                <a:path w="134114" h="329070">
                  <a:moveTo>
                    <a:pt x="0" y="0"/>
                  </a:moveTo>
                  <a:lnTo>
                    <a:pt x="59660" y="0"/>
                  </a:lnTo>
                  <a:lnTo>
                    <a:pt x="121643" y="7279"/>
                  </a:lnTo>
                  <a:lnTo>
                    <a:pt x="129847" y="13994"/>
                  </a:lnTo>
                  <a:lnTo>
                    <a:pt x="133792" y="23040"/>
                  </a:lnTo>
                  <a:lnTo>
                    <a:pt x="134113" y="45280"/>
                  </a:lnTo>
                  <a:lnTo>
                    <a:pt x="121905" y="104923"/>
                  </a:lnTo>
                  <a:lnTo>
                    <a:pt x="113310" y="167185"/>
                  </a:lnTo>
                  <a:lnTo>
                    <a:pt x="106699" y="225751"/>
                  </a:lnTo>
                  <a:lnTo>
                    <a:pt x="90817" y="286486"/>
                  </a:lnTo>
                  <a:lnTo>
                    <a:pt x="82267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603352" y="3372955"/>
            <a:ext cx="552061" cy="507316"/>
            <a:chOff x="4603352" y="3372955"/>
            <a:chExt cx="552061" cy="507316"/>
          </a:xfrm>
        </p:grpSpPr>
        <p:sp>
          <p:nvSpPr>
            <p:cNvPr id="97" name="Freeform 96"/>
            <p:cNvSpPr/>
            <p:nvPr/>
          </p:nvSpPr>
          <p:spPr>
            <a:xfrm>
              <a:off x="4675520" y="3496356"/>
              <a:ext cx="41134" cy="109691"/>
            </a:xfrm>
            <a:custGeom>
              <a:avLst/>
              <a:gdLst/>
              <a:ahLst/>
              <a:cxnLst/>
              <a:rect l="0" t="0" r="0" b="0"/>
              <a:pathLst>
                <a:path w="41134" h="109691">
                  <a:moveTo>
                    <a:pt x="41133" y="0"/>
                  </a:moveTo>
                  <a:lnTo>
                    <a:pt x="20764" y="34363"/>
                  </a:lnTo>
                  <a:lnTo>
                    <a:pt x="4552" y="86065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603352" y="3615563"/>
              <a:ext cx="277837" cy="100174"/>
            </a:xfrm>
            <a:custGeom>
              <a:avLst/>
              <a:gdLst/>
              <a:ahLst/>
              <a:cxnLst/>
              <a:rect l="0" t="0" r="0" b="0"/>
              <a:pathLst>
                <a:path w="277837" h="100174">
                  <a:moveTo>
                    <a:pt x="17323" y="100173"/>
                  </a:moveTo>
                  <a:lnTo>
                    <a:pt x="2765" y="85615"/>
                  </a:lnTo>
                  <a:lnTo>
                    <a:pt x="0" y="76757"/>
                  </a:lnTo>
                  <a:lnTo>
                    <a:pt x="991" y="54726"/>
                  </a:lnTo>
                  <a:lnTo>
                    <a:pt x="10572" y="33762"/>
                  </a:lnTo>
                  <a:lnTo>
                    <a:pt x="17393" y="23906"/>
                  </a:lnTo>
                  <a:lnTo>
                    <a:pt x="37159" y="8893"/>
                  </a:lnTo>
                  <a:lnTo>
                    <a:pt x="48828" y="2756"/>
                  </a:lnTo>
                  <a:lnTo>
                    <a:pt x="73983" y="0"/>
                  </a:lnTo>
                  <a:lnTo>
                    <a:pt x="121964" y="7014"/>
                  </a:lnTo>
                  <a:lnTo>
                    <a:pt x="176299" y="18741"/>
                  </a:lnTo>
                  <a:lnTo>
                    <a:pt x="225407" y="27801"/>
                  </a:lnTo>
                  <a:lnTo>
                    <a:pt x="277836" y="316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785209" y="3372955"/>
              <a:ext cx="137113" cy="507316"/>
            </a:xfrm>
            <a:custGeom>
              <a:avLst/>
              <a:gdLst/>
              <a:ahLst/>
              <a:cxnLst/>
              <a:rect l="0" t="0" r="0" b="0"/>
              <a:pathLst>
                <a:path w="137113" h="507316">
                  <a:moveTo>
                    <a:pt x="137112" y="0"/>
                  </a:moveTo>
                  <a:lnTo>
                    <a:pt x="116743" y="35887"/>
                  </a:lnTo>
                  <a:lnTo>
                    <a:pt x="101285" y="93578"/>
                  </a:lnTo>
                  <a:lnTo>
                    <a:pt x="91735" y="142139"/>
                  </a:lnTo>
                  <a:lnTo>
                    <a:pt x="77794" y="199033"/>
                  </a:lnTo>
                  <a:lnTo>
                    <a:pt x="71293" y="252115"/>
                  </a:lnTo>
                  <a:lnTo>
                    <a:pt x="58151" y="313699"/>
                  </a:lnTo>
                  <a:lnTo>
                    <a:pt x="40884" y="369875"/>
                  </a:lnTo>
                  <a:lnTo>
                    <a:pt x="22803" y="424983"/>
                  </a:lnTo>
                  <a:lnTo>
                    <a:pt x="6085" y="484732"/>
                  </a:lnTo>
                  <a:lnTo>
                    <a:pt x="0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990877" y="3619757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45309" y="4288"/>
                  </a:lnTo>
                  <a:lnTo>
                    <a:pt x="99924" y="1271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004588" y="3674602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45310" y="0"/>
                  </a:lnTo>
                  <a:lnTo>
                    <a:pt x="99924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337222" y="3214853"/>
            <a:ext cx="1510585" cy="542467"/>
            <a:chOff x="5337222" y="3214853"/>
            <a:chExt cx="1510585" cy="542467"/>
          </a:xfrm>
        </p:grpSpPr>
        <p:sp>
          <p:nvSpPr>
            <p:cNvPr id="103" name="Freeform 102"/>
            <p:cNvSpPr/>
            <p:nvPr/>
          </p:nvSpPr>
          <p:spPr>
            <a:xfrm>
              <a:off x="5337222" y="3412317"/>
              <a:ext cx="228016" cy="345003"/>
            </a:xfrm>
            <a:custGeom>
              <a:avLst/>
              <a:gdLst/>
              <a:ahLst/>
              <a:cxnLst/>
              <a:rect l="0" t="0" r="0" b="0"/>
              <a:pathLst>
                <a:path w="228016" h="345003">
                  <a:moveTo>
                    <a:pt x="215815" y="70328"/>
                  </a:moveTo>
                  <a:lnTo>
                    <a:pt x="203345" y="39013"/>
                  </a:lnTo>
                  <a:lnTo>
                    <a:pt x="189452" y="20355"/>
                  </a:lnTo>
                  <a:lnTo>
                    <a:pt x="157221" y="0"/>
                  </a:lnTo>
                  <a:lnTo>
                    <a:pt x="146283" y="591"/>
                  </a:lnTo>
                  <a:lnTo>
                    <a:pt x="126004" y="13435"/>
                  </a:lnTo>
                  <a:lnTo>
                    <a:pt x="78736" y="71391"/>
                  </a:lnTo>
                  <a:lnTo>
                    <a:pt x="48074" y="129720"/>
                  </a:lnTo>
                  <a:lnTo>
                    <a:pt x="21215" y="178826"/>
                  </a:lnTo>
                  <a:lnTo>
                    <a:pt x="4455" y="231293"/>
                  </a:lnTo>
                  <a:lnTo>
                    <a:pt x="0" y="267300"/>
                  </a:lnTo>
                  <a:lnTo>
                    <a:pt x="6145" y="299554"/>
                  </a:lnTo>
                  <a:lnTo>
                    <a:pt x="12049" y="314553"/>
                  </a:lnTo>
                  <a:lnTo>
                    <a:pt x="30797" y="335282"/>
                  </a:lnTo>
                  <a:lnTo>
                    <a:pt x="42195" y="342942"/>
                  </a:lnTo>
                  <a:lnTo>
                    <a:pt x="54364" y="345002"/>
                  </a:lnTo>
                  <a:lnTo>
                    <a:pt x="80073" y="339166"/>
                  </a:lnTo>
                  <a:lnTo>
                    <a:pt x="102671" y="322353"/>
                  </a:lnTo>
                  <a:lnTo>
                    <a:pt x="159274" y="261167"/>
                  </a:lnTo>
                  <a:lnTo>
                    <a:pt x="190314" y="203157"/>
                  </a:lnTo>
                  <a:lnTo>
                    <a:pt x="212321" y="151326"/>
                  </a:lnTo>
                  <a:lnTo>
                    <a:pt x="224428" y="97374"/>
                  </a:lnTo>
                  <a:lnTo>
                    <a:pt x="227260" y="73208"/>
                  </a:lnTo>
                  <a:lnTo>
                    <a:pt x="228015" y="75295"/>
                  </a:lnTo>
                  <a:lnTo>
                    <a:pt x="227331" y="92340"/>
                  </a:lnTo>
                  <a:lnTo>
                    <a:pt x="210353" y="153689"/>
                  </a:lnTo>
                  <a:lnTo>
                    <a:pt x="197269" y="208610"/>
                  </a:lnTo>
                  <a:lnTo>
                    <a:pt x="192337" y="251125"/>
                  </a:lnTo>
                  <a:lnTo>
                    <a:pt x="191669" y="287794"/>
                  </a:lnTo>
                  <a:lnTo>
                    <a:pt x="202103" y="3171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34676" y="3345533"/>
              <a:ext cx="173231" cy="411337"/>
            </a:xfrm>
            <a:custGeom>
              <a:avLst/>
              <a:gdLst/>
              <a:ahLst/>
              <a:cxnLst/>
              <a:rect l="0" t="0" r="0" b="0"/>
              <a:pathLst>
                <a:path w="173231" h="411337">
                  <a:moveTo>
                    <a:pt x="51451" y="0"/>
                  </a:moveTo>
                  <a:lnTo>
                    <a:pt x="48404" y="45309"/>
                  </a:lnTo>
                  <a:lnTo>
                    <a:pt x="31082" y="107541"/>
                  </a:lnTo>
                  <a:lnTo>
                    <a:pt x="20562" y="162564"/>
                  </a:lnTo>
                  <a:lnTo>
                    <a:pt x="10808" y="218503"/>
                  </a:lnTo>
                  <a:lnTo>
                    <a:pt x="2918" y="270788"/>
                  </a:lnTo>
                  <a:lnTo>
                    <a:pt x="0" y="332960"/>
                  </a:lnTo>
                  <a:lnTo>
                    <a:pt x="4716" y="365838"/>
                  </a:lnTo>
                  <a:lnTo>
                    <a:pt x="20016" y="391623"/>
                  </a:lnTo>
                  <a:lnTo>
                    <a:pt x="30494" y="402764"/>
                  </a:lnTo>
                  <a:lnTo>
                    <a:pt x="42050" y="407145"/>
                  </a:lnTo>
                  <a:lnTo>
                    <a:pt x="54325" y="407018"/>
                  </a:lnTo>
                  <a:lnTo>
                    <a:pt x="67078" y="403887"/>
                  </a:lnTo>
                  <a:lnTo>
                    <a:pt x="89374" y="388220"/>
                  </a:lnTo>
                  <a:lnTo>
                    <a:pt x="137866" y="326307"/>
                  </a:lnTo>
                  <a:lnTo>
                    <a:pt x="162539" y="276622"/>
                  </a:lnTo>
                  <a:lnTo>
                    <a:pt x="171203" y="223306"/>
                  </a:lnTo>
                  <a:lnTo>
                    <a:pt x="173230" y="187101"/>
                  </a:lnTo>
                  <a:lnTo>
                    <a:pt x="169200" y="178055"/>
                  </a:lnTo>
                  <a:lnTo>
                    <a:pt x="161943" y="175072"/>
                  </a:lnTo>
                  <a:lnTo>
                    <a:pt x="152535" y="176130"/>
                  </a:lnTo>
                  <a:lnTo>
                    <a:pt x="144739" y="181406"/>
                  </a:lnTo>
                  <a:lnTo>
                    <a:pt x="132014" y="199455"/>
                  </a:lnTo>
                  <a:lnTo>
                    <a:pt x="109007" y="249870"/>
                  </a:lnTo>
                  <a:lnTo>
                    <a:pt x="90172" y="305772"/>
                  </a:lnTo>
                  <a:lnTo>
                    <a:pt x="82221" y="360930"/>
                  </a:lnTo>
                  <a:lnTo>
                    <a:pt x="84424" y="385379"/>
                  </a:lnTo>
                  <a:lnTo>
                    <a:pt x="92585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048222" y="3214853"/>
              <a:ext cx="135955" cy="201371"/>
            </a:xfrm>
            <a:custGeom>
              <a:avLst/>
              <a:gdLst/>
              <a:ahLst/>
              <a:cxnLst/>
              <a:rect l="0" t="0" r="0" b="0"/>
              <a:pathLst>
                <a:path w="135955" h="201371">
                  <a:moveTo>
                    <a:pt x="39551" y="7279"/>
                  </a:moveTo>
                  <a:lnTo>
                    <a:pt x="61388" y="0"/>
                  </a:lnTo>
                  <a:lnTo>
                    <a:pt x="72390" y="2427"/>
                  </a:lnTo>
                  <a:lnTo>
                    <a:pt x="96804" y="17310"/>
                  </a:lnTo>
                  <a:lnTo>
                    <a:pt x="128965" y="51385"/>
                  </a:lnTo>
                  <a:lnTo>
                    <a:pt x="134200" y="65629"/>
                  </a:lnTo>
                  <a:lnTo>
                    <a:pt x="135954" y="97706"/>
                  </a:lnTo>
                  <a:lnTo>
                    <a:pt x="121098" y="142746"/>
                  </a:lnTo>
                  <a:lnTo>
                    <a:pt x="90120" y="177759"/>
                  </a:lnTo>
                  <a:lnTo>
                    <a:pt x="51996" y="200151"/>
                  </a:lnTo>
                  <a:lnTo>
                    <a:pt x="38707" y="201370"/>
                  </a:lnTo>
                  <a:lnTo>
                    <a:pt x="11754" y="194599"/>
                  </a:lnTo>
                  <a:lnTo>
                    <a:pt x="4262" y="187004"/>
                  </a:lnTo>
                  <a:lnTo>
                    <a:pt x="790" y="177370"/>
                  </a:lnTo>
                  <a:lnTo>
                    <a:pt x="0" y="166377"/>
                  </a:lnTo>
                  <a:lnTo>
                    <a:pt x="7246" y="146038"/>
                  </a:lnTo>
                  <a:lnTo>
                    <a:pt x="13444" y="136348"/>
                  </a:lnTo>
                  <a:lnTo>
                    <a:pt x="23670" y="131412"/>
                  </a:lnTo>
                  <a:lnTo>
                    <a:pt x="51282" y="129989"/>
                  </a:lnTo>
                  <a:lnTo>
                    <a:pt x="93810" y="145033"/>
                  </a:lnTo>
                  <a:lnTo>
                    <a:pt x="113433" y="164481"/>
                  </a:lnTo>
                  <a:lnTo>
                    <a:pt x="135530" y="19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44265" y="3414089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27422" y="0"/>
                  </a:moveTo>
                  <a:lnTo>
                    <a:pt x="16476" y="45309"/>
                  </a:lnTo>
                  <a:lnTo>
                    <a:pt x="5559" y="104494"/>
                  </a:lnTo>
                  <a:lnTo>
                    <a:pt x="2471" y="148006"/>
                  </a:lnTo>
                  <a:lnTo>
                    <a:pt x="732" y="208050"/>
                  </a:lnTo>
                  <a:lnTo>
                    <a:pt x="325" y="23770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348286" y="3537490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663644" y="3338010"/>
              <a:ext cx="184163" cy="350304"/>
            </a:xfrm>
            <a:custGeom>
              <a:avLst/>
              <a:gdLst/>
              <a:ahLst/>
              <a:cxnLst/>
              <a:rect l="0" t="0" r="0" b="0"/>
              <a:pathLst>
                <a:path w="184163" h="350304">
                  <a:moveTo>
                    <a:pt x="0" y="21234"/>
                  </a:moveTo>
                  <a:lnTo>
                    <a:pt x="35886" y="11811"/>
                  </a:lnTo>
                  <a:lnTo>
                    <a:pt x="89007" y="7270"/>
                  </a:lnTo>
                  <a:lnTo>
                    <a:pt x="135046" y="0"/>
                  </a:lnTo>
                  <a:lnTo>
                    <a:pt x="163616" y="3164"/>
                  </a:lnTo>
                  <a:lnTo>
                    <a:pt x="173063" y="10711"/>
                  </a:lnTo>
                  <a:lnTo>
                    <a:pt x="183560" y="35346"/>
                  </a:lnTo>
                  <a:lnTo>
                    <a:pt x="184162" y="62546"/>
                  </a:lnTo>
                  <a:lnTo>
                    <a:pt x="177828" y="89870"/>
                  </a:lnTo>
                  <a:lnTo>
                    <a:pt x="148936" y="148713"/>
                  </a:lnTo>
                  <a:lnTo>
                    <a:pt x="121166" y="211288"/>
                  </a:lnTo>
                  <a:lnTo>
                    <a:pt x="99487" y="269184"/>
                  </a:lnTo>
                  <a:lnTo>
                    <a:pt x="75569" y="325534"/>
                  </a:lnTo>
                  <a:lnTo>
                    <a:pt x="68556" y="350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4591614" y="3955823"/>
            <a:ext cx="2225234" cy="500318"/>
            <a:chOff x="4591614" y="3955823"/>
            <a:chExt cx="2225234" cy="500318"/>
          </a:xfrm>
        </p:grpSpPr>
        <p:sp>
          <p:nvSpPr>
            <p:cNvPr id="110" name="Freeform 109"/>
            <p:cNvSpPr/>
            <p:nvPr/>
          </p:nvSpPr>
          <p:spPr>
            <a:xfrm>
              <a:off x="4591614" y="4072227"/>
              <a:ext cx="221019" cy="173435"/>
            </a:xfrm>
            <a:custGeom>
              <a:avLst/>
              <a:gdLst/>
              <a:ahLst/>
              <a:cxnLst/>
              <a:rect l="0" t="0" r="0" b="0"/>
              <a:pathLst>
                <a:path w="221019" h="173435">
                  <a:moveTo>
                    <a:pt x="97617" y="0"/>
                  </a:moveTo>
                  <a:lnTo>
                    <a:pt x="78533" y="57252"/>
                  </a:lnTo>
                  <a:lnTo>
                    <a:pt x="49949" y="110165"/>
                  </a:lnTo>
                  <a:lnTo>
                    <a:pt x="5950" y="171029"/>
                  </a:lnTo>
                  <a:lnTo>
                    <a:pt x="1466" y="173434"/>
                  </a:lnTo>
                  <a:lnTo>
                    <a:pt x="0" y="170468"/>
                  </a:lnTo>
                  <a:lnTo>
                    <a:pt x="546" y="163919"/>
                  </a:lnTo>
                  <a:lnTo>
                    <a:pt x="5481" y="158031"/>
                  </a:lnTo>
                  <a:lnTo>
                    <a:pt x="46239" y="137633"/>
                  </a:lnTo>
                  <a:lnTo>
                    <a:pt x="73259" y="129726"/>
                  </a:lnTo>
                  <a:lnTo>
                    <a:pt x="122731" y="125275"/>
                  </a:lnTo>
                  <a:lnTo>
                    <a:pt x="185917" y="119708"/>
                  </a:lnTo>
                  <a:lnTo>
                    <a:pt x="221018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730364" y="3962537"/>
              <a:ext cx="150825" cy="493604"/>
            </a:xfrm>
            <a:custGeom>
              <a:avLst/>
              <a:gdLst/>
              <a:ahLst/>
              <a:cxnLst/>
              <a:rect l="0" t="0" r="0" b="0"/>
              <a:pathLst>
                <a:path w="150825" h="493604">
                  <a:moveTo>
                    <a:pt x="150824" y="0"/>
                  </a:moveTo>
                  <a:lnTo>
                    <a:pt x="135909" y="59660"/>
                  </a:lnTo>
                  <a:lnTo>
                    <a:pt x="123045" y="119241"/>
                  </a:lnTo>
                  <a:lnTo>
                    <a:pt x="109584" y="182600"/>
                  </a:lnTo>
                  <a:lnTo>
                    <a:pt x="91388" y="244953"/>
                  </a:lnTo>
                  <a:lnTo>
                    <a:pt x="73123" y="301281"/>
                  </a:lnTo>
                  <a:lnTo>
                    <a:pt x="50782" y="356420"/>
                  </a:lnTo>
                  <a:lnTo>
                    <a:pt x="24758" y="411322"/>
                  </a:lnTo>
                  <a:lnTo>
                    <a:pt x="6471" y="471031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004588" y="4140783"/>
              <a:ext cx="68558" cy="13712"/>
            </a:xfrm>
            <a:custGeom>
              <a:avLst/>
              <a:gdLst/>
              <a:ahLst/>
              <a:cxnLst/>
              <a:rect l="0" t="0" r="0" b="0"/>
              <a:pathLst>
                <a:path w="68558" h="13712">
                  <a:moveTo>
                    <a:pt x="0" y="13711"/>
                  </a:moveTo>
                  <a:lnTo>
                    <a:pt x="40683" y="2859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963455" y="4264184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8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429636" y="3999740"/>
              <a:ext cx="126674" cy="195889"/>
            </a:xfrm>
            <a:custGeom>
              <a:avLst/>
              <a:gdLst/>
              <a:ahLst/>
              <a:cxnLst/>
              <a:rect l="0" t="0" r="0" b="0"/>
              <a:pathLst>
                <a:path w="126674" h="195889">
                  <a:moveTo>
                    <a:pt x="0" y="17642"/>
                  </a:moveTo>
                  <a:lnTo>
                    <a:pt x="21836" y="3084"/>
                  </a:lnTo>
                  <a:lnTo>
                    <a:pt x="44745" y="0"/>
                  </a:lnTo>
                  <a:lnTo>
                    <a:pt x="70161" y="5231"/>
                  </a:lnTo>
                  <a:lnTo>
                    <a:pt x="96692" y="17712"/>
                  </a:lnTo>
                  <a:lnTo>
                    <a:pt x="115593" y="41541"/>
                  </a:lnTo>
                  <a:lnTo>
                    <a:pt x="122766" y="56427"/>
                  </a:lnTo>
                  <a:lnTo>
                    <a:pt x="126673" y="85154"/>
                  </a:lnTo>
                  <a:lnTo>
                    <a:pt x="121808" y="111633"/>
                  </a:lnTo>
                  <a:lnTo>
                    <a:pt x="109489" y="133558"/>
                  </a:lnTo>
                  <a:lnTo>
                    <a:pt x="61138" y="177730"/>
                  </a:lnTo>
                  <a:lnTo>
                    <a:pt x="41133" y="1958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388502" y="4177668"/>
              <a:ext cx="149551" cy="264762"/>
            </a:xfrm>
            <a:custGeom>
              <a:avLst/>
              <a:gdLst/>
              <a:ahLst/>
              <a:cxnLst/>
              <a:rect l="0" t="0" r="0" b="0"/>
              <a:pathLst>
                <a:path w="149551" h="264762">
                  <a:moveTo>
                    <a:pt x="41134" y="45382"/>
                  </a:moveTo>
                  <a:lnTo>
                    <a:pt x="48412" y="23546"/>
                  </a:lnTo>
                  <a:lnTo>
                    <a:pt x="64174" y="8763"/>
                  </a:lnTo>
                  <a:lnTo>
                    <a:pt x="74775" y="2687"/>
                  </a:lnTo>
                  <a:lnTo>
                    <a:pt x="98743" y="0"/>
                  </a:lnTo>
                  <a:lnTo>
                    <a:pt x="111532" y="1416"/>
                  </a:lnTo>
                  <a:lnTo>
                    <a:pt x="133869" y="15177"/>
                  </a:lnTo>
                  <a:lnTo>
                    <a:pt x="144091" y="25246"/>
                  </a:lnTo>
                  <a:lnTo>
                    <a:pt x="149382" y="39575"/>
                  </a:lnTo>
                  <a:lnTo>
                    <a:pt x="149550" y="93090"/>
                  </a:lnTo>
                  <a:lnTo>
                    <a:pt x="138428" y="137722"/>
                  </a:lnTo>
                  <a:lnTo>
                    <a:pt x="99518" y="197833"/>
                  </a:lnTo>
                  <a:lnTo>
                    <a:pt x="72821" y="230542"/>
                  </a:lnTo>
                  <a:lnTo>
                    <a:pt x="38335" y="252253"/>
                  </a:lnTo>
                  <a:lnTo>
                    <a:pt x="0" y="2647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694106" y="4044804"/>
              <a:ext cx="141686" cy="356493"/>
            </a:xfrm>
            <a:custGeom>
              <a:avLst/>
              <a:gdLst/>
              <a:ahLst/>
              <a:cxnLst/>
              <a:rect l="0" t="0" r="0" b="0"/>
              <a:pathLst>
                <a:path w="141686" h="356493">
                  <a:moveTo>
                    <a:pt x="37176" y="0"/>
                  </a:moveTo>
                  <a:lnTo>
                    <a:pt x="26230" y="45310"/>
                  </a:lnTo>
                  <a:lnTo>
                    <a:pt x="13789" y="106018"/>
                  </a:lnTo>
                  <a:lnTo>
                    <a:pt x="4945" y="155286"/>
                  </a:lnTo>
                  <a:lnTo>
                    <a:pt x="0" y="199526"/>
                  </a:lnTo>
                  <a:lnTo>
                    <a:pt x="1278" y="254631"/>
                  </a:lnTo>
                  <a:lnTo>
                    <a:pt x="4103" y="270303"/>
                  </a:lnTo>
                  <a:lnTo>
                    <a:pt x="12081" y="280751"/>
                  </a:lnTo>
                  <a:lnTo>
                    <a:pt x="37195" y="292360"/>
                  </a:lnTo>
                  <a:lnTo>
                    <a:pt x="49376" y="292409"/>
                  </a:lnTo>
                  <a:lnTo>
                    <a:pt x="71036" y="284338"/>
                  </a:lnTo>
                  <a:lnTo>
                    <a:pt x="100361" y="255385"/>
                  </a:lnTo>
                  <a:lnTo>
                    <a:pt x="128347" y="217860"/>
                  </a:lnTo>
                  <a:lnTo>
                    <a:pt x="138636" y="187219"/>
                  </a:lnTo>
                  <a:lnTo>
                    <a:pt x="141685" y="154812"/>
                  </a:lnTo>
                  <a:lnTo>
                    <a:pt x="137961" y="125174"/>
                  </a:lnTo>
                  <a:lnTo>
                    <a:pt x="131788" y="118489"/>
                  </a:lnTo>
                  <a:lnTo>
                    <a:pt x="123103" y="117080"/>
                  </a:lnTo>
                  <a:lnTo>
                    <a:pt x="112742" y="119187"/>
                  </a:lnTo>
                  <a:lnTo>
                    <a:pt x="89043" y="137778"/>
                  </a:lnTo>
                  <a:lnTo>
                    <a:pt x="43867" y="199368"/>
                  </a:lnTo>
                  <a:lnTo>
                    <a:pt x="22231" y="252214"/>
                  </a:lnTo>
                  <a:lnTo>
                    <a:pt x="13451" y="306466"/>
                  </a:lnTo>
                  <a:lnTo>
                    <a:pt x="9754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46477" y="4072680"/>
              <a:ext cx="174645" cy="247636"/>
            </a:xfrm>
            <a:custGeom>
              <a:avLst/>
              <a:gdLst/>
              <a:ahLst/>
              <a:cxnLst/>
              <a:rect l="0" t="0" r="0" b="0"/>
              <a:pathLst>
                <a:path w="174645" h="247636">
                  <a:moveTo>
                    <a:pt x="155008" y="40681"/>
                  </a:moveTo>
                  <a:lnTo>
                    <a:pt x="116840" y="2512"/>
                  </a:lnTo>
                  <a:lnTo>
                    <a:pt x="106710" y="0"/>
                  </a:lnTo>
                  <a:lnTo>
                    <a:pt x="83268" y="5335"/>
                  </a:lnTo>
                  <a:lnTo>
                    <a:pt x="61676" y="25987"/>
                  </a:lnTo>
                  <a:lnTo>
                    <a:pt x="32391" y="75937"/>
                  </a:lnTo>
                  <a:lnTo>
                    <a:pt x="8479" y="134917"/>
                  </a:lnTo>
                  <a:lnTo>
                    <a:pt x="0" y="172448"/>
                  </a:lnTo>
                  <a:lnTo>
                    <a:pt x="1309" y="209442"/>
                  </a:lnTo>
                  <a:lnTo>
                    <a:pt x="6838" y="223267"/>
                  </a:lnTo>
                  <a:lnTo>
                    <a:pt x="25169" y="242692"/>
                  </a:lnTo>
                  <a:lnTo>
                    <a:pt x="36455" y="246958"/>
                  </a:lnTo>
                  <a:lnTo>
                    <a:pt x="61184" y="247635"/>
                  </a:lnTo>
                  <a:lnTo>
                    <a:pt x="83347" y="238795"/>
                  </a:lnTo>
                  <a:lnTo>
                    <a:pt x="93523" y="232172"/>
                  </a:lnTo>
                  <a:lnTo>
                    <a:pt x="122401" y="193736"/>
                  </a:lnTo>
                  <a:lnTo>
                    <a:pt x="148510" y="137099"/>
                  </a:lnTo>
                  <a:lnTo>
                    <a:pt x="168338" y="81901"/>
                  </a:lnTo>
                  <a:lnTo>
                    <a:pt x="174644" y="63571"/>
                  </a:lnTo>
                  <a:lnTo>
                    <a:pt x="171152" y="81995"/>
                  </a:lnTo>
                  <a:lnTo>
                    <a:pt x="169440" y="132819"/>
                  </a:lnTo>
                  <a:lnTo>
                    <a:pt x="168933" y="185626"/>
                  </a:lnTo>
                  <a:lnTo>
                    <a:pt x="168719" y="2463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403131" y="4003671"/>
              <a:ext cx="41135" cy="274225"/>
            </a:xfrm>
            <a:custGeom>
              <a:avLst/>
              <a:gdLst/>
              <a:ahLst/>
              <a:cxnLst/>
              <a:rect l="0" t="0" r="0" b="0"/>
              <a:pathLst>
                <a:path w="41135" h="274225">
                  <a:moveTo>
                    <a:pt x="41134" y="0"/>
                  </a:moveTo>
                  <a:lnTo>
                    <a:pt x="30282" y="59660"/>
                  </a:lnTo>
                  <a:lnTo>
                    <a:pt x="24207" y="111116"/>
                  </a:lnTo>
                  <a:lnTo>
                    <a:pt x="12758" y="164957"/>
                  </a:lnTo>
                  <a:lnTo>
                    <a:pt x="3781" y="21950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334575" y="4116219"/>
              <a:ext cx="150824" cy="10854"/>
            </a:xfrm>
            <a:custGeom>
              <a:avLst/>
              <a:gdLst/>
              <a:ahLst/>
              <a:cxnLst/>
              <a:rect l="0" t="0" r="0" b="0"/>
              <a:pathLst>
                <a:path w="150824" h="10854">
                  <a:moveTo>
                    <a:pt x="0" y="10853"/>
                  </a:moveTo>
                  <a:lnTo>
                    <a:pt x="48807" y="0"/>
                  </a:lnTo>
                  <a:lnTo>
                    <a:pt x="94190" y="2051"/>
                  </a:lnTo>
                  <a:lnTo>
                    <a:pt x="150823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622510" y="3955823"/>
              <a:ext cx="194338" cy="404340"/>
            </a:xfrm>
            <a:custGeom>
              <a:avLst/>
              <a:gdLst/>
              <a:ahLst/>
              <a:cxnLst/>
              <a:rect l="0" t="0" r="0" b="0"/>
              <a:pathLst>
                <a:path w="194338" h="404340">
                  <a:moveTo>
                    <a:pt x="0" y="20425"/>
                  </a:moveTo>
                  <a:lnTo>
                    <a:pt x="59660" y="9573"/>
                  </a:lnTo>
                  <a:lnTo>
                    <a:pt x="121644" y="0"/>
                  </a:lnTo>
                  <a:lnTo>
                    <a:pt x="164015" y="2355"/>
                  </a:lnTo>
                  <a:lnTo>
                    <a:pt x="174852" y="8378"/>
                  </a:lnTo>
                  <a:lnTo>
                    <a:pt x="190956" y="27259"/>
                  </a:lnTo>
                  <a:lnTo>
                    <a:pt x="194337" y="38692"/>
                  </a:lnTo>
                  <a:lnTo>
                    <a:pt x="191816" y="78144"/>
                  </a:lnTo>
                  <a:lnTo>
                    <a:pt x="179897" y="124704"/>
                  </a:lnTo>
                  <a:lnTo>
                    <a:pt x="147976" y="186354"/>
                  </a:lnTo>
                  <a:lnTo>
                    <a:pt x="125773" y="241064"/>
                  </a:lnTo>
                  <a:lnTo>
                    <a:pt x="107176" y="290960"/>
                  </a:lnTo>
                  <a:lnTo>
                    <a:pt x="87244" y="348765"/>
                  </a:lnTo>
                  <a:lnTo>
                    <a:pt x="68556" y="4043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170040" y="4423277"/>
            <a:ext cx="509873" cy="361933"/>
            <a:chOff x="6170040" y="4423277"/>
            <a:chExt cx="509873" cy="361933"/>
          </a:xfrm>
        </p:grpSpPr>
        <p:sp>
          <p:nvSpPr>
            <p:cNvPr id="122" name="Freeform 121"/>
            <p:cNvSpPr/>
            <p:nvPr/>
          </p:nvSpPr>
          <p:spPr>
            <a:xfrm>
              <a:off x="6170040" y="4565830"/>
              <a:ext cx="205670" cy="12865"/>
            </a:xfrm>
            <a:custGeom>
              <a:avLst/>
              <a:gdLst/>
              <a:ahLst/>
              <a:cxnLst/>
              <a:rect l="0" t="0" r="0" b="0"/>
              <a:pathLst>
                <a:path w="205670" h="12865">
                  <a:moveTo>
                    <a:pt x="0" y="0"/>
                  </a:moveTo>
                  <a:lnTo>
                    <a:pt x="59661" y="10853"/>
                  </a:lnTo>
                  <a:lnTo>
                    <a:pt x="111117" y="12864"/>
                  </a:lnTo>
                  <a:lnTo>
                    <a:pt x="160896" y="9398"/>
                  </a:lnTo>
                  <a:lnTo>
                    <a:pt x="205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526532" y="4423277"/>
              <a:ext cx="153381" cy="361933"/>
            </a:xfrm>
            <a:custGeom>
              <a:avLst/>
              <a:gdLst/>
              <a:ahLst/>
              <a:cxnLst/>
              <a:rect l="0" t="0" r="0" b="0"/>
              <a:pathLst>
                <a:path w="153381" h="361933">
                  <a:moveTo>
                    <a:pt x="0" y="46575"/>
                  </a:moveTo>
                  <a:lnTo>
                    <a:pt x="23416" y="26205"/>
                  </a:lnTo>
                  <a:lnTo>
                    <a:pt x="83545" y="1198"/>
                  </a:lnTo>
                  <a:lnTo>
                    <a:pt x="110257" y="0"/>
                  </a:lnTo>
                  <a:lnTo>
                    <a:pt x="123779" y="1814"/>
                  </a:lnTo>
                  <a:lnTo>
                    <a:pt x="134317" y="7593"/>
                  </a:lnTo>
                  <a:lnTo>
                    <a:pt x="150089" y="26203"/>
                  </a:lnTo>
                  <a:lnTo>
                    <a:pt x="153380" y="37564"/>
                  </a:lnTo>
                  <a:lnTo>
                    <a:pt x="150734" y="76913"/>
                  </a:lnTo>
                  <a:lnTo>
                    <a:pt x="138778" y="126490"/>
                  </a:lnTo>
                  <a:lnTo>
                    <a:pt x="118139" y="178250"/>
                  </a:lnTo>
                  <a:lnTo>
                    <a:pt x="92683" y="241520"/>
                  </a:lnTo>
                  <a:lnTo>
                    <a:pt x="66043" y="304969"/>
                  </a:lnTo>
                  <a:lnTo>
                    <a:pt x="41134" y="3619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044804" y="4517982"/>
            <a:ext cx="3194712" cy="404172"/>
            <a:chOff x="4044804" y="4517982"/>
            <a:chExt cx="3194712" cy="404172"/>
          </a:xfrm>
        </p:grpSpPr>
        <p:sp>
          <p:nvSpPr>
            <p:cNvPr id="125" name="Freeform 124"/>
            <p:cNvSpPr/>
            <p:nvPr/>
          </p:nvSpPr>
          <p:spPr>
            <a:xfrm>
              <a:off x="4456140" y="4620675"/>
              <a:ext cx="95980" cy="27423"/>
            </a:xfrm>
            <a:custGeom>
              <a:avLst/>
              <a:gdLst/>
              <a:ahLst/>
              <a:cxnLst/>
              <a:rect l="0" t="0" r="0" b="0"/>
              <a:pathLst>
                <a:path w="95980" h="27423">
                  <a:moveTo>
                    <a:pt x="0" y="0"/>
                  </a:moveTo>
                  <a:lnTo>
                    <a:pt x="48808" y="14915"/>
                  </a:lnTo>
                  <a:lnTo>
                    <a:pt x="9597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689231" y="4517982"/>
              <a:ext cx="128634" cy="280940"/>
            </a:xfrm>
            <a:custGeom>
              <a:avLst/>
              <a:gdLst/>
              <a:ahLst/>
              <a:cxnLst/>
              <a:rect l="0" t="0" r="0" b="0"/>
              <a:pathLst>
                <a:path w="128634" h="280940">
                  <a:moveTo>
                    <a:pt x="0" y="20425"/>
                  </a:moveTo>
                  <a:lnTo>
                    <a:pt x="48807" y="9573"/>
                  </a:lnTo>
                  <a:lnTo>
                    <a:pt x="108497" y="0"/>
                  </a:lnTo>
                  <a:lnTo>
                    <a:pt x="118035" y="5285"/>
                  </a:lnTo>
                  <a:lnTo>
                    <a:pt x="124394" y="16426"/>
                  </a:lnTo>
                  <a:lnTo>
                    <a:pt x="128633" y="31470"/>
                  </a:lnTo>
                  <a:lnTo>
                    <a:pt x="125219" y="60374"/>
                  </a:lnTo>
                  <a:lnTo>
                    <a:pt x="98199" y="123449"/>
                  </a:lnTo>
                  <a:lnTo>
                    <a:pt x="74468" y="185167"/>
                  </a:lnTo>
                  <a:lnTo>
                    <a:pt x="55110" y="246335"/>
                  </a:lnTo>
                  <a:lnTo>
                    <a:pt x="41133" y="280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044804" y="4826365"/>
              <a:ext cx="3194712" cy="95789"/>
            </a:xfrm>
            <a:custGeom>
              <a:avLst/>
              <a:gdLst/>
              <a:ahLst/>
              <a:cxnLst/>
              <a:rect l="0" t="0" r="0" b="0"/>
              <a:pathLst>
                <a:path w="3194712" h="95789">
                  <a:moveTo>
                    <a:pt x="0" y="41112"/>
                  </a:moveTo>
                  <a:lnTo>
                    <a:pt x="56933" y="56027"/>
                  </a:lnTo>
                  <a:lnTo>
                    <a:pt x="119957" y="64828"/>
                  </a:lnTo>
                  <a:lnTo>
                    <a:pt x="177226" y="67436"/>
                  </a:lnTo>
                  <a:lnTo>
                    <a:pt x="217403" y="69569"/>
                  </a:lnTo>
                  <a:lnTo>
                    <a:pt x="265729" y="75596"/>
                  </a:lnTo>
                  <a:lnTo>
                    <a:pt x="309551" y="79290"/>
                  </a:lnTo>
                  <a:lnTo>
                    <a:pt x="353911" y="80932"/>
                  </a:lnTo>
                  <a:lnTo>
                    <a:pt x="409174" y="81661"/>
                  </a:lnTo>
                  <a:lnTo>
                    <a:pt x="461157" y="81985"/>
                  </a:lnTo>
                  <a:lnTo>
                    <a:pt x="508129" y="83653"/>
                  </a:lnTo>
                  <a:lnTo>
                    <a:pt x="570357" y="91634"/>
                  </a:lnTo>
                  <a:lnTo>
                    <a:pt x="614046" y="94035"/>
                  </a:lnTo>
                  <a:lnTo>
                    <a:pt x="658855" y="95102"/>
                  </a:lnTo>
                  <a:lnTo>
                    <a:pt x="704160" y="95577"/>
                  </a:lnTo>
                  <a:lnTo>
                    <a:pt x="749688" y="95788"/>
                  </a:lnTo>
                  <a:lnTo>
                    <a:pt x="799376" y="91819"/>
                  </a:lnTo>
                  <a:lnTo>
                    <a:pt x="851929" y="86500"/>
                  </a:lnTo>
                  <a:lnTo>
                    <a:pt x="905755" y="84136"/>
                  </a:lnTo>
                  <a:lnTo>
                    <a:pt x="956084" y="83086"/>
                  </a:lnTo>
                  <a:lnTo>
                    <a:pt x="1006891" y="82619"/>
                  </a:lnTo>
                  <a:lnTo>
                    <a:pt x="1065019" y="82411"/>
                  </a:lnTo>
                  <a:lnTo>
                    <a:pt x="1122339" y="82319"/>
                  </a:lnTo>
                  <a:lnTo>
                    <a:pt x="1179807" y="82278"/>
                  </a:lnTo>
                  <a:lnTo>
                    <a:pt x="1240896" y="82259"/>
                  </a:lnTo>
                  <a:lnTo>
                    <a:pt x="1303594" y="78189"/>
                  </a:lnTo>
                  <a:lnTo>
                    <a:pt x="1367008" y="71302"/>
                  </a:lnTo>
                  <a:lnTo>
                    <a:pt x="1398848" y="67332"/>
                  </a:lnTo>
                  <a:lnTo>
                    <a:pt x="1461141" y="60382"/>
                  </a:lnTo>
                  <a:lnTo>
                    <a:pt x="1519296" y="57294"/>
                  </a:lnTo>
                  <a:lnTo>
                    <a:pt x="1579674" y="55921"/>
                  </a:lnTo>
                  <a:lnTo>
                    <a:pt x="1642057" y="53788"/>
                  </a:lnTo>
                  <a:lnTo>
                    <a:pt x="1705330" y="47761"/>
                  </a:lnTo>
                  <a:lnTo>
                    <a:pt x="1737133" y="45544"/>
                  </a:lnTo>
                  <a:lnTo>
                    <a:pt x="1768999" y="44067"/>
                  </a:lnTo>
                  <a:lnTo>
                    <a:pt x="1800907" y="43082"/>
                  </a:lnTo>
                  <a:lnTo>
                    <a:pt x="1832844" y="40901"/>
                  </a:lnTo>
                  <a:lnTo>
                    <a:pt x="1864799" y="37925"/>
                  </a:lnTo>
                  <a:lnTo>
                    <a:pt x="1896767" y="34417"/>
                  </a:lnTo>
                  <a:lnTo>
                    <a:pt x="1928743" y="32078"/>
                  </a:lnTo>
                  <a:lnTo>
                    <a:pt x="1960724" y="30518"/>
                  </a:lnTo>
                  <a:lnTo>
                    <a:pt x="1992710" y="29479"/>
                  </a:lnTo>
                  <a:lnTo>
                    <a:pt x="2024698" y="28786"/>
                  </a:lnTo>
                  <a:lnTo>
                    <a:pt x="2056687" y="28324"/>
                  </a:lnTo>
                  <a:lnTo>
                    <a:pt x="2088677" y="28016"/>
                  </a:lnTo>
                  <a:lnTo>
                    <a:pt x="2120669" y="26288"/>
                  </a:lnTo>
                  <a:lnTo>
                    <a:pt x="2152661" y="23611"/>
                  </a:lnTo>
                  <a:lnTo>
                    <a:pt x="2184653" y="20304"/>
                  </a:lnTo>
                  <a:lnTo>
                    <a:pt x="2216645" y="18099"/>
                  </a:lnTo>
                  <a:lnTo>
                    <a:pt x="2248638" y="16629"/>
                  </a:lnTo>
                  <a:lnTo>
                    <a:pt x="2311100" y="14996"/>
                  </a:lnTo>
                  <a:lnTo>
                    <a:pt x="2369330" y="14270"/>
                  </a:lnTo>
                  <a:lnTo>
                    <a:pt x="2429742" y="13947"/>
                  </a:lnTo>
                  <a:lnTo>
                    <a:pt x="2490616" y="12280"/>
                  </a:lnTo>
                  <a:lnTo>
                    <a:pt x="2548140" y="6462"/>
                  </a:lnTo>
                  <a:lnTo>
                    <a:pt x="2604176" y="2860"/>
                  </a:lnTo>
                  <a:lnTo>
                    <a:pt x="2659550" y="1259"/>
                  </a:lnTo>
                  <a:lnTo>
                    <a:pt x="2714630" y="547"/>
                  </a:lnTo>
                  <a:lnTo>
                    <a:pt x="2769580" y="231"/>
                  </a:lnTo>
                  <a:lnTo>
                    <a:pt x="2822947" y="90"/>
                  </a:lnTo>
                  <a:lnTo>
                    <a:pt x="2872058" y="28"/>
                  </a:lnTo>
                  <a:lnTo>
                    <a:pt x="2923338" y="0"/>
                  </a:lnTo>
                  <a:lnTo>
                    <a:pt x="2973551" y="1511"/>
                  </a:lnTo>
                  <a:lnTo>
                    <a:pt x="3016181" y="7261"/>
                  </a:lnTo>
                  <a:lnTo>
                    <a:pt x="3059503" y="10832"/>
                  </a:lnTo>
                  <a:lnTo>
                    <a:pt x="3104150" y="12419"/>
                  </a:lnTo>
                  <a:lnTo>
                    <a:pt x="3164492" y="13313"/>
                  </a:lnTo>
                  <a:lnTo>
                    <a:pt x="3194711" y="13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4277895" y="5018300"/>
            <a:ext cx="1590500" cy="414472"/>
            <a:chOff x="4277895" y="5018300"/>
            <a:chExt cx="1590500" cy="414472"/>
          </a:xfrm>
        </p:grpSpPr>
        <p:sp>
          <p:nvSpPr>
            <p:cNvPr id="129" name="Freeform 128"/>
            <p:cNvSpPr/>
            <p:nvPr/>
          </p:nvSpPr>
          <p:spPr>
            <a:xfrm>
              <a:off x="4277895" y="5223968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3208" y="0"/>
                  </a:lnTo>
                  <a:lnTo>
                    <a:pt x="107730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97274" y="5032011"/>
              <a:ext cx="233706" cy="387560"/>
            </a:xfrm>
            <a:custGeom>
              <a:avLst/>
              <a:gdLst/>
              <a:ahLst/>
              <a:cxnLst/>
              <a:rect l="0" t="0" r="0" b="0"/>
              <a:pathLst>
                <a:path w="233706" h="387560">
                  <a:moveTo>
                    <a:pt x="164534" y="0"/>
                  </a:moveTo>
                  <a:lnTo>
                    <a:pt x="193649" y="7279"/>
                  </a:lnTo>
                  <a:lnTo>
                    <a:pt x="203750" y="13993"/>
                  </a:lnTo>
                  <a:lnTo>
                    <a:pt x="219035" y="33642"/>
                  </a:lnTo>
                  <a:lnTo>
                    <a:pt x="222781" y="57609"/>
                  </a:lnTo>
                  <a:lnTo>
                    <a:pt x="217844" y="83496"/>
                  </a:lnTo>
                  <a:lnTo>
                    <a:pt x="205494" y="110236"/>
                  </a:lnTo>
                  <a:lnTo>
                    <a:pt x="185786" y="129229"/>
                  </a:lnTo>
                  <a:lnTo>
                    <a:pt x="174132" y="136427"/>
                  </a:lnTo>
                  <a:lnTo>
                    <a:pt x="163315" y="138179"/>
                  </a:lnTo>
                  <a:lnTo>
                    <a:pt x="153058" y="136300"/>
                  </a:lnTo>
                  <a:lnTo>
                    <a:pt x="143172" y="132000"/>
                  </a:lnTo>
                  <a:lnTo>
                    <a:pt x="142675" y="130657"/>
                  </a:lnTo>
                  <a:lnTo>
                    <a:pt x="158374" y="133228"/>
                  </a:lnTo>
                  <a:lnTo>
                    <a:pt x="194194" y="150518"/>
                  </a:lnTo>
                  <a:lnTo>
                    <a:pt x="226474" y="189497"/>
                  </a:lnTo>
                  <a:lnTo>
                    <a:pt x="233705" y="218286"/>
                  </a:lnTo>
                  <a:lnTo>
                    <a:pt x="225933" y="281287"/>
                  </a:lnTo>
                  <a:lnTo>
                    <a:pt x="214167" y="308341"/>
                  </a:lnTo>
                  <a:lnTo>
                    <a:pt x="181787" y="350534"/>
                  </a:lnTo>
                  <a:lnTo>
                    <a:pt x="140531" y="371654"/>
                  </a:lnTo>
                  <a:lnTo>
                    <a:pt x="82434" y="387559"/>
                  </a:lnTo>
                  <a:lnTo>
                    <a:pt x="21023" y="386213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94899" y="5155412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27422"/>
                  </a:moveTo>
                  <a:lnTo>
                    <a:pt x="43785" y="8576"/>
                  </a:lnTo>
                  <a:lnTo>
                    <a:pt x="98928" y="169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922321" y="5265101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48808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196545" y="5059433"/>
              <a:ext cx="178889" cy="373339"/>
            </a:xfrm>
            <a:custGeom>
              <a:avLst/>
              <a:gdLst/>
              <a:ahLst/>
              <a:cxnLst/>
              <a:rect l="0" t="0" r="0" b="0"/>
              <a:pathLst>
                <a:path w="178889" h="373339">
                  <a:moveTo>
                    <a:pt x="54845" y="0"/>
                  </a:moveTo>
                  <a:lnTo>
                    <a:pt x="95584" y="12470"/>
                  </a:lnTo>
                  <a:lnTo>
                    <a:pt x="116624" y="26363"/>
                  </a:lnTo>
                  <a:lnTo>
                    <a:pt x="132069" y="46757"/>
                  </a:lnTo>
                  <a:lnTo>
                    <a:pt x="138321" y="58594"/>
                  </a:lnTo>
                  <a:lnTo>
                    <a:pt x="141204" y="87996"/>
                  </a:lnTo>
                  <a:lnTo>
                    <a:pt x="135884" y="118330"/>
                  </a:lnTo>
                  <a:lnTo>
                    <a:pt x="123363" y="141968"/>
                  </a:lnTo>
                  <a:lnTo>
                    <a:pt x="103580" y="158567"/>
                  </a:lnTo>
                  <a:lnTo>
                    <a:pt x="91905" y="165127"/>
                  </a:lnTo>
                  <a:lnTo>
                    <a:pt x="85646" y="163406"/>
                  </a:lnTo>
                  <a:lnTo>
                    <a:pt x="82996" y="156165"/>
                  </a:lnTo>
                  <a:lnTo>
                    <a:pt x="82753" y="145243"/>
                  </a:lnTo>
                  <a:lnTo>
                    <a:pt x="87162" y="136439"/>
                  </a:lnTo>
                  <a:lnTo>
                    <a:pt x="104248" y="122594"/>
                  </a:lnTo>
                  <a:lnTo>
                    <a:pt x="127076" y="119488"/>
                  </a:lnTo>
                  <a:lnTo>
                    <a:pt x="139563" y="120792"/>
                  </a:lnTo>
                  <a:lnTo>
                    <a:pt x="150934" y="127756"/>
                  </a:lnTo>
                  <a:lnTo>
                    <a:pt x="171693" y="151743"/>
                  </a:lnTo>
                  <a:lnTo>
                    <a:pt x="178888" y="186780"/>
                  </a:lnTo>
                  <a:lnTo>
                    <a:pt x="175484" y="224696"/>
                  </a:lnTo>
                  <a:lnTo>
                    <a:pt x="163815" y="256782"/>
                  </a:lnTo>
                  <a:lnTo>
                    <a:pt x="120551" y="314621"/>
                  </a:lnTo>
                  <a:lnTo>
                    <a:pt x="81423" y="353226"/>
                  </a:lnTo>
                  <a:lnTo>
                    <a:pt x="54470" y="369259"/>
                  </a:lnTo>
                  <a:lnTo>
                    <a:pt x="31318" y="373338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470769" y="5018300"/>
              <a:ext cx="141022" cy="370203"/>
            </a:xfrm>
            <a:custGeom>
              <a:avLst/>
              <a:gdLst/>
              <a:ahLst/>
              <a:cxnLst/>
              <a:rect l="0" t="0" r="0" b="0"/>
              <a:pathLst>
                <a:path w="141022" h="370203">
                  <a:moveTo>
                    <a:pt x="0" y="0"/>
                  </a:moveTo>
                  <a:lnTo>
                    <a:pt x="0" y="45309"/>
                  </a:lnTo>
                  <a:lnTo>
                    <a:pt x="0" y="104494"/>
                  </a:lnTo>
                  <a:lnTo>
                    <a:pt x="0" y="148006"/>
                  </a:lnTo>
                  <a:lnTo>
                    <a:pt x="0" y="192736"/>
                  </a:lnTo>
                  <a:lnTo>
                    <a:pt x="1524" y="236484"/>
                  </a:lnTo>
                  <a:lnTo>
                    <a:pt x="7279" y="276240"/>
                  </a:lnTo>
                  <a:lnTo>
                    <a:pt x="13994" y="290803"/>
                  </a:lnTo>
                  <a:lnTo>
                    <a:pt x="33642" y="311046"/>
                  </a:lnTo>
                  <a:lnTo>
                    <a:pt x="45280" y="312483"/>
                  </a:lnTo>
                  <a:lnTo>
                    <a:pt x="70399" y="301892"/>
                  </a:lnTo>
                  <a:lnTo>
                    <a:pt x="102957" y="270234"/>
                  </a:lnTo>
                  <a:lnTo>
                    <a:pt x="130309" y="218591"/>
                  </a:lnTo>
                  <a:lnTo>
                    <a:pt x="140690" y="191606"/>
                  </a:lnTo>
                  <a:lnTo>
                    <a:pt x="141021" y="179535"/>
                  </a:lnTo>
                  <a:lnTo>
                    <a:pt x="133264" y="157998"/>
                  </a:lnTo>
                  <a:lnTo>
                    <a:pt x="126929" y="155606"/>
                  </a:lnTo>
                  <a:lnTo>
                    <a:pt x="119660" y="158582"/>
                  </a:lnTo>
                  <a:lnTo>
                    <a:pt x="103457" y="175600"/>
                  </a:lnTo>
                  <a:lnTo>
                    <a:pt x="77205" y="220965"/>
                  </a:lnTo>
                  <a:lnTo>
                    <a:pt x="51652" y="281973"/>
                  </a:lnTo>
                  <a:lnTo>
                    <a:pt x="35279" y="340674"/>
                  </a:lnTo>
                  <a:lnTo>
                    <a:pt x="27423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668155" y="5085929"/>
              <a:ext cx="200240" cy="288863"/>
            </a:xfrm>
            <a:custGeom>
              <a:avLst/>
              <a:gdLst/>
              <a:ahLst/>
              <a:cxnLst/>
              <a:rect l="0" t="0" r="0" b="0"/>
              <a:pathLst>
                <a:path w="200240" h="288863">
                  <a:moveTo>
                    <a:pt x="186528" y="55771"/>
                  </a:moveTo>
                  <a:lnTo>
                    <a:pt x="174058" y="24456"/>
                  </a:lnTo>
                  <a:lnTo>
                    <a:pt x="160166" y="5798"/>
                  </a:lnTo>
                  <a:lnTo>
                    <a:pt x="150672" y="1128"/>
                  </a:lnTo>
                  <a:lnTo>
                    <a:pt x="127935" y="0"/>
                  </a:lnTo>
                  <a:lnTo>
                    <a:pt x="106657" y="8640"/>
                  </a:lnTo>
                  <a:lnTo>
                    <a:pt x="87044" y="24160"/>
                  </a:lnTo>
                  <a:lnTo>
                    <a:pt x="40416" y="77169"/>
                  </a:lnTo>
                  <a:lnTo>
                    <a:pt x="12894" y="120172"/>
                  </a:lnTo>
                  <a:lnTo>
                    <a:pt x="0" y="171509"/>
                  </a:lnTo>
                  <a:lnTo>
                    <a:pt x="5109" y="203188"/>
                  </a:lnTo>
                  <a:lnTo>
                    <a:pt x="10737" y="218035"/>
                  </a:lnTo>
                  <a:lnTo>
                    <a:pt x="20583" y="226410"/>
                  </a:lnTo>
                  <a:lnTo>
                    <a:pt x="33241" y="230469"/>
                  </a:lnTo>
                  <a:lnTo>
                    <a:pt x="76108" y="228903"/>
                  </a:lnTo>
                  <a:lnTo>
                    <a:pt x="102413" y="221080"/>
                  </a:lnTo>
                  <a:lnTo>
                    <a:pt x="124260" y="207447"/>
                  </a:lnTo>
                  <a:lnTo>
                    <a:pt x="140064" y="187168"/>
                  </a:lnTo>
                  <a:lnTo>
                    <a:pt x="162623" y="136910"/>
                  </a:lnTo>
                  <a:lnTo>
                    <a:pt x="170803" y="85736"/>
                  </a:lnTo>
                  <a:lnTo>
                    <a:pt x="172552" y="146856"/>
                  </a:lnTo>
                  <a:lnTo>
                    <a:pt x="172738" y="198712"/>
                  </a:lnTo>
                  <a:lnTo>
                    <a:pt x="183747" y="256836"/>
                  </a:lnTo>
                  <a:lnTo>
                    <a:pt x="200239" y="288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127072" y="4826343"/>
            <a:ext cx="3626622" cy="987207"/>
            <a:chOff x="4127072" y="4826343"/>
            <a:chExt cx="3626622" cy="987207"/>
          </a:xfrm>
        </p:grpSpPr>
        <p:sp>
          <p:nvSpPr>
            <p:cNvPr id="137" name="Freeform 136"/>
            <p:cNvSpPr/>
            <p:nvPr/>
          </p:nvSpPr>
          <p:spPr>
            <a:xfrm>
              <a:off x="5045722" y="5319946"/>
              <a:ext cx="1055764" cy="164536"/>
            </a:xfrm>
            <a:custGeom>
              <a:avLst/>
              <a:gdLst/>
              <a:ahLst/>
              <a:cxnLst/>
              <a:rect l="0" t="0" r="0" b="0"/>
              <a:pathLst>
                <a:path w="1055764" h="164536">
                  <a:moveTo>
                    <a:pt x="0" y="164535"/>
                  </a:moveTo>
                  <a:lnTo>
                    <a:pt x="56932" y="149619"/>
                  </a:lnTo>
                  <a:lnTo>
                    <a:pt x="101477" y="142671"/>
                  </a:lnTo>
                  <a:lnTo>
                    <a:pt x="146665" y="139583"/>
                  </a:lnTo>
                  <a:lnTo>
                    <a:pt x="207652" y="130565"/>
                  </a:lnTo>
                  <a:lnTo>
                    <a:pt x="257840" y="126585"/>
                  </a:lnTo>
                  <a:lnTo>
                    <a:pt x="311123" y="123292"/>
                  </a:lnTo>
                  <a:lnTo>
                    <a:pt x="355117" y="116751"/>
                  </a:lnTo>
                  <a:lnTo>
                    <a:pt x="399045" y="108765"/>
                  </a:lnTo>
                  <a:lnTo>
                    <a:pt x="462539" y="95704"/>
                  </a:lnTo>
                  <a:lnTo>
                    <a:pt x="519947" y="82186"/>
                  </a:lnTo>
                  <a:lnTo>
                    <a:pt x="579614" y="68532"/>
                  </a:lnTo>
                  <a:lnTo>
                    <a:pt x="623238" y="59405"/>
                  </a:lnTo>
                  <a:lnTo>
                    <a:pt x="668018" y="50270"/>
                  </a:lnTo>
                  <a:lnTo>
                    <a:pt x="728775" y="36562"/>
                  </a:lnTo>
                  <a:lnTo>
                    <a:pt x="785372" y="30131"/>
                  </a:lnTo>
                  <a:lnTo>
                    <a:pt x="840735" y="20946"/>
                  </a:lnTo>
                  <a:lnTo>
                    <a:pt x="903012" y="8576"/>
                  </a:lnTo>
                  <a:lnTo>
                    <a:pt x="951310" y="3812"/>
                  </a:lnTo>
                  <a:lnTo>
                    <a:pt x="1013641" y="1129"/>
                  </a:lnTo>
                  <a:lnTo>
                    <a:pt x="105576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347369" y="5481014"/>
              <a:ext cx="157004" cy="113157"/>
            </a:xfrm>
            <a:custGeom>
              <a:avLst/>
              <a:gdLst/>
              <a:ahLst/>
              <a:cxnLst/>
              <a:rect l="0" t="0" r="0" b="0"/>
              <a:pathLst>
                <a:path w="157004" h="113157">
                  <a:moveTo>
                    <a:pt x="0" y="30889"/>
                  </a:moveTo>
                  <a:lnTo>
                    <a:pt x="14557" y="16331"/>
                  </a:lnTo>
                  <a:lnTo>
                    <a:pt x="52725" y="0"/>
                  </a:lnTo>
                  <a:lnTo>
                    <a:pt x="102629" y="70"/>
                  </a:lnTo>
                  <a:lnTo>
                    <a:pt x="148731" y="17018"/>
                  </a:lnTo>
                  <a:lnTo>
                    <a:pt x="155522" y="27735"/>
                  </a:lnTo>
                  <a:lnTo>
                    <a:pt x="157003" y="40974"/>
                  </a:lnTo>
                  <a:lnTo>
                    <a:pt x="148592" y="80597"/>
                  </a:lnTo>
                  <a:lnTo>
                    <a:pt x="137112" y="113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415924" y="5561652"/>
              <a:ext cx="154172" cy="169631"/>
            </a:xfrm>
            <a:custGeom>
              <a:avLst/>
              <a:gdLst/>
              <a:ahLst/>
              <a:cxnLst/>
              <a:rect l="0" t="0" r="0" b="0"/>
              <a:pathLst>
                <a:path w="154172" h="169631">
                  <a:moveTo>
                    <a:pt x="41134" y="32518"/>
                  </a:moveTo>
                  <a:lnTo>
                    <a:pt x="64550" y="12149"/>
                  </a:lnTo>
                  <a:lnTo>
                    <a:pt x="86581" y="1629"/>
                  </a:lnTo>
                  <a:lnTo>
                    <a:pt x="111607" y="0"/>
                  </a:lnTo>
                  <a:lnTo>
                    <a:pt x="124680" y="1699"/>
                  </a:lnTo>
                  <a:lnTo>
                    <a:pt x="134918" y="7401"/>
                  </a:lnTo>
                  <a:lnTo>
                    <a:pt x="150356" y="25926"/>
                  </a:lnTo>
                  <a:lnTo>
                    <a:pt x="154171" y="53456"/>
                  </a:lnTo>
                  <a:lnTo>
                    <a:pt x="149265" y="82957"/>
                  </a:lnTo>
                  <a:lnTo>
                    <a:pt x="136927" y="106226"/>
                  </a:lnTo>
                  <a:lnTo>
                    <a:pt x="105573" y="136456"/>
                  </a:lnTo>
                  <a:lnTo>
                    <a:pt x="67337" y="157431"/>
                  </a:lnTo>
                  <a:lnTo>
                    <a:pt x="40592" y="164208"/>
                  </a:lnTo>
                  <a:lnTo>
                    <a:pt x="0" y="1696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635304" y="5470769"/>
              <a:ext cx="155144" cy="246803"/>
            </a:xfrm>
            <a:custGeom>
              <a:avLst/>
              <a:gdLst/>
              <a:ahLst/>
              <a:cxnLst/>
              <a:rect l="0" t="0" r="0" b="0"/>
              <a:pathLst>
                <a:path w="155144" h="246803">
                  <a:moveTo>
                    <a:pt x="0" y="0"/>
                  </a:moveTo>
                  <a:lnTo>
                    <a:pt x="10852" y="48808"/>
                  </a:lnTo>
                  <a:lnTo>
                    <a:pt x="12864" y="98252"/>
                  </a:lnTo>
                  <a:lnTo>
                    <a:pt x="17522" y="147435"/>
                  </a:lnTo>
                  <a:lnTo>
                    <a:pt x="26069" y="175216"/>
                  </a:lnTo>
                  <a:lnTo>
                    <a:pt x="40024" y="197720"/>
                  </a:lnTo>
                  <a:lnTo>
                    <a:pt x="49535" y="201893"/>
                  </a:lnTo>
                  <a:lnTo>
                    <a:pt x="60446" y="201628"/>
                  </a:lnTo>
                  <a:lnTo>
                    <a:pt x="72290" y="198404"/>
                  </a:lnTo>
                  <a:lnTo>
                    <a:pt x="93575" y="182635"/>
                  </a:lnTo>
                  <a:lnTo>
                    <a:pt x="139842" y="122174"/>
                  </a:lnTo>
                  <a:lnTo>
                    <a:pt x="152544" y="95433"/>
                  </a:lnTo>
                  <a:lnTo>
                    <a:pt x="155143" y="68314"/>
                  </a:lnTo>
                  <a:lnTo>
                    <a:pt x="153703" y="54684"/>
                  </a:lnTo>
                  <a:lnTo>
                    <a:pt x="146649" y="48644"/>
                  </a:lnTo>
                  <a:lnTo>
                    <a:pt x="135852" y="47664"/>
                  </a:lnTo>
                  <a:lnTo>
                    <a:pt x="122561" y="50058"/>
                  </a:lnTo>
                  <a:lnTo>
                    <a:pt x="99668" y="64905"/>
                  </a:lnTo>
                  <a:lnTo>
                    <a:pt x="80859" y="86739"/>
                  </a:lnTo>
                  <a:lnTo>
                    <a:pt x="67422" y="111677"/>
                  </a:lnTo>
                  <a:lnTo>
                    <a:pt x="58571" y="158691"/>
                  </a:lnTo>
                  <a:lnTo>
                    <a:pt x="63227" y="211216"/>
                  </a:lnTo>
                  <a:lnTo>
                    <a:pt x="6855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127072" y="5457935"/>
              <a:ext cx="850095" cy="108814"/>
            </a:xfrm>
            <a:custGeom>
              <a:avLst/>
              <a:gdLst/>
              <a:ahLst/>
              <a:cxnLst/>
              <a:rect l="0" t="0" r="0" b="0"/>
              <a:pathLst>
                <a:path w="850095" h="108814">
                  <a:moveTo>
                    <a:pt x="0" y="108813"/>
                  </a:moveTo>
                  <a:lnTo>
                    <a:pt x="48807" y="93898"/>
                  </a:lnTo>
                  <a:lnTo>
                    <a:pt x="102314" y="81034"/>
                  </a:lnTo>
                  <a:lnTo>
                    <a:pt x="147545" y="73615"/>
                  </a:lnTo>
                  <a:lnTo>
                    <a:pt x="203195" y="70317"/>
                  </a:lnTo>
                  <a:lnTo>
                    <a:pt x="251289" y="64789"/>
                  </a:lnTo>
                  <a:lnTo>
                    <a:pt x="308562" y="53112"/>
                  </a:lnTo>
                  <a:lnTo>
                    <a:pt x="358540" y="44066"/>
                  </a:lnTo>
                  <a:lnTo>
                    <a:pt x="411942" y="37323"/>
                  </a:lnTo>
                  <a:lnTo>
                    <a:pt x="466360" y="25676"/>
                  </a:lnTo>
                  <a:lnTo>
                    <a:pt x="521078" y="16639"/>
                  </a:lnTo>
                  <a:lnTo>
                    <a:pt x="575886" y="13962"/>
                  </a:lnTo>
                  <a:lnTo>
                    <a:pt x="626657" y="9106"/>
                  </a:lnTo>
                  <a:lnTo>
                    <a:pt x="674709" y="2081"/>
                  </a:lnTo>
                  <a:lnTo>
                    <a:pt x="735666" y="0"/>
                  </a:lnTo>
                  <a:lnTo>
                    <a:pt x="780956" y="1036"/>
                  </a:lnTo>
                  <a:lnTo>
                    <a:pt x="835083" y="10052"/>
                  </a:lnTo>
                  <a:lnTo>
                    <a:pt x="850094" y="12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373873" y="5597206"/>
              <a:ext cx="271457" cy="202633"/>
            </a:xfrm>
            <a:custGeom>
              <a:avLst/>
              <a:gdLst/>
              <a:ahLst/>
              <a:cxnLst/>
              <a:rect l="0" t="0" r="0" b="0"/>
              <a:pathLst>
                <a:path w="271457" h="202633">
                  <a:moveTo>
                    <a:pt x="0" y="38098"/>
                  </a:moveTo>
                  <a:lnTo>
                    <a:pt x="57253" y="7208"/>
                  </a:lnTo>
                  <a:lnTo>
                    <a:pt x="103971" y="0"/>
                  </a:lnTo>
                  <a:lnTo>
                    <a:pt x="149129" y="5142"/>
                  </a:lnTo>
                  <a:lnTo>
                    <a:pt x="160358" y="11557"/>
                  </a:lnTo>
                  <a:lnTo>
                    <a:pt x="176898" y="30872"/>
                  </a:lnTo>
                  <a:lnTo>
                    <a:pt x="180394" y="42421"/>
                  </a:lnTo>
                  <a:lnTo>
                    <a:pt x="180216" y="67442"/>
                  </a:lnTo>
                  <a:lnTo>
                    <a:pt x="171551" y="107223"/>
                  </a:lnTo>
                  <a:lnTo>
                    <a:pt x="173782" y="113127"/>
                  </a:lnTo>
                  <a:lnTo>
                    <a:pt x="179841" y="114016"/>
                  </a:lnTo>
                  <a:lnTo>
                    <a:pt x="197236" y="106879"/>
                  </a:lnTo>
                  <a:lnTo>
                    <a:pt x="215124" y="93551"/>
                  </a:lnTo>
                  <a:lnTo>
                    <a:pt x="241356" y="85596"/>
                  </a:lnTo>
                  <a:lnTo>
                    <a:pt x="256882" y="83474"/>
                  </a:lnTo>
                  <a:lnTo>
                    <a:pt x="265710" y="86630"/>
                  </a:lnTo>
                  <a:lnTo>
                    <a:pt x="270071" y="93305"/>
                  </a:lnTo>
                  <a:lnTo>
                    <a:pt x="271456" y="102325"/>
                  </a:lnTo>
                  <a:lnTo>
                    <a:pt x="267808" y="111385"/>
                  </a:lnTo>
                  <a:lnTo>
                    <a:pt x="224008" y="156950"/>
                  </a:lnTo>
                  <a:lnTo>
                    <a:pt x="176452" y="182549"/>
                  </a:lnTo>
                  <a:lnTo>
                    <a:pt x="131171" y="198214"/>
                  </a:lnTo>
                  <a:lnTo>
                    <a:pt x="109690" y="2026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689231" y="5580459"/>
              <a:ext cx="193060" cy="233091"/>
            </a:xfrm>
            <a:custGeom>
              <a:avLst/>
              <a:gdLst/>
              <a:ahLst/>
              <a:cxnLst/>
              <a:rect l="0" t="0" r="0" b="0"/>
              <a:pathLst>
                <a:path w="193060" h="233091">
                  <a:moveTo>
                    <a:pt x="0" y="0"/>
                  </a:moveTo>
                  <a:lnTo>
                    <a:pt x="14914" y="52870"/>
                  </a:lnTo>
                  <a:lnTo>
                    <a:pt x="27779" y="113167"/>
                  </a:lnTo>
                  <a:lnTo>
                    <a:pt x="32230" y="134860"/>
                  </a:lnTo>
                  <a:lnTo>
                    <a:pt x="39768" y="150845"/>
                  </a:lnTo>
                  <a:lnTo>
                    <a:pt x="60332" y="172669"/>
                  </a:lnTo>
                  <a:lnTo>
                    <a:pt x="72214" y="177575"/>
                  </a:lnTo>
                  <a:lnTo>
                    <a:pt x="97604" y="178963"/>
                  </a:lnTo>
                  <a:lnTo>
                    <a:pt x="124123" y="166377"/>
                  </a:lnTo>
                  <a:lnTo>
                    <a:pt x="171110" y="128335"/>
                  </a:lnTo>
                  <a:lnTo>
                    <a:pt x="193059" y="93378"/>
                  </a:lnTo>
                  <a:lnTo>
                    <a:pt x="192691" y="89674"/>
                  </a:lnTo>
                  <a:lnTo>
                    <a:pt x="187876" y="91775"/>
                  </a:lnTo>
                  <a:lnTo>
                    <a:pt x="180095" y="97747"/>
                  </a:lnTo>
                  <a:lnTo>
                    <a:pt x="147239" y="149593"/>
                  </a:lnTo>
                  <a:lnTo>
                    <a:pt x="128561" y="201362"/>
                  </a:lnTo>
                  <a:lnTo>
                    <a:pt x="12340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381921" y="5264175"/>
              <a:ext cx="336568" cy="329212"/>
            </a:xfrm>
            <a:custGeom>
              <a:avLst/>
              <a:gdLst/>
              <a:ahLst/>
              <a:cxnLst/>
              <a:rect l="0" t="0" r="0" b="0"/>
              <a:pathLst>
                <a:path w="336568" h="329212">
                  <a:moveTo>
                    <a:pt x="185745" y="55771"/>
                  </a:moveTo>
                  <a:lnTo>
                    <a:pt x="147576" y="5798"/>
                  </a:lnTo>
                  <a:lnTo>
                    <a:pt x="137447" y="1127"/>
                  </a:lnTo>
                  <a:lnTo>
                    <a:pt x="114004" y="0"/>
                  </a:lnTo>
                  <a:lnTo>
                    <a:pt x="88351" y="12703"/>
                  </a:lnTo>
                  <a:lnTo>
                    <a:pt x="64762" y="33583"/>
                  </a:lnTo>
                  <a:lnTo>
                    <a:pt x="37204" y="84228"/>
                  </a:lnTo>
                  <a:lnTo>
                    <a:pt x="17824" y="132759"/>
                  </a:lnTo>
                  <a:lnTo>
                    <a:pt x="910" y="195382"/>
                  </a:lnTo>
                  <a:lnTo>
                    <a:pt x="0" y="238174"/>
                  </a:lnTo>
                  <a:lnTo>
                    <a:pt x="16618" y="293479"/>
                  </a:lnTo>
                  <a:lnTo>
                    <a:pt x="32373" y="319352"/>
                  </a:lnTo>
                  <a:lnTo>
                    <a:pt x="45410" y="325947"/>
                  </a:lnTo>
                  <a:lnTo>
                    <a:pt x="80209" y="329211"/>
                  </a:lnTo>
                  <a:lnTo>
                    <a:pt x="112941" y="321522"/>
                  </a:lnTo>
                  <a:lnTo>
                    <a:pt x="153001" y="300062"/>
                  </a:lnTo>
                  <a:lnTo>
                    <a:pt x="201114" y="258235"/>
                  </a:lnTo>
                  <a:lnTo>
                    <a:pt x="243682" y="196538"/>
                  </a:lnTo>
                  <a:lnTo>
                    <a:pt x="269097" y="151309"/>
                  </a:lnTo>
                  <a:lnTo>
                    <a:pt x="277982" y="99991"/>
                  </a:lnTo>
                  <a:lnTo>
                    <a:pt x="280060" y="64252"/>
                  </a:lnTo>
                  <a:lnTo>
                    <a:pt x="282137" y="61425"/>
                  </a:lnTo>
                  <a:lnTo>
                    <a:pt x="288509" y="82659"/>
                  </a:lnTo>
                  <a:lnTo>
                    <a:pt x="293382" y="131448"/>
                  </a:lnTo>
                  <a:lnTo>
                    <a:pt x="302104" y="184498"/>
                  </a:lnTo>
                  <a:lnTo>
                    <a:pt x="318701" y="244548"/>
                  </a:lnTo>
                  <a:lnTo>
                    <a:pt x="336567" y="288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883023" y="5319946"/>
              <a:ext cx="82268" cy="13712"/>
            </a:xfrm>
            <a:custGeom>
              <a:avLst/>
              <a:gdLst/>
              <a:ahLst/>
              <a:cxnLst/>
              <a:rect l="0" t="0" r="0" b="0"/>
              <a:pathLst>
                <a:path w="82268" h="13712">
                  <a:moveTo>
                    <a:pt x="0" y="13711"/>
                  </a:moveTo>
                  <a:lnTo>
                    <a:pt x="44744" y="2859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896734" y="5415924"/>
              <a:ext cx="82268" cy="13713"/>
            </a:xfrm>
            <a:custGeom>
              <a:avLst/>
              <a:gdLst/>
              <a:ahLst/>
              <a:cxnLst/>
              <a:rect l="0" t="0" r="0" b="0"/>
              <a:pathLst>
                <a:path w="82268" h="13713">
                  <a:moveTo>
                    <a:pt x="0" y="13712"/>
                  </a:moveTo>
                  <a:lnTo>
                    <a:pt x="44745" y="2859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184669" y="5127989"/>
              <a:ext cx="95980" cy="27424"/>
            </a:xfrm>
            <a:custGeom>
              <a:avLst/>
              <a:gdLst/>
              <a:ahLst/>
              <a:cxnLst/>
              <a:rect l="0" t="0" r="0" b="0"/>
              <a:pathLst>
                <a:path w="95980" h="27424">
                  <a:moveTo>
                    <a:pt x="0" y="27423"/>
                  </a:moveTo>
                  <a:lnTo>
                    <a:pt x="14557" y="12865"/>
                  </a:lnTo>
                  <a:lnTo>
                    <a:pt x="37956" y="5718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527450" y="4826343"/>
              <a:ext cx="13712" cy="233091"/>
            </a:xfrm>
            <a:custGeom>
              <a:avLst/>
              <a:gdLst/>
              <a:ahLst/>
              <a:cxnLst/>
              <a:rect l="0" t="0" r="0" b="0"/>
              <a:pathLst>
                <a:path w="13712" h="233091">
                  <a:moveTo>
                    <a:pt x="0" y="0"/>
                  </a:moveTo>
                  <a:lnTo>
                    <a:pt x="4062" y="55597"/>
                  </a:lnTo>
                  <a:lnTo>
                    <a:pt x="11805" y="117117"/>
                  </a:lnTo>
                  <a:lnTo>
                    <a:pt x="13146" y="177230"/>
                  </a:lnTo>
                  <a:lnTo>
                    <a:pt x="1371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404049" y="5073145"/>
              <a:ext cx="329070" cy="95979"/>
            </a:xfrm>
            <a:custGeom>
              <a:avLst/>
              <a:gdLst/>
              <a:ahLst/>
              <a:cxnLst/>
              <a:rect l="0" t="0" r="0" b="0"/>
              <a:pathLst>
                <a:path w="329070" h="95979">
                  <a:moveTo>
                    <a:pt x="0" y="95978"/>
                  </a:moveTo>
                  <a:lnTo>
                    <a:pt x="14557" y="81420"/>
                  </a:lnTo>
                  <a:lnTo>
                    <a:pt x="68666" y="58627"/>
                  </a:lnTo>
                  <a:lnTo>
                    <a:pt x="120217" y="36499"/>
                  </a:lnTo>
                  <a:lnTo>
                    <a:pt x="174086" y="19616"/>
                  </a:lnTo>
                  <a:lnTo>
                    <a:pt x="228641" y="6489"/>
                  </a:lnTo>
                  <a:lnTo>
                    <a:pt x="280354" y="1922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27450" y="5237679"/>
              <a:ext cx="27423" cy="233091"/>
            </a:xfrm>
            <a:custGeom>
              <a:avLst/>
              <a:gdLst/>
              <a:ahLst/>
              <a:cxnLst/>
              <a:rect l="0" t="0" r="0" b="0"/>
              <a:pathLst>
                <a:path w="27423" h="233091">
                  <a:moveTo>
                    <a:pt x="27422" y="0"/>
                  </a:moveTo>
                  <a:lnTo>
                    <a:pt x="12507" y="48807"/>
                  </a:lnTo>
                  <a:lnTo>
                    <a:pt x="3705" y="98252"/>
                  </a:lnTo>
                  <a:lnTo>
                    <a:pt x="1097" y="151497"/>
                  </a:lnTo>
                  <a:lnTo>
                    <a:pt x="325" y="197742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596005" y="5125901"/>
              <a:ext cx="157689" cy="276313"/>
            </a:xfrm>
            <a:custGeom>
              <a:avLst/>
              <a:gdLst/>
              <a:ahLst/>
              <a:cxnLst/>
              <a:rect l="0" t="0" r="0" b="0"/>
              <a:pathLst>
                <a:path w="157689" h="276313">
                  <a:moveTo>
                    <a:pt x="95979" y="15799"/>
                  </a:moveTo>
                  <a:lnTo>
                    <a:pt x="110536" y="1242"/>
                  </a:lnTo>
                  <a:lnTo>
                    <a:pt x="119395" y="0"/>
                  </a:lnTo>
                  <a:lnTo>
                    <a:pt x="141427" y="6747"/>
                  </a:lnTo>
                  <a:lnTo>
                    <a:pt x="149129" y="17382"/>
                  </a:lnTo>
                  <a:lnTo>
                    <a:pt x="157688" y="49511"/>
                  </a:lnTo>
                  <a:lnTo>
                    <a:pt x="155227" y="103146"/>
                  </a:lnTo>
                  <a:lnTo>
                    <a:pt x="144850" y="157633"/>
                  </a:lnTo>
                  <a:lnTo>
                    <a:pt x="116748" y="210269"/>
                  </a:lnTo>
                  <a:lnTo>
                    <a:pt x="89268" y="248111"/>
                  </a:lnTo>
                  <a:lnTo>
                    <a:pt x="65574" y="269364"/>
                  </a:lnTo>
                  <a:lnTo>
                    <a:pt x="52857" y="274727"/>
                  </a:lnTo>
                  <a:lnTo>
                    <a:pt x="0" y="276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650850" y="5292524"/>
              <a:ext cx="95980" cy="123401"/>
            </a:xfrm>
            <a:custGeom>
              <a:avLst/>
              <a:gdLst/>
              <a:ahLst/>
              <a:cxnLst/>
              <a:rect l="0" t="0" r="0" b="0"/>
              <a:pathLst>
                <a:path w="95980" h="123401">
                  <a:moveTo>
                    <a:pt x="0" y="0"/>
                  </a:moveTo>
                  <a:lnTo>
                    <a:pt x="21837" y="7278"/>
                  </a:lnTo>
                  <a:lnTo>
                    <a:pt x="40683" y="23040"/>
                  </a:lnTo>
                  <a:lnTo>
                    <a:pt x="77608" y="70399"/>
                  </a:lnTo>
                  <a:lnTo>
                    <a:pt x="87813" y="92734"/>
                  </a:lnTo>
                  <a:lnTo>
                    <a:pt x="95979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96397" y="4140783"/>
            <a:ext cx="3095939" cy="479893"/>
            <a:chOff x="496397" y="4140783"/>
            <a:chExt cx="3095939" cy="479893"/>
          </a:xfrm>
        </p:grpSpPr>
        <p:sp>
          <p:nvSpPr>
            <p:cNvPr id="154" name="Freeform 153"/>
            <p:cNvSpPr/>
            <p:nvPr/>
          </p:nvSpPr>
          <p:spPr>
            <a:xfrm>
              <a:off x="496397" y="4264184"/>
              <a:ext cx="10918" cy="233091"/>
            </a:xfrm>
            <a:custGeom>
              <a:avLst/>
              <a:gdLst/>
              <a:ahLst/>
              <a:cxnLst/>
              <a:rect l="0" t="0" r="0" b="0"/>
              <a:pathLst>
                <a:path w="10918" h="233091">
                  <a:moveTo>
                    <a:pt x="10917" y="0"/>
                  </a:moveTo>
                  <a:lnTo>
                    <a:pt x="6855" y="55597"/>
                  </a:lnTo>
                  <a:lnTo>
                    <a:pt x="65" y="108389"/>
                  </a:lnTo>
                  <a:lnTo>
                    <a:pt x="0" y="153292"/>
                  </a:lnTo>
                  <a:lnTo>
                    <a:pt x="8310" y="215522"/>
                  </a:lnTo>
                  <a:lnTo>
                    <a:pt x="10917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34737" y="4222235"/>
              <a:ext cx="223792" cy="398441"/>
            </a:xfrm>
            <a:custGeom>
              <a:avLst/>
              <a:gdLst/>
              <a:ahLst/>
              <a:cxnLst/>
              <a:rect l="0" t="0" r="0" b="0"/>
              <a:pathLst>
                <a:path w="223792" h="398441">
                  <a:moveTo>
                    <a:pt x="0" y="398440"/>
                  </a:moveTo>
                  <a:lnTo>
                    <a:pt x="29115" y="391161"/>
                  </a:lnTo>
                  <a:lnTo>
                    <a:pt x="51534" y="375399"/>
                  </a:lnTo>
                  <a:lnTo>
                    <a:pt x="90754" y="328041"/>
                  </a:lnTo>
                  <a:lnTo>
                    <a:pt x="118637" y="273647"/>
                  </a:lnTo>
                  <a:lnTo>
                    <a:pt x="155355" y="215293"/>
                  </a:lnTo>
                  <a:lnTo>
                    <a:pt x="181281" y="156618"/>
                  </a:lnTo>
                  <a:lnTo>
                    <a:pt x="193814" y="113226"/>
                  </a:lnTo>
                  <a:lnTo>
                    <a:pt x="209434" y="53250"/>
                  </a:lnTo>
                  <a:lnTo>
                    <a:pt x="223711" y="4163"/>
                  </a:lnTo>
                  <a:lnTo>
                    <a:pt x="223791" y="0"/>
                  </a:lnTo>
                  <a:lnTo>
                    <a:pt x="215754" y="11625"/>
                  </a:lnTo>
                  <a:lnTo>
                    <a:pt x="192081" y="70794"/>
                  </a:lnTo>
                  <a:lnTo>
                    <a:pt x="173700" y="131776"/>
                  </a:lnTo>
                  <a:lnTo>
                    <a:pt x="164545" y="174803"/>
                  </a:lnTo>
                  <a:lnTo>
                    <a:pt x="158445" y="222872"/>
                  </a:lnTo>
                  <a:lnTo>
                    <a:pt x="160812" y="269628"/>
                  </a:lnTo>
                  <a:lnTo>
                    <a:pt x="170710" y="324218"/>
                  </a:lnTo>
                  <a:lnTo>
                    <a:pt x="178245" y="3573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77092" y="4223050"/>
              <a:ext cx="127098" cy="397626"/>
            </a:xfrm>
            <a:custGeom>
              <a:avLst/>
              <a:gdLst/>
              <a:ahLst/>
              <a:cxnLst/>
              <a:rect l="0" t="0" r="0" b="0"/>
              <a:pathLst>
                <a:path w="127098" h="397626">
                  <a:moveTo>
                    <a:pt x="96403" y="0"/>
                  </a:moveTo>
                  <a:lnTo>
                    <a:pt x="74567" y="7279"/>
                  </a:lnTo>
                  <a:lnTo>
                    <a:pt x="17129" y="53546"/>
                  </a:lnTo>
                  <a:lnTo>
                    <a:pt x="6990" y="63120"/>
                  </a:lnTo>
                  <a:lnTo>
                    <a:pt x="1755" y="75596"/>
                  </a:lnTo>
                  <a:lnTo>
                    <a:pt x="0" y="105709"/>
                  </a:lnTo>
                  <a:lnTo>
                    <a:pt x="4712" y="117700"/>
                  </a:lnTo>
                  <a:lnTo>
                    <a:pt x="22135" y="135086"/>
                  </a:lnTo>
                  <a:lnTo>
                    <a:pt x="83745" y="178581"/>
                  </a:lnTo>
                  <a:lnTo>
                    <a:pt x="107536" y="198200"/>
                  </a:lnTo>
                  <a:lnTo>
                    <a:pt x="123187" y="222154"/>
                  </a:lnTo>
                  <a:lnTo>
                    <a:pt x="127097" y="256160"/>
                  </a:lnTo>
                  <a:lnTo>
                    <a:pt x="126006" y="275892"/>
                  </a:lnTo>
                  <a:lnTo>
                    <a:pt x="112607" y="305943"/>
                  </a:lnTo>
                  <a:lnTo>
                    <a:pt x="74044" y="350061"/>
                  </a:lnTo>
                  <a:lnTo>
                    <a:pt x="21122" y="382465"/>
                  </a:lnTo>
                  <a:lnTo>
                    <a:pt x="425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069474" y="4300996"/>
              <a:ext cx="123401" cy="278546"/>
            </a:xfrm>
            <a:custGeom>
              <a:avLst/>
              <a:gdLst/>
              <a:ahLst/>
              <a:cxnLst/>
              <a:rect l="0" t="0" r="0" b="0"/>
              <a:pathLst>
                <a:path w="123401" h="278546">
                  <a:moveTo>
                    <a:pt x="0" y="141433"/>
                  </a:moveTo>
                  <a:lnTo>
                    <a:pt x="14557" y="155991"/>
                  </a:lnTo>
                  <a:lnTo>
                    <a:pt x="23416" y="158756"/>
                  </a:lnTo>
                  <a:lnTo>
                    <a:pt x="45447" y="157765"/>
                  </a:lnTo>
                  <a:lnTo>
                    <a:pt x="66410" y="144121"/>
                  </a:lnTo>
                  <a:lnTo>
                    <a:pt x="84360" y="121300"/>
                  </a:lnTo>
                  <a:lnTo>
                    <a:pt x="108297" y="61057"/>
                  </a:lnTo>
                  <a:lnTo>
                    <a:pt x="115164" y="32584"/>
                  </a:lnTo>
                  <a:lnTo>
                    <a:pt x="113138" y="4695"/>
                  </a:lnTo>
                  <a:lnTo>
                    <a:pt x="107418" y="0"/>
                  </a:lnTo>
                  <a:lnTo>
                    <a:pt x="99035" y="1441"/>
                  </a:lnTo>
                  <a:lnTo>
                    <a:pt x="77531" y="16752"/>
                  </a:lnTo>
                  <a:lnTo>
                    <a:pt x="42777" y="59633"/>
                  </a:lnTo>
                  <a:lnTo>
                    <a:pt x="23000" y="110933"/>
                  </a:lnTo>
                  <a:lnTo>
                    <a:pt x="17987" y="163204"/>
                  </a:lnTo>
                  <a:lnTo>
                    <a:pt x="22213" y="193766"/>
                  </a:lnTo>
                  <a:lnTo>
                    <a:pt x="33232" y="218522"/>
                  </a:lnTo>
                  <a:lnTo>
                    <a:pt x="49809" y="239680"/>
                  </a:lnTo>
                  <a:lnTo>
                    <a:pt x="83314" y="265676"/>
                  </a:lnTo>
                  <a:lnTo>
                    <a:pt x="123400" y="2785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443066" y="4279086"/>
              <a:ext cx="243413" cy="314048"/>
            </a:xfrm>
            <a:custGeom>
              <a:avLst/>
              <a:gdLst/>
              <a:ahLst/>
              <a:cxnLst/>
              <a:rect l="0" t="0" r="0" b="0"/>
              <a:pathLst>
                <a:path w="243413" h="314048">
                  <a:moveTo>
                    <a:pt x="174856" y="39943"/>
                  </a:moveTo>
                  <a:lnTo>
                    <a:pt x="167577" y="10827"/>
                  </a:lnTo>
                  <a:lnTo>
                    <a:pt x="159339" y="3774"/>
                  </a:lnTo>
                  <a:lnTo>
                    <a:pt x="147753" y="595"/>
                  </a:lnTo>
                  <a:lnTo>
                    <a:pt x="133935" y="0"/>
                  </a:lnTo>
                  <a:lnTo>
                    <a:pt x="106394" y="11526"/>
                  </a:lnTo>
                  <a:lnTo>
                    <a:pt x="58753" y="48887"/>
                  </a:lnTo>
                  <a:lnTo>
                    <a:pt x="36690" y="83726"/>
                  </a:lnTo>
                  <a:lnTo>
                    <a:pt x="15586" y="136444"/>
                  </a:lnTo>
                  <a:lnTo>
                    <a:pt x="2910" y="180257"/>
                  </a:lnTo>
                  <a:lnTo>
                    <a:pt x="0" y="237080"/>
                  </a:lnTo>
                  <a:lnTo>
                    <a:pt x="4719" y="269241"/>
                  </a:lnTo>
                  <a:lnTo>
                    <a:pt x="15956" y="294708"/>
                  </a:lnTo>
                  <a:lnTo>
                    <a:pt x="23219" y="305764"/>
                  </a:lnTo>
                  <a:lnTo>
                    <a:pt x="32631" y="311612"/>
                  </a:lnTo>
                  <a:lnTo>
                    <a:pt x="55276" y="314047"/>
                  </a:lnTo>
                  <a:lnTo>
                    <a:pt x="93721" y="299574"/>
                  </a:lnTo>
                  <a:lnTo>
                    <a:pt x="126779" y="275988"/>
                  </a:lnTo>
                  <a:lnTo>
                    <a:pt x="155871" y="235144"/>
                  </a:lnTo>
                  <a:lnTo>
                    <a:pt x="176509" y="184449"/>
                  </a:lnTo>
                  <a:lnTo>
                    <a:pt x="192273" y="130833"/>
                  </a:lnTo>
                  <a:lnTo>
                    <a:pt x="199314" y="69073"/>
                  </a:lnTo>
                  <a:lnTo>
                    <a:pt x="200302" y="60887"/>
                  </a:lnTo>
                  <a:lnTo>
                    <a:pt x="200961" y="61522"/>
                  </a:lnTo>
                  <a:lnTo>
                    <a:pt x="197825" y="95595"/>
                  </a:lnTo>
                  <a:lnTo>
                    <a:pt x="194205" y="131709"/>
                  </a:lnTo>
                  <a:lnTo>
                    <a:pt x="200733" y="186302"/>
                  </a:lnTo>
                  <a:lnTo>
                    <a:pt x="213839" y="238025"/>
                  </a:lnTo>
                  <a:lnTo>
                    <a:pt x="243412" y="2867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858312" y="4223050"/>
              <a:ext cx="253214" cy="327688"/>
            </a:xfrm>
            <a:custGeom>
              <a:avLst/>
              <a:gdLst/>
              <a:ahLst/>
              <a:cxnLst/>
              <a:rect l="0" t="0" r="0" b="0"/>
              <a:pathLst>
                <a:path w="253214" h="327688">
                  <a:moveTo>
                    <a:pt x="129812" y="0"/>
                  </a:moveTo>
                  <a:lnTo>
                    <a:pt x="121913" y="42262"/>
                  </a:lnTo>
                  <a:lnTo>
                    <a:pt x="126795" y="87172"/>
                  </a:lnTo>
                  <a:lnTo>
                    <a:pt x="128471" y="131675"/>
                  </a:lnTo>
                  <a:lnTo>
                    <a:pt x="133279" y="177860"/>
                  </a:lnTo>
                  <a:lnTo>
                    <a:pt x="138970" y="222255"/>
                  </a:lnTo>
                  <a:lnTo>
                    <a:pt x="142174" y="281508"/>
                  </a:lnTo>
                  <a:lnTo>
                    <a:pt x="141600" y="326996"/>
                  </a:lnTo>
                  <a:lnTo>
                    <a:pt x="139194" y="327687"/>
                  </a:lnTo>
                  <a:lnTo>
                    <a:pt x="136067" y="323577"/>
                  </a:lnTo>
                  <a:lnTo>
                    <a:pt x="118578" y="273196"/>
                  </a:lnTo>
                  <a:lnTo>
                    <a:pt x="95845" y="223814"/>
                  </a:lnTo>
                  <a:lnTo>
                    <a:pt x="60866" y="169473"/>
                  </a:lnTo>
                  <a:lnTo>
                    <a:pt x="51855" y="158686"/>
                  </a:lnTo>
                  <a:lnTo>
                    <a:pt x="41278" y="153018"/>
                  </a:lnTo>
                  <a:lnTo>
                    <a:pt x="17337" y="150783"/>
                  </a:lnTo>
                  <a:lnTo>
                    <a:pt x="9125" y="156890"/>
                  </a:lnTo>
                  <a:lnTo>
                    <a:pt x="0" y="179927"/>
                  </a:lnTo>
                  <a:lnTo>
                    <a:pt x="614" y="191554"/>
                  </a:lnTo>
                  <a:lnTo>
                    <a:pt x="9421" y="212599"/>
                  </a:lnTo>
                  <a:lnTo>
                    <a:pt x="38788" y="241576"/>
                  </a:lnTo>
                  <a:lnTo>
                    <a:pt x="71583" y="252096"/>
                  </a:lnTo>
                  <a:lnTo>
                    <a:pt x="128809" y="258019"/>
                  </a:lnTo>
                  <a:lnTo>
                    <a:pt x="180297" y="255711"/>
                  </a:lnTo>
                  <a:lnTo>
                    <a:pt x="220436" y="245379"/>
                  </a:lnTo>
                  <a:lnTo>
                    <a:pt x="253213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234926" y="4291606"/>
              <a:ext cx="164535" cy="303665"/>
            </a:xfrm>
            <a:custGeom>
              <a:avLst/>
              <a:gdLst/>
              <a:ahLst/>
              <a:cxnLst/>
              <a:rect l="0" t="0" r="0" b="0"/>
              <a:pathLst>
                <a:path w="164535" h="303665">
                  <a:moveTo>
                    <a:pt x="0" y="0"/>
                  </a:moveTo>
                  <a:lnTo>
                    <a:pt x="14915" y="52870"/>
                  </a:lnTo>
                  <a:lnTo>
                    <a:pt x="27779" y="113167"/>
                  </a:lnTo>
                  <a:lnTo>
                    <a:pt x="36722" y="156939"/>
                  </a:lnTo>
                  <a:lnTo>
                    <a:pt x="45774" y="201784"/>
                  </a:lnTo>
                  <a:lnTo>
                    <a:pt x="59436" y="255300"/>
                  </a:lnTo>
                  <a:lnTo>
                    <a:pt x="73132" y="300102"/>
                  </a:lnTo>
                  <a:lnTo>
                    <a:pt x="77701" y="303664"/>
                  </a:lnTo>
                  <a:lnTo>
                    <a:pt x="82270" y="299945"/>
                  </a:lnTo>
                  <a:lnTo>
                    <a:pt x="86839" y="291371"/>
                  </a:lnTo>
                  <a:lnTo>
                    <a:pt x="95696" y="233826"/>
                  </a:lnTo>
                  <a:lnTo>
                    <a:pt x="107913" y="183203"/>
                  </a:lnTo>
                  <a:lnTo>
                    <a:pt x="134504" y="124380"/>
                  </a:lnTo>
                  <a:lnTo>
                    <a:pt x="164534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496452" y="4328769"/>
              <a:ext cx="410324" cy="238365"/>
            </a:xfrm>
            <a:custGeom>
              <a:avLst/>
              <a:gdLst/>
              <a:ahLst/>
              <a:cxnLst/>
              <a:rect l="0" t="0" r="0" b="0"/>
              <a:pathLst>
                <a:path w="410324" h="238365">
                  <a:moveTo>
                    <a:pt x="81254" y="86238"/>
                  </a:moveTo>
                  <a:lnTo>
                    <a:pt x="77191" y="30641"/>
                  </a:lnTo>
                  <a:lnTo>
                    <a:pt x="73975" y="17180"/>
                  </a:lnTo>
                  <a:lnTo>
                    <a:pt x="68784" y="11254"/>
                  </a:lnTo>
                  <a:lnTo>
                    <a:pt x="62276" y="10350"/>
                  </a:lnTo>
                  <a:lnTo>
                    <a:pt x="54891" y="12794"/>
                  </a:lnTo>
                  <a:lnTo>
                    <a:pt x="29939" y="38070"/>
                  </a:lnTo>
                  <a:lnTo>
                    <a:pt x="10528" y="89063"/>
                  </a:lnTo>
                  <a:lnTo>
                    <a:pt x="2406" y="145136"/>
                  </a:lnTo>
                  <a:lnTo>
                    <a:pt x="0" y="200345"/>
                  </a:lnTo>
                  <a:lnTo>
                    <a:pt x="4232" y="214107"/>
                  </a:lnTo>
                  <a:lnTo>
                    <a:pt x="11625" y="224805"/>
                  </a:lnTo>
                  <a:lnTo>
                    <a:pt x="21123" y="233461"/>
                  </a:lnTo>
                  <a:lnTo>
                    <a:pt x="32026" y="237708"/>
                  </a:lnTo>
                  <a:lnTo>
                    <a:pt x="56328" y="238364"/>
                  </a:lnTo>
                  <a:lnTo>
                    <a:pt x="78301" y="229515"/>
                  </a:lnTo>
                  <a:lnTo>
                    <a:pt x="98223" y="213902"/>
                  </a:lnTo>
                  <a:lnTo>
                    <a:pt x="125046" y="179417"/>
                  </a:lnTo>
                  <a:lnTo>
                    <a:pt x="148529" y="122756"/>
                  </a:lnTo>
                  <a:lnTo>
                    <a:pt x="167839" y="60612"/>
                  </a:lnTo>
                  <a:lnTo>
                    <a:pt x="172493" y="56966"/>
                  </a:lnTo>
                  <a:lnTo>
                    <a:pt x="177120" y="60630"/>
                  </a:lnTo>
                  <a:lnTo>
                    <a:pt x="195492" y="110295"/>
                  </a:lnTo>
                  <a:lnTo>
                    <a:pt x="209219" y="161076"/>
                  </a:lnTo>
                  <a:lnTo>
                    <a:pt x="212268" y="165075"/>
                  </a:lnTo>
                  <a:lnTo>
                    <a:pt x="214300" y="160124"/>
                  </a:lnTo>
                  <a:lnTo>
                    <a:pt x="224842" y="104726"/>
                  </a:lnTo>
                  <a:lnTo>
                    <a:pt x="251770" y="60231"/>
                  </a:lnTo>
                  <a:lnTo>
                    <a:pt x="288694" y="25380"/>
                  </a:lnTo>
                  <a:lnTo>
                    <a:pt x="328581" y="3036"/>
                  </a:lnTo>
                  <a:lnTo>
                    <a:pt x="355711" y="0"/>
                  </a:lnTo>
                  <a:lnTo>
                    <a:pt x="379957" y="3730"/>
                  </a:lnTo>
                  <a:lnTo>
                    <a:pt x="410323" y="176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085020" y="4140783"/>
              <a:ext cx="10918" cy="383914"/>
            </a:xfrm>
            <a:custGeom>
              <a:avLst/>
              <a:gdLst/>
              <a:ahLst/>
              <a:cxnLst/>
              <a:rect l="0" t="0" r="0" b="0"/>
              <a:pathLst>
                <a:path w="10918" h="383914">
                  <a:moveTo>
                    <a:pt x="0" y="0"/>
                  </a:moveTo>
                  <a:lnTo>
                    <a:pt x="9423" y="45309"/>
                  </a:lnTo>
                  <a:lnTo>
                    <a:pt x="10917" y="104494"/>
                  </a:lnTo>
                  <a:lnTo>
                    <a:pt x="5868" y="148006"/>
                  </a:lnTo>
                  <a:lnTo>
                    <a:pt x="2608" y="192736"/>
                  </a:lnTo>
                  <a:lnTo>
                    <a:pt x="1159" y="236484"/>
                  </a:lnTo>
                  <a:lnTo>
                    <a:pt x="344" y="296896"/>
                  </a:lnTo>
                  <a:lnTo>
                    <a:pt x="102" y="35474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989042" y="4373873"/>
              <a:ext cx="191958" cy="41135"/>
            </a:xfrm>
            <a:custGeom>
              <a:avLst/>
              <a:gdLst/>
              <a:ahLst/>
              <a:cxnLst/>
              <a:rect l="0" t="0" r="0" b="0"/>
              <a:pathLst>
                <a:path w="191958" h="41135">
                  <a:moveTo>
                    <a:pt x="0" y="41134"/>
                  </a:moveTo>
                  <a:lnTo>
                    <a:pt x="48807" y="26219"/>
                  </a:lnTo>
                  <a:lnTo>
                    <a:pt x="102314" y="17417"/>
                  </a:lnTo>
                  <a:lnTo>
                    <a:pt x="154224" y="107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253064" y="4300499"/>
              <a:ext cx="325560" cy="213702"/>
            </a:xfrm>
            <a:custGeom>
              <a:avLst/>
              <a:gdLst/>
              <a:ahLst/>
              <a:cxnLst/>
              <a:rect l="0" t="0" r="0" b="0"/>
              <a:pathLst>
                <a:path w="325560" h="213702">
                  <a:moveTo>
                    <a:pt x="23913" y="100797"/>
                  </a:moveTo>
                  <a:lnTo>
                    <a:pt x="45749" y="86239"/>
                  </a:lnTo>
                  <a:lnTo>
                    <a:pt x="60533" y="66904"/>
                  </a:lnTo>
                  <a:lnTo>
                    <a:pt x="70658" y="41553"/>
                  </a:lnTo>
                  <a:lnTo>
                    <a:pt x="75158" y="9973"/>
                  </a:lnTo>
                  <a:lnTo>
                    <a:pt x="71787" y="2160"/>
                  </a:lnTo>
                  <a:lnTo>
                    <a:pt x="64970" y="0"/>
                  </a:lnTo>
                  <a:lnTo>
                    <a:pt x="55855" y="1606"/>
                  </a:lnTo>
                  <a:lnTo>
                    <a:pt x="37602" y="15578"/>
                  </a:lnTo>
                  <a:lnTo>
                    <a:pt x="20856" y="38546"/>
                  </a:lnTo>
                  <a:lnTo>
                    <a:pt x="4387" y="85738"/>
                  </a:lnTo>
                  <a:lnTo>
                    <a:pt x="0" y="120510"/>
                  </a:lnTo>
                  <a:lnTo>
                    <a:pt x="6176" y="152215"/>
                  </a:lnTo>
                  <a:lnTo>
                    <a:pt x="12088" y="167069"/>
                  </a:lnTo>
                  <a:lnTo>
                    <a:pt x="22124" y="176971"/>
                  </a:lnTo>
                  <a:lnTo>
                    <a:pt x="49525" y="187973"/>
                  </a:lnTo>
                  <a:lnTo>
                    <a:pt x="77953" y="184738"/>
                  </a:lnTo>
                  <a:lnTo>
                    <a:pt x="104299" y="173143"/>
                  </a:lnTo>
                  <a:lnTo>
                    <a:pt x="126165" y="157834"/>
                  </a:lnTo>
                  <a:lnTo>
                    <a:pt x="141977" y="136811"/>
                  </a:lnTo>
                  <a:lnTo>
                    <a:pt x="164541" y="86074"/>
                  </a:lnTo>
                  <a:lnTo>
                    <a:pt x="169463" y="84888"/>
                  </a:lnTo>
                  <a:lnTo>
                    <a:pt x="174268" y="91714"/>
                  </a:lnTo>
                  <a:lnTo>
                    <a:pt x="192925" y="142845"/>
                  </a:lnTo>
                  <a:lnTo>
                    <a:pt x="213981" y="183335"/>
                  </a:lnTo>
                  <a:lnTo>
                    <a:pt x="234836" y="202482"/>
                  </a:lnTo>
                  <a:lnTo>
                    <a:pt x="246795" y="209720"/>
                  </a:lnTo>
                  <a:lnTo>
                    <a:pt x="276334" y="213701"/>
                  </a:lnTo>
                  <a:lnTo>
                    <a:pt x="325559" y="2104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82645" y="4305317"/>
              <a:ext cx="109691" cy="274225"/>
            </a:xfrm>
            <a:custGeom>
              <a:avLst/>
              <a:gdLst/>
              <a:ahLst/>
              <a:cxnLst/>
              <a:rect l="0" t="0" r="0" b="0"/>
              <a:pathLst>
                <a:path w="109691" h="274225">
                  <a:moveTo>
                    <a:pt x="109690" y="0"/>
                  </a:moveTo>
                  <a:lnTo>
                    <a:pt x="87797" y="45309"/>
                  </a:lnTo>
                  <a:lnTo>
                    <a:pt x="64439" y="101448"/>
                  </a:lnTo>
                  <a:lnTo>
                    <a:pt x="42126" y="162906"/>
                  </a:lnTo>
                  <a:lnTo>
                    <a:pt x="23048" y="21905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99271" y="4716653"/>
            <a:ext cx="1042053" cy="685561"/>
            <a:chOff x="699271" y="4716653"/>
            <a:chExt cx="1042053" cy="685561"/>
          </a:xfrm>
        </p:grpSpPr>
        <p:sp>
          <p:nvSpPr>
            <p:cNvPr id="167" name="Freeform 166"/>
            <p:cNvSpPr/>
            <p:nvPr/>
          </p:nvSpPr>
          <p:spPr>
            <a:xfrm>
              <a:off x="795250" y="4804928"/>
              <a:ext cx="150824" cy="597286"/>
            </a:xfrm>
            <a:custGeom>
              <a:avLst/>
              <a:gdLst/>
              <a:ahLst/>
              <a:cxnLst/>
              <a:rect l="0" t="0" r="0" b="0"/>
              <a:pathLst>
                <a:path w="150824" h="597286">
                  <a:moveTo>
                    <a:pt x="150823" y="103682"/>
                  </a:moveTo>
                  <a:lnTo>
                    <a:pt x="112655" y="46430"/>
                  </a:lnTo>
                  <a:lnTo>
                    <a:pt x="86362" y="14269"/>
                  </a:lnTo>
                  <a:lnTo>
                    <a:pt x="60219" y="3004"/>
                  </a:lnTo>
                  <a:lnTo>
                    <a:pt x="44716" y="0"/>
                  </a:lnTo>
                  <a:lnTo>
                    <a:pt x="34381" y="4092"/>
                  </a:lnTo>
                  <a:lnTo>
                    <a:pt x="27491" y="12913"/>
                  </a:lnTo>
                  <a:lnTo>
                    <a:pt x="22898" y="24888"/>
                  </a:lnTo>
                  <a:lnTo>
                    <a:pt x="23712" y="78135"/>
                  </a:lnTo>
                  <a:lnTo>
                    <a:pt x="25773" y="124321"/>
                  </a:lnTo>
                  <a:lnTo>
                    <a:pt x="26689" y="175317"/>
                  </a:lnTo>
                  <a:lnTo>
                    <a:pt x="27096" y="228451"/>
                  </a:lnTo>
                  <a:lnTo>
                    <a:pt x="27277" y="282536"/>
                  </a:lnTo>
                  <a:lnTo>
                    <a:pt x="27358" y="335519"/>
                  </a:lnTo>
                  <a:lnTo>
                    <a:pt x="27393" y="384458"/>
                  </a:lnTo>
                  <a:lnTo>
                    <a:pt x="20135" y="440279"/>
                  </a:lnTo>
                  <a:lnTo>
                    <a:pt x="15614" y="500321"/>
                  </a:lnTo>
                  <a:lnTo>
                    <a:pt x="6996" y="551797"/>
                  </a:lnTo>
                  <a:lnTo>
                    <a:pt x="0" y="59728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99271" y="5114278"/>
              <a:ext cx="205669" cy="38276"/>
            </a:xfrm>
            <a:custGeom>
              <a:avLst/>
              <a:gdLst/>
              <a:ahLst/>
              <a:cxnLst/>
              <a:rect l="0" t="0" r="0" b="0"/>
              <a:pathLst>
                <a:path w="205669" h="38276">
                  <a:moveTo>
                    <a:pt x="0" y="27422"/>
                  </a:moveTo>
                  <a:lnTo>
                    <a:pt x="48808" y="38275"/>
                  </a:lnTo>
                  <a:lnTo>
                    <a:pt x="94190" y="36224"/>
                  </a:lnTo>
                  <a:lnTo>
                    <a:pt x="150470" y="2188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028703" y="4730364"/>
              <a:ext cx="123039" cy="617006"/>
            </a:xfrm>
            <a:custGeom>
              <a:avLst/>
              <a:gdLst/>
              <a:ahLst/>
              <a:cxnLst/>
              <a:rect l="0" t="0" r="0" b="0"/>
              <a:pathLst>
                <a:path w="123039" h="617006">
                  <a:moveTo>
                    <a:pt x="123038" y="0"/>
                  </a:moveTo>
                  <a:lnTo>
                    <a:pt x="102669" y="51686"/>
                  </a:lnTo>
                  <a:lnTo>
                    <a:pt x="82395" y="109066"/>
                  </a:lnTo>
                  <a:lnTo>
                    <a:pt x="56441" y="171691"/>
                  </a:lnTo>
                  <a:lnTo>
                    <a:pt x="32920" y="233319"/>
                  </a:lnTo>
                  <a:lnTo>
                    <a:pt x="18301" y="284787"/>
                  </a:lnTo>
                  <a:lnTo>
                    <a:pt x="5844" y="338632"/>
                  </a:lnTo>
                  <a:lnTo>
                    <a:pt x="1476" y="396227"/>
                  </a:lnTo>
                  <a:lnTo>
                    <a:pt x="455" y="444231"/>
                  </a:lnTo>
                  <a:lnTo>
                    <a:pt x="0" y="487911"/>
                  </a:lnTo>
                  <a:lnTo>
                    <a:pt x="2846" y="527637"/>
                  </a:lnTo>
                  <a:lnTo>
                    <a:pt x="25436" y="590606"/>
                  </a:lnTo>
                  <a:lnTo>
                    <a:pt x="40771" y="6170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1179163" y="5059433"/>
              <a:ext cx="123402" cy="219381"/>
            </a:xfrm>
            <a:custGeom>
              <a:avLst/>
              <a:gdLst/>
              <a:ahLst/>
              <a:cxnLst/>
              <a:rect l="0" t="0" r="0" b="0"/>
              <a:pathLst>
                <a:path w="123402" h="219381">
                  <a:moveTo>
                    <a:pt x="0" y="0"/>
                  </a:moveTo>
                  <a:lnTo>
                    <a:pt x="26363" y="57253"/>
                  </a:lnTo>
                  <a:lnTo>
                    <a:pt x="60109" y="111689"/>
                  </a:lnTo>
                  <a:lnTo>
                    <a:pt x="87043" y="160387"/>
                  </a:lnTo>
                  <a:lnTo>
                    <a:pt x="123401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1192874" y="5018300"/>
              <a:ext cx="137114" cy="287936"/>
            </a:xfrm>
            <a:custGeom>
              <a:avLst/>
              <a:gdLst/>
              <a:ahLst/>
              <a:cxnLst/>
              <a:rect l="0" t="0" r="0" b="0"/>
              <a:pathLst>
                <a:path w="137114" h="287936">
                  <a:moveTo>
                    <a:pt x="137113" y="0"/>
                  </a:moveTo>
                  <a:lnTo>
                    <a:pt x="107283" y="48807"/>
                  </a:lnTo>
                  <a:lnTo>
                    <a:pt x="79930" y="108497"/>
                  </a:lnTo>
                  <a:lnTo>
                    <a:pt x="50434" y="164298"/>
                  </a:lnTo>
                  <a:lnTo>
                    <a:pt x="24295" y="223395"/>
                  </a:lnTo>
                  <a:lnTo>
                    <a:pt x="7199" y="26322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1371120" y="4716653"/>
              <a:ext cx="106211" cy="630717"/>
            </a:xfrm>
            <a:custGeom>
              <a:avLst/>
              <a:gdLst/>
              <a:ahLst/>
              <a:cxnLst/>
              <a:rect l="0" t="0" r="0" b="0"/>
              <a:pathLst>
                <a:path w="106211" h="630717">
                  <a:moveTo>
                    <a:pt x="0" y="0"/>
                  </a:moveTo>
                  <a:lnTo>
                    <a:pt x="38168" y="45447"/>
                  </a:lnTo>
                  <a:lnTo>
                    <a:pt x="64461" y="98103"/>
                  </a:lnTo>
                  <a:lnTo>
                    <a:pt x="78416" y="140088"/>
                  </a:lnTo>
                  <a:lnTo>
                    <a:pt x="94837" y="198425"/>
                  </a:lnTo>
                  <a:lnTo>
                    <a:pt x="105289" y="256843"/>
                  </a:lnTo>
                  <a:lnTo>
                    <a:pt x="106210" y="306110"/>
                  </a:lnTo>
                  <a:lnTo>
                    <a:pt x="101542" y="358475"/>
                  </a:lnTo>
                  <a:lnTo>
                    <a:pt x="94389" y="416281"/>
                  </a:lnTo>
                  <a:lnTo>
                    <a:pt x="84608" y="474472"/>
                  </a:lnTo>
                  <a:lnTo>
                    <a:pt x="70104" y="525727"/>
                  </a:lnTo>
                  <a:lnTo>
                    <a:pt x="57564" y="569835"/>
                  </a:lnTo>
                  <a:lnTo>
                    <a:pt x="41134" y="6307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604211" y="4990877"/>
              <a:ext cx="137113" cy="41135"/>
            </a:xfrm>
            <a:custGeom>
              <a:avLst/>
              <a:gdLst/>
              <a:ahLst/>
              <a:cxnLst/>
              <a:rect l="0" t="0" r="0" b="0"/>
              <a:pathLst>
                <a:path w="137113" h="41135">
                  <a:moveTo>
                    <a:pt x="0" y="0"/>
                  </a:moveTo>
                  <a:lnTo>
                    <a:pt x="59659" y="14915"/>
                  </a:lnTo>
                  <a:lnTo>
                    <a:pt x="102991" y="27779"/>
                  </a:lnTo>
                  <a:lnTo>
                    <a:pt x="137112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1563077" y="5141700"/>
              <a:ext cx="164535" cy="1"/>
            </a:xfrm>
            <a:custGeom>
              <a:avLst/>
              <a:gdLst/>
              <a:ahLst/>
              <a:cxnLst/>
              <a:rect l="0" t="0" r="0" b="0"/>
              <a:pathLst>
                <a:path w="164535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1892146" y="4617064"/>
            <a:ext cx="1960156" cy="839995"/>
            <a:chOff x="1892146" y="4617064"/>
            <a:chExt cx="1960156" cy="839995"/>
          </a:xfrm>
        </p:grpSpPr>
        <p:sp>
          <p:nvSpPr>
            <p:cNvPr id="176" name="Freeform 175"/>
            <p:cNvSpPr/>
            <p:nvPr/>
          </p:nvSpPr>
          <p:spPr>
            <a:xfrm>
              <a:off x="1892146" y="4908610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60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180081" y="4675520"/>
              <a:ext cx="54846" cy="274225"/>
            </a:xfrm>
            <a:custGeom>
              <a:avLst/>
              <a:gdLst/>
              <a:ahLst/>
              <a:cxnLst/>
              <a:rect l="0" t="0" r="0" b="0"/>
              <a:pathLst>
                <a:path w="54846" h="274225">
                  <a:moveTo>
                    <a:pt x="54845" y="0"/>
                  </a:moveTo>
                  <a:lnTo>
                    <a:pt x="43898" y="45309"/>
                  </a:lnTo>
                  <a:lnTo>
                    <a:pt x="31458" y="101447"/>
                  </a:lnTo>
                  <a:lnTo>
                    <a:pt x="19647" y="151428"/>
                  </a:lnTo>
                  <a:lnTo>
                    <a:pt x="13946" y="210079"/>
                  </a:lnTo>
                  <a:lnTo>
                    <a:pt x="3206" y="26019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2001835" y="4949744"/>
              <a:ext cx="315359" cy="11806"/>
            </a:xfrm>
            <a:custGeom>
              <a:avLst/>
              <a:gdLst/>
              <a:ahLst/>
              <a:cxnLst/>
              <a:rect l="0" t="0" r="0" b="0"/>
              <a:pathLst>
                <a:path w="315359" h="11806">
                  <a:moveTo>
                    <a:pt x="0" y="0"/>
                  </a:moveTo>
                  <a:lnTo>
                    <a:pt x="55598" y="4062"/>
                  </a:lnTo>
                  <a:lnTo>
                    <a:pt x="117117" y="11805"/>
                  </a:lnTo>
                  <a:lnTo>
                    <a:pt x="169952" y="5867"/>
                  </a:lnTo>
                  <a:lnTo>
                    <a:pt x="224201" y="1738"/>
                  </a:lnTo>
                  <a:lnTo>
                    <a:pt x="278869" y="515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919568" y="5032011"/>
              <a:ext cx="109691" cy="287936"/>
            </a:xfrm>
            <a:custGeom>
              <a:avLst/>
              <a:gdLst/>
              <a:ahLst/>
              <a:cxnLst/>
              <a:rect l="0" t="0" r="0" b="0"/>
              <a:pathLst>
                <a:path w="109691" h="287936">
                  <a:moveTo>
                    <a:pt x="109690" y="0"/>
                  </a:moveTo>
                  <a:lnTo>
                    <a:pt x="95132" y="14558"/>
                  </a:lnTo>
                  <a:lnTo>
                    <a:pt x="73862" y="67143"/>
                  </a:lnTo>
                  <a:lnTo>
                    <a:pt x="50928" y="127184"/>
                  </a:lnTo>
                  <a:lnTo>
                    <a:pt x="30325" y="179367"/>
                  </a:lnTo>
                  <a:lnTo>
                    <a:pt x="14571" y="22936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029027" y="5028176"/>
              <a:ext cx="168886" cy="291771"/>
            </a:xfrm>
            <a:custGeom>
              <a:avLst/>
              <a:gdLst/>
              <a:ahLst/>
              <a:cxnLst/>
              <a:rect l="0" t="0" r="0" b="0"/>
              <a:pathLst>
                <a:path w="168886" h="291771">
                  <a:moveTo>
                    <a:pt x="55076" y="31257"/>
                  </a:moveTo>
                  <a:lnTo>
                    <a:pt x="112328" y="368"/>
                  </a:lnTo>
                  <a:lnTo>
                    <a:pt x="123713" y="0"/>
                  </a:lnTo>
                  <a:lnTo>
                    <a:pt x="144489" y="7717"/>
                  </a:lnTo>
                  <a:lnTo>
                    <a:pt x="159816" y="29428"/>
                  </a:lnTo>
                  <a:lnTo>
                    <a:pt x="166036" y="43749"/>
                  </a:lnTo>
                  <a:lnTo>
                    <a:pt x="168885" y="71849"/>
                  </a:lnTo>
                  <a:lnTo>
                    <a:pt x="163549" y="101096"/>
                  </a:lnTo>
                  <a:lnTo>
                    <a:pt x="143415" y="150298"/>
                  </a:lnTo>
                  <a:lnTo>
                    <a:pt x="109314" y="204579"/>
                  </a:lnTo>
                  <a:lnTo>
                    <a:pt x="73238" y="245094"/>
                  </a:lnTo>
                  <a:lnTo>
                    <a:pt x="46897" y="255791"/>
                  </a:lnTo>
                  <a:lnTo>
                    <a:pt x="31342" y="258643"/>
                  </a:lnTo>
                  <a:lnTo>
                    <a:pt x="19448" y="255974"/>
                  </a:lnTo>
                  <a:lnTo>
                    <a:pt x="9995" y="249624"/>
                  </a:lnTo>
                  <a:lnTo>
                    <a:pt x="2170" y="240821"/>
                  </a:lnTo>
                  <a:lnTo>
                    <a:pt x="0" y="231905"/>
                  </a:lnTo>
                  <a:lnTo>
                    <a:pt x="1601" y="222914"/>
                  </a:lnTo>
                  <a:lnTo>
                    <a:pt x="18410" y="195703"/>
                  </a:lnTo>
                  <a:lnTo>
                    <a:pt x="35733" y="178994"/>
                  </a:lnTo>
                  <a:lnTo>
                    <a:pt x="58667" y="166489"/>
                  </a:lnTo>
                  <a:lnTo>
                    <a:pt x="84094" y="163979"/>
                  </a:lnTo>
                  <a:lnTo>
                    <a:pt x="97273" y="165442"/>
                  </a:lnTo>
                  <a:lnTo>
                    <a:pt x="120042" y="179256"/>
                  </a:lnTo>
                  <a:lnTo>
                    <a:pt x="130379" y="189338"/>
                  </a:lnTo>
                  <a:lnTo>
                    <a:pt x="141865" y="220854"/>
                  </a:lnTo>
                  <a:lnTo>
                    <a:pt x="148331" y="265172"/>
                  </a:lnTo>
                  <a:lnTo>
                    <a:pt x="151054" y="291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321262" y="4648097"/>
              <a:ext cx="174178" cy="808962"/>
            </a:xfrm>
            <a:custGeom>
              <a:avLst/>
              <a:gdLst/>
              <a:ahLst/>
              <a:cxnLst/>
              <a:rect l="0" t="0" r="0" b="0"/>
              <a:pathLst>
                <a:path w="174178" h="808962">
                  <a:moveTo>
                    <a:pt x="174177" y="0"/>
                  </a:moveTo>
                  <a:lnTo>
                    <a:pt x="144347" y="48808"/>
                  </a:lnTo>
                  <a:lnTo>
                    <a:pt x="116994" y="108498"/>
                  </a:lnTo>
                  <a:lnTo>
                    <a:pt x="95397" y="165823"/>
                  </a:lnTo>
                  <a:lnTo>
                    <a:pt x="73476" y="215021"/>
                  </a:lnTo>
                  <a:lnTo>
                    <a:pt x="51649" y="277426"/>
                  </a:lnTo>
                  <a:lnTo>
                    <a:pt x="37323" y="330018"/>
                  </a:lnTo>
                  <a:lnTo>
                    <a:pt x="23430" y="384195"/>
                  </a:lnTo>
                  <a:lnTo>
                    <a:pt x="14247" y="425172"/>
                  </a:lnTo>
                  <a:lnTo>
                    <a:pt x="5087" y="478932"/>
                  </a:lnTo>
                  <a:lnTo>
                    <a:pt x="0" y="526185"/>
                  </a:lnTo>
                  <a:lnTo>
                    <a:pt x="1199" y="587048"/>
                  </a:lnTo>
                  <a:lnTo>
                    <a:pt x="5890" y="628066"/>
                  </a:lnTo>
                  <a:lnTo>
                    <a:pt x="7975" y="676765"/>
                  </a:lnTo>
                  <a:lnTo>
                    <a:pt x="16427" y="733737"/>
                  </a:lnTo>
                  <a:lnTo>
                    <a:pt x="33294" y="795895"/>
                  </a:lnTo>
                  <a:lnTo>
                    <a:pt x="37065" y="8089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509150" y="4936032"/>
              <a:ext cx="137113" cy="301648"/>
            </a:xfrm>
            <a:custGeom>
              <a:avLst/>
              <a:gdLst/>
              <a:ahLst/>
              <a:cxnLst/>
              <a:rect l="0" t="0" r="0" b="0"/>
              <a:pathLst>
                <a:path w="137113" h="301648">
                  <a:moveTo>
                    <a:pt x="0" y="0"/>
                  </a:moveTo>
                  <a:lnTo>
                    <a:pt x="26363" y="57253"/>
                  </a:lnTo>
                  <a:lnTo>
                    <a:pt x="58585" y="110166"/>
                  </a:lnTo>
                  <a:lnTo>
                    <a:pt x="85263" y="168691"/>
                  </a:lnTo>
                  <a:lnTo>
                    <a:pt x="112143" y="231203"/>
                  </a:lnTo>
                  <a:lnTo>
                    <a:pt x="132771" y="289210"/>
                  </a:lnTo>
                  <a:lnTo>
                    <a:pt x="137112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468016" y="4881188"/>
              <a:ext cx="205669" cy="315358"/>
            </a:xfrm>
            <a:custGeom>
              <a:avLst/>
              <a:gdLst/>
              <a:ahLst/>
              <a:cxnLst/>
              <a:rect l="0" t="0" r="0" b="0"/>
              <a:pathLst>
                <a:path w="205669" h="315358">
                  <a:moveTo>
                    <a:pt x="205668" y="0"/>
                  </a:moveTo>
                  <a:lnTo>
                    <a:pt x="174353" y="12469"/>
                  </a:lnTo>
                  <a:lnTo>
                    <a:pt x="155695" y="26363"/>
                  </a:lnTo>
                  <a:lnTo>
                    <a:pt x="120414" y="80478"/>
                  </a:lnTo>
                  <a:lnTo>
                    <a:pt x="84940" y="143309"/>
                  </a:lnTo>
                  <a:lnTo>
                    <a:pt x="59323" y="196228"/>
                  </a:lnTo>
                  <a:lnTo>
                    <a:pt x="35182" y="252299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714818" y="497716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60" y="0"/>
                  </a:lnTo>
                  <a:lnTo>
                    <a:pt x="121643" y="7279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920486" y="4771498"/>
              <a:ext cx="171668" cy="466182"/>
            </a:xfrm>
            <a:custGeom>
              <a:avLst/>
              <a:gdLst/>
              <a:ahLst/>
              <a:cxnLst/>
              <a:rect l="0" t="0" r="0" b="0"/>
              <a:pathLst>
                <a:path w="171668" h="466182">
                  <a:moveTo>
                    <a:pt x="54845" y="0"/>
                  </a:moveTo>
                  <a:lnTo>
                    <a:pt x="91239" y="7279"/>
                  </a:lnTo>
                  <a:lnTo>
                    <a:pt x="103483" y="13994"/>
                  </a:lnTo>
                  <a:lnTo>
                    <a:pt x="121150" y="33642"/>
                  </a:lnTo>
                  <a:lnTo>
                    <a:pt x="125955" y="61672"/>
                  </a:lnTo>
                  <a:lnTo>
                    <a:pt x="116626" y="122041"/>
                  </a:lnTo>
                  <a:lnTo>
                    <a:pt x="89909" y="164131"/>
                  </a:lnTo>
                  <a:lnTo>
                    <a:pt x="60325" y="198270"/>
                  </a:lnTo>
                  <a:lnTo>
                    <a:pt x="55451" y="199213"/>
                  </a:lnTo>
                  <a:lnTo>
                    <a:pt x="53725" y="193747"/>
                  </a:lnTo>
                  <a:lnTo>
                    <a:pt x="54099" y="184010"/>
                  </a:lnTo>
                  <a:lnTo>
                    <a:pt x="58918" y="175994"/>
                  </a:lnTo>
                  <a:lnTo>
                    <a:pt x="76460" y="163026"/>
                  </a:lnTo>
                  <a:lnTo>
                    <a:pt x="103554" y="160309"/>
                  </a:lnTo>
                  <a:lnTo>
                    <a:pt x="132861" y="165704"/>
                  </a:lnTo>
                  <a:lnTo>
                    <a:pt x="156043" y="178258"/>
                  </a:lnTo>
                  <a:lnTo>
                    <a:pt x="163444" y="190441"/>
                  </a:lnTo>
                  <a:lnTo>
                    <a:pt x="171667" y="224292"/>
                  </a:lnTo>
                  <a:lnTo>
                    <a:pt x="169017" y="278896"/>
                  </a:lnTo>
                  <a:lnTo>
                    <a:pt x="151305" y="333669"/>
                  </a:lnTo>
                  <a:lnTo>
                    <a:pt x="126760" y="381214"/>
                  </a:lnTo>
                  <a:lnTo>
                    <a:pt x="80222" y="427279"/>
                  </a:lnTo>
                  <a:lnTo>
                    <a:pt x="42051" y="45330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057598" y="4634386"/>
              <a:ext cx="148400" cy="726695"/>
            </a:xfrm>
            <a:custGeom>
              <a:avLst/>
              <a:gdLst/>
              <a:ahLst/>
              <a:cxnLst/>
              <a:rect l="0" t="0" r="0" b="0"/>
              <a:pathLst>
                <a:path w="148400" h="726695">
                  <a:moveTo>
                    <a:pt x="0" y="0"/>
                  </a:moveTo>
                  <a:lnTo>
                    <a:pt x="56197" y="56197"/>
                  </a:lnTo>
                  <a:lnTo>
                    <a:pt x="95343" y="103468"/>
                  </a:lnTo>
                  <a:lnTo>
                    <a:pt x="123212" y="157105"/>
                  </a:lnTo>
                  <a:lnTo>
                    <a:pt x="138551" y="200843"/>
                  </a:lnTo>
                  <a:lnTo>
                    <a:pt x="145369" y="250751"/>
                  </a:lnTo>
                  <a:lnTo>
                    <a:pt x="148399" y="307464"/>
                  </a:lnTo>
                  <a:lnTo>
                    <a:pt x="148222" y="362124"/>
                  </a:lnTo>
                  <a:lnTo>
                    <a:pt x="139557" y="420115"/>
                  </a:lnTo>
                  <a:lnTo>
                    <a:pt x="127341" y="473691"/>
                  </a:lnTo>
                  <a:lnTo>
                    <a:pt x="112550" y="520712"/>
                  </a:lnTo>
                  <a:lnTo>
                    <a:pt x="91071" y="571038"/>
                  </a:lnTo>
                  <a:lnTo>
                    <a:pt x="65329" y="629761"/>
                  </a:lnTo>
                  <a:lnTo>
                    <a:pt x="31355" y="692650"/>
                  </a:lnTo>
                  <a:lnTo>
                    <a:pt x="13711" y="7266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275399" y="4617064"/>
              <a:ext cx="103381" cy="195569"/>
            </a:xfrm>
            <a:custGeom>
              <a:avLst/>
              <a:gdLst/>
              <a:ahLst/>
              <a:cxnLst/>
              <a:rect l="0" t="0" r="0" b="0"/>
              <a:pathLst>
                <a:path w="103381" h="195569">
                  <a:moveTo>
                    <a:pt x="15289" y="17322"/>
                  </a:moveTo>
                  <a:lnTo>
                    <a:pt x="29847" y="2764"/>
                  </a:lnTo>
                  <a:lnTo>
                    <a:pt x="40229" y="0"/>
                  </a:lnTo>
                  <a:lnTo>
                    <a:pt x="68015" y="990"/>
                  </a:lnTo>
                  <a:lnTo>
                    <a:pt x="79385" y="7958"/>
                  </a:lnTo>
                  <a:lnTo>
                    <a:pt x="96082" y="31950"/>
                  </a:lnTo>
                  <a:lnTo>
                    <a:pt x="100456" y="66988"/>
                  </a:lnTo>
                  <a:lnTo>
                    <a:pt x="95798" y="103382"/>
                  </a:lnTo>
                  <a:lnTo>
                    <a:pt x="67981" y="155635"/>
                  </a:lnTo>
                  <a:lnTo>
                    <a:pt x="49372" y="179343"/>
                  </a:lnTo>
                  <a:lnTo>
                    <a:pt x="25867" y="194959"/>
                  </a:lnTo>
                  <a:lnTo>
                    <a:pt x="16247" y="195162"/>
                  </a:lnTo>
                  <a:lnTo>
                    <a:pt x="8311" y="190727"/>
                  </a:lnTo>
                  <a:lnTo>
                    <a:pt x="1496" y="183200"/>
                  </a:lnTo>
                  <a:lnTo>
                    <a:pt x="0" y="175135"/>
                  </a:lnTo>
                  <a:lnTo>
                    <a:pt x="2049" y="166711"/>
                  </a:lnTo>
                  <a:lnTo>
                    <a:pt x="6463" y="158048"/>
                  </a:lnTo>
                  <a:lnTo>
                    <a:pt x="34510" y="131299"/>
                  </a:lnTo>
                  <a:lnTo>
                    <a:pt x="47908" y="126823"/>
                  </a:lnTo>
                  <a:lnTo>
                    <a:pt x="79045" y="125912"/>
                  </a:lnTo>
                  <a:lnTo>
                    <a:pt x="89786" y="132372"/>
                  </a:lnTo>
                  <a:lnTo>
                    <a:pt x="96947" y="142773"/>
                  </a:lnTo>
                  <a:lnTo>
                    <a:pt x="103380" y="166010"/>
                  </a:lnTo>
                  <a:lnTo>
                    <a:pt x="97556" y="1955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510068" y="4812632"/>
              <a:ext cx="41134" cy="301647"/>
            </a:xfrm>
            <a:custGeom>
              <a:avLst/>
              <a:gdLst/>
              <a:ahLst/>
              <a:cxnLst/>
              <a:rect l="0" t="0" r="0" b="0"/>
              <a:pathLst>
                <a:path w="41134" h="301647">
                  <a:moveTo>
                    <a:pt x="41133" y="0"/>
                  </a:moveTo>
                  <a:lnTo>
                    <a:pt x="30187" y="45309"/>
                  </a:lnTo>
                  <a:lnTo>
                    <a:pt x="19270" y="102971"/>
                  </a:lnTo>
                  <a:lnTo>
                    <a:pt x="13834" y="159327"/>
                  </a:lnTo>
                  <a:lnTo>
                    <a:pt x="4776" y="216144"/>
                  </a:lnTo>
                  <a:lnTo>
                    <a:pt x="1415" y="27292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441512" y="4949744"/>
              <a:ext cx="109690" cy="13712"/>
            </a:xfrm>
            <a:custGeom>
              <a:avLst/>
              <a:gdLst/>
              <a:ahLst/>
              <a:cxnLst/>
              <a:rect l="0" t="0" r="0" b="0"/>
              <a:pathLst>
                <a:path w="109690" h="13712">
                  <a:moveTo>
                    <a:pt x="0" y="13711"/>
                  </a:moveTo>
                  <a:lnTo>
                    <a:pt x="48807" y="2858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688313" y="4774357"/>
              <a:ext cx="163989" cy="435900"/>
            </a:xfrm>
            <a:custGeom>
              <a:avLst/>
              <a:gdLst/>
              <a:ahLst/>
              <a:cxnLst/>
              <a:rect l="0" t="0" r="0" b="0"/>
              <a:pathLst>
                <a:path w="163989" h="435900">
                  <a:moveTo>
                    <a:pt x="13711" y="10852"/>
                  </a:moveTo>
                  <a:lnTo>
                    <a:pt x="62519" y="0"/>
                  </a:lnTo>
                  <a:lnTo>
                    <a:pt x="111964" y="2051"/>
                  </a:lnTo>
                  <a:lnTo>
                    <a:pt x="129487" y="4985"/>
                  </a:lnTo>
                  <a:lnTo>
                    <a:pt x="142693" y="11511"/>
                  </a:lnTo>
                  <a:lnTo>
                    <a:pt x="161429" y="30950"/>
                  </a:lnTo>
                  <a:lnTo>
                    <a:pt x="163988" y="44056"/>
                  </a:lnTo>
                  <a:lnTo>
                    <a:pt x="158705" y="74868"/>
                  </a:lnTo>
                  <a:lnTo>
                    <a:pt x="130488" y="134880"/>
                  </a:lnTo>
                  <a:lnTo>
                    <a:pt x="106034" y="184544"/>
                  </a:lnTo>
                  <a:lnTo>
                    <a:pt x="86940" y="231929"/>
                  </a:lnTo>
                  <a:lnTo>
                    <a:pt x="62662" y="289811"/>
                  </a:lnTo>
                  <a:lnTo>
                    <a:pt x="36171" y="338785"/>
                  </a:lnTo>
                  <a:lnTo>
                    <a:pt x="8048" y="401030"/>
                  </a:lnTo>
                  <a:lnTo>
                    <a:pt x="0" y="4358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Freeform 191"/>
          <p:cNvSpPr/>
          <p:nvPr/>
        </p:nvSpPr>
        <p:spPr>
          <a:xfrm>
            <a:off x="500205" y="4442459"/>
            <a:ext cx="3626868" cy="1343669"/>
          </a:xfrm>
          <a:custGeom>
            <a:avLst/>
            <a:gdLst/>
            <a:ahLst/>
            <a:cxnLst/>
            <a:rect l="0" t="0" r="0" b="0"/>
            <a:pathLst>
              <a:path w="3626868" h="1343669">
                <a:moveTo>
                  <a:pt x="3626867" y="205638"/>
                </a:moveTo>
                <a:lnTo>
                  <a:pt x="3578059" y="194786"/>
                </a:lnTo>
                <a:lnTo>
                  <a:pt x="3518369" y="185213"/>
                </a:lnTo>
                <a:lnTo>
                  <a:pt x="3459521" y="168652"/>
                </a:lnTo>
                <a:lnTo>
                  <a:pt x="3400899" y="155238"/>
                </a:lnTo>
                <a:lnTo>
                  <a:pt x="3344258" y="141615"/>
                </a:lnTo>
                <a:lnTo>
                  <a:pt x="3287358" y="129454"/>
                </a:lnTo>
                <a:lnTo>
                  <a:pt x="3224456" y="123650"/>
                </a:lnTo>
                <a:lnTo>
                  <a:pt x="3166546" y="114482"/>
                </a:lnTo>
                <a:lnTo>
                  <a:pt x="3109270" y="109565"/>
                </a:lnTo>
                <a:lnTo>
                  <a:pt x="3046257" y="100660"/>
                </a:lnTo>
                <a:lnTo>
                  <a:pt x="2988315" y="95821"/>
                </a:lnTo>
                <a:lnTo>
                  <a:pt x="2931029" y="86939"/>
                </a:lnTo>
                <a:lnTo>
                  <a:pt x="2888496" y="84327"/>
                </a:lnTo>
                <a:lnTo>
                  <a:pt x="2844201" y="83166"/>
                </a:lnTo>
                <a:lnTo>
                  <a:pt x="2799123" y="82650"/>
                </a:lnTo>
                <a:lnTo>
                  <a:pt x="2753697" y="82421"/>
                </a:lnTo>
                <a:lnTo>
                  <a:pt x="2692577" y="82292"/>
                </a:lnTo>
                <a:lnTo>
                  <a:pt x="2635873" y="74975"/>
                </a:lnTo>
                <a:lnTo>
                  <a:pt x="2573198" y="63158"/>
                </a:lnTo>
                <a:lnTo>
                  <a:pt x="2513664" y="57287"/>
                </a:lnTo>
                <a:lnTo>
                  <a:pt x="2457429" y="48268"/>
                </a:lnTo>
                <a:lnTo>
                  <a:pt x="2394894" y="35948"/>
                </a:lnTo>
                <a:lnTo>
                  <a:pt x="2335401" y="29927"/>
                </a:lnTo>
                <a:lnTo>
                  <a:pt x="2279178" y="20865"/>
                </a:lnTo>
                <a:lnTo>
                  <a:pt x="2223926" y="8531"/>
                </a:lnTo>
                <a:lnTo>
                  <a:pt x="2161681" y="2507"/>
                </a:lnTo>
                <a:lnTo>
                  <a:pt x="2102274" y="722"/>
                </a:lnTo>
                <a:lnTo>
                  <a:pt x="2038799" y="193"/>
                </a:lnTo>
                <a:lnTo>
                  <a:pt x="1979027" y="36"/>
                </a:lnTo>
                <a:lnTo>
                  <a:pt x="1937249" y="0"/>
                </a:lnTo>
                <a:lnTo>
                  <a:pt x="1893289" y="1507"/>
                </a:lnTo>
                <a:lnTo>
                  <a:pt x="1848361" y="7255"/>
                </a:lnTo>
                <a:lnTo>
                  <a:pt x="1803001" y="10825"/>
                </a:lnTo>
                <a:lnTo>
                  <a:pt x="1757450" y="13935"/>
                </a:lnTo>
                <a:lnTo>
                  <a:pt x="1711815" y="20396"/>
                </a:lnTo>
                <a:lnTo>
                  <a:pt x="1650576" y="25319"/>
                </a:lnTo>
                <a:lnTo>
                  <a:pt x="1601115" y="34057"/>
                </a:lnTo>
                <a:lnTo>
                  <a:pt x="1550235" y="39016"/>
                </a:lnTo>
                <a:lnTo>
                  <a:pt x="1489287" y="40485"/>
                </a:lnTo>
                <a:lnTo>
                  <a:pt x="1445362" y="44891"/>
                </a:lnTo>
                <a:lnTo>
                  <a:pt x="1381870" y="51874"/>
                </a:lnTo>
                <a:lnTo>
                  <a:pt x="1320401" y="53944"/>
                </a:lnTo>
                <a:lnTo>
                  <a:pt x="1258007" y="54557"/>
                </a:lnTo>
                <a:lnTo>
                  <a:pt x="1200926" y="54738"/>
                </a:lnTo>
                <a:lnTo>
                  <a:pt x="1141356" y="58855"/>
                </a:lnTo>
                <a:lnTo>
                  <a:pt x="1079525" y="65661"/>
                </a:lnTo>
                <a:lnTo>
                  <a:pt x="1022610" y="67677"/>
                </a:lnTo>
                <a:lnTo>
                  <a:pt x="963089" y="68275"/>
                </a:lnTo>
                <a:lnTo>
                  <a:pt x="901273" y="68452"/>
                </a:lnTo>
                <a:lnTo>
                  <a:pt x="844362" y="68504"/>
                </a:lnTo>
                <a:lnTo>
                  <a:pt x="788906" y="68520"/>
                </a:lnTo>
                <a:lnTo>
                  <a:pt x="733880" y="68524"/>
                </a:lnTo>
                <a:lnTo>
                  <a:pt x="678981" y="68526"/>
                </a:lnTo>
                <a:lnTo>
                  <a:pt x="624120" y="72589"/>
                </a:lnTo>
                <a:lnTo>
                  <a:pt x="569271" y="79379"/>
                </a:lnTo>
                <a:lnTo>
                  <a:pt x="506299" y="85453"/>
                </a:lnTo>
                <a:lnTo>
                  <a:pt x="459015" y="91284"/>
                </a:lnTo>
                <a:lnTo>
                  <a:pt x="398135" y="96090"/>
                </a:lnTo>
                <a:lnTo>
                  <a:pt x="341502" y="104962"/>
                </a:lnTo>
                <a:lnTo>
                  <a:pt x="286127" y="109791"/>
                </a:lnTo>
                <a:lnTo>
                  <a:pt x="232649" y="120194"/>
                </a:lnTo>
                <a:lnTo>
                  <a:pt x="172861" y="137358"/>
                </a:lnTo>
                <a:lnTo>
                  <a:pt x="146286" y="147869"/>
                </a:lnTo>
                <a:lnTo>
                  <a:pt x="124318" y="162697"/>
                </a:lnTo>
                <a:lnTo>
                  <a:pt x="108461" y="183506"/>
                </a:lnTo>
                <a:lnTo>
                  <a:pt x="85868" y="234106"/>
                </a:lnTo>
                <a:lnTo>
                  <a:pt x="66734" y="291159"/>
                </a:lnTo>
                <a:lnTo>
                  <a:pt x="54399" y="349469"/>
                </a:lnTo>
                <a:lnTo>
                  <a:pt x="50067" y="406018"/>
                </a:lnTo>
                <a:lnTo>
                  <a:pt x="47260" y="461368"/>
                </a:lnTo>
                <a:lnTo>
                  <a:pt x="37457" y="517886"/>
                </a:lnTo>
                <a:lnTo>
                  <a:pt x="26427" y="580675"/>
                </a:lnTo>
                <a:lnTo>
                  <a:pt x="22482" y="640074"/>
                </a:lnTo>
                <a:lnTo>
                  <a:pt x="21559" y="683101"/>
                </a:lnTo>
                <a:lnTo>
                  <a:pt x="21039" y="742871"/>
                </a:lnTo>
                <a:lnTo>
                  <a:pt x="13607" y="799176"/>
                </a:lnTo>
                <a:lnTo>
                  <a:pt x="9035" y="854453"/>
                </a:lnTo>
                <a:lnTo>
                  <a:pt x="7680" y="909426"/>
                </a:lnTo>
                <a:lnTo>
                  <a:pt x="0" y="971588"/>
                </a:lnTo>
                <a:lnTo>
                  <a:pt x="2633" y="1023691"/>
                </a:lnTo>
                <a:lnTo>
                  <a:pt x="5783" y="1075354"/>
                </a:lnTo>
                <a:lnTo>
                  <a:pt x="6716" y="1129256"/>
                </a:lnTo>
                <a:lnTo>
                  <a:pt x="6993" y="1183822"/>
                </a:lnTo>
                <a:lnTo>
                  <a:pt x="18033" y="1245907"/>
                </a:lnTo>
                <a:lnTo>
                  <a:pt x="32013" y="1286772"/>
                </a:lnTo>
                <a:lnTo>
                  <a:pt x="46616" y="1308732"/>
                </a:lnTo>
                <a:lnTo>
                  <a:pt x="67325" y="1324586"/>
                </a:lnTo>
                <a:lnTo>
                  <a:pt x="93287" y="1335187"/>
                </a:lnTo>
                <a:lnTo>
                  <a:pt x="142164" y="1341155"/>
                </a:lnTo>
                <a:lnTo>
                  <a:pt x="196764" y="1342923"/>
                </a:lnTo>
                <a:lnTo>
                  <a:pt x="238669" y="1343337"/>
                </a:lnTo>
                <a:lnTo>
                  <a:pt x="286747" y="1343521"/>
                </a:lnTo>
                <a:lnTo>
                  <a:pt x="337061" y="1343603"/>
                </a:lnTo>
                <a:lnTo>
                  <a:pt x="384814" y="1343639"/>
                </a:lnTo>
                <a:lnTo>
                  <a:pt x="431428" y="1343654"/>
                </a:lnTo>
                <a:lnTo>
                  <a:pt x="477537" y="1343662"/>
                </a:lnTo>
                <a:lnTo>
                  <a:pt x="523421" y="1343665"/>
                </a:lnTo>
                <a:lnTo>
                  <a:pt x="569205" y="1343667"/>
                </a:lnTo>
                <a:lnTo>
                  <a:pt x="614944" y="1343667"/>
                </a:lnTo>
                <a:lnTo>
                  <a:pt x="660664" y="1343667"/>
                </a:lnTo>
                <a:lnTo>
                  <a:pt x="706375" y="1343668"/>
                </a:lnTo>
                <a:lnTo>
                  <a:pt x="752082" y="1343668"/>
                </a:lnTo>
                <a:lnTo>
                  <a:pt x="797788" y="1343668"/>
                </a:lnTo>
                <a:lnTo>
                  <a:pt x="847555" y="1343668"/>
                </a:lnTo>
                <a:lnTo>
                  <a:pt x="900143" y="1343668"/>
                </a:lnTo>
                <a:lnTo>
                  <a:pt x="953985" y="1343668"/>
                </a:lnTo>
                <a:lnTo>
                  <a:pt x="1013851" y="1336389"/>
                </a:lnTo>
                <a:lnTo>
                  <a:pt x="1057843" y="1332816"/>
                </a:lnTo>
                <a:lnTo>
                  <a:pt x="1107864" y="1331227"/>
                </a:lnTo>
                <a:lnTo>
                  <a:pt x="1160565" y="1330522"/>
                </a:lnTo>
                <a:lnTo>
                  <a:pt x="1214457" y="1330208"/>
                </a:lnTo>
                <a:lnTo>
                  <a:pt x="1268879" y="1330068"/>
                </a:lnTo>
                <a:lnTo>
                  <a:pt x="1323535" y="1330006"/>
                </a:lnTo>
                <a:lnTo>
                  <a:pt x="1378297" y="1329979"/>
                </a:lnTo>
                <a:lnTo>
                  <a:pt x="1433104" y="1329967"/>
                </a:lnTo>
                <a:lnTo>
                  <a:pt x="1487933" y="1329961"/>
                </a:lnTo>
                <a:lnTo>
                  <a:pt x="1534645" y="1329959"/>
                </a:lnTo>
                <a:lnTo>
                  <a:pt x="1578766" y="1329958"/>
                </a:lnTo>
                <a:lnTo>
                  <a:pt x="1628844" y="1329957"/>
                </a:lnTo>
                <a:lnTo>
                  <a:pt x="1686592" y="1322678"/>
                </a:lnTo>
                <a:lnTo>
                  <a:pt x="1730088" y="1319104"/>
                </a:lnTo>
                <a:lnTo>
                  <a:pt x="1779890" y="1317517"/>
                </a:lnTo>
                <a:lnTo>
                  <a:pt x="1832493" y="1316811"/>
                </a:lnTo>
                <a:lnTo>
                  <a:pt x="1878216" y="1312434"/>
                </a:lnTo>
                <a:lnTo>
                  <a:pt x="1921897" y="1306935"/>
                </a:lnTo>
                <a:lnTo>
                  <a:pt x="1971781" y="1304490"/>
                </a:lnTo>
                <a:lnTo>
                  <a:pt x="2016295" y="1303404"/>
                </a:lnTo>
                <a:lnTo>
                  <a:pt x="2059439" y="1301397"/>
                </a:lnTo>
                <a:lnTo>
                  <a:pt x="2109084" y="1295428"/>
                </a:lnTo>
                <a:lnTo>
                  <a:pt x="2161617" y="1291758"/>
                </a:lnTo>
                <a:lnTo>
                  <a:pt x="2216958" y="1290128"/>
                </a:lnTo>
                <a:lnTo>
                  <a:pt x="2277102" y="1289403"/>
                </a:lnTo>
                <a:lnTo>
                  <a:pt x="2335317" y="1285019"/>
                </a:lnTo>
                <a:lnTo>
                  <a:pt x="2391660" y="1279515"/>
                </a:lnTo>
                <a:lnTo>
                  <a:pt x="2447171" y="1277069"/>
                </a:lnTo>
                <a:lnTo>
                  <a:pt x="2502312" y="1275981"/>
                </a:lnTo>
                <a:lnTo>
                  <a:pt x="2552718" y="1273975"/>
                </a:lnTo>
                <a:lnTo>
                  <a:pt x="2609837" y="1265803"/>
                </a:lnTo>
                <a:lnTo>
                  <a:pt x="2651796" y="1263357"/>
                </a:lnTo>
                <a:lnTo>
                  <a:pt x="2695836" y="1262270"/>
                </a:lnTo>
                <a:lnTo>
                  <a:pt x="2755330" y="1257596"/>
                </a:lnTo>
                <a:lnTo>
                  <a:pt x="2805966" y="1250625"/>
                </a:lnTo>
                <a:lnTo>
                  <a:pt x="2855502" y="1244497"/>
                </a:lnTo>
                <a:lnTo>
                  <a:pt x="2903187" y="1233032"/>
                </a:lnTo>
                <a:lnTo>
                  <a:pt x="2955911" y="1219987"/>
                </a:lnTo>
                <a:lnTo>
                  <a:pt x="3006065" y="1206473"/>
                </a:lnTo>
                <a:lnTo>
                  <a:pt x="3053933" y="1188757"/>
                </a:lnTo>
                <a:lnTo>
                  <a:pt x="3117424" y="1155474"/>
                </a:lnTo>
                <a:lnTo>
                  <a:pt x="3173977" y="1128982"/>
                </a:lnTo>
                <a:lnTo>
                  <a:pt x="3235619" y="1087140"/>
                </a:lnTo>
                <a:lnTo>
                  <a:pt x="3294575" y="1041945"/>
                </a:lnTo>
                <a:lnTo>
                  <a:pt x="3341554" y="994784"/>
                </a:lnTo>
                <a:lnTo>
                  <a:pt x="3365066" y="940775"/>
                </a:lnTo>
                <a:lnTo>
                  <a:pt x="3379684" y="889638"/>
                </a:lnTo>
                <a:lnTo>
                  <a:pt x="3393664" y="839953"/>
                </a:lnTo>
                <a:lnTo>
                  <a:pt x="3407454" y="792224"/>
                </a:lnTo>
                <a:lnTo>
                  <a:pt x="3421189" y="739487"/>
                </a:lnTo>
                <a:lnTo>
                  <a:pt x="3434907" y="681205"/>
                </a:lnTo>
                <a:lnTo>
                  <a:pt x="3448620" y="619755"/>
                </a:lnTo>
                <a:lnTo>
                  <a:pt x="3457761" y="578600"/>
                </a:lnTo>
                <a:lnTo>
                  <a:pt x="3466902" y="529840"/>
                </a:lnTo>
                <a:lnTo>
                  <a:pt x="3476043" y="481762"/>
                </a:lnTo>
                <a:lnTo>
                  <a:pt x="3485184" y="435003"/>
                </a:lnTo>
                <a:lnTo>
                  <a:pt x="3494325" y="388829"/>
                </a:lnTo>
                <a:lnTo>
                  <a:pt x="3507528" y="342917"/>
                </a:lnTo>
                <a:lnTo>
                  <a:pt x="3522029" y="298644"/>
                </a:lnTo>
                <a:lnTo>
                  <a:pt x="3538758" y="239459"/>
                </a:lnTo>
                <a:lnTo>
                  <a:pt x="3553997" y="177053"/>
                </a:lnTo>
                <a:lnTo>
                  <a:pt x="3558310" y="1507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200"/>
          <p:cNvGrpSpPr/>
          <p:nvPr/>
        </p:nvGrpSpPr>
        <p:grpSpPr>
          <a:xfrm>
            <a:off x="1206586" y="6908372"/>
            <a:ext cx="1631634" cy="425048"/>
            <a:chOff x="1206586" y="6908372"/>
            <a:chExt cx="1631634" cy="425048"/>
          </a:xfrm>
        </p:grpSpPr>
        <p:sp>
          <p:nvSpPr>
            <p:cNvPr id="193" name="Freeform 192"/>
            <p:cNvSpPr/>
            <p:nvPr/>
          </p:nvSpPr>
          <p:spPr>
            <a:xfrm>
              <a:off x="1302564" y="6963217"/>
              <a:ext cx="82268" cy="370203"/>
            </a:xfrm>
            <a:custGeom>
              <a:avLst/>
              <a:gdLst/>
              <a:ahLst/>
              <a:cxnLst/>
              <a:rect l="0" t="0" r="0" b="0"/>
              <a:pathLst>
                <a:path w="82268" h="370203">
                  <a:moveTo>
                    <a:pt x="82267" y="0"/>
                  </a:moveTo>
                  <a:lnTo>
                    <a:pt x="63183" y="57251"/>
                  </a:lnTo>
                  <a:lnTo>
                    <a:pt x="50037" y="103970"/>
                  </a:lnTo>
                  <a:lnTo>
                    <a:pt x="43772" y="163686"/>
                  </a:lnTo>
                  <a:lnTo>
                    <a:pt x="34637" y="215064"/>
                  </a:lnTo>
                  <a:lnTo>
                    <a:pt x="22281" y="266513"/>
                  </a:lnTo>
                  <a:lnTo>
                    <a:pt x="16251" y="320351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1206586" y="7100329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57252" y="22049"/>
                  </a:lnTo>
                  <a:lnTo>
                    <a:pt x="111249" y="16182"/>
                  </a:lnTo>
                  <a:lnTo>
                    <a:pt x="168212" y="7164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1522216" y="6908372"/>
              <a:ext cx="177974" cy="397625"/>
            </a:xfrm>
            <a:custGeom>
              <a:avLst/>
              <a:gdLst/>
              <a:ahLst/>
              <a:cxnLst/>
              <a:rect l="0" t="0" r="0" b="0"/>
              <a:pathLst>
                <a:path w="177974" h="397625">
                  <a:moveTo>
                    <a:pt x="95706" y="0"/>
                  </a:moveTo>
                  <a:lnTo>
                    <a:pt x="127021" y="23416"/>
                  </a:lnTo>
                  <a:lnTo>
                    <a:pt x="153397" y="59244"/>
                  </a:lnTo>
                  <a:lnTo>
                    <a:pt x="170014" y="109300"/>
                  </a:lnTo>
                  <a:lnTo>
                    <a:pt x="174091" y="171697"/>
                  </a:lnTo>
                  <a:lnTo>
                    <a:pt x="164804" y="233859"/>
                  </a:lnTo>
                  <a:lnTo>
                    <a:pt x="135141" y="292600"/>
                  </a:lnTo>
                  <a:lnTo>
                    <a:pt x="116280" y="323525"/>
                  </a:lnTo>
                  <a:lnTo>
                    <a:pt x="92662" y="347425"/>
                  </a:lnTo>
                  <a:lnTo>
                    <a:pt x="78442" y="353494"/>
                  </a:lnTo>
                  <a:lnTo>
                    <a:pt x="46391" y="356175"/>
                  </a:lnTo>
                  <a:lnTo>
                    <a:pt x="32360" y="351710"/>
                  </a:lnTo>
                  <a:lnTo>
                    <a:pt x="8645" y="334561"/>
                  </a:lnTo>
                  <a:lnTo>
                    <a:pt x="2625" y="322067"/>
                  </a:lnTo>
                  <a:lnTo>
                    <a:pt x="0" y="291933"/>
                  </a:lnTo>
                  <a:lnTo>
                    <a:pt x="7973" y="266351"/>
                  </a:lnTo>
                  <a:lnTo>
                    <a:pt x="37919" y="225103"/>
                  </a:lnTo>
                  <a:lnTo>
                    <a:pt x="51088" y="220148"/>
                  </a:lnTo>
                  <a:lnTo>
                    <a:pt x="86032" y="218705"/>
                  </a:lnTo>
                  <a:lnTo>
                    <a:pt x="114766" y="227205"/>
                  </a:lnTo>
                  <a:lnTo>
                    <a:pt x="126694" y="233737"/>
                  </a:lnTo>
                  <a:lnTo>
                    <a:pt x="144010" y="257246"/>
                  </a:lnTo>
                  <a:lnTo>
                    <a:pt x="167540" y="314712"/>
                  </a:lnTo>
                  <a:lnTo>
                    <a:pt x="175912" y="374927"/>
                  </a:lnTo>
                  <a:lnTo>
                    <a:pt x="177973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070391" y="6935794"/>
              <a:ext cx="27424" cy="329070"/>
            </a:xfrm>
            <a:custGeom>
              <a:avLst/>
              <a:gdLst/>
              <a:ahLst/>
              <a:cxnLst/>
              <a:rect l="0" t="0" r="0" b="0"/>
              <a:pathLst>
                <a:path w="27424" h="329070">
                  <a:moveTo>
                    <a:pt x="27423" y="0"/>
                  </a:moveTo>
                  <a:lnTo>
                    <a:pt x="27423" y="59659"/>
                  </a:lnTo>
                  <a:lnTo>
                    <a:pt x="20144" y="121643"/>
                  </a:lnTo>
                  <a:lnTo>
                    <a:pt x="15617" y="171292"/>
                  </a:lnTo>
                  <a:lnTo>
                    <a:pt x="6998" y="224598"/>
                  </a:lnTo>
                  <a:lnTo>
                    <a:pt x="2074" y="28626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1974413" y="7100329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35886" y="17999"/>
                  </a:lnTo>
                  <a:lnTo>
                    <a:pt x="89007" y="13458"/>
                  </a:lnTo>
                  <a:lnTo>
                    <a:pt x="136570" y="4664"/>
                  </a:lnTo>
                  <a:lnTo>
                    <a:pt x="190213" y="92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252703" y="7026861"/>
              <a:ext cx="127485" cy="210580"/>
            </a:xfrm>
            <a:custGeom>
              <a:avLst/>
              <a:gdLst/>
              <a:ahLst/>
              <a:cxnLst/>
              <a:rect l="0" t="0" r="0" b="0"/>
              <a:pathLst>
                <a:path w="127485" h="210580">
                  <a:moveTo>
                    <a:pt x="9645" y="87179"/>
                  </a:moveTo>
                  <a:lnTo>
                    <a:pt x="13708" y="142776"/>
                  </a:lnTo>
                  <a:lnTo>
                    <a:pt x="16924" y="156236"/>
                  </a:lnTo>
                  <a:lnTo>
                    <a:pt x="23639" y="166733"/>
                  </a:lnTo>
                  <a:lnTo>
                    <a:pt x="43287" y="182459"/>
                  </a:lnTo>
                  <a:lnTo>
                    <a:pt x="67254" y="186402"/>
                  </a:lnTo>
                  <a:lnTo>
                    <a:pt x="80044" y="185320"/>
                  </a:lnTo>
                  <a:lnTo>
                    <a:pt x="102380" y="171931"/>
                  </a:lnTo>
                  <a:lnTo>
                    <a:pt x="112602" y="161961"/>
                  </a:lnTo>
                  <a:lnTo>
                    <a:pt x="123960" y="134634"/>
                  </a:lnTo>
                  <a:lnTo>
                    <a:pt x="127484" y="102177"/>
                  </a:lnTo>
                  <a:lnTo>
                    <a:pt x="119380" y="51166"/>
                  </a:lnTo>
                  <a:lnTo>
                    <a:pt x="106151" y="20899"/>
                  </a:lnTo>
                  <a:lnTo>
                    <a:pt x="95311" y="10999"/>
                  </a:lnTo>
                  <a:lnTo>
                    <a:pt x="67016" y="0"/>
                  </a:lnTo>
                  <a:lnTo>
                    <a:pt x="53986" y="114"/>
                  </a:lnTo>
                  <a:lnTo>
                    <a:pt x="31384" y="8365"/>
                  </a:lnTo>
                  <a:lnTo>
                    <a:pt x="15244" y="26251"/>
                  </a:lnTo>
                  <a:lnTo>
                    <a:pt x="4516" y="50959"/>
                  </a:lnTo>
                  <a:lnTo>
                    <a:pt x="0" y="99130"/>
                  </a:lnTo>
                  <a:lnTo>
                    <a:pt x="9157" y="150473"/>
                  </a:lnTo>
                  <a:lnTo>
                    <a:pt x="28967" y="190739"/>
                  </a:lnTo>
                  <a:lnTo>
                    <a:pt x="50779" y="210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659973" y="7004350"/>
              <a:ext cx="176634" cy="214761"/>
            </a:xfrm>
            <a:custGeom>
              <a:avLst/>
              <a:gdLst/>
              <a:ahLst/>
              <a:cxnLst/>
              <a:rect l="0" t="0" r="0" b="0"/>
              <a:pathLst>
                <a:path w="176634" h="214761">
                  <a:moveTo>
                    <a:pt x="0" y="0"/>
                  </a:moveTo>
                  <a:lnTo>
                    <a:pt x="46774" y="60738"/>
                  </a:lnTo>
                  <a:lnTo>
                    <a:pt x="86541" y="106791"/>
                  </a:lnTo>
                  <a:lnTo>
                    <a:pt x="130678" y="152959"/>
                  </a:lnTo>
                  <a:lnTo>
                    <a:pt x="173938" y="211535"/>
                  </a:lnTo>
                  <a:lnTo>
                    <a:pt x="176633" y="2147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2591417" y="6949505"/>
              <a:ext cx="246803" cy="356492"/>
            </a:xfrm>
            <a:custGeom>
              <a:avLst/>
              <a:gdLst/>
              <a:ahLst/>
              <a:cxnLst/>
              <a:rect l="0" t="0" r="0" b="0"/>
              <a:pathLst>
                <a:path w="246803" h="356492">
                  <a:moveTo>
                    <a:pt x="246802" y="0"/>
                  </a:moveTo>
                  <a:lnTo>
                    <a:pt x="208634" y="45448"/>
                  </a:lnTo>
                  <a:lnTo>
                    <a:pt x="173358" y="107777"/>
                  </a:lnTo>
                  <a:lnTo>
                    <a:pt x="144636" y="160752"/>
                  </a:lnTo>
                  <a:lnTo>
                    <a:pt x="109380" y="213519"/>
                  </a:lnTo>
                  <a:lnTo>
                    <a:pt x="69398" y="273067"/>
                  </a:lnTo>
                  <a:lnTo>
                    <a:pt x="32159" y="328841"/>
                  </a:lnTo>
                  <a:lnTo>
                    <a:pt x="17848" y="34420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261431" y="7662487"/>
            <a:ext cx="2200991" cy="441761"/>
            <a:chOff x="1261431" y="7662487"/>
            <a:chExt cx="2200991" cy="441761"/>
          </a:xfrm>
        </p:grpSpPr>
        <p:sp>
          <p:nvSpPr>
            <p:cNvPr id="202" name="Freeform 201"/>
            <p:cNvSpPr/>
            <p:nvPr/>
          </p:nvSpPr>
          <p:spPr>
            <a:xfrm>
              <a:off x="1261431" y="7744755"/>
              <a:ext cx="205669" cy="359493"/>
            </a:xfrm>
            <a:custGeom>
              <a:avLst/>
              <a:gdLst/>
              <a:ahLst/>
              <a:cxnLst/>
              <a:rect l="0" t="0" r="0" b="0"/>
              <a:pathLst>
                <a:path w="205669" h="359493">
                  <a:moveTo>
                    <a:pt x="0" y="0"/>
                  </a:moveTo>
                  <a:lnTo>
                    <a:pt x="4062" y="59659"/>
                  </a:lnTo>
                  <a:lnTo>
                    <a:pt x="14914" y="115178"/>
                  </a:lnTo>
                  <a:lnTo>
                    <a:pt x="23387" y="157833"/>
                  </a:lnTo>
                  <a:lnTo>
                    <a:pt x="32230" y="202182"/>
                  </a:lnTo>
                  <a:lnTo>
                    <a:pt x="45774" y="255417"/>
                  </a:lnTo>
                  <a:lnTo>
                    <a:pt x="52157" y="307416"/>
                  </a:lnTo>
                  <a:lnTo>
                    <a:pt x="68606" y="354137"/>
                  </a:lnTo>
                  <a:lnTo>
                    <a:pt x="74683" y="359492"/>
                  </a:lnTo>
                  <a:lnTo>
                    <a:pt x="80258" y="358492"/>
                  </a:lnTo>
                  <a:lnTo>
                    <a:pt x="85498" y="353255"/>
                  </a:lnTo>
                  <a:lnTo>
                    <a:pt x="113575" y="295353"/>
                  </a:lnTo>
                  <a:lnTo>
                    <a:pt x="139741" y="234556"/>
                  </a:lnTo>
                  <a:lnTo>
                    <a:pt x="154818" y="185112"/>
                  </a:lnTo>
                  <a:lnTo>
                    <a:pt x="182984" y="124757"/>
                  </a:lnTo>
                  <a:lnTo>
                    <a:pt x="200735" y="76949"/>
                  </a:lnTo>
                  <a:lnTo>
                    <a:pt x="205668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558580" y="7819293"/>
              <a:ext cx="86765" cy="213398"/>
            </a:xfrm>
            <a:custGeom>
              <a:avLst/>
              <a:gdLst/>
              <a:ahLst/>
              <a:cxnLst/>
              <a:rect l="0" t="0" r="0" b="0"/>
              <a:pathLst>
                <a:path w="86765" h="213398">
                  <a:moveTo>
                    <a:pt x="18208" y="144841"/>
                  </a:moveTo>
                  <a:lnTo>
                    <a:pt x="49098" y="87589"/>
                  </a:lnTo>
                  <a:lnTo>
                    <a:pt x="56306" y="40871"/>
                  </a:lnTo>
                  <a:lnTo>
                    <a:pt x="49868" y="14333"/>
                  </a:lnTo>
                  <a:lnTo>
                    <a:pt x="43885" y="2991"/>
                  </a:lnTo>
                  <a:lnTo>
                    <a:pt x="38373" y="0"/>
                  </a:lnTo>
                  <a:lnTo>
                    <a:pt x="33175" y="2577"/>
                  </a:lnTo>
                  <a:lnTo>
                    <a:pt x="23337" y="17627"/>
                  </a:lnTo>
                  <a:lnTo>
                    <a:pt x="0" y="77589"/>
                  </a:lnTo>
                  <a:lnTo>
                    <a:pt x="795" y="125083"/>
                  </a:lnTo>
                  <a:lnTo>
                    <a:pt x="10679" y="170471"/>
                  </a:lnTo>
                  <a:lnTo>
                    <a:pt x="17759" y="181733"/>
                  </a:lnTo>
                  <a:lnTo>
                    <a:pt x="37814" y="198308"/>
                  </a:lnTo>
                  <a:lnTo>
                    <a:pt x="57899" y="206691"/>
                  </a:lnTo>
                  <a:lnTo>
                    <a:pt x="86764" y="2133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1706621" y="7850474"/>
              <a:ext cx="130681" cy="181373"/>
            </a:xfrm>
            <a:custGeom>
              <a:avLst/>
              <a:gdLst/>
              <a:ahLst/>
              <a:cxnLst/>
              <a:rect l="0" t="0" r="0" b="0"/>
              <a:pathLst>
                <a:path w="130681" h="181373">
                  <a:moveTo>
                    <a:pt x="7279" y="31393"/>
                  </a:moveTo>
                  <a:lnTo>
                    <a:pt x="7279" y="84601"/>
                  </a:lnTo>
                  <a:lnTo>
                    <a:pt x="7279" y="137382"/>
                  </a:lnTo>
                  <a:lnTo>
                    <a:pt x="5756" y="180950"/>
                  </a:lnTo>
                  <a:lnTo>
                    <a:pt x="3216" y="181372"/>
                  </a:lnTo>
                  <a:lnTo>
                    <a:pt x="0" y="177083"/>
                  </a:lnTo>
                  <a:lnTo>
                    <a:pt x="490" y="160129"/>
                  </a:lnTo>
                  <a:lnTo>
                    <a:pt x="13217" y="104727"/>
                  </a:lnTo>
                  <a:lnTo>
                    <a:pt x="41347" y="47571"/>
                  </a:lnTo>
                  <a:lnTo>
                    <a:pt x="58476" y="25380"/>
                  </a:lnTo>
                  <a:lnTo>
                    <a:pt x="92528" y="3036"/>
                  </a:lnTo>
                  <a:lnTo>
                    <a:pt x="102198" y="300"/>
                  </a:lnTo>
                  <a:lnTo>
                    <a:pt x="110169" y="0"/>
                  </a:lnTo>
                  <a:lnTo>
                    <a:pt x="130680" y="39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029258" y="7662487"/>
              <a:ext cx="13712" cy="356493"/>
            </a:xfrm>
            <a:custGeom>
              <a:avLst/>
              <a:gdLst/>
              <a:ahLst/>
              <a:cxnLst/>
              <a:rect l="0" t="0" r="0" b="0"/>
              <a:pathLst>
                <a:path w="13712" h="356493">
                  <a:moveTo>
                    <a:pt x="13711" y="0"/>
                  </a:moveTo>
                  <a:lnTo>
                    <a:pt x="13711" y="54733"/>
                  </a:lnTo>
                  <a:lnTo>
                    <a:pt x="13711" y="115412"/>
                  </a:lnTo>
                  <a:lnTo>
                    <a:pt x="12188" y="171139"/>
                  </a:lnTo>
                  <a:lnTo>
                    <a:pt x="4288" y="218798"/>
                  </a:lnTo>
                  <a:lnTo>
                    <a:pt x="1270" y="270837"/>
                  </a:lnTo>
                  <a:lnTo>
                    <a:pt x="251" y="330827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933279" y="7871014"/>
              <a:ext cx="150825" cy="10854"/>
            </a:xfrm>
            <a:custGeom>
              <a:avLst/>
              <a:gdLst/>
              <a:ahLst/>
              <a:cxnLst/>
              <a:rect l="0" t="0" r="0" b="0"/>
              <a:pathLst>
                <a:path w="150825" h="10854">
                  <a:moveTo>
                    <a:pt x="0" y="10853"/>
                  </a:moveTo>
                  <a:lnTo>
                    <a:pt x="48808" y="0"/>
                  </a:lnTo>
                  <a:lnTo>
                    <a:pt x="94190" y="2052"/>
                  </a:lnTo>
                  <a:lnTo>
                    <a:pt x="150824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2162454" y="7794442"/>
              <a:ext cx="113607" cy="169693"/>
            </a:xfrm>
            <a:custGeom>
              <a:avLst/>
              <a:gdLst/>
              <a:ahLst/>
              <a:cxnLst/>
              <a:rect l="0" t="0" r="0" b="0"/>
              <a:pathLst>
                <a:path w="113607" h="169693">
                  <a:moveTo>
                    <a:pt x="3916" y="87425"/>
                  </a:moveTo>
                  <a:lnTo>
                    <a:pt x="25752" y="94704"/>
                  </a:lnTo>
                  <a:lnTo>
                    <a:pt x="33708" y="92277"/>
                  </a:lnTo>
                  <a:lnTo>
                    <a:pt x="40536" y="86090"/>
                  </a:lnTo>
                  <a:lnTo>
                    <a:pt x="62439" y="43319"/>
                  </a:lnTo>
                  <a:lnTo>
                    <a:pt x="63950" y="17548"/>
                  </a:lnTo>
                  <a:lnTo>
                    <a:pt x="62220" y="4277"/>
                  </a:lnTo>
                  <a:lnTo>
                    <a:pt x="56497" y="0"/>
                  </a:lnTo>
                  <a:lnTo>
                    <a:pt x="48111" y="1719"/>
                  </a:lnTo>
                  <a:lnTo>
                    <a:pt x="37949" y="7435"/>
                  </a:lnTo>
                  <a:lnTo>
                    <a:pt x="22597" y="25975"/>
                  </a:lnTo>
                  <a:lnTo>
                    <a:pt x="327" y="75117"/>
                  </a:lnTo>
                  <a:lnTo>
                    <a:pt x="0" y="88361"/>
                  </a:lnTo>
                  <a:lnTo>
                    <a:pt x="7761" y="115264"/>
                  </a:lnTo>
                  <a:lnTo>
                    <a:pt x="25430" y="138392"/>
                  </a:lnTo>
                  <a:lnTo>
                    <a:pt x="36540" y="148825"/>
                  </a:lnTo>
                  <a:lnTo>
                    <a:pt x="65135" y="160418"/>
                  </a:lnTo>
                  <a:lnTo>
                    <a:pt x="113606" y="1696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303482" y="7813311"/>
              <a:ext cx="123402" cy="191958"/>
            </a:xfrm>
            <a:custGeom>
              <a:avLst/>
              <a:gdLst/>
              <a:ahLst/>
              <a:cxnLst/>
              <a:rect l="0" t="0" r="0" b="0"/>
              <a:pathLst>
                <a:path w="123402" h="191958">
                  <a:moveTo>
                    <a:pt x="0" y="0"/>
                  </a:moveTo>
                  <a:lnTo>
                    <a:pt x="0" y="29115"/>
                  </a:lnTo>
                  <a:lnTo>
                    <a:pt x="20369" y="82602"/>
                  </a:lnTo>
                  <a:lnTo>
                    <a:pt x="44706" y="133116"/>
                  </a:lnTo>
                  <a:lnTo>
                    <a:pt x="78402" y="172886"/>
                  </a:lnTo>
                  <a:lnTo>
                    <a:pt x="96292" y="183481"/>
                  </a:lnTo>
                  <a:lnTo>
                    <a:pt x="12340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317193" y="7744755"/>
              <a:ext cx="137113" cy="315359"/>
            </a:xfrm>
            <a:custGeom>
              <a:avLst/>
              <a:gdLst/>
              <a:ahLst/>
              <a:cxnLst/>
              <a:rect l="0" t="0" r="0" b="0"/>
              <a:pathLst>
                <a:path w="137113" h="315359">
                  <a:moveTo>
                    <a:pt x="137112" y="0"/>
                  </a:moveTo>
                  <a:lnTo>
                    <a:pt x="110749" y="57252"/>
                  </a:lnTo>
                  <a:lnTo>
                    <a:pt x="87950" y="119588"/>
                  </a:lnTo>
                  <a:lnTo>
                    <a:pt x="71932" y="166451"/>
                  </a:lnTo>
                  <a:lnTo>
                    <a:pt x="48566" y="225703"/>
                  </a:lnTo>
                  <a:lnTo>
                    <a:pt x="17436" y="288903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702394" y="8064880"/>
              <a:ext cx="12425" cy="36368"/>
            </a:xfrm>
            <a:custGeom>
              <a:avLst/>
              <a:gdLst/>
              <a:ahLst/>
              <a:cxnLst/>
              <a:rect l="0" t="0" r="0" b="0"/>
              <a:pathLst>
                <a:path w="12425" h="36368">
                  <a:moveTo>
                    <a:pt x="0" y="0"/>
                  </a:moveTo>
                  <a:lnTo>
                    <a:pt x="12424" y="363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414089" y="7985845"/>
              <a:ext cx="48333" cy="74269"/>
            </a:xfrm>
            <a:custGeom>
              <a:avLst/>
              <a:gdLst/>
              <a:ahLst/>
              <a:cxnLst/>
              <a:rect l="0" t="0" r="0" b="0"/>
              <a:pathLst>
                <a:path w="48333" h="74269">
                  <a:moveTo>
                    <a:pt x="48332" y="0"/>
                  </a:moveTo>
                  <a:lnTo>
                    <a:pt x="27087" y="33124"/>
                  </a:lnTo>
                  <a:lnTo>
                    <a:pt x="0" y="74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165452" y="8193454"/>
            <a:ext cx="2561049" cy="891229"/>
            <a:chOff x="1165452" y="8193454"/>
            <a:chExt cx="2561049" cy="891229"/>
          </a:xfrm>
        </p:grpSpPr>
        <p:sp>
          <p:nvSpPr>
            <p:cNvPr id="213" name="Freeform 212"/>
            <p:cNvSpPr/>
            <p:nvPr/>
          </p:nvSpPr>
          <p:spPr>
            <a:xfrm>
              <a:off x="1165452" y="8391504"/>
              <a:ext cx="317844" cy="680914"/>
            </a:xfrm>
            <a:custGeom>
              <a:avLst/>
              <a:gdLst/>
              <a:ahLst/>
              <a:cxnLst/>
              <a:rect l="0" t="0" r="0" b="0"/>
              <a:pathLst>
                <a:path w="317844" h="680914">
                  <a:moveTo>
                    <a:pt x="150823" y="103596"/>
                  </a:moveTo>
                  <a:lnTo>
                    <a:pt x="142924" y="161375"/>
                  </a:lnTo>
                  <a:lnTo>
                    <a:pt x="146297" y="213574"/>
                  </a:lnTo>
                  <a:lnTo>
                    <a:pt x="148812" y="260133"/>
                  </a:lnTo>
                  <a:lnTo>
                    <a:pt x="150227" y="320606"/>
                  </a:lnTo>
                  <a:lnTo>
                    <a:pt x="150647" y="377118"/>
                  </a:lnTo>
                  <a:lnTo>
                    <a:pt x="150771" y="432457"/>
                  </a:lnTo>
                  <a:lnTo>
                    <a:pt x="152324" y="473706"/>
                  </a:lnTo>
                  <a:lnTo>
                    <a:pt x="158092" y="527586"/>
                  </a:lnTo>
                  <a:lnTo>
                    <a:pt x="161671" y="578956"/>
                  </a:lnTo>
                  <a:lnTo>
                    <a:pt x="163262" y="625655"/>
                  </a:lnTo>
                  <a:lnTo>
                    <a:pt x="163969" y="666723"/>
                  </a:lnTo>
                  <a:lnTo>
                    <a:pt x="161111" y="677065"/>
                  </a:lnTo>
                  <a:lnTo>
                    <a:pt x="156158" y="680913"/>
                  </a:lnTo>
                  <a:lnTo>
                    <a:pt x="149809" y="680431"/>
                  </a:lnTo>
                  <a:lnTo>
                    <a:pt x="144053" y="674015"/>
                  </a:lnTo>
                  <a:lnTo>
                    <a:pt x="123869" y="623996"/>
                  </a:lnTo>
                  <a:lnTo>
                    <a:pt x="105212" y="569654"/>
                  </a:lnTo>
                  <a:lnTo>
                    <a:pt x="91436" y="521328"/>
                  </a:lnTo>
                  <a:lnTo>
                    <a:pt x="82279" y="474102"/>
                  </a:lnTo>
                  <a:lnTo>
                    <a:pt x="74655" y="422136"/>
                  </a:lnTo>
                  <a:lnTo>
                    <a:pt x="71267" y="378727"/>
                  </a:lnTo>
                  <a:lnTo>
                    <a:pt x="69359" y="320028"/>
                  </a:lnTo>
                  <a:lnTo>
                    <a:pt x="76073" y="264041"/>
                  </a:lnTo>
                  <a:lnTo>
                    <a:pt x="80432" y="208858"/>
                  </a:lnTo>
                  <a:lnTo>
                    <a:pt x="89002" y="153913"/>
                  </a:lnTo>
                  <a:lnTo>
                    <a:pt x="101190" y="106318"/>
                  </a:lnTo>
                  <a:lnTo>
                    <a:pt x="129008" y="55990"/>
                  </a:lnTo>
                  <a:lnTo>
                    <a:pt x="158917" y="17042"/>
                  </a:lnTo>
                  <a:lnTo>
                    <a:pt x="185905" y="4189"/>
                  </a:lnTo>
                  <a:lnTo>
                    <a:pt x="218213" y="0"/>
                  </a:lnTo>
                  <a:lnTo>
                    <a:pt x="252885" y="3216"/>
                  </a:lnTo>
                  <a:lnTo>
                    <a:pt x="267616" y="10778"/>
                  </a:lnTo>
                  <a:lnTo>
                    <a:pt x="292108" y="35429"/>
                  </a:lnTo>
                  <a:lnTo>
                    <a:pt x="315748" y="83568"/>
                  </a:lnTo>
                  <a:lnTo>
                    <a:pt x="317843" y="143704"/>
                  </a:lnTo>
                  <a:lnTo>
                    <a:pt x="308815" y="195208"/>
                  </a:lnTo>
                  <a:lnTo>
                    <a:pt x="281170" y="252033"/>
                  </a:lnTo>
                  <a:lnTo>
                    <a:pt x="228327" y="313224"/>
                  </a:lnTo>
                  <a:lnTo>
                    <a:pt x="175512" y="359459"/>
                  </a:lnTo>
                  <a:lnTo>
                    <a:pt x="129023" y="379659"/>
                  </a:lnTo>
                  <a:lnTo>
                    <a:pt x="76654" y="380735"/>
                  </a:lnTo>
                  <a:lnTo>
                    <a:pt x="13254" y="367351"/>
                  </a:lnTo>
                  <a:lnTo>
                    <a:pt x="0" y="3641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514044" y="8553393"/>
              <a:ext cx="155207" cy="366756"/>
            </a:xfrm>
            <a:custGeom>
              <a:avLst/>
              <a:gdLst/>
              <a:ahLst/>
              <a:cxnLst/>
              <a:rect l="0" t="0" r="0" b="0"/>
              <a:pathLst>
                <a:path w="155207" h="366756">
                  <a:moveTo>
                    <a:pt x="7899" y="92530"/>
                  </a:moveTo>
                  <a:lnTo>
                    <a:pt x="0" y="139362"/>
                  </a:lnTo>
                  <a:lnTo>
                    <a:pt x="3373" y="183425"/>
                  </a:lnTo>
                  <a:lnTo>
                    <a:pt x="9950" y="229414"/>
                  </a:lnTo>
                  <a:lnTo>
                    <a:pt x="22218" y="290006"/>
                  </a:lnTo>
                  <a:lnTo>
                    <a:pt x="32545" y="320457"/>
                  </a:lnTo>
                  <a:lnTo>
                    <a:pt x="47291" y="344147"/>
                  </a:lnTo>
                  <a:lnTo>
                    <a:pt x="57012" y="350159"/>
                  </a:lnTo>
                  <a:lnTo>
                    <a:pt x="80002" y="352777"/>
                  </a:lnTo>
                  <a:lnTo>
                    <a:pt x="91007" y="348295"/>
                  </a:lnTo>
                  <a:lnTo>
                    <a:pt x="111361" y="331127"/>
                  </a:lnTo>
                  <a:lnTo>
                    <a:pt x="132671" y="281210"/>
                  </a:lnTo>
                  <a:lnTo>
                    <a:pt x="148634" y="218177"/>
                  </a:lnTo>
                  <a:lnTo>
                    <a:pt x="154238" y="169702"/>
                  </a:lnTo>
                  <a:lnTo>
                    <a:pt x="155206" y="119212"/>
                  </a:lnTo>
                  <a:lnTo>
                    <a:pt x="150558" y="71381"/>
                  </a:lnTo>
                  <a:lnTo>
                    <a:pt x="139376" y="16185"/>
                  </a:lnTo>
                  <a:lnTo>
                    <a:pt x="130590" y="6594"/>
                  </a:lnTo>
                  <a:lnTo>
                    <a:pt x="118639" y="1723"/>
                  </a:lnTo>
                  <a:lnTo>
                    <a:pt x="104578" y="0"/>
                  </a:lnTo>
                  <a:lnTo>
                    <a:pt x="92157" y="6467"/>
                  </a:lnTo>
                  <a:lnTo>
                    <a:pt x="70230" y="33967"/>
                  </a:lnTo>
                  <a:lnTo>
                    <a:pt x="54392" y="75643"/>
                  </a:lnTo>
                  <a:lnTo>
                    <a:pt x="43797" y="124635"/>
                  </a:lnTo>
                  <a:lnTo>
                    <a:pt x="39089" y="176879"/>
                  </a:lnTo>
                  <a:lnTo>
                    <a:pt x="41058" y="230568"/>
                  </a:lnTo>
                  <a:lnTo>
                    <a:pt x="47012" y="280327"/>
                  </a:lnTo>
                  <a:lnTo>
                    <a:pt x="59185" y="341388"/>
                  </a:lnTo>
                  <a:lnTo>
                    <a:pt x="62744" y="3667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774557" y="8769324"/>
              <a:ext cx="7900" cy="150825"/>
            </a:xfrm>
            <a:custGeom>
              <a:avLst/>
              <a:gdLst/>
              <a:ahLst/>
              <a:cxnLst/>
              <a:rect l="0" t="0" r="0" b="0"/>
              <a:pathLst>
                <a:path w="7900" h="150825">
                  <a:moveTo>
                    <a:pt x="7899" y="0"/>
                  </a:moveTo>
                  <a:lnTo>
                    <a:pt x="0" y="51686"/>
                  </a:lnTo>
                  <a:lnTo>
                    <a:pt x="5887" y="109066"/>
                  </a:lnTo>
                  <a:lnTo>
                    <a:pt x="7899" y="1508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1796167" y="8604790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1925286" y="8714535"/>
              <a:ext cx="199951" cy="261075"/>
            </a:xfrm>
            <a:custGeom>
              <a:avLst/>
              <a:gdLst/>
              <a:ahLst/>
              <a:cxnLst/>
              <a:rect l="0" t="0" r="0" b="0"/>
              <a:pathLst>
                <a:path w="199951" h="261075">
                  <a:moveTo>
                    <a:pt x="21705" y="178190"/>
                  </a:moveTo>
                  <a:lnTo>
                    <a:pt x="21705" y="237850"/>
                  </a:lnTo>
                  <a:lnTo>
                    <a:pt x="21705" y="254527"/>
                  </a:lnTo>
                  <a:lnTo>
                    <a:pt x="18658" y="261074"/>
                  </a:lnTo>
                  <a:lnTo>
                    <a:pt x="13579" y="260868"/>
                  </a:lnTo>
                  <a:lnTo>
                    <a:pt x="7147" y="256161"/>
                  </a:lnTo>
                  <a:lnTo>
                    <a:pt x="0" y="230617"/>
                  </a:lnTo>
                  <a:lnTo>
                    <a:pt x="39" y="173412"/>
                  </a:lnTo>
                  <a:lnTo>
                    <a:pt x="5982" y="130362"/>
                  </a:lnTo>
                  <a:lnTo>
                    <a:pt x="13701" y="85838"/>
                  </a:lnTo>
                  <a:lnTo>
                    <a:pt x="26612" y="32504"/>
                  </a:lnTo>
                  <a:lnTo>
                    <a:pt x="34117" y="20128"/>
                  </a:lnTo>
                  <a:lnTo>
                    <a:pt x="54644" y="2313"/>
                  </a:lnTo>
                  <a:lnTo>
                    <a:pt x="64993" y="0"/>
                  </a:lnTo>
                  <a:lnTo>
                    <a:pt x="74939" y="1505"/>
                  </a:lnTo>
                  <a:lnTo>
                    <a:pt x="84616" y="5555"/>
                  </a:lnTo>
                  <a:lnTo>
                    <a:pt x="99432" y="26306"/>
                  </a:lnTo>
                  <a:lnTo>
                    <a:pt x="128636" y="89281"/>
                  </a:lnTo>
                  <a:lnTo>
                    <a:pt x="154322" y="149456"/>
                  </a:lnTo>
                  <a:lnTo>
                    <a:pt x="183094" y="197228"/>
                  </a:lnTo>
                  <a:lnTo>
                    <a:pt x="199950" y="2193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2207503" y="8453967"/>
              <a:ext cx="41135" cy="507315"/>
            </a:xfrm>
            <a:custGeom>
              <a:avLst/>
              <a:gdLst/>
              <a:ahLst/>
              <a:cxnLst/>
              <a:rect l="0" t="0" r="0" b="0"/>
              <a:pathLst>
                <a:path w="41135" h="507315">
                  <a:moveTo>
                    <a:pt x="0" y="0"/>
                  </a:moveTo>
                  <a:lnTo>
                    <a:pt x="0" y="56255"/>
                  </a:lnTo>
                  <a:lnTo>
                    <a:pt x="0" y="102699"/>
                  </a:lnTo>
                  <a:lnTo>
                    <a:pt x="4063" y="157872"/>
                  </a:lnTo>
                  <a:lnTo>
                    <a:pt x="9424" y="217942"/>
                  </a:lnTo>
                  <a:lnTo>
                    <a:pt x="11806" y="280187"/>
                  </a:lnTo>
                  <a:lnTo>
                    <a:pt x="16927" y="327148"/>
                  </a:lnTo>
                  <a:lnTo>
                    <a:pt x="24313" y="387407"/>
                  </a:lnTo>
                  <a:lnTo>
                    <a:pt x="30564" y="445380"/>
                  </a:lnTo>
                  <a:lnTo>
                    <a:pt x="41134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2138947" y="8728191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48808" y="12507"/>
                  </a:lnTo>
                  <a:lnTo>
                    <a:pt x="98252" y="3706"/>
                  </a:lnTo>
                  <a:lnTo>
                    <a:pt x="151497" y="109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2605667" y="8220877"/>
              <a:ext cx="163997" cy="754116"/>
            </a:xfrm>
            <a:custGeom>
              <a:avLst/>
              <a:gdLst/>
              <a:ahLst/>
              <a:cxnLst/>
              <a:rect l="0" t="0" r="0" b="0"/>
              <a:pathLst>
                <a:path w="163997" h="754116">
                  <a:moveTo>
                    <a:pt x="109151" y="0"/>
                  </a:moveTo>
                  <a:lnTo>
                    <a:pt x="63900" y="62260"/>
                  </a:lnTo>
                  <a:lnTo>
                    <a:pt x="46654" y="108670"/>
                  </a:lnTo>
                  <a:lnTo>
                    <a:pt x="31895" y="161015"/>
                  </a:lnTo>
                  <a:lnTo>
                    <a:pt x="17873" y="216643"/>
                  </a:lnTo>
                  <a:lnTo>
                    <a:pt x="5594" y="279169"/>
                  </a:lnTo>
                  <a:lnTo>
                    <a:pt x="1278" y="336966"/>
                  </a:lnTo>
                  <a:lnTo>
                    <a:pt x="0" y="392686"/>
                  </a:lnTo>
                  <a:lnTo>
                    <a:pt x="1144" y="446266"/>
                  </a:lnTo>
                  <a:lnTo>
                    <a:pt x="10455" y="493289"/>
                  </a:lnTo>
                  <a:lnTo>
                    <a:pt x="22862" y="543615"/>
                  </a:lnTo>
                  <a:lnTo>
                    <a:pt x="37711" y="586626"/>
                  </a:lnTo>
                  <a:lnTo>
                    <a:pt x="70703" y="646143"/>
                  </a:lnTo>
                  <a:lnTo>
                    <a:pt x="110106" y="698293"/>
                  </a:lnTo>
                  <a:lnTo>
                    <a:pt x="163996" y="7541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2847643" y="8454420"/>
              <a:ext cx="217901" cy="338554"/>
            </a:xfrm>
            <a:custGeom>
              <a:avLst/>
              <a:gdLst/>
              <a:ahLst/>
              <a:cxnLst/>
              <a:rect l="0" t="0" r="0" b="0"/>
              <a:pathLst>
                <a:path w="217901" h="338554">
                  <a:moveTo>
                    <a:pt x="155110" y="40680"/>
                  </a:moveTo>
                  <a:lnTo>
                    <a:pt x="116942" y="2512"/>
                  </a:lnTo>
                  <a:lnTo>
                    <a:pt x="106813" y="0"/>
                  </a:lnTo>
                  <a:lnTo>
                    <a:pt x="83370" y="5334"/>
                  </a:lnTo>
                  <a:lnTo>
                    <a:pt x="61779" y="21924"/>
                  </a:lnTo>
                  <a:lnTo>
                    <a:pt x="43550" y="46056"/>
                  </a:lnTo>
                  <a:lnTo>
                    <a:pt x="19434" y="107138"/>
                  </a:lnTo>
                  <a:lnTo>
                    <a:pt x="0" y="163666"/>
                  </a:lnTo>
                  <a:lnTo>
                    <a:pt x="1429" y="171422"/>
                  </a:lnTo>
                  <a:lnTo>
                    <a:pt x="6952" y="175069"/>
                  </a:lnTo>
                  <a:lnTo>
                    <a:pt x="15205" y="175976"/>
                  </a:lnTo>
                  <a:lnTo>
                    <a:pt x="32499" y="168860"/>
                  </a:lnTo>
                  <a:lnTo>
                    <a:pt x="75707" y="146743"/>
                  </a:lnTo>
                  <a:lnTo>
                    <a:pt x="105601" y="145203"/>
                  </a:lnTo>
                  <a:lnTo>
                    <a:pt x="137677" y="151121"/>
                  </a:lnTo>
                  <a:lnTo>
                    <a:pt x="179906" y="171582"/>
                  </a:lnTo>
                  <a:lnTo>
                    <a:pt x="202186" y="188235"/>
                  </a:lnTo>
                  <a:lnTo>
                    <a:pt x="214120" y="213918"/>
                  </a:lnTo>
                  <a:lnTo>
                    <a:pt x="217900" y="244123"/>
                  </a:lnTo>
                  <a:lnTo>
                    <a:pt x="214502" y="272781"/>
                  </a:lnTo>
                  <a:lnTo>
                    <a:pt x="199788" y="296691"/>
                  </a:lnTo>
                  <a:lnTo>
                    <a:pt x="178014" y="315951"/>
                  </a:lnTo>
                  <a:lnTo>
                    <a:pt x="153102" y="329588"/>
                  </a:lnTo>
                  <a:lnTo>
                    <a:pt x="106103" y="338553"/>
                  </a:lnTo>
                  <a:lnTo>
                    <a:pt x="44666" y="330978"/>
                  </a:lnTo>
                  <a:lnTo>
                    <a:pt x="31709" y="3286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160625" y="8728191"/>
              <a:ext cx="19527" cy="233091"/>
            </a:xfrm>
            <a:custGeom>
              <a:avLst/>
              <a:gdLst/>
              <a:ahLst/>
              <a:cxnLst/>
              <a:rect l="0" t="0" r="0" b="0"/>
              <a:pathLst>
                <a:path w="19527" h="233091">
                  <a:moveTo>
                    <a:pt x="6662" y="0"/>
                  </a:moveTo>
                  <a:lnTo>
                    <a:pt x="17515" y="48807"/>
                  </a:lnTo>
                  <a:lnTo>
                    <a:pt x="19526" y="98252"/>
                  </a:lnTo>
                  <a:lnTo>
                    <a:pt x="16060" y="151496"/>
                  </a:lnTo>
                  <a:lnTo>
                    <a:pt x="5384" y="201805"/>
                  </a:lnTo>
                  <a:lnTo>
                    <a:pt x="0" y="225280"/>
                  </a:lnTo>
                  <a:lnTo>
                    <a:pt x="698" y="229406"/>
                  </a:lnTo>
                  <a:lnTo>
                    <a:pt x="666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3286696" y="8336998"/>
              <a:ext cx="274307" cy="435154"/>
            </a:xfrm>
            <a:custGeom>
              <a:avLst/>
              <a:gdLst/>
              <a:ahLst/>
              <a:cxnLst/>
              <a:rect l="0" t="0" r="0" b="0"/>
              <a:pathLst>
                <a:path w="274307" h="435154">
                  <a:moveTo>
                    <a:pt x="195949" y="7279"/>
                  </a:moveTo>
                  <a:lnTo>
                    <a:pt x="174113" y="0"/>
                  </a:lnTo>
                  <a:lnTo>
                    <a:pt x="151204" y="4552"/>
                  </a:lnTo>
                  <a:lnTo>
                    <a:pt x="125788" y="18255"/>
                  </a:lnTo>
                  <a:lnTo>
                    <a:pt x="76294" y="64292"/>
                  </a:lnTo>
                  <a:lnTo>
                    <a:pt x="28861" y="123066"/>
                  </a:lnTo>
                  <a:lnTo>
                    <a:pt x="5294" y="183570"/>
                  </a:lnTo>
                  <a:lnTo>
                    <a:pt x="289" y="197932"/>
                  </a:lnTo>
                  <a:lnTo>
                    <a:pt x="0" y="210555"/>
                  </a:lnTo>
                  <a:lnTo>
                    <a:pt x="7804" y="232704"/>
                  </a:lnTo>
                  <a:lnTo>
                    <a:pt x="14151" y="236783"/>
                  </a:lnTo>
                  <a:lnTo>
                    <a:pt x="21429" y="236455"/>
                  </a:lnTo>
                  <a:lnTo>
                    <a:pt x="37641" y="227965"/>
                  </a:lnTo>
                  <a:lnTo>
                    <a:pt x="92499" y="178743"/>
                  </a:lnTo>
                  <a:lnTo>
                    <a:pt x="129242" y="145429"/>
                  </a:lnTo>
                  <a:lnTo>
                    <a:pt x="155637" y="130633"/>
                  </a:lnTo>
                  <a:lnTo>
                    <a:pt x="186666" y="127105"/>
                  </a:lnTo>
                  <a:lnTo>
                    <a:pt x="203472" y="128297"/>
                  </a:lnTo>
                  <a:lnTo>
                    <a:pt x="230269" y="141808"/>
                  </a:lnTo>
                  <a:lnTo>
                    <a:pt x="241681" y="151810"/>
                  </a:lnTo>
                  <a:lnTo>
                    <a:pt x="258424" y="179174"/>
                  </a:lnTo>
                  <a:lnTo>
                    <a:pt x="269419" y="211648"/>
                  </a:lnTo>
                  <a:lnTo>
                    <a:pt x="274306" y="246394"/>
                  </a:lnTo>
                  <a:lnTo>
                    <a:pt x="262500" y="300215"/>
                  </a:lnTo>
                  <a:lnTo>
                    <a:pt x="239705" y="354758"/>
                  </a:lnTo>
                  <a:lnTo>
                    <a:pt x="206375" y="402234"/>
                  </a:lnTo>
                  <a:lnTo>
                    <a:pt x="167553" y="430689"/>
                  </a:lnTo>
                  <a:lnTo>
                    <a:pt x="136609" y="435153"/>
                  </a:lnTo>
                  <a:lnTo>
                    <a:pt x="105590" y="430536"/>
                  </a:lnTo>
                  <a:lnTo>
                    <a:pt x="58837" y="4049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3468934" y="8193454"/>
              <a:ext cx="257567" cy="891229"/>
            </a:xfrm>
            <a:custGeom>
              <a:avLst/>
              <a:gdLst/>
              <a:ahLst/>
              <a:cxnLst/>
              <a:rect l="0" t="0" r="0" b="0"/>
              <a:pathLst>
                <a:path w="257567" h="891229">
                  <a:moveTo>
                    <a:pt x="0" y="0"/>
                  </a:moveTo>
                  <a:lnTo>
                    <a:pt x="48807" y="48806"/>
                  </a:lnTo>
                  <a:lnTo>
                    <a:pt x="101218" y="101218"/>
                  </a:lnTo>
                  <a:lnTo>
                    <a:pt x="150309" y="161162"/>
                  </a:lnTo>
                  <a:lnTo>
                    <a:pt x="196460" y="222264"/>
                  </a:lnTo>
                  <a:lnTo>
                    <a:pt x="229015" y="285346"/>
                  </a:lnTo>
                  <a:lnTo>
                    <a:pt x="245594" y="332364"/>
                  </a:lnTo>
                  <a:lnTo>
                    <a:pt x="253882" y="373191"/>
                  </a:lnTo>
                  <a:lnTo>
                    <a:pt x="257566" y="431961"/>
                  </a:lnTo>
                  <a:lnTo>
                    <a:pt x="255141" y="482458"/>
                  </a:lnTo>
                  <a:lnTo>
                    <a:pt x="245210" y="545146"/>
                  </a:lnTo>
                  <a:lnTo>
                    <a:pt x="228557" y="602315"/>
                  </a:lnTo>
                  <a:lnTo>
                    <a:pt x="204325" y="657848"/>
                  </a:lnTo>
                  <a:lnTo>
                    <a:pt x="177848" y="712896"/>
                  </a:lnTo>
                  <a:lnTo>
                    <a:pt x="150705" y="767801"/>
                  </a:lnTo>
                  <a:lnTo>
                    <a:pt x="123366" y="826726"/>
                  </a:lnTo>
                  <a:lnTo>
                    <a:pt x="104093" y="872117"/>
                  </a:lnTo>
                  <a:lnTo>
                    <a:pt x="95978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6" name="Freeform 225"/>
          <p:cNvSpPr/>
          <p:nvPr/>
        </p:nvSpPr>
        <p:spPr>
          <a:xfrm>
            <a:off x="6644525" y="7726113"/>
            <a:ext cx="128810" cy="193118"/>
          </a:xfrm>
          <a:custGeom>
            <a:avLst/>
            <a:gdLst/>
            <a:ahLst/>
            <a:cxnLst/>
            <a:rect l="0" t="0" r="0" b="0"/>
            <a:pathLst>
              <a:path w="128810" h="193118">
                <a:moveTo>
                  <a:pt x="0" y="0"/>
                </a:moveTo>
                <a:lnTo>
                  <a:pt x="3602" y="8382"/>
                </a:lnTo>
                <a:lnTo>
                  <a:pt x="39469" y="69958"/>
                </a:lnTo>
                <a:lnTo>
                  <a:pt x="74408" y="119893"/>
                </a:lnTo>
                <a:lnTo>
                  <a:pt x="110220" y="170358"/>
                </a:lnTo>
                <a:lnTo>
                  <a:pt x="128809" y="1931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9" name="Group 228"/>
          <p:cNvGrpSpPr/>
          <p:nvPr/>
        </p:nvGrpSpPr>
        <p:grpSpPr>
          <a:xfrm>
            <a:off x="7637139" y="7682847"/>
            <a:ext cx="575872" cy="112983"/>
            <a:chOff x="7637139" y="7682847"/>
            <a:chExt cx="575872" cy="112983"/>
          </a:xfrm>
        </p:grpSpPr>
        <p:sp>
          <p:nvSpPr>
            <p:cNvPr id="227" name="Freeform 226"/>
            <p:cNvSpPr/>
            <p:nvPr/>
          </p:nvSpPr>
          <p:spPr>
            <a:xfrm>
              <a:off x="7637139" y="7703445"/>
              <a:ext cx="54162" cy="92385"/>
            </a:xfrm>
            <a:custGeom>
              <a:avLst/>
              <a:gdLst/>
              <a:ahLst/>
              <a:cxnLst/>
              <a:rect l="0" t="0" r="0" b="0"/>
              <a:pathLst>
                <a:path w="54162" h="92385">
                  <a:moveTo>
                    <a:pt x="54161" y="0"/>
                  </a:moveTo>
                  <a:lnTo>
                    <a:pt x="50181" y="15565"/>
                  </a:lnTo>
                  <a:lnTo>
                    <a:pt x="14652" y="72470"/>
                  </a:lnTo>
                  <a:lnTo>
                    <a:pt x="0" y="923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8211854" y="7682847"/>
              <a:ext cx="1157" cy="17005"/>
            </a:xfrm>
            <a:custGeom>
              <a:avLst/>
              <a:gdLst/>
              <a:ahLst/>
              <a:cxnLst/>
              <a:rect l="0" t="0" r="0" b="0"/>
              <a:pathLst>
                <a:path w="1157" h="17005">
                  <a:moveTo>
                    <a:pt x="0" y="0"/>
                  </a:moveTo>
                  <a:lnTo>
                    <a:pt x="1156" y="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4990877" y="7878096"/>
            <a:ext cx="3899525" cy="781539"/>
            <a:chOff x="4990877" y="7878096"/>
            <a:chExt cx="3899525" cy="781539"/>
          </a:xfrm>
        </p:grpSpPr>
        <p:sp>
          <p:nvSpPr>
            <p:cNvPr id="230" name="Freeform 229"/>
            <p:cNvSpPr/>
            <p:nvPr/>
          </p:nvSpPr>
          <p:spPr>
            <a:xfrm>
              <a:off x="5024481" y="8020714"/>
              <a:ext cx="130932" cy="611500"/>
            </a:xfrm>
            <a:custGeom>
              <a:avLst/>
              <a:gdLst/>
              <a:ahLst/>
              <a:cxnLst/>
              <a:rect l="0" t="0" r="0" b="0"/>
              <a:pathLst>
                <a:path w="130932" h="611500">
                  <a:moveTo>
                    <a:pt x="130931" y="63050"/>
                  </a:moveTo>
                  <a:lnTo>
                    <a:pt x="107515" y="31734"/>
                  </a:lnTo>
                  <a:lnTo>
                    <a:pt x="85484" y="13077"/>
                  </a:lnTo>
                  <a:lnTo>
                    <a:pt x="56395" y="2753"/>
                  </a:lnTo>
                  <a:lnTo>
                    <a:pt x="40107" y="0"/>
                  </a:lnTo>
                  <a:lnTo>
                    <a:pt x="27725" y="2735"/>
                  </a:lnTo>
                  <a:lnTo>
                    <a:pt x="17946" y="9129"/>
                  </a:lnTo>
                  <a:lnTo>
                    <a:pt x="9904" y="17962"/>
                  </a:lnTo>
                  <a:lnTo>
                    <a:pt x="968" y="48090"/>
                  </a:lnTo>
                  <a:lnTo>
                    <a:pt x="0" y="107877"/>
                  </a:lnTo>
                  <a:lnTo>
                    <a:pt x="5299" y="169772"/>
                  </a:lnTo>
                  <a:lnTo>
                    <a:pt x="8062" y="212554"/>
                  </a:lnTo>
                  <a:lnTo>
                    <a:pt x="14368" y="267116"/>
                  </a:lnTo>
                  <a:lnTo>
                    <a:pt x="18186" y="322851"/>
                  </a:lnTo>
                  <a:lnTo>
                    <a:pt x="21407" y="373521"/>
                  </a:lnTo>
                  <a:lnTo>
                    <a:pt x="30262" y="432313"/>
                  </a:lnTo>
                  <a:lnTo>
                    <a:pt x="32868" y="480062"/>
                  </a:lnTo>
                  <a:lnTo>
                    <a:pt x="38089" y="523629"/>
                  </a:lnTo>
                  <a:lnTo>
                    <a:pt x="45530" y="574291"/>
                  </a:lnTo>
                  <a:lnTo>
                    <a:pt x="48664" y="6114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990877" y="8330566"/>
              <a:ext cx="274225" cy="1"/>
            </a:xfrm>
            <a:custGeom>
              <a:avLst/>
              <a:gdLst/>
              <a:ahLst/>
              <a:cxnLst/>
              <a:rect l="0" t="0" r="0" b="0"/>
              <a:pathLst>
                <a:path w="274225" h="1">
                  <a:moveTo>
                    <a:pt x="0" y="0"/>
                  </a:moveTo>
                  <a:lnTo>
                    <a:pt x="54732" y="0"/>
                  </a:lnTo>
                  <a:lnTo>
                    <a:pt x="115412" y="0"/>
                  </a:lnTo>
                  <a:lnTo>
                    <a:pt x="172662" y="0"/>
                  </a:lnTo>
                  <a:lnTo>
                    <a:pt x="225173" y="0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375028" y="7946652"/>
              <a:ext cx="123165" cy="671850"/>
            </a:xfrm>
            <a:custGeom>
              <a:avLst/>
              <a:gdLst/>
              <a:ahLst/>
              <a:cxnLst/>
              <a:rect l="0" t="0" r="0" b="0"/>
              <a:pathLst>
                <a:path w="123165" h="671850">
                  <a:moveTo>
                    <a:pt x="68319" y="0"/>
                  </a:moveTo>
                  <a:lnTo>
                    <a:pt x="57372" y="61108"/>
                  </a:lnTo>
                  <a:lnTo>
                    <a:pt x="44932" y="109007"/>
                  </a:lnTo>
                  <a:lnTo>
                    <a:pt x="31597" y="162640"/>
                  </a:lnTo>
                  <a:lnTo>
                    <a:pt x="17997" y="224573"/>
                  </a:lnTo>
                  <a:lnTo>
                    <a:pt x="5843" y="283719"/>
                  </a:lnTo>
                  <a:lnTo>
                    <a:pt x="2465" y="326688"/>
                  </a:lnTo>
                  <a:lnTo>
                    <a:pt x="564" y="386425"/>
                  </a:lnTo>
                  <a:lnTo>
                    <a:pt x="0" y="442719"/>
                  </a:lnTo>
                  <a:lnTo>
                    <a:pt x="10756" y="505389"/>
                  </a:lnTo>
                  <a:lnTo>
                    <a:pt x="24687" y="550925"/>
                  </a:lnTo>
                  <a:lnTo>
                    <a:pt x="47435" y="608259"/>
                  </a:lnTo>
                  <a:lnTo>
                    <a:pt x="64623" y="640540"/>
                  </a:lnTo>
                  <a:lnTo>
                    <a:pt x="74996" y="650976"/>
                  </a:lnTo>
                  <a:lnTo>
                    <a:pt x="123164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553037" y="8289432"/>
              <a:ext cx="178246" cy="246803"/>
            </a:xfrm>
            <a:custGeom>
              <a:avLst/>
              <a:gdLst/>
              <a:ahLst/>
              <a:cxnLst/>
              <a:rect l="0" t="0" r="0" b="0"/>
              <a:pathLst>
                <a:path w="178246" h="246803">
                  <a:moveTo>
                    <a:pt x="0" y="0"/>
                  </a:moveTo>
                  <a:lnTo>
                    <a:pt x="18977" y="48808"/>
                  </a:lnTo>
                  <a:lnTo>
                    <a:pt x="51314" y="101219"/>
                  </a:lnTo>
                  <a:lnTo>
                    <a:pt x="96115" y="154372"/>
                  </a:lnTo>
                  <a:lnTo>
                    <a:pt x="127503" y="188947"/>
                  </a:lnTo>
                  <a:lnTo>
                    <a:pt x="157625" y="218487"/>
                  </a:lnTo>
                  <a:lnTo>
                    <a:pt x="17824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635304" y="8248299"/>
              <a:ext cx="68557" cy="356492"/>
            </a:xfrm>
            <a:custGeom>
              <a:avLst/>
              <a:gdLst/>
              <a:ahLst/>
              <a:cxnLst/>
              <a:rect l="0" t="0" r="0" b="0"/>
              <a:pathLst>
                <a:path w="68557" h="356492">
                  <a:moveTo>
                    <a:pt x="68556" y="0"/>
                  </a:moveTo>
                  <a:lnTo>
                    <a:pt x="53641" y="52869"/>
                  </a:lnTo>
                  <a:lnTo>
                    <a:pt x="45169" y="93577"/>
                  </a:lnTo>
                  <a:lnTo>
                    <a:pt x="36325" y="142138"/>
                  </a:lnTo>
                  <a:lnTo>
                    <a:pt x="27316" y="190129"/>
                  </a:lnTo>
                  <a:lnTo>
                    <a:pt x="18234" y="235325"/>
                  </a:lnTo>
                  <a:lnTo>
                    <a:pt x="6080" y="29350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799838" y="7974075"/>
              <a:ext cx="123272" cy="685560"/>
            </a:xfrm>
            <a:custGeom>
              <a:avLst/>
              <a:gdLst/>
              <a:ahLst/>
              <a:cxnLst/>
              <a:rect l="0" t="0" r="0" b="0"/>
              <a:pathLst>
                <a:path w="123272" h="685560">
                  <a:moveTo>
                    <a:pt x="0" y="0"/>
                  </a:moveTo>
                  <a:lnTo>
                    <a:pt x="26363" y="57252"/>
                  </a:lnTo>
                  <a:lnTo>
                    <a:pt x="58586" y="111689"/>
                  </a:lnTo>
                  <a:lnTo>
                    <a:pt x="77620" y="160387"/>
                  </a:lnTo>
                  <a:lnTo>
                    <a:pt x="106515" y="222622"/>
                  </a:lnTo>
                  <a:lnTo>
                    <a:pt x="118398" y="275185"/>
                  </a:lnTo>
                  <a:lnTo>
                    <a:pt x="121919" y="329353"/>
                  </a:lnTo>
                  <a:lnTo>
                    <a:pt x="122962" y="383998"/>
                  </a:lnTo>
                  <a:lnTo>
                    <a:pt x="123271" y="438783"/>
                  </a:lnTo>
                  <a:lnTo>
                    <a:pt x="119300" y="489548"/>
                  </a:lnTo>
                  <a:lnTo>
                    <a:pt x="108475" y="537598"/>
                  </a:lnTo>
                  <a:lnTo>
                    <a:pt x="95618" y="586367"/>
                  </a:lnTo>
                  <a:lnTo>
                    <a:pt x="78098" y="633824"/>
                  </a:lnTo>
                  <a:lnTo>
                    <a:pt x="54845" y="685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6032929" y="8248299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52769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6074062" y="8357988"/>
              <a:ext cx="150825" cy="13713"/>
            </a:xfrm>
            <a:custGeom>
              <a:avLst/>
              <a:gdLst/>
              <a:ahLst/>
              <a:cxnLst/>
              <a:rect l="0" t="0" r="0" b="0"/>
              <a:pathLst>
                <a:path w="150825" h="13713">
                  <a:moveTo>
                    <a:pt x="0" y="13712"/>
                  </a:moveTo>
                  <a:lnTo>
                    <a:pt x="59660" y="2859"/>
                  </a:lnTo>
                  <a:lnTo>
                    <a:pt x="107054" y="848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6352975" y="8165105"/>
              <a:ext cx="269536" cy="316285"/>
            </a:xfrm>
            <a:custGeom>
              <a:avLst/>
              <a:gdLst/>
              <a:ahLst/>
              <a:cxnLst/>
              <a:rect l="0" t="0" r="0" b="0"/>
              <a:pathLst>
                <a:path w="269536" h="316285">
                  <a:moveTo>
                    <a:pt x="173557" y="55772"/>
                  </a:moveTo>
                  <a:lnTo>
                    <a:pt x="161086" y="24456"/>
                  </a:lnTo>
                  <a:lnTo>
                    <a:pt x="147194" y="5798"/>
                  </a:lnTo>
                  <a:lnTo>
                    <a:pt x="137700" y="1127"/>
                  </a:lnTo>
                  <a:lnTo>
                    <a:pt x="114964" y="0"/>
                  </a:lnTo>
                  <a:lnTo>
                    <a:pt x="93686" y="8640"/>
                  </a:lnTo>
                  <a:lnTo>
                    <a:pt x="47921" y="46292"/>
                  </a:lnTo>
                  <a:lnTo>
                    <a:pt x="22918" y="84447"/>
                  </a:lnTo>
                  <a:lnTo>
                    <a:pt x="5861" y="139256"/>
                  </a:lnTo>
                  <a:lnTo>
                    <a:pt x="0" y="181744"/>
                  </a:lnTo>
                  <a:lnTo>
                    <a:pt x="442" y="221449"/>
                  </a:lnTo>
                  <a:lnTo>
                    <a:pt x="10795" y="249252"/>
                  </a:lnTo>
                  <a:lnTo>
                    <a:pt x="33754" y="282034"/>
                  </a:lnTo>
                  <a:lnTo>
                    <a:pt x="45315" y="287357"/>
                  </a:lnTo>
                  <a:lnTo>
                    <a:pt x="74411" y="289208"/>
                  </a:lnTo>
                  <a:lnTo>
                    <a:pt x="103594" y="276828"/>
                  </a:lnTo>
                  <a:lnTo>
                    <a:pt x="159568" y="231640"/>
                  </a:lnTo>
                  <a:lnTo>
                    <a:pt x="186340" y="192179"/>
                  </a:lnTo>
                  <a:lnTo>
                    <a:pt x="203921" y="144262"/>
                  </a:lnTo>
                  <a:lnTo>
                    <a:pt x="221986" y="82899"/>
                  </a:lnTo>
                  <a:lnTo>
                    <a:pt x="224978" y="42142"/>
                  </a:lnTo>
                  <a:lnTo>
                    <a:pt x="223072" y="42115"/>
                  </a:lnTo>
                  <a:lnTo>
                    <a:pt x="220279" y="46667"/>
                  </a:lnTo>
                  <a:lnTo>
                    <a:pt x="215795" y="108705"/>
                  </a:lnTo>
                  <a:lnTo>
                    <a:pt x="218065" y="170650"/>
                  </a:lnTo>
                  <a:lnTo>
                    <a:pt x="235157" y="228276"/>
                  </a:lnTo>
                  <a:lnTo>
                    <a:pt x="255353" y="290154"/>
                  </a:lnTo>
                  <a:lnTo>
                    <a:pt x="269535" y="316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6720635" y="7946652"/>
              <a:ext cx="176100" cy="644428"/>
            </a:xfrm>
            <a:custGeom>
              <a:avLst/>
              <a:gdLst/>
              <a:ahLst/>
              <a:cxnLst/>
              <a:rect l="0" t="0" r="0" b="0"/>
              <a:pathLst>
                <a:path w="176100" h="644428">
                  <a:moveTo>
                    <a:pt x="80121" y="0"/>
                  </a:moveTo>
                  <a:lnTo>
                    <a:pt x="54354" y="55598"/>
                  </a:lnTo>
                  <a:lnTo>
                    <a:pt x="34743" y="109838"/>
                  </a:lnTo>
                  <a:lnTo>
                    <a:pt x="20802" y="158146"/>
                  </a:lnTo>
                  <a:lnTo>
                    <a:pt x="14303" y="211054"/>
                  </a:lnTo>
                  <a:lnTo>
                    <a:pt x="5097" y="265325"/>
                  </a:lnTo>
                  <a:lnTo>
                    <a:pt x="0" y="320000"/>
                  </a:lnTo>
                  <a:lnTo>
                    <a:pt x="5768" y="367516"/>
                  </a:lnTo>
                  <a:lnTo>
                    <a:pt x="17126" y="417819"/>
                  </a:lnTo>
                  <a:lnTo>
                    <a:pt x="36136" y="478464"/>
                  </a:lnTo>
                  <a:lnTo>
                    <a:pt x="67652" y="530393"/>
                  </a:lnTo>
                  <a:lnTo>
                    <a:pt x="103218" y="585000"/>
                  </a:lnTo>
                  <a:lnTo>
                    <a:pt x="129489" y="610906"/>
                  </a:lnTo>
                  <a:lnTo>
                    <a:pt x="176099" y="64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6937868" y="8166032"/>
              <a:ext cx="205669" cy="329069"/>
            </a:xfrm>
            <a:custGeom>
              <a:avLst/>
              <a:gdLst/>
              <a:ahLst/>
              <a:cxnLst/>
              <a:rect l="0" t="0" r="0" b="0"/>
              <a:pathLst>
                <a:path w="205669" h="329069">
                  <a:moveTo>
                    <a:pt x="0" y="0"/>
                  </a:moveTo>
                  <a:lnTo>
                    <a:pt x="13993" y="34362"/>
                  </a:lnTo>
                  <a:lnTo>
                    <a:pt x="49484" y="94189"/>
                  </a:lnTo>
                  <a:lnTo>
                    <a:pt x="75093" y="140645"/>
                  </a:lnTo>
                  <a:lnTo>
                    <a:pt x="107564" y="193003"/>
                  </a:lnTo>
                  <a:lnTo>
                    <a:pt x="136482" y="243049"/>
                  </a:lnTo>
                  <a:lnTo>
                    <a:pt x="181209" y="302393"/>
                  </a:lnTo>
                  <a:lnTo>
                    <a:pt x="205668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6951579" y="8166032"/>
              <a:ext cx="109691" cy="274224"/>
            </a:xfrm>
            <a:custGeom>
              <a:avLst/>
              <a:gdLst/>
              <a:ahLst/>
              <a:cxnLst/>
              <a:rect l="0" t="0" r="0" b="0"/>
              <a:pathLst>
                <a:path w="109691" h="274224">
                  <a:moveTo>
                    <a:pt x="109690" y="0"/>
                  </a:moveTo>
                  <a:lnTo>
                    <a:pt x="94775" y="48806"/>
                  </a:lnTo>
                  <a:lnTo>
                    <a:pt x="77459" y="108496"/>
                  </a:lnTo>
                  <a:lnTo>
                    <a:pt x="56637" y="157748"/>
                  </a:lnTo>
                  <a:lnTo>
                    <a:pt x="31170" y="210936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143536" y="8289432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7437903" y="8083764"/>
              <a:ext cx="254082" cy="329070"/>
            </a:xfrm>
            <a:custGeom>
              <a:avLst/>
              <a:gdLst/>
              <a:ahLst/>
              <a:cxnLst/>
              <a:rect l="0" t="0" r="0" b="0"/>
              <a:pathLst>
                <a:path w="254082" h="329070">
                  <a:moveTo>
                    <a:pt x="7279" y="0"/>
                  </a:moveTo>
                  <a:lnTo>
                    <a:pt x="7279" y="43672"/>
                  </a:lnTo>
                  <a:lnTo>
                    <a:pt x="7279" y="85427"/>
                  </a:lnTo>
                  <a:lnTo>
                    <a:pt x="7279" y="129376"/>
                  </a:lnTo>
                  <a:lnTo>
                    <a:pt x="7279" y="174299"/>
                  </a:lnTo>
                  <a:lnTo>
                    <a:pt x="0" y="227859"/>
                  </a:lnTo>
                  <a:lnTo>
                    <a:pt x="2753" y="279953"/>
                  </a:lnTo>
                  <a:lnTo>
                    <a:pt x="5785" y="287184"/>
                  </a:lnTo>
                  <a:lnTo>
                    <a:pt x="9330" y="287434"/>
                  </a:lnTo>
                  <a:lnTo>
                    <a:pt x="13217" y="283031"/>
                  </a:lnTo>
                  <a:lnTo>
                    <a:pt x="34882" y="219787"/>
                  </a:lnTo>
                  <a:lnTo>
                    <a:pt x="60297" y="164615"/>
                  </a:lnTo>
                  <a:lnTo>
                    <a:pt x="81118" y="145273"/>
                  </a:lnTo>
                  <a:lnTo>
                    <a:pt x="93068" y="137982"/>
                  </a:lnTo>
                  <a:lnTo>
                    <a:pt x="105606" y="136168"/>
                  </a:lnTo>
                  <a:lnTo>
                    <a:pt x="131724" y="142279"/>
                  </a:lnTo>
                  <a:lnTo>
                    <a:pt x="164845" y="162849"/>
                  </a:lnTo>
                  <a:lnTo>
                    <a:pt x="180396" y="187654"/>
                  </a:lnTo>
                  <a:lnTo>
                    <a:pt x="210072" y="245952"/>
                  </a:lnTo>
                  <a:lnTo>
                    <a:pt x="239389" y="307121"/>
                  </a:lnTo>
                  <a:lnTo>
                    <a:pt x="25408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7733118" y="7905519"/>
              <a:ext cx="120401" cy="617005"/>
            </a:xfrm>
            <a:custGeom>
              <a:avLst/>
              <a:gdLst/>
              <a:ahLst/>
              <a:cxnLst/>
              <a:rect l="0" t="0" r="0" b="0"/>
              <a:pathLst>
                <a:path w="120401" h="617005">
                  <a:moveTo>
                    <a:pt x="0" y="0"/>
                  </a:moveTo>
                  <a:lnTo>
                    <a:pt x="40681" y="55597"/>
                  </a:lnTo>
                  <a:lnTo>
                    <a:pt x="77608" y="109837"/>
                  </a:lnTo>
                  <a:lnTo>
                    <a:pt x="97814" y="150867"/>
                  </a:lnTo>
                  <a:lnTo>
                    <a:pt x="106171" y="199248"/>
                  </a:lnTo>
                  <a:lnTo>
                    <a:pt x="115925" y="244899"/>
                  </a:lnTo>
                  <a:lnTo>
                    <a:pt x="120078" y="289629"/>
                  </a:lnTo>
                  <a:lnTo>
                    <a:pt x="120400" y="338962"/>
                  </a:lnTo>
                  <a:lnTo>
                    <a:pt x="112016" y="397001"/>
                  </a:lnTo>
                  <a:lnTo>
                    <a:pt x="104121" y="444575"/>
                  </a:lnTo>
                  <a:lnTo>
                    <a:pt x="91112" y="500912"/>
                  </a:lnTo>
                  <a:lnTo>
                    <a:pt x="70330" y="553829"/>
                  </a:lnTo>
                  <a:lnTo>
                    <a:pt x="54845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7910174" y="7878096"/>
              <a:ext cx="138302" cy="219401"/>
            </a:xfrm>
            <a:custGeom>
              <a:avLst/>
              <a:gdLst/>
              <a:ahLst/>
              <a:cxnLst/>
              <a:rect l="0" t="0" r="0" b="0"/>
              <a:pathLst>
                <a:path w="138302" h="219401">
                  <a:moveTo>
                    <a:pt x="56034" y="0"/>
                  </a:moveTo>
                  <a:lnTo>
                    <a:pt x="109184" y="49822"/>
                  </a:lnTo>
                  <a:lnTo>
                    <a:pt x="117743" y="79019"/>
                  </a:lnTo>
                  <a:lnTo>
                    <a:pt x="115283" y="129718"/>
                  </a:lnTo>
                  <a:lnTo>
                    <a:pt x="97626" y="176054"/>
                  </a:lnTo>
                  <a:lnTo>
                    <a:pt x="65818" y="211451"/>
                  </a:lnTo>
                  <a:lnTo>
                    <a:pt x="53416" y="217141"/>
                  </a:lnTo>
                  <a:lnTo>
                    <a:pt x="27448" y="219400"/>
                  </a:lnTo>
                  <a:lnTo>
                    <a:pt x="17172" y="214823"/>
                  </a:lnTo>
                  <a:lnTo>
                    <a:pt x="1690" y="197550"/>
                  </a:lnTo>
                  <a:lnTo>
                    <a:pt x="0" y="186544"/>
                  </a:lnTo>
                  <a:lnTo>
                    <a:pt x="6247" y="162130"/>
                  </a:lnTo>
                  <a:lnTo>
                    <a:pt x="15225" y="153790"/>
                  </a:lnTo>
                  <a:lnTo>
                    <a:pt x="41451" y="144524"/>
                  </a:lnTo>
                  <a:lnTo>
                    <a:pt x="83199" y="146587"/>
                  </a:lnTo>
                  <a:lnTo>
                    <a:pt x="106702" y="157065"/>
                  </a:lnTo>
                  <a:lnTo>
                    <a:pt x="117235" y="164126"/>
                  </a:lnTo>
                  <a:lnTo>
                    <a:pt x="124257" y="173403"/>
                  </a:lnTo>
                  <a:lnTo>
                    <a:pt x="138301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295277" y="8097476"/>
              <a:ext cx="13712" cy="274225"/>
            </a:xfrm>
            <a:custGeom>
              <a:avLst/>
              <a:gdLst/>
              <a:ahLst/>
              <a:cxnLst/>
              <a:rect l="0" t="0" r="0" b="0"/>
              <a:pathLst>
                <a:path w="13712" h="274225">
                  <a:moveTo>
                    <a:pt x="0" y="0"/>
                  </a:moveTo>
                  <a:lnTo>
                    <a:pt x="10852" y="48807"/>
                  </a:lnTo>
                  <a:lnTo>
                    <a:pt x="12864" y="98252"/>
                  </a:lnTo>
                  <a:lnTo>
                    <a:pt x="13460" y="151496"/>
                  </a:lnTo>
                  <a:lnTo>
                    <a:pt x="13637" y="205867"/>
                  </a:lnTo>
                  <a:lnTo>
                    <a:pt x="13689" y="248384"/>
                  </a:lnTo>
                  <a:lnTo>
                    <a:pt x="1371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144453" y="8235686"/>
              <a:ext cx="301648" cy="26325"/>
            </a:xfrm>
            <a:custGeom>
              <a:avLst/>
              <a:gdLst/>
              <a:ahLst/>
              <a:cxnLst/>
              <a:rect l="0" t="0" r="0" b="0"/>
              <a:pathLst>
                <a:path w="301648" h="26325">
                  <a:moveTo>
                    <a:pt x="0" y="26324"/>
                  </a:moveTo>
                  <a:lnTo>
                    <a:pt x="48807" y="11409"/>
                  </a:lnTo>
                  <a:lnTo>
                    <a:pt x="98253" y="2607"/>
                  </a:lnTo>
                  <a:lnTo>
                    <a:pt x="151497" y="0"/>
                  </a:lnTo>
                  <a:lnTo>
                    <a:pt x="205868" y="3289"/>
                  </a:lnTo>
                  <a:lnTo>
                    <a:pt x="256510" y="9850"/>
                  </a:lnTo>
                  <a:lnTo>
                    <a:pt x="301647" y="12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610634" y="8028919"/>
              <a:ext cx="27424" cy="383915"/>
            </a:xfrm>
            <a:custGeom>
              <a:avLst/>
              <a:gdLst/>
              <a:ahLst/>
              <a:cxnLst/>
              <a:rect l="0" t="0" r="0" b="0"/>
              <a:pathLst>
                <a:path w="27424" h="383915">
                  <a:moveTo>
                    <a:pt x="0" y="0"/>
                  </a:moveTo>
                  <a:lnTo>
                    <a:pt x="9424" y="45309"/>
                  </a:lnTo>
                  <a:lnTo>
                    <a:pt x="12441" y="106019"/>
                  </a:lnTo>
                  <a:lnTo>
                    <a:pt x="13147" y="155285"/>
                  </a:lnTo>
                  <a:lnTo>
                    <a:pt x="13461" y="203589"/>
                  </a:lnTo>
                  <a:lnTo>
                    <a:pt x="15124" y="250449"/>
                  </a:lnTo>
                  <a:lnTo>
                    <a:pt x="20941" y="296666"/>
                  </a:lnTo>
                  <a:lnTo>
                    <a:pt x="24543" y="334473"/>
                  </a:lnTo>
                  <a:lnTo>
                    <a:pt x="27423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8617971" y="8042631"/>
              <a:ext cx="272431" cy="562160"/>
            </a:xfrm>
            <a:custGeom>
              <a:avLst/>
              <a:gdLst/>
              <a:ahLst/>
              <a:cxnLst/>
              <a:rect l="0" t="0" r="0" b="0"/>
              <a:pathLst>
                <a:path w="272431" h="562160">
                  <a:moveTo>
                    <a:pt x="212043" y="0"/>
                  </a:moveTo>
                  <a:lnTo>
                    <a:pt x="198050" y="45309"/>
                  </a:lnTo>
                  <a:lnTo>
                    <a:pt x="168286" y="99924"/>
                  </a:lnTo>
                  <a:lnTo>
                    <a:pt x="130161" y="152053"/>
                  </a:lnTo>
                  <a:lnTo>
                    <a:pt x="84123" y="208594"/>
                  </a:lnTo>
                  <a:lnTo>
                    <a:pt x="27708" y="264939"/>
                  </a:lnTo>
                  <a:lnTo>
                    <a:pt x="3669" y="283300"/>
                  </a:lnTo>
                  <a:lnTo>
                    <a:pt x="0" y="284845"/>
                  </a:lnTo>
                  <a:lnTo>
                    <a:pt x="8113" y="274374"/>
                  </a:lnTo>
                  <a:lnTo>
                    <a:pt x="45654" y="257341"/>
                  </a:lnTo>
                  <a:lnTo>
                    <a:pt x="95372" y="257203"/>
                  </a:lnTo>
                  <a:lnTo>
                    <a:pt x="141418" y="274089"/>
                  </a:lnTo>
                  <a:lnTo>
                    <a:pt x="176729" y="298390"/>
                  </a:lnTo>
                  <a:lnTo>
                    <a:pt x="225316" y="357868"/>
                  </a:lnTo>
                  <a:lnTo>
                    <a:pt x="248984" y="402095"/>
                  </a:lnTo>
                  <a:lnTo>
                    <a:pt x="265645" y="453794"/>
                  </a:lnTo>
                  <a:lnTo>
                    <a:pt x="272430" y="488098"/>
                  </a:lnTo>
                  <a:lnTo>
                    <a:pt x="268434" y="539235"/>
                  </a:lnTo>
                  <a:lnTo>
                    <a:pt x="266887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7437903" y="2630888"/>
            <a:ext cx="34703" cy="1151742"/>
            <a:chOff x="7437903" y="2630888"/>
            <a:chExt cx="34703" cy="1151742"/>
          </a:xfrm>
        </p:grpSpPr>
        <p:sp>
          <p:nvSpPr>
            <p:cNvPr id="251" name="Freeform 250"/>
            <p:cNvSpPr/>
            <p:nvPr/>
          </p:nvSpPr>
          <p:spPr>
            <a:xfrm>
              <a:off x="7445182" y="3672939"/>
              <a:ext cx="13713" cy="109691"/>
            </a:xfrm>
            <a:custGeom>
              <a:avLst/>
              <a:gdLst/>
              <a:ahLst/>
              <a:cxnLst/>
              <a:rect l="0" t="0" r="0" b="0"/>
              <a:pathLst>
                <a:path w="13713" h="109691">
                  <a:moveTo>
                    <a:pt x="13712" y="109690"/>
                  </a:moveTo>
                  <a:lnTo>
                    <a:pt x="2859" y="6088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445182" y="3371293"/>
              <a:ext cx="13713" cy="164536"/>
            </a:xfrm>
            <a:custGeom>
              <a:avLst/>
              <a:gdLst/>
              <a:ahLst/>
              <a:cxnLst/>
              <a:rect l="0" t="0" r="0" b="0"/>
              <a:pathLst>
                <a:path w="13713" h="164536">
                  <a:moveTo>
                    <a:pt x="13712" y="164535"/>
                  </a:moveTo>
                  <a:lnTo>
                    <a:pt x="2859" y="115727"/>
                  </a:lnTo>
                  <a:lnTo>
                    <a:pt x="847" y="66282"/>
                  </a:lnTo>
                  <a:lnTo>
                    <a:pt x="251" y="2522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7445182" y="3028513"/>
              <a:ext cx="27424" cy="178247"/>
            </a:xfrm>
            <a:custGeom>
              <a:avLst/>
              <a:gdLst/>
              <a:ahLst/>
              <a:cxnLst/>
              <a:rect l="0" t="0" r="0" b="0"/>
              <a:pathLst>
                <a:path w="27424" h="178247">
                  <a:moveTo>
                    <a:pt x="27423" y="178246"/>
                  </a:moveTo>
                  <a:lnTo>
                    <a:pt x="16570" y="129438"/>
                  </a:lnTo>
                  <a:lnTo>
                    <a:pt x="14558" y="79994"/>
                  </a:lnTo>
                  <a:lnTo>
                    <a:pt x="9900" y="3487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7437903" y="2630888"/>
              <a:ext cx="7280" cy="150824"/>
            </a:xfrm>
            <a:custGeom>
              <a:avLst/>
              <a:gdLst/>
              <a:ahLst/>
              <a:cxnLst/>
              <a:rect l="0" t="0" r="0" b="0"/>
              <a:pathLst>
                <a:path w="7280" h="150824">
                  <a:moveTo>
                    <a:pt x="7279" y="150823"/>
                  </a:moveTo>
                  <a:lnTo>
                    <a:pt x="0" y="128987"/>
                  </a:lnTo>
                  <a:lnTo>
                    <a:pt x="489" y="106078"/>
                  </a:lnTo>
                  <a:lnTo>
                    <a:pt x="5938" y="46853"/>
                  </a:lnTo>
                  <a:lnTo>
                    <a:pt x="72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7417760" y="1794505"/>
            <a:ext cx="27423" cy="562160"/>
            <a:chOff x="7417760" y="1794505"/>
            <a:chExt cx="27423" cy="562160"/>
          </a:xfrm>
        </p:grpSpPr>
        <p:sp>
          <p:nvSpPr>
            <p:cNvPr id="256" name="Freeform 255"/>
            <p:cNvSpPr/>
            <p:nvPr/>
          </p:nvSpPr>
          <p:spPr>
            <a:xfrm>
              <a:off x="7417760" y="2205841"/>
              <a:ext cx="13712" cy="150824"/>
            </a:xfrm>
            <a:custGeom>
              <a:avLst/>
              <a:gdLst/>
              <a:ahLst/>
              <a:cxnLst/>
              <a:rect l="0" t="0" r="0" b="0"/>
              <a:pathLst>
                <a:path w="13712" h="150824">
                  <a:moveTo>
                    <a:pt x="0" y="150823"/>
                  </a:moveTo>
                  <a:lnTo>
                    <a:pt x="4062" y="91163"/>
                  </a:lnTo>
                  <a:lnTo>
                    <a:pt x="10852" y="43770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437903" y="1794505"/>
              <a:ext cx="7280" cy="191958"/>
            </a:xfrm>
            <a:custGeom>
              <a:avLst/>
              <a:gdLst/>
              <a:ahLst/>
              <a:cxnLst/>
              <a:rect l="0" t="0" r="0" b="0"/>
              <a:pathLst>
                <a:path w="7280" h="191958">
                  <a:moveTo>
                    <a:pt x="7279" y="191957"/>
                  </a:moveTo>
                  <a:lnTo>
                    <a:pt x="0" y="170120"/>
                  </a:lnTo>
                  <a:lnTo>
                    <a:pt x="2753" y="120147"/>
                  </a:lnTo>
                  <a:lnTo>
                    <a:pt x="5938" y="64376"/>
                  </a:lnTo>
                  <a:lnTo>
                    <a:pt x="6683" y="35721"/>
                  </a:lnTo>
                  <a:lnTo>
                    <a:pt x="72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Freeform 258"/>
          <p:cNvSpPr/>
          <p:nvPr/>
        </p:nvSpPr>
        <p:spPr>
          <a:xfrm>
            <a:off x="7432318" y="1232346"/>
            <a:ext cx="40288" cy="287936"/>
          </a:xfrm>
          <a:custGeom>
            <a:avLst/>
            <a:gdLst/>
            <a:ahLst/>
            <a:cxnLst/>
            <a:rect l="0" t="0" r="0" b="0"/>
            <a:pathLst>
              <a:path w="40288" h="287936">
                <a:moveTo>
                  <a:pt x="12864" y="287935"/>
                </a:moveTo>
                <a:lnTo>
                  <a:pt x="2012" y="239127"/>
                </a:lnTo>
                <a:lnTo>
                  <a:pt x="0" y="189683"/>
                </a:lnTo>
                <a:lnTo>
                  <a:pt x="3467" y="132375"/>
                </a:lnTo>
                <a:lnTo>
                  <a:pt x="18205" y="71215"/>
                </a:lnTo>
                <a:lnTo>
                  <a:pt x="33744" y="26686"/>
                </a:lnTo>
                <a:lnTo>
                  <a:pt x="4028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5" name="Group 264"/>
          <p:cNvGrpSpPr/>
          <p:nvPr/>
        </p:nvGrpSpPr>
        <p:grpSpPr>
          <a:xfrm>
            <a:off x="2772390" y="7361081"/>
            <a:ext cx="1156174" cy="712984"/>
            <a:chOff x="2772390" y="7361081"/>
            <a:chExt cx="1156174" cy="712984"/>
          </a:xfrm>
        </p:grpSpPr>
        <p:sp>
          <p:nvSpPr>
            <p:cNvPr id="260" name="Freeform 259"/>
            <p:cNvSpPr/>
            <p:nvPr/>
          </p:nvSpPr>
          <p:spPr>
            <a:xfrm>
              <a:off x="2772390" y="7443349"/>
              <a:ext cx="120675" cy="630716"/>
            </a:xfrm>
            <a:custGeom>
              <a:avLst/>
              <a:gdLst/>
              <a:ahLst/>
              <a:cxnLst/>
              <a:rect l="0" t="0" r="0" b="0"/>
              <a:pathLst>
                <a:path w="120675" h="630716">
                  <a:moveTo>
                    <a:pt x="120674" y="0"/>
                  </a:moveTo>
                  <a:lnTo>
                    <a:pt x="108204" y="31315"/>
                  </a:lnTo>
                  <a:lnTo>
                    <a:pt x="69359" y="92165"/>
                  </a:lnTo>
                  <a:lnTo>
                    <a:pt x="44577" y="150070"/>
                  </a:lnTo>
                  <a:lnTo>
                    <a:pt x="29740" y="196303"/>
                  </a:lnTo>
                  <a:lnTo>
                    <a:pt x="20335" y="241115"/>
                  </a:lnTo>
                  <a:lnTo>
                    <a:pt x="11078" y="287439"/>
                  </a:lnTo>
                  <a:lnTo>
                    <a:pt x="3408" y="334942"/>
                  </a:lnTo>
                  <a:lnTo>
                    <a:pt x="0" y="386523"/>
                  </a:lnTo>
                  <a:lnTo>
                    <a:pt x="2547" y="431793"/>
                  </a:lnTo>
                  <a:lnTo>
                    <a:pt x="16609" y="491539"/>
                  </a:lnTo>
                  <a:lnTo>
                    <a:pt x="40073" y="543774"/>
                  </a:lnTo>
                  <a:lnTo>
                    <a:pt x="75299" y="602368"/>
                  </a:lnTo>
                  <a:lnTo>
                    <a:pt x="89335" y="618116"/>
                  </a:lnTo>
                  <a:lnTo>
                    <a:pt x="106962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022609" y="7559470"/>
              <a:ext cx="199524" cy="350061"/>
            </a:xfrm>
            <a:custGeom>
              <a:avLst/>
              <a:gdLst/>
              <a:ahLst/>
              <a:cxnLst/>
              <a:rect l="0" t="0" r="0" b="0"/>
              <a:pathLst>
                <a:path w="199524" h="350061">
                  <a:moveTo>
                    <a:pt x="48700" y="7279"/>
                  </a:moveTo>
                  <a:lnTo>
                    <a:pt x="77815" y="0"/>
                  </a:lnTo>
                  <a:lnTo>
                    <a:pt x="108360" y="4552"/>
                  </a:lnTo>
                  <a:lnTo>
                    <a:pt x="125036" y="10032"/>
                  </a:lnTo>
                  <a:lnTo>
                    <a:pt x="147629" y="28307"/>
                  </a:lnTo>
                  <a:lnTo>
                    <a:pt x="162748" y="53188"/>
                  </a:lnTo>
                  <a:lnTo>
                    <a:pt x="178301" y="101456"/>
                  </a:lnTo>
                  <a:lnTo>
                    <a:pt x="182474" y="136481"/>
                  </a:lnTo>
                  <a:lnTo>
                    <a:pt x="170265" y="197739"/>
                  </a:lnTo>
                  <a:lnTo>
                    <a:pt x="147351" y="249574"/>
                  </a:lnTo>
                  <a:lnTo>
                    <a:pt x="121264" y="286601"/>
                  </a:lnTo>
                  <a:lnTo>
                    <a:pt x="86959" y="316869"/>
                  </a:lnTo>
                  <a:lnTo>
                    <a:pt x="47848" y="337856"/>
                  </a:lnTo>
                  <a:lnTo>
                    <a:pt x="35944" y="338877"/>
                  </a:lnTo>
                  <a:lnTo>
                    <a:pt x="14593" y="331886"/>
                  </a:lnTo>
                  <a:lnTo>
                    <a:pt x="7680" y="322709"/>
                  </a:lnTo>
                  <a:lnTo>
                    <a:pt x="0" y="296262"/>
                  </a:lnTo>
                  <a:lnTo>
                    <a:pt x="4711" y="268258"/>
                  </a:lnTo>
                  <a:lnTo>
                    <a:pt x="18485" y="242100"/>
                  </a:lnTo>
                  <a:lnTo>
                    <a:pt x="39841" y="220318"/>
                  </a:lnTo>
                  <a:lnTo>
                    <a:pt x="68631" y="208606"/>
                  </a:lnTo>
                  <a:lnTo>
                    <a:pt x="84839" y="205483"/>
                  </a:lnTo>
                  <a:lnTo>
                    <a:pt x="115036" y="210138"/>
                  </a:lnTo>
                  <a:lnTo>
                    <a:pt x="129487" y="215645"/>
                  </a:lnTo>
                  <a:lnTo>
                    <a:pt x="140645" y="225410"/>
                  </a:lnTo>
                  <a:lnTo>
                    <a:pt x="169498" y="280805"/>
                  </a:lnTo>
                  <a:lnTo>
                    <a:pt x="185041" y="318367"/>
                  </a:lnTo>
                  <a:lnTo>
                    <a:pt x="199523" y="3500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372955" y="7786129"/>
              <a:ext cx="27424" cy="191957"/>
            </a:xfrm>
            <a:custGeom>
              <a:avLst/>
              <a:gdLst/>
              <a:ahLst/>
              <a:cxnLst/>
              <a:rect l="0" t="0" r="0" b="0"/>
              <a:pathLst>
                <a:path w="27424" h="191957">
                  <a:moveTo>
                    <a:pt x="27423" y="0"/>
                  </a:moveTo>
                  <a:lnTo>
                    <a:pt x="25900" y="54732"/>
                  </a:lnTo>
                  <a:lnTo>
                    <a:pt x="16477" y="113887"/>
                  </a:lnTo>
                  <a:lnTo>
                    <a:pt x="3706" y="168241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496356" y="7600737"/>
              <a:ext cx="180582" cy="308794"/>
            </a:xfrm>
            <a:custGeom>
              <a:avLst/>
              <a:gdLst/>
              <a:ahLst/>
              <a:cxnLst/>
              <a:rect l="0" t="0" r="0" b="0"/>
              <a:pathLst>
                <a:path w="180582" h="308794">
                  <a:moveTo>
                    <a:pt x="0" y="34568"/>
                  </a:moveTo>
                  <a:lnTo>
                    <a:pt x="14558" y="20011"/>
                  </a:lnTo>
                  <a:lnTo>
                    <a:pt x="42018" y="12863"/>
                  </a:lnTo>
                  <a:lnTo>
                    <a:pt x="92178" y="4778"/>
                  </a:lnTo>
                  <a:lnTo>
                    <a:pt x="121712" y="0"/>
                  </a:lnTo>
                  <a:lnTo>
                    <a:pt x="150073" y="2955"/>
                  </a:lnTo>
                  <a:lnTo>
                    <a:pt x="160987" y="8922"/>
                  </a:lnTo>
                  <a:lnTo>
                    <a:pt x="177178" y="27741"/>
                  </a:lnTo>
                  <a:lnTo>
                    <a:pt x="180581" y="39157"/>
                  </a:lnTo>
                  <a:lnTo>
                    <a:pt x="180299" y="64030"/>
                  </a:lnTo>
                  <a:lnTo>
                    <a:pt x="166182" y="117238"/>
                  </a:lnTo>
                  <a:lnTo>
                    <a:pt x="139695" y="171760"/>
                  </a:lnTo>
                  <a:lnTo>
                    <a:pt x="119341" y="226541"/>
                  </a:lnTo>
                  <a:lnTo>
                    <a:pt x="100108" y="286958"/>
                  </a:lnTo>
                  <a:lnTo>
                    <a:pt x="95979" y="3087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743158" y="7361081"/>
              <a:ext cx="185406" cy="658139"/>
            </a:xfrm>
            <a:custGeom>
              <a:avLst/>
              <a:gdLst/>
              <a:ahLst/>
              <a:cxnLst/>
              <a:rect l="0" t="0" r="0" b="0"/>
              <a:pathLst>
                <a:path w="185406" h="658139">
                  <a:moveTo>
                    <a:pt x="13711" y="0"/>
                  </a:moveTo>
                  <a:lnTo>
                    <a:pt x="54450" y="12470"/>
                  </a:lnTo>
                  <a:lnTo>
                    <a:pt x="111744" y="58594"/>
                  </a:lnTo>
                  <a:lnTo>
                    <a:pt x="144154" y="104368"/>
                  </a:lnTo>
                  <a:lnTo>
                    <a:pt x="173053" y="163805"/>
                  </a:lnTo>
                  <a:lnTo>
                    <a:pt x="183555" y="207375"/>
                  </a:lnTo>
                  <a:lnTo>
                    <a:pt x="185405" y="266605"/>
                  </a:lnTo>
                  <a:lnTo>
                    <a:pt x="172242" y="329350"/>
                  </a:lnTo>
                  <a:lnTo>
                    <a:pt x="158819" y="379468"/>
                  </a:lnTo>
                  <a:lnTo>
                    <a:pt x="141174" y="433379"/>
                  </a:lnTo>
                  <a:lnTo>
                    <a:pt x="108686" y="492540"/>
                  </a:lnTo>
                  <a:lnTo>
                    <a:pt x="77907" y="542547"/>
                  </a:lnTo>
                  <a:lnTo>
                    <a:pt x="43904" y="597482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5402213" y="8584931"/>
            <a:ext cx="3249497" cy="802530"/>
            <a:chOff x="5402213" y="8584931"/>
            <a:chExt cx="3249497" cy="802530"/>
          </a:xfrm>
        </p:grpSpPr>
        <p:sp>
          <p:nvSpPr>
            <p:cNvPr id="266" name="Freeform 265"/>
            <p:cNvSpPr/>
            <p:nvPr/>
          </p:nvSpPr>
          <p:spPr>
            <a:xfrm>
              <a:off x="5402213" y="8794411"/>
              <a:ext cx="264335" cy="465823"/>
            </a:xfrm>
            <a:custGeom>
              <a:avLst/>
              <a:gdLst/>
              <a:ahLst/>
              <a:cxnLst/>
              <a:rect l="0" t="0" r="0" b="0"/>
              <a:pathLst>
                <a:path w="264335" h="465823">
                  <a:moveTo>
                    <a:pt x="260513" y="30889"/>
                  </a:moveTo>
                  <a:lnTo>
                    <a:pt x="237097" y="10520"/>
                  </a:lnTo>
                  <a:lnTo>
                    <a:pt x="215066" y="0"/>
                  </a:lnTo>
                  <a:lnTo>
                    <a:pt x="204316" y="1155"/>
                  </a:lnTo>
                  <a:lnTo>
                    <a:pt x="184247" y="14627"/>
                  </a:lnTo>
                  <a:lnTo>
                    <a:pt x="148153" y="77555"/>
                  </a:lnTo>
                  <a:lnTo>
                    <a:pt x="126673" y="128507"/>
                  </a:lnTo>
                  <a:lnTo>
                    <a:pt x="110659" y="182198"/>
                  </a:lnTo>
                  <a:lnTo>
                    <a:pt x="104027" y="207827"/>
                  </a:lnTo>
                  <a:lnTo>
                    <a:pt x="104391" y="208263"/>
                  </a:lnTo>
                  <a:lnTo>
                    <a:pt x="106157" y="203983"/>
                  </a:lnTo>
                  <a:lnTo>
                    <a:pt x="123201" y="183402"/>
                  </a:lnTo>
                  <a:lnTo>
                    <a:pt x="154827" y="165286"/>
                  </a:lnTo>
                  <a:lnTo>
                    <a:pt x="184088" y="167302"/>
                  </a:lnTo>
                  <a:lnTo>
                    <a:pt x="214359" y="179878"/>
                  </a:lnTo>
                  <a:lnTo>
                    <a:pt x="237969" y="200703"/>
                  </a:lnTo>
                  <a:lnTo>
                    <a:pt x="261112" y="238122"/>
                  </a:lnTo>
                  <a:lnTo>
                    <a:pt x="264334" y="272801"/>
                  </a:lnTo>
                  <a:lnTo>
                    <a:pt x="257583" y="331087"/>
                  </a:lnTo>
                  <a:lnTo>
                    <a:pt x="247023" y="366931"/>
                  </a:lnTo>
                  <a:lnTo>
                    <a:pt x="215382" y="411284"/>
                  </a:lnTo>
                  <a:lnTo>
                    <a:pt x="177062" y="442876"/>
                  </a:lnTo>
                  <a:lnTo>
                    <a:pt x="150297" y="456734"/>
                  </a:lnTo>
                  <a:lnTo>
                    <a:pt x="94976" y="465822"/>
                  </a:lnTo>
                  <a:lnTo>
                    <a:pt x="37621" y="453956"/>
                  </a:lnTo>
                  <a:lnTo>
                    <a:pt x="0" y="442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854683" y="8921279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13711"/>
                  </a:moveTo>
                  <a:lnTo>
                    <a:pt x="48807" y="2858"/>
                  </a:lnTo>
                  <a:lnTo>
                    <a:pt x="98252" y="846"/>
                  </a:lnTo>
                  <a:lnTo>
                    <a:pt x="151497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923239" y="900354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9660" y="2859"/>
                  </a:lnTo>
                  <a:lnTo>
                    <a:pt x="102991" y="84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471687" y="8839012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250860" y="8770455"/>
              <a:ext cx="234539" cy="411337"/>
            </a:xfrm>
            <a:custGeom>
              <a:avLst/>
              <a:gdLst/>
              <a:ahLst/>
              <a:cxnLst/>
              <a:rect l="0" t="0" r="0" b="0"/>
              <a:pathLst>
                <a:path w="234539" h="411337">
                  <a:moveTo>
                    <a:pt x="179694" y="0"/>
                  </a:moveTo>
                  <a:lnTo>
                    <a:pt x="148378" y="12470"/>
                  </a:lnTo>
                  <a:lnTo>
                    <a:pt x="94807" y="58594"/>
                  </a:lnTo>
                  <a:lnTo>
                    <a:pt x="53010" y="121377"/>
                  </a:lnTo>
                  <a:lnTo>
                    <a:pt x="24681" y="174430"/>
                  </a:lnTo>
                  <a:lnTo>
                    <a:pt x="6188" y="210574"/>
                  </a:lnTo>
                  <a:lnTo>
                    <a:pt x="0" y="251014"/>
                  </a:lnTo>
                  <a:lnTo>
                    <a:pt x="482" y="272462"/>
                  </a:lnTo>
                  <a:lnTo>
                    <a:pt x="13206" y="304418"/>
                  </a:lnTo>
                  <a:lnTo>
                    <a:pt x="22998" y="317206"/>
                  </a:lnTo>
                  <a:lnTo>
                    <a:pt x="37143" y="324208"/>
                  </a:lnTo>
                  <a:lnTo>
                    <a:pt x="73173" y="327925"/>
                  </a:lnTo>
                  <a:lnTo>
                    <a:pt x="102389" y="320435"/>
                  </a:lnTo>
                  <a:lnTo>
                    <a:pt x="145972" y="290801"/>
                  </a:lnTo>
                  <a:lnTo>
                    <a:pt x="167332" y="257299"/>
                  </a:lnTo>
                  <a:lnTo>
                    <a:pt x="188198" y="205034"/>
                  </a:lnTo>
                  <a:lnTo>
                    <a:pt x="202927" y="146636"/>
                  </a:lnTo>
                  <a:lnTo>
                    <a:pt x="205254" y="126110"/>
                  </a:lnTo>
                  <a:lnTo>
                    <a:pt x="206871" y="187085"/>
                  </a:lnTo>
                  <a:lnTo>
                    <a:pt x="214322" y="238926"/>
                  </a:lnTo>
                  <a:lnTo>
                    <a:pt x="218900" y="292881"/>
                  </a:lnTo>
                  <a:lnTo>
                    <a:pt x="229869" y="354760"/>
                  </a:lnTo>
                  <a:lnTo>
                    <a:pt x="23453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745911" y="86059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653146" y="8674477"/>
              <a:ext cx="161322" cy="712984"/>
            </a:xfrm>
            <a:custGeom>
              <a:avLst/>
              <a:gdLst/>
              <a:ahLst/>
              <a:cxnLst/>
              <a:rect l="0" t="0" r="0" b="0"/>
              <a:pathLst>
                <a:path w="161322" h="712984">
                  <a:moveTo>
                    <a:pt x="65342" y="0"/>
                  </a:moveTo>
                  <a:lnTo>
                    <a:pt x="50428" y="55597"/>
                  </a:lnTo>
                  <a:lnTo>
                    <a:pt x="33112" y="109839"/>
                  </a:lnTo>
                  <a:lnTo>
                    <a:pt x="16545" y="166088"/>
                  </a:lnTo>
                  <a:lnTo>
                    <a:pt x="10766" y="215100"/>
                  </a:lnTo>
                  <a:lnTo>
                    <a:pt x="0" y="277441"/>
                  </a:lnTo>
                  <a:lnTo>
                    <a:pt x="1801" y="325960"/>
                  </a:lnTo>
                  <a:lnTo>
                    <a:pt x="11984" y="377407"/>
                  </a:lnTo>
                  <a:lnTo>
                    <a:pt x="24649" y="432768"/>
                  </a:lnTo>
                  <a:lnTo>
                    <a:pt x="42114" y="482180"/>
                  </a:lnTo>
                  <a:lnTo>
                    <a:pt x="66584" y="535414"/>
                  </a:lnTo>
                  <a:lnTo>
                    <a:pt x="89070" y="585721"/>
                  </a:lnTo>
                  <a:lnTo>
                    <a:pt x="109444" y="625509"/>
                  </a:lnTo>
                  <a:lnTo>
                    <a:pt x="130716" y="660658"/>
                  </a:lnTo>
                  <a:lnTo>
                    <a:pt x="161321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806420" y="8801690"/>
              <a:ext cx="235490" cy="462370"/>
            </a:xfrm>
            <a:custGeom>
              <a:avLst/>
              <a:gdLst/>
              <a:ahLst/>
              <a:cxnLst/>
              <a:rect l="0" t="0" r="0" b="0"/>
              <a:pathLst>
                <a:path w="235490" h="462370">
                  <a:moveTo>
                    <a:pt x="227427" y="23610"/>
                  </a:moveTo>
                  <a:lnTo>
                    <a:pt x="205590" y="9053"/>
                  </a:lnTo>
                  <a:lnTo>
                    <a:pt x="162896" y="0"/>
                  </a:lnTo>
                  <a:lnTo>
                    <a:pt x="133237" y="6007"/>
                  </a:lnTo>
                  <a:lnTo>
                    <a:pt x="104820" y="20357"/>
                  </a:lnTo>
                  <a:lnTo>
                    <a:pt x="53400" y="66810"/>
                  </a:lnTo>
                  <a:lnTo>
                    <a:pt x="13451" y="127276"/>
                  </a:lnTo>
                  <a:lnTo>
                    <a:pt x="0" y="179928"/>
                  </a:lnTo>
                  <a:lnTo>
                    <a:pt x="2682" y="188760"/>
                  </a:lnTo>
                  <a:lnTo>
                    <a:pt x="9042" y="191602"/>
                  </a:lnTo>
                  <a:lnTo>
                    <a:pt x="17851" y="190450"/>
                  </a:lnTo>
                  <a:lnTo>
                    <a:pt x="35764" y="176981"/>
                  </a:lnTo>
                  <a:lnTo>
                    <a:pt x="55405" y="158807"/>
                  </a:lnTo>
                  <a:lnTo>
                    <a:pt x="79370" y="145652"/>
                  </a:lnTo>
                  <a:lnTo>
                    <a:pt x="105254" y="142852"/>
                  </a:lnTo>
                  <a:lnTo>
                    <a:pt x="131994" y="148209"/>
                  </a:lnTo>
                  <a:lnTo>
                    <a:pt x="171220" y="168356"/>
                  </a:lnTo>
                  <a:lnTo>
                    <a:pt x="192797" y="184936"/>
                  </a:lnTo>
                  <a:lnTo>
                    <a:pt x="222074" y="225958"/>
                  </a:lnTo>
                  <a:lnTo>
                    <a:pt x="235489" y="283986"/>
                  </a:lnTo>
                  <a:lnTo>
                    <a:pt x="230502" y="319102"/>
                  </a:lnTo>
                  <a:lnTo>
                    <a:pt x="216606" y="349944"/>
                  </a:lnTo>
                  <a:lnTo>
                    <a:pt x="183087" y="391478"/>
                  </a:lnTo>
                  <a:lnTo>
                    <a:pt x="144209" y="422236"/>
                  </a:lnTo>
                  <a:lnTo>
                    <a:pt x="86064" y="447050"/>
                  </a:lnTo>
                  <a:lnTo>
                    <a:pt x="35469" y="462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7143536" y="9003546"/>
              <a:ext cx="109690" cy="1"/>
            </a:xfrm>
            <a:custGeom>
              <a:avLst/>
              <a:gdLst/>
              <a:ahLst/>
              <a:cxnLst/>
              <a:rect l="0" t="0" r="0" b="0"/>
              <a:pathLst>
                <a:path w="109690" h="1">
                  <a:moveTo>
                    <a:pt x="0" y="0"/>
                  </a:moveTo>
                  <a:lnTo>
                    <a:pt x="59660" y="0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7308907" y="8784167"/>
              <a:ext cx="245966" cy="370203"/>
            </a:xfrm>
            <a:custGeom>
              <a:avLst/>
              <a:gdLst/>
              <a:ahLst/>
              <a:cxnLst/>
              <a:rect l="0" t="0" r="0" b="0"/>
              <a:pathLst>
                <a:path w="245966" h="370203">
                  <a:moveTo>
                    <a:pt x="81430" y="0"/>
                  </a:moveTo>
                  <a:lnTo>
                    <a:pt x="138683" y="45447"/>
                  </a:lnTo>
                  <a:lnTo>
                    <a:pt x="163565" y="83545"/>
                  </a:lnTo>
                  <a:lnTo>
                    <a:pt x="180585" y="131059"/>
                  </a:lnTo>
                  <a:lnTo>
                    <a:pt x="187999" y="183730"/>
                  </a:lnTo>
                  <a:lnTo>
                    <a:pt x="182916" y="230653"/>
                  </a:lnTo>
                  <a:lnTo>
                    <a:pt x="164483" y="273501"/>
                  </a:lnTo>
                  <a:lnTo>
                    <a:pt x="139724" y="307865"/>
                  </a:lnTo>
                  <a:lnTo>
                    <a:pt x="105813" y="337343"/>
                  </a:lnTo>
                  <a:lnTo>
                    <a:pt x="71954" y="347980"/>
                  </a:lnTo>
                  <a:lnTo>
                    <a:pt x="36085" y="349662"/>
                  </a:lnTo>
                  <a:lnTo>
                    <a:pt x="9987" y="340252"/>
                  </a:lnTo>
                  <a:lnTo>
                    <a:pt x="3332" y="330431"/>
                  </a:lnTo>
                  <a:lnTo>
                    <a:pt x="0" y="303267"/>
                  </a:lnTo>
                  <a:lnTo>
                    <a:pt x="7660" y="279007"/>
                  </a:lnTo>
                  <a:lnTo>
                    <a:pt x="13969" y="268272"/>
                  </a:lnTo>
                  <a:lnTo>
                    <a:pt x="37228" y="252281"/>
                  </a:lnTo>
                  <a:lnTo>
                    <a:pt x="67879" y="241620"/>
                  </a:lnTo>
                  <a:lnTo>
                    <a:pt x="101814" y="236882"/>
                  </a:lnTo>
                  <a:lnTo>
                    <a:pt x="133147" y="242901"/>
                  </a:lnTo>
                  <a:lnTo>
                    <a:pt x="172419" y="263420"/>
                  </a:lnTo>
                  <a:lnTo>
                    <a:pt x="203353" y="292859"/>
                  </a:lnTo>
                  <a:lnTo>
                    <a:pt x="227753" y="330528"/>
                  </a:lnTo>
                  <a:lnTo>
                    <a:pt x="245965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582295" y="8647055"/>
              <a:ext cx="158185" cy="699272"/>
            </a:xfrm>
            <a:custGeom>
              <a:avLst/>
              <a:gdLst/>
              <a:ahLst/>
              <a:cxnLst/>
              <a:rect l="0" t="0" r="0" b="0"/>
              <a:pathLst>
                <a:path w="158185" h="699272">
                  <a:moveTo>
                    <a:pt x="0" y="0"/>
                  </a:moveTo>
                  <a:lnTo>
                    <a:pt x="45250" y="48297"/>
                  </a:lnTo>
                  <a:lnTo>
                    <a:pt x="79743" y="103354"/>
                  </a:lnTo>
                  <a:lnTo>
                    <a:pt x="103717" y="163226"/>
                  </a:lnTo>
                  <a:lnTo>
                    <a:pt x="118415" y="214251"/>
                  </a:lnTo>
                  <a:lnTo>
                    <a:pt x="137029" y="277273"/>
                  </a:lnTo>
                  <a:lnTo>
                    <a:pt x="146736" y="329971"/>
                  </a:lnTo>
                  <a:lnTo>
                    <a:pt x="153674" y="384181"/>
                  </a:lnTo>
                  <a:lnTo>
                    <a:pt x="158184" y="419072"/>
                  </a:lnTo>
                  <a:lnTo>
                    <a:pt x="153681" y="465934"/>
                  </a:lnTo>
                  <a:lnTo>
                    <a:pt x="150146" y="516212"/>
                  </a:lnTo>
                  <a:lnTo>
                    <a:pt x="136075" y="574920"/>
                  </a:lnTo>
                  <a:lnTo>
                    <a:pt x="118625" y="630528"/>
                  </a:lnTo>
                  <a:lnTo>
                    <a:pt x="89161" y="687058"/>
                  </a:lnTo>
                  <a:lnTo>
                    <a:pt x="82267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7773988" y="8584931"/>
              <a:ext cx="164799" cy="270248"/>
            </a:xfrm>
            <a:custGeom>
              <a:avLst/>
              <a:gdLst/>
              <a:ahLst/>
              <a:cxnLst/>
              <a:rect l="0" t="0" r="0" b="0"/>
              <a:pathLst>
                <a:path w="164799" h="270248">
                  <a:moveTo>
                    <a:pt x="27685" y="7279"/>
                  </a:moveTo>
                  <a:lnTo>
                    <a:pt x="49522" y="0"/>
                  </a:lnTo>
                  <a:lnTo>
                    <a:pt x="72431" y="489"/>
                  </a:lnTo>
                  <a:lnTo>
                    <a:pt x="84938" y="2752"/>
                  </a:lnTo>
                  <a:lnTo>
                    <a:pt x="106960" y="17455"/>
                  </a:lnTo>
                  <a:lnTo>
                    <a:pt x="125381" y="40747"/>
                  </a:lnTo>
                  <a:lnTo>
                    <a:pt x="142792" y="88122"/>
                  </a:lnTo>
                  <a:lnTo>
                    <a:pt x="147105" y="140753"/>
                  </a:lnTo>
                  <a:lnTo>
                    <a:pt x="142715" y="176798"/>
                  </a:lnTo>
                  <a:lnTo>
                    <a:pt x="127561" y="205005"/>
                  </a:lnTo>
                  <a:lnTo>
                    <a:pt x="80591" y="247941"/>
                  </a:lnTo>
                  <a:lnTo>
                    <a:pt x="40823" y="269190"/>
                  </a:lnTo>
                  <a:lnTo>
                    <a:pt x="28826" y="270247"/>
                  </a:lnTo>
                  <a:lnTo>
                    <a:pt x="7373" y="263297"/>
                  </a:lnTo>
                  <a:lnTo>
                    <a:pt x="1956" y="254131"/>
                  </a:lnTo>
                  <a:lnTo>
                    <a:pt x="0" y="227696"/>
                  </a:lnTo>
                  <a:lnTo>
                    <a:pt x="8271" y="203760"/>
                  </a:lnTo>
                  <a:lnTo>
                    <a:pt x="14743" y="193111"/>
                  </a:lnTo>
                  <a:lnTo>
                    <a:pt x="34121" y="177216"/>
                  </a:lnTo>
                  <a:lnTo>
                    <a:pt x="45687" y="170845"/>
                  </a:lnTo>
                  <a:lnTo>
                    <a:pt x="70726" y="167828"/>
                  </a:lnTo>
                  <a:lnTo>
                    <a:pt x="97089" y="173089"/>
                  </a:lnTo>
                  <a:lnTo>
                    <a:pt x="124041" y="185584"/>
                  </a:lnTo>
                  <a:lnTo>
                    <a:pt x="143129" y="201294"/>
                  </a:lnTo>
                  <a:lnTo>
                    <a:pt x="164798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8227568" y="8715611"/>
              <a:ext cx="26576" cy="425048"/>
            </a:xfrm>
            <a:custGeom>
              <a:avLst/>
              <a:gdLst/>
              <a:ahLst/>
              <a:cxnLst/>
              <a:rect l="0" t="0" r="0" b="0"/>
              <a:pathLst>
                <a:path w="26576" h="425048">
                  <a:moveTo>
                    <a:pt x="12864" y="0"/>
                  </a:moveTo>
                  <a:lnTo>
                    <a:pt x="11341" y="45309"/>
                  </a:lnTo>
                  <a:lnTo>
                    <a:pt x="3441" y="104494"/>
                  </a:lnTo>
                  <a:lnTo>
                    <a:pt x="1059" y="148006"/>
                  </a:lnTo>
                  <a:lnTo>
                    <a:pt x="0" y="196798"/>
                  </a:lnTo>
                  <a:lnTo>
                    <a:pt x="1053" y="247430"/>
                  </a:lnTo>
                  <a:lnTo>
                    <a:pt x="6599" y="295324"/>
                  </a:lnTo>
                  <a:lnTo>
                    <a:pt x="11008" y="357834"/>
                  </a:lnTo>
                  <a:lnTo>
                    <a:pt x="16102" y="388065"/>
                  </a:lnTo>
                  <a:lnTo>
                    <a:pt x="26575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8158165" y="8893856"/>
              <a:ext cx="219380" cy="13713"/>
            </a:xfrm>
            <a:custGeom>
              <a:avLst/>
              <a:gdLst/>
              <a:ahLst/>
              <a:cxnLst/>
              <a:rect l="0" t="0" r="0" b="0"/>
              <a:pathLst>
                <a:path w="219380" h="13713">
                  <a:moveTo>
                    <a:pt x="0" y="13712"/>
                  </a:moveTo>
                  <a:lnTo>
                    <a:pt x="59660" y="2859"/>
                  </a:lnTo>
                  <a:lnTo>
                    <a:pt x="115179" y="848"/>
                  </a:lnTo>
                  <a:lnTo>
                    <a:pt x="171747" y="252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8487234" y="8722692"/>
              <a:ext cx="164476" cy="459100"/>
            </a:xfrm>
            <a:custGeom>
              <a:avLst/>
              <a:gdLst/>
              <a:ahLst/>
              <a:cxnLst/>
              <a:rect l="0" t="0" r="0" b="0"/>
              <a:pathLst>
                <a:path w="164476" h="459100">
                  <a:moveTo>
                    <a:pt x="0" y="20341"/>
                  </a:moveTo>
                  <a:lnTo>
                    <a:pt x="52869" y="5426"/>
                  </a:lnTo>
                  <a:lnTo>
                    <a:pt x="89006" y="0"/>
                  </a:lnTo>
                  <a:lnTo>
                    <a:pt x="120302" y="2668"/>
                  </a:lnTo>
                  <a:lnTo>
                    <a:pt x="145383" y="12994"/>
                  </a:lnTo>
                  <a:lnTo>
                    <a:pt x="156338" y="20013"/>
                  </a:lnTo>
                  <a:lnTo>
                    <a:pt x="162117" y="29264"/>
                  </a:lnTo>
                  <a:lnTo>
                    <a:pt x="164475" y="51729"/>
                  </a:lnTo>
                  <a:lnTo>
                    <a:pt x="144153" y="112815"/>
                  </a:lnTo>
                  <a:lnTo>
                    <a:pt x="123888" y="174535"/>
                  </a:lnTo>
                  <a:lnTo>
                    <a:pt x="109833" y="227007"/>
                  </a:lnTo>
                  <a:lnTo>
                    <a:pt x="96021" y="281150"/>
                  </a:lnTo>
                  <a:lnTo>
                    <a:pt x="82279" y="335787"/>
                  </a:lnTo>
                  <a:lnTo>
                    <a:pt x="68559" y="386507"/>
                  </a:lnTo>
                  <a:lnTo>
                    <a:pt x="58908" y="426419"/>
                  </a:lnTo>
                  <a:lnTo>
                    <a:pt x="54845" y="4590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402213" y="9339047"/>
            <a:ext cx="2504638" cy="692840"/>
            <a:chOff x="5402213" y="9339047"/>
            <a:chExt cx="2504638" cy="692840"/>
          </a:xfrm>
        </p:grpSpPr>
        <p:sp>
          <p:nvSpPr>
            <p:cNvPr id="282" name="Freeform 281"/>
            <p:cNvSpPr/>
            <p:nvPr/>
          </p:nvSpPr>
          <p:spPr>
            <a:xfrm>
              <a:off x="5402213" y="9512067"/>
              <a:ext cx="226740" cy="519820"/>
            </a:xfrm>
            <a:custGeom>
              <a:avLst/>
              <a:gdLst/>
              <a:ahLst/>
              <a:cxnLst/>
              <a:rect l="0" t="0" r="0" b="0"/>
              <a:pathLst>
                <a:path w="226740" h="519820">
                  <a:moveTo>
                    <a:pt x="219380" y="67350"/>
                  </a:moveTo>
                  <a:lnTo>
                    <a:pt x="159759" y="11791"/>
                  </a:lnTo>
                  <a:lnTo>
                    <a:pt x="147640" y="2888"/>
                  </a:lnTo>
                  <a:lnTo>
                    <a:pt x="136513" y="0"/>
                  </a:lnTo>
                  <a:lnTo>
                    <a:pt x="126049" y="1121"/>
                  </a:lnTo>
                  <a:lnTo>
                    <a:pt x="116025" y="4916"/>
                  </a:lnTo>
                  <a:lnTo>
                    <a:pt x="107820" y="13539"/>
                  </a:lnTo>
                  <a:lnTo>
                    <a:pt x="83704" y="67103"/>
                  </a:lnTo>
                  <a:lnTo>
                    <a:pt x="75288" y="97709"/>
                  </a:lnTo>
                  <a:lnTo>
                    <a:pt x="69027" y="159289"/>
                  </a:lnTo>
                  <a:lnTo>
                    <a:pt x="62164" y="208761"/>
                  </a:lnTo>
                  <a:lnTo>
                    <a:pt x="58098" y="257155"/>
                  </a:lnTo>
                  <a:lnTo>
                    <a:pt x="54767" y="302531"/>
                  </a:lnTo>
                  <a:lnTo>
                    <a:pt x="48209" y="343011"/>
                  </a:lnTo>
                  <a:lnTo>
                    <a:pt x="45850" y="348626"/>
                  </a:lnTo>
                  <a:lnTo>
                    <a:pt x="44278" y="344752"/>
                  </a:lnTo>
                  <a:lnTo>
                    <a:pt x="43230" y="334551"/>
                  </a:lnTo>
                  <a:lnTo>
                    <a:pt x="50191" y="311030"/>
                  </a:lnTo>
                  <a:lnTo>
                    <a:pt x="64964" y="286865"/>
                  </a:lnTo>
                  <a:lnTo>
                    <a:pt x="86765" y="265969"/>
                  </a:lnTo>
                  <a:lnTo>
                    <a:pt x="115751" y="254650"/>
                  </a:lnTo>
                  <a:lnTo>
                    <a:pt x="147424" y="251142"/>
                  </a:lnTo>
                  <a:lnTo>
                    <a:pt x="176735" y="254662"/>
                  </a:lnTo>
                  <a:lnTo>
                    <a:pt x="200934" y="265367"/>
                  </a:lnTo>
                  <a:lnTo>
                    <a:pt x="211653" y="272488"/>
                  </a:lnTo>
                  <a:lnTo>
                    <a:pt x="218799" y="284852"/>
                  </a:lnTo>
                  <a:lnTo>
                    <a:pt x="226739" y="318903"/>
                  </a:lnTo>
                  <a:lnTo>
                    <a:pt x="223930" y="373620"/>
                  </a:lnTo>
                  <a:lnTo>
                    <a:pt x="209214" y="406090"/>
                  </a:lnTo>
                  <a:lnTo>
                    <a:pt x="162527" y="464176"/>
                  </a:lnTo>
                  <a:lnTo>
                    <a:pt x="132158" y="483917"/>
                  </a:lnTo>
                  <a:lnTo>
                    <a:pt x="70286" y="509003"/>
                  </a:lnTo>
                  <a:lnTo>
                    <a:pt x="41903" y="515012"/>
                  </a:lnTo>
                  <a:lnTo>
                    <a:pt x="0" y="5198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5813549" y="9675395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45310" y="0"/>
                  </a:lnTo>
                  <a:lnTo>
                    <a:pt x="102971" y="0"/>
                  </a:lnTo>
                  <a:lnTo>
                    <a:pt x="156281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5868394" y="9798796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45309" y="0"/>
                  </a:lnTo>
                  <a:lnTo>
                    <a:pt x="105718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6223900" y="9569517"/>
              <a:ext cx="228803" cy="297835"/>
            </a:xfrm>
            <a:custGeom>
              <a:avLst/>
              <a:gdLst/>
              <a:ahLst/>
              <a:cxnLst/>
              <a:rect l="0" t="0" r="0" b="0"/>
              <a:pathLst>
                <a:path w="228803" h="297835">
                  <a:moveTo>
                    <a:pt x="192942" y="23611"/>
                  </a:moveTo>
                  <a:lnTo>
                    <a:pt x="171106" y="9053"/>
                  </a:lnTo>
                  <a:lnTo>
                    <a:pt x="128411" y="0"/>
                  </a:lnTo>
                  <a:lnTo>
                    <a:pt x="102815" y="6007"/>
                  </a:lnTo>
                  <a:lnTo>
                    <a:pt x="91724" y="11875"/>
                  </a:lnTo>
                  <a:lnTo>
                    <a:pt x="61556" y="49249"/>
                  </a:lnTo>
                  <a:lnTo>
                    <a:pt x="33320" y="106196"/>
                  </a:lnTo>
                  <a:lnTo>
                    <a:pt x="14849" y="149184"/>
                  </a:lnTo>
                  <a:lnTo>
                    <a:pt x="1053" y="193681"/>
                  </a:lnTo>
                  <a:lnTo>
                    <a:pt x="0" y="238849"/>
                  </a:lnTo>
                  <a:lnTo>
                    <a:pt x="8673" y="272126"/>
                  </a:lnTo>
                  <a:lnTo>
                    <a:pt x="15251" y="285267"/>
                  </a:lnTo>
                  <a:lnTo>
                    <a:pt x="24207" y="292503"/>
                  </a:lnTo>
                  <a:lnTo>
                    <a:pt x="34748" y="295803"/>
                  </a:lnTo>
                  <a:lnTo>
                    <a:pt x="46346" y="296480"/>
                  </a:lnTo>
                  <a:lnTo>
                    <a:pt x="71420" y="289108"/>
                  </a:lnTo>
                  <a:lnTo>
                    <a:pt x="96275" y="274151"/>
                  </a:lnTo>
                  <a:lnTo>
                    <a:pt x="127398" y="238511"/>
                  </a:lnTo>
                  <a:lnTo>
                    <a:pt x="155917" y="190035"/>
                  </a:lnTo>
                  <a:lnTo>
                    <a:pt x="183664" y="137077"/>
                  </a:lnTo>
                  <a:lnTo>
                    <a:pt x="209660" y="82791"/>
                  </a:lnTo>
                  <a:lnTo>
                    <a:pt x="222209" y="46358"/>
                  </a:lnTo>
                  <a:lnTo>
                    <a:pt x="226165" y="43347"/>
                  </a:lnTo>
                  <a:lnTo>
                    <a:pt x="228802" y="50479"/>
                  </a:lnTo>
                  <a:lnTo>
                    <a:pt x="228451" y="100128"/>
                  </a:lnTo>
                  <a:lnTo>
                    <a:pt x="218698" y="163082"/>
                  </a:lnTo>
                  <a:lnTo>
                    <a:pt x="212007" y="207475"/>
                  </a:lnTo>
                  <a:lnTo>
                    <a:pt x="208240" y="267676"/>
                  </a:lnTo>
                  <a:lnTo>
                    <a:pt x="206654" y="297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6554308" y="9360037"/>
              <a:ext cx="95626" cy="589583"/>
            </a:xfrm>
            <a:custGeom>
              <a:avLst/>
              <a:gdLst/>
              <a:ahLst/>
              <a:cxnLst/>
              <a:rect l="0" t="0" r="0" b="0"/>
              <a:pathLst>
                <a:path w="95626" h="589583">
                  <a:moveTo>
                    <a:pt x="54491" y="0"/>
                  </a:moveTo>
                  <a:lnTo>
                    <a:pt x="39576" y="52870"/>
                  </a:lnTo>
                  <a:lnTo>
                    <a:pt x="26713" y="109105"/>
                  </a:lnTo>
                  <a:lnTo>
                    <a:pt x="13252" y="164361"/>
                  </a:lnTo>
                  <a:lnTo>
                    <a:pt x="3678" y="219329"/>
                  </a:lnTo>
                  <a:lnTo>
                    <a:pt x="841" y="274210"/>
                  </a:lnTo>
                  <a:lnTo>
                    <a:pt x="0" y="329065"/>
                  </a:lnTo>
                  <a:lnTo>
                    <a:pt x="3814" y="392038"/>
                  </a:lnTo>
                  <a:lnTo>
                    <a:pt x="12163" y="439322"/>
                  </a:lnTo>
                  <a:lnTo>
                    <a:pt x="33994" y="500203"/>
                  </a:lnTo>
                  <a:lnTo>
                    <a:pt x="59760" y="552266"/>
                  </a:lnTo>
                  <a:lnTo>
                    <a:pt x="95625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6704778" y="9517293"/>
              <a:ext cx="127076" cy="377482"/>
            </a:xfrm>
            <a:custGeom>
              <a:avLst/>
              <a:gdLst/>
              <a:ahLst/>
              <a:cxnLst/>
              <a:rect l="0" t="0" r="0" b="0"/>
              <a:pathLst>
                <a:path w="127076" h="377482">
                  <a:moveTo>
                    <a:pt x="0" y="7279"/>
                  </a:moveTo>
                  <a:lnTo>
                    <a:pt x="21835" y="0"/>
                  </a:lnTo>
                  <a:lnTo>
                    <a:pt x="44743" y="4552"/>
                  </a:lnTo>
                  <a:lnTo>
                    <a:pt x="57251" y="10032"/>
                  </a:lnTo>
                  <a:lnTo>
                    <a:pt x="75211" y="28307"/>
                  </a:lnTo>
                  <a:lnTo>
                    <a:pt x="82133" y="39579"/>
                  </a:lnTo>
                  <a:lnTo>
                    <a:pt x="83701" y="51665"/>
                  </a:lnTo>
                  <a:lnTo>
                    <a:pt x="77319" y="77279"/>
                  </a:lnTo>
                  <a:lnTo>
                    <a:pt x="56594" y="110117"/>
                  </a:lnTo>
                  <a:lnTo>
                    <a:pt x="56011" y="118495"/>
                  </a:lnTo>
                  <a:lnTo>
                    <a:pt x="60192" y="125603"/>
                  </a:lnTo>
                  <a:lnTo>
                    <a:pt x="109152" y="165333"/>
                  </a:lnTo>
                  <a:lnTo>
                    <a:pt x="123670" y="188739"/>
                  </a:lnTo>
                  <a:lnTo>
                    <a:pt x="127075" y="222500"/>
                  </a:lnTo>
                  <a:lnTo>
                    <a:pt x="121987" y="259850"/>
                  </a:lnTo>
                  <a:lnTo>
                    <a:pt x="100469" y="306572"/>
                  </a:lnTo>
                  <a:lnTo>
                    <a:pt x="65823" y="346315"/>
                  </a:lnTo>
                  <a:lnTo>
                    <a:pt x="13710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6869312" y="9428593"/>
              <a:ext cx="133998" cy="562161"/>
            </a:xfrm>
            <a:custGeom>
              <a:avLst/>
              <a:gdLst/>
              <a:ahLst/>
              <a:cxnLst/>
              <a:rect l="0" t="0" r="0" b="0"/>
              <a:pathLst>
                <a:path w="133998" h="562161">
                  <a:moveTo>
                    <a:pt x="0" y="0"/>
                  </a:moveTo>
                  <a:lnTo>
                    <a:pt x="31316" y="12470"/>
                  </a:lnTo>
                  <a:lnTo>
                    <a:pt x="49973" y="26363"/>
                  </a:lnTo>
                  <a:lnTo>
                    <a:pt x="84887" y="73151"/>
                  </a:lnTo>
                  <a:lnTo>
                    <a:pt x="109619" y="120700"/>
                  </a:lnTo>
                  <a:lnTo>
                    <a:pt x="121339" y="161811"/>
                  </a:lnTo>
                  <a:lnTo>
                    <a:pt x="130102" y="212075"/>
                  </a:lnTo>
                  <a:lnTo>
                    <a:pt x="133997" y="269962"/>
                  </a:lnTo>
                  <a:lnTo>
                    <a:pt x="131665" y="331237"/>
                  </a:lnTo>
                  <a:lnTo>
                    <a:pt x="125550" y="387924"/>
                  </a:lnTo>
                  <a:lnTo>
                    <a:pt x="112019" y="445533"/>
                  </a:lnTo>
                  <a:lnTo>
                    <a:pt x="84984" y="505945"/>
                  </a:lnTo>
                  <a:lnTo>
                    <a:pt x="68556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7082763" y="9339047"/>
              <a:ext cx="110466" cy="267792"/>
            </a:xfrm>
            <a:custGeom>
              <a:avLst/>
              <a:gdLst/>
              <a:ahLst/>
              <a:cxnLst/>
              <a:rect l="0" t="0" r="0" b="0"/>
              <a:pathLst>
                <a:path w="110466" h="267792">
                  <a:moveTo>
                    <a:pt x="19639" y="7279"/>
                  </a:moveTo>
                  <a:lnTo>
                    <a:pt x="41476" y="0"/>
                  </a:lnTo>
                  <a:lnTo>
                    <a:pt x="50955" y="903"/>
                  </a:lnTo>
                  <a:lnTo>
                    <a:pt x="69614" y="10031"/>
                  </a:lnTo>
                  <a:lnTo>
                    <a:pt x="97248" y="39579"/>
                  </a:lnTo>
                  <a:lnTo>
                    <a:pt x="107453" y="68354"/>
                  </a:lnTo>
                  <a:lnTo>
                    <a:pt x="110465" y="101456"/>
                  </a:lnTo>
                  <a:lnTo>
                    <a:pt x="102073" y="154352"/>
                  </a:lnTo>
                  <a:lnTo>
                    <a:pt x="88777" y="190460"/>
                  </a:lnTo>
                  <a:lnTo>
                    <a:pt x="68649" y="218695"/>
                  </a:lnTo>
                  <a:lnTo>
                    <a:pt x="56883" y="230491"/>
                  </a:lnTo>
                  <a:lnTo>
                    <a:pt x="44468" y="236831"/>
                  </a:lnTo>
                  <a:lnTo>
                    <a:pt x="18486" y="239812"/>
                  </a:lnTo>
                  <a:lnTo>
                    <a:pt x="9730" y="233904"/>
                  </a:lnTo>
                  <a:lnTo>
                    <a:pt x="3892" y="223872"/>
                  </a:lnTo>
                  <a:lnTo>
                    <a:pt x="0" y="211089"/>
                  </a:lnTo>
                  <a:lnTo>
                    <a:pt x="3801" y="184699"/>
                  </a:lnTo>
                  <a:lnTo>
                    <a:pt x="9080" y="171263"/>
                  </a:lnTo>
                  <a:lnTo>
                    <a:pt x="27134" y="152271"/>
                  </a:lnTo>
                  <a:lnTo>
                    <a:pt x="38347" y="145074"/>
                  </a:lnTo>
                  <a:lnTo>
                    <a:pt x="62994" y="141140"/>
                  </a:lnTo>
                  <a:lnTo>
                    <a:pt x="75965" y="142224"/>
                  </a:lnTo>
                  <a:lnTo>
                    <a:pt x="86136" y="147517"/>
                  </a:lnTo>
                  <a:lnTo>
                    <a:pt x="101499" y="165585"/>
                  </a:lnTo>
                  <a:lnTo>
                    <a:pt x="105280" y="192914"/>
                  </a:lnTo>
                  <a:lnTo>
                    <a:pt x="102906" y="234434"/>
                  </a:lnTo>
                  <a:lnTo>
                    <a:pt x="101906" y="2677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7417760" y="9524572"/>
              <a:ext cx="10919" cy="301647"/>
            </a:xfrm>
            <a:custGeom>
              <a:avLst/>
              <a:gdLst/>
              <a:ahLst/>
              <a:cxnLst/>
              <a:rect l="0" t="0" r="0" b="0"/>
              <a:pathLst>
                <a:path w="10919" h="301647">
                  <a:moveTo>
                    <a:pt x="0" y="0"/>
                  </a:moveTo>
                  <a:lnTo>
                    <a:pt x="1524" y="53208"/>
                  </a:lnTo>
                  <a:lnTo>
                    <a:pt x="9423" y="107511"/>
                  </a:lnTo>
                  <a:lnTo>
                    <a:pt x="10918" y="169644"/>
                  </a:lnTo>
                  <a:lnTo>
                    <a:pt x="3912" y="227326"/>
                  </a:lnTo>
                  <a:lnTo>
                    <a:pt x="772" y="285159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7321782" y="9641344"/>
              <a:ext cx="233091" cy="20340"/>
            </a:xfrm>
            <a:custGeom>
              <a:avLst/>
              <a:gdLst/>
              <a:ahLst/>
              <a:cxnLst/>
              <a:rect l="0" t="0" r="0" b="0"/>
              <a:pathLst>
                <a:path w="233091" h="20340">
                  <a:moveTo>
                    <a:pt x="0" y="20339"/>
                  </a:moveTo>
                  <a:lnTo>
                    <a:pt x="48806" y="5425"/>
                  </a:lnTo>
                  <a:lnTo>
                    <a:pt x="79583" y="0"/>
                  </a:lnTo>
                  <a:lnTo>
                    <a:pt x="140644" y="4867"/>
                  </a:lnTo>
                  <a:lnTo>
                    <a:pt x="203657" y="13559"/>
                  </a:lnTo>
                  <a:lnTo>
                    <a:pt x="233090" y="203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7691984" y="9406982"/>
              <a:ext cx="214867" cy="528926"/>
            </a:xfrm>
            <a:custGeom>
              <a:avLst/>
              <a:gdLst/>
              <a:ahLst/>
              <a:cxnLst/>
              <a:rect l="0" t="0" r="0" b="0"/>
              <a:pathLst>
                <a:path w="214867" h="528926">
                  <a:moveTo>
                    <a:pt x="0" y="7900"/>
                  </a:moveTo>
                  <a:lnTo>
                    <a:pt x="45309" y="6376"/>
                  </a:lnTo>
                  <a:lnTo>
                    <a:pt x="102971" y="0"/>
                  </a:lnTo>
                  <a:lnTo>
                    <a:pt x="159327" y="6405"/>
                  </a:lnTo>
                  <a:lnTo>
                    <a:pt x="196245" y="13838"/>
                  </a:lnTo>
                  <a:lnTo>
                    <a:pt x="207003" y="21000"/>
                  </a:lnTo>
                  <a:lnTo>
                    <a:pt x="212652" y="30344"/>
                  </a:lnTo>
                  <a:lnTo>
                    <a:pt x="214866" y="52915"/>
                  </a:lnTo>
                  <a:lnTo>
                    <a:pt x="203874" y="108708"/>
                  </a:lnTo>
                  <a:lnTo>
                    <a:pt x="187362" y="164217"/>
                  </a:lnTo>
                  <a:lnTo>
                    <a:pt x="167236" y="220781"/>
                  </a:lnTo>
                  <a:lnTo>
                    <a:pt x="147561" y="274613"/>
                  </a:lnTo>
                  <a:lnTo>
                    <a:pt x="126497" y="330681"/>
                  </a:lnTo>
                  <a:lnTo>
                    <a:pt x="105732" y="390572"/>
                  </a:lnTo>
                  <a:lnTo>
                    <a:pt x="84311" y="447137"/>
                  </a:lnTo>
                  <a:lnTo>
                    <a:pt x="62245" y="508030"/>
                  </a:lnTo>
                  <a:lnTo>
                    <a:pt x="54845" y="52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385791" y="10048633"/>
            <a:ext cx="2032049" cy="600258"/>
            <a:chOff x="5385791" y="10048633"/>
            <a:chExt cx="2032049" cy="600258"/>
          </a:xfrm>
        </p:grpSpPr>
        <p:sp>
          <p:nvSpPr>
            <p:cNvPr id="294" name="Freeform 293"/>
            <p:cNvSpPr/>
            <p:nvPr/>
          </p:nvSpPr>
          <p:spPr>
            <a:xfrm>
              <a:off x="5385791" y="10194930"/>
              <a:ext cx="236906" cy="453961"/>
            </a:xfrm>
            <a:custGeom>
              <a:avLst/>
              <a:gdLst/>
              <a:ahLst/>
              <a:cxnLst/>
              <a:rect l="0" t="0" r="0" b="0"/>
              <a:pathLst>
                <a:path w="236906" h="453961">
                  <a:moveTo>
                    <a:pt x="180957" y="42624"/>
                  </a:moveTo>
                  <a:lnTo>
                    <a:pt x="130984" y="4456"/>
                  </a:lnTo>
                  <a:lnTo>
                    <a:pt x="120219" y="421"/>
                  </a:lnTo>
                  <a:lnTo>
                    <a:pt x="96071" y="0"/>
                  </a:lnTo>
                  <a:lnTo>
                    <a:pt x="86279" y="8114"/>
                  </a:lnTo>
                  <a:lnTo>
                    <a:pt x="71338" y="37443"/>
                  </a:lnTo>
                  <a:lnTo>
                    <a:pt x="54360" y="96780"/>
                  </a:lnTo>
                  <a:lnTo>
                    <a:pt x="39682" y="155325"/>
                  </a:lnTo>
                  <a:lnTo>
                    <a:pt x="19550" y="217233"/>
                  </a:lnTo>
                  <a:lnTo>
                    <a:pt x="4609" y="240074"/>
                  </a:lnTo>
                  <a:lnTo>
                    <a:pt x="929" y="241290"/>
                  </a:lnTo>
                  <a:lnTo>
                    <a:pt x="0" y="236007"/>
                  </a:lnTo>
                  <a:lnTo>
                    <a:pt x="903" y="226390"/>
                  </a:lnTo>
                  <a:lnTo>
                    <a:pt x="10033" y="207581"/>
                  </a:lnTo>
                  <a:lnTo>
                    <a:pt x="50903" y="161510"/>
                  </a:lnTo>
                  <a:lnTo>
                    <a:pt x="74404" y="143198"/>
                  </a:lnTo>
                  <a:lnTo>
                    <a:pt x="104146" y="137090"/>
                  </a:lnTo>
                  <a:lnTo>
                    <a:pt x="165615" y="145582"/>
                  </a:lnTo>
                  <a:lnTo>
                    <a:pt x="200617" y="164876"/>
                  </a:lnTo>
                  <a:lnTo>
                    <a:pt x="230286" y="197170"/>
                  </a:lnTo>
                  <a:lnTo>
                    <a:pt x="236905" y="230649"/>
                  </a:lnTo>
                  <a:lnTo>
                    <a:pt x="233245" y="269396"/>
                  </a:lnTo>
                  <a:lnTo>
                    <a:pt x="214054" y="323947"/>
                  </a:lnTo>
                  <a:lnTo>
                    <a:pt x="197698" y="355043"/>
                  </a:lnTo>
                  <a:lnTo>
                    <a:pt x="172147" y="380035"/>
                  </a:lnTo>
                  <a:lnTo>
                    <a:pt x="113369" y="420907"/>
                  </a:lnTo>
                  <a:lnTo>
                    <a:pt x="59270" y="445851"/>
                  </a:lnTo>
                  <a:lnTo>
                    <a:pt x="16422" y="4539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758705" y="10278687"/>
              <a:ext cx="123401" cy="54846"/>
            </a:xfrm>
            <a:custGeom>
              <a:avLst/>
              <a:gdLst/>
              <a:ahLst/>
              <a:cxnLst/>
              <a:rect l="0" t="0" r="0" b="0"/>
              <a:pathLst>
                <a:path w="123401" h="54846">
                  <a:moveTo>
                    <a:pt x="0" y="0"/>
                  </a:moveTo>
                  <a:lnTo>
                    <a:pt x="57252" y="30891"/>
                  </a:lnTo>
                  <a:lnTo>
                    <a:pt x="111530" y="50638"/>
                  </a:lnTo>
                  <a:lnTo>
                    <a:pt x="123400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786127" y="10388377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0"/>
                  </a:moveTo>
                  <a:lnTo>
                    <a:pt x="14558" y="14558"/>
                  </a:lnTo>
                  <a:lnTo>
                    <a:pt x="37955" y="21705"/>
                  </a:lnTo>
                  <a:lnTo>
                    <a:pt x="85388" y="25728"/>
                  </a:lnTo>
                  <a:lnTo>
                    <a:pt x="13711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6077015" y="10245825"/>
              <a:ext cx="257561" cy="306545"/>
            </a:xfrm>
            <a:custGeom>
              <a:avLst/>
              <a:gdLst/>
              <a:ahLst/>
              <a:cxnLst/>
              <a:rect l="0" t="0" r="0" b="0"/>
              <a:pathLst>
                <a:path w="257561" h="306545">
                  <a:moveTo>
                    <a:pt x="257560" y="46574"/>
                  </a:moveTo>
                  <a:lnTo>
                    <a:pt x="234144" y="26205"/>
                  </a:lnTo>
                  <a:lnTo>
                    <a:pt x="174015" y="1197"/>
                  </a:lnTo>
                  <a:lnTo>
                    <a:pt x="147302" y="0"/>
                  </a:lnTo>
                  <a:lnTo>
                    <a:pt x="133780" y="1814"/>
                  </a:lnTo>
                  <a:lnTo>
                    <a:pt x="110631" y="16016"/>
                  </a:lnTo>
                  <a:lnTo>
                    <a:pt x="61546" y="69013"/>
                  </a:lnTo>
                  <a:lnTo>
                    <a:pt x="35286" y="121948"/>
                  </a:lnTo>
                  <a:lnTo>
                    <a:pt x="17179" y="169456"/>
                  </a:lnTo>
                  <a:lnTo>
                    <a:pt x="3689" y="221449"/>
                  </a:lnTo>
                  <a:lnTo>
                    <a:pt x="0" y="257346"/>
                  </a:lnTo>
                  <a:lnTo>
                    <a:pt x="3586" y="272403"/>
                  </a:lnTo>
                  <a:lnTo>
                    <a:pt x="19759" y="297258"/>
                  </a:lnTo>
                  <a:lnTo>
                    <a:pt x="30470" y="303581"/>
                  </a:lnTo>
                  <a:lnTo>
                    <a:pt x="54558" y="306544"/>
                  </a:lnTo>
                  <a:lnTo>
                    <a:pt x="80499" y="294658"/>
                  </a:lnTo>
                  <a:lnTo>
                    <a:pt x="134393" y="257066"/>
                  </a:lnTo>
                  <a:lnTo>
                    <a:pt x="168083" y="214907"/>
                  </a:lnTo>
                  <a:lnTo>
                    <a:pt x="197342" y="155491"/>
                  </a:lnTo>
                  <a:lnTo>
                    <a:pt x="220590" y="105929"/>
                  </a:lnTo>
                  <a:lnTo>
                    <a:pt x="242866" y="47465"/>
                  </a:lnTo>
                  <a:lnTo>
                    <a:pt x="247764" y="33457"/>
                  </a:lnTo>
                  <a:lnTo>
                    <a:pt x="251029" y="30212"/>
                  </a:lnTo>
                  <a:lnTo>
                    <a:pt x="253206" y="34143"/>
                  </a:lnTo>
                  <a:lnTo>
                    <a:pt x="256700" y="84237"/>
                  </a:lnTo>
                  <a:lnTo>
                    <a:pt x="250026" y="142370"/>
                  </a:lnTo>
                  <a:lnTo>
                    <a:pt x="245680" y="200559"/>
                  </a:lnTo>
                  <a:lnTo>
                    <a:pt x="234787" y="259299"/>
                  </a:lnTo>
                  <a:lnTo>
                    <a:pt x="230138" y="279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495482" y="10085742"/>
              <a:ext cx="201139" cy="384904"/>
            </a:xfrm>
            <a:custGeom>
              <a:avLst/>
              <a:gdLst/>
              <a:ahLst/>
              <a:cxnLst/>
              <a:rect l="0" t="0" r="0" b="0"/>
              <a:pathLst>
                <a:path w="201139" h="384904">
                  <a:moveTo>
                    <a:pt x="195584" y="83256"/>
                  </a:moveTo>
                  <a:lnTo>
                    <a:pt x="183114" y="51940"/>
                  </a:lnTo>
                  <a:lnTo>
                    <a:pt x="144269" y="5648"/>
                  </a:lnTo>
                  <a:lnTo>
                    <a:pt x="133952" y="1049"/>
                  </a:lnTo>
                  <a:lnTo>
                    <a:pt x="110301" y="0"/>
                  </a:lnTo>
                  <a:lnTo>
                    <a:pt x="99119" y="4899"/>
                  </a:lnTo>
                  <a:lnTo>
                    <a:pt x="67300" y="35156"/>
                  </a:lnTo>
                  <a:lnTo>
                    <a:pt x="24499" y="95140"/>
                  </a:lnTo>
                  <a:lnTo>
                    <a:pt x="471" y="151451"/>
                  </a:lnTo>
                  <a:lnTo>
                    <a:pt x="0" y="163759"/>
                  </a:lnTo>
                  <a:lnTo>
                    <a:pt x="7601" y="185560"/>
                  </a:lnTo>
                  <a:lnTo>
                    <a:pt x="16941" y="192593"/>
                  </a:lnTo>
                  <a:lnTo>
                    <a:pt x="43568" y="200406"/>
                  </a:lnTo>
                  <a:lnTo>
                    <a:pt x="56154" y="199443"/>
                  </a:lnTo>
                  <a:lnTo>
                    <a:pt x="78262" y="190247"/>
                  </a:lnTo>
                  <a:lnTo>
                    <a:pt x="107840" y="167940"/>
                  </a:lnTo>
                  <a:lnTo>
                    <a:pt x="154331" y="109192"/>
                  </a:lnTo>
                  <a:lnTo>
                    <a:pt x="183711" y="55540"/>
                  </a:lnTo>
                  <a:lnTo>
                    <a:pt x="199345" y="14613"/>
                  </a:lnTo>
                  <a:lnTo>
                    <a:pt x="201138" y="13118"/>
                  </a:lnTo>
                  <a:lnTo>
                    <a:pt x="193069" y="69514"/>
                  </a:lnTo>
                  <a:lnTo>
                    <a:pt x="185326" y="115235"/>
                  </a:lnTo>
                  <a:lnTo>
                    <a:pt x="176806" y="160947"/>
                  </a:lnTo>
                  <a:lnTo>
                    <a:pt x="163444" y="214949"/>
                  </a:lnTo>
                  <a:lnTo>
                    <a:pt x="145281" y="274143"/>
                  </a:lnTo>
                  <a:lnTo>
                    <a:pt x="127022" y="333909"/>
                  </a:lnTo>
                  <a:lnTo>
                    <a:pt x="113317" y="384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951579" y="10114153"/>
              <a:ext cx="68557" cy="329070"/>
            </a:xfrm>
            <a:custGeom>
              <a:avLst/>
              <a:gdLst/>
              <a:ahLst/>
              <a:cxnLst/>
              <a:rect l="0" t="0" r="0" b="0"/>
              <a:pathLst>
                <a:path w="68557" h="329070">
                  <a:moveTo>
                    <a:pt x="68556" y="0"/>
                  </a:moveTo>
                  <a:lnTo>
                    <a:pt x="64494" y="55598"/>
                  </a:lnTo>
                  <a:lnTo>
                    <a:pt x="53641" y="104327"/>
                  </a:lnTo>
                  <a:lnTo>
                    <a:pt x="40777" y="158884"/>
                  </a:lnTo>
                  <a:lnTo>
                    <a:pt x="27317" y="216182"/>
                  </a:lnTo>
                  <a:lnTo>
                    <a:pt x="13680" y="27886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6896734" y="10319821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7239515" y="10048633"/>
              <a:ext cx="178325" cy="422013"/>
            </a:xfrm>
            <a:custGeom>
              <a:avLst/>
              <a:gdLst/>
              <a:ahLst/>
              <a:cxnLst/>
              <a:rect l="0" t="0" r="0" b="0"/>
              <a:pathLst>
                <a:path w="178325" h="422013">
                  <a:moveTo>
                    <a:pt x="0" y="38098"/>
                  </a:moveTo>
                  <a:lnTo>
                    <a:pt x="23415" y="17729"/>
                  </a:lnTo>
                  <a:lnTo>
                    <a:pt x="45447" y="7209"/>
                  </a:lnTo>
                  <a:lnTo>
                    <a:pt x="90823" y="0"/>
                  </a:lnTo>
                  <a:lnTo>
                    <a:pt x="135584" y="5142"/>
                  </a:lnTo>
                  <a:lnTo>
                    <a:pt x="159793" y="16342"/>
                  </a:lnTo>
                  <a:lnTo>
                    <a:pt x="170514" y="23594"/>
                  </a:lnTo>
                  <a:lnTo>
                    <a:pt x="176138" y="34522"/>
                  </a:lnTo>
                  <a:lnTo>
                    <a:pt x="178324" y="62916"/>
                  </a:lnTo>
                  <a:lnTo>
                    <a:pt x="165791" y="122897"/>
                  </a:lnTo>
                  <a:lnTo>
                    <a:pt x="145440" y="180193"/>
                  </a:lnTo>
                  <a:lnTo>
                    <a:pt x="120080" y="242041"/>
                  </a:lnTo>
                  <a:lnTo>
                    <a:pt x="93460" y="298270"/>
                  </a:lnTo>
                  <a:lnTo>
                    <a:pt x="73531" y="353388"/>
                  </a:lnTo>
                  <a:lnTo>
                    <a:pt x="54924" y="400163"/>
                  </a:lnTo>
                  <a:lnTo>
                    <a:pt x="41133" y="422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6745911" y="10541593"/>
            <a:ext cx="506816" cy="311989"/>
            <a:chOff x="6745911" y="10541593"/>
            <a:chExt cx="506816" cy="311989"/>
          </a:xfrm>
        </p:grpSpPr>
        <p:sp>
          <p:nvSpPr>
            <p:cNvPr id="303" name="Freeform 302"/>
            <p:cNvSpPr/>
            <p:nvPr/>
          </p:nvSpPr>
          <p:spPr>
            <a:xfrm>
              <a:off x="6745911" y="10689047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0"/>
                  </a:moveTo>
                  <a:lnTo>
                    <a:pt x="48808" y="14914"/>
                  </a:lnTo>
                  <a:lnTo>
                    <a:pt x="94189" y="23716"/>
                  </a:lnTo>
                  <a:lnTo>
                    <a:pt x="13711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047557" y="10541593"/>
              <a:ext cx="205170" cy="311989"/>
            </a:xfrm>
            <a:custGeom>
              <a:avLst/>
              <a:gdLst/>
              <a:ahLst/>
              <a:cxnLst/>
              <a:rect l="0" t="0" r="0" b="0"/>
              <a:pathLst>
                <a:path w="205170" h="311989">
                  <a:moveTo>
                    <a:pt x="0" y="65187"/>
                  </a:moveTo>
                  <a:lnTo>
                    <a:pt x="57253" y="27018"/>
                  </a:lnTo>
                  <a:lnTo>
                    <a:pt x="103971" y="8003"/>
                  </a:lnTo>
                  <a:lnTo>
                    <a:pt x="156408" y="0"/>
                  </a:lnTo>
                  <a:lnTo>
                    <a:pt x="184283" y="6253"/>
                  </a:lnTo>
                  <a:lnTo>
                    <a:pt x="195981" y="12186"/>
                  </a:lnTo>
                  <a:lnTo>
                    <a:pt x="202258" y="22236"/>
                  </a:lnTo>
                  <a:lnTo>
                    <a:pt x="205169" y="49652"/>
                  </a:lnTo>
                  <a:lnTo>
                    <a:pt x="197321" y="78087"/>
                  </a:lnTo>
                  <a:lnTo>
                    <a:pt x="167456" y="140861"/>
                  </a:lnTo>
                  <a:lnTo>
                    <a:pt x="141194" y="193913"/>
                  </a:lnTo>
                  <a:lnTo>
                    <a:pt x="106547" y="255487"/>
                  </a:lnTo>
                  <a:lnTo>
                    <a:pt x="82267" y="3119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4757787" y="10616097"/>
            <a:ext cx="2934198" cy="764793"/>
            <a:chOff x="4757787" y="10616097"/>
            <a:chExt cx="2934198" cy="764793"/>
          </a:xfrm>
        </p:grpSpPr>
        <p:sp>
          <p:nvSpPr>
            <p:cNvPr id="306" name="Freeform 305"/>
            <p:cNvSpPr/>
            <p:nvPr/>
          </p:nvSpPr>
          <p:spPr>
            <a:xfrm>
              <a:off x="5196545" y="10757602"/>
              <a:ext cx="137113" cy="13713"/>
            </a:xfrm>
            <a:custGeom>
              <a:avLst/>
              <a:gdLst/>
              <a:ahLst/>
              <a:cxnLst/>
              <a:rect l="0" t="0" r="0" b="0"/>
              <a:pathLst>
                <a:path w="137113" h="13713">
                  <a:moveTo>
                    <a:pt x="0" y="0"/>
                  </a:moveTo>
                  <a:lnTo>
                    <a:pt x="35886" y="9423"/>
                  </a:lnTo>
                  <a:lnTo>
                    <a:pt x="87484" y="12441"/>
                  </a:lnTo>
                  <a:lnTo>
                    <a:pt x="137112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457058" y="10616097"/>
              <a:ext cx="214493" cy="292330"/>
            </a:xfrm>
            <a:custGeom>
              <a:avLst/>
              <a:gdLst/>
              <a:ahLst/>
              <a:cxnLst/>
              <a:rect l="0" t="0" r="0" b="0"/>
              <a:pathLst>
                <a:path w="214493" h="292330">
                  <a:moveTo>
                    <a:pt x="0" y="72950"/>
                  </a:moveTo>
                  <a:lnTo>
                    <a:pt x="34363" y="43157"/>
                  </a:lnTo>
                  <a:lnTo>
                    <a:pt x="81107" y="24681"/>
                  </a:lnTo>
                  <a:lnTo>
                    <a:pt x="133552" y="9559"/>
                  </a:lnTo>
                  <a:lnTo>
                    <a:pt x="169554" y="88"/>
                  </a:lnTo>
                  <a:lnTo>
                    <a:pt x="184639" y="0"/>
                  </a:lnTo>
                  <a:lnTo>
                    <a:pt x="209525" y="8027"/>
                  </a:lnTo>
                  <a:lnTo>
                    <a:pt x="214333" y="15957"/>
                  </a:lnTo>
                  <a:lnTo>
                    <a:pt x="214492" y="25814"/>
                  </a:lnTo>
                  <a:lnTo>
                    <a:pt x="192853" y="81752"/>
                  </a:lnTo>
                  <a:lnTo>
                    <a:pt x="168016" y="133619"/>
                  </a:lnTo>
                  <a:lnTo>
                    <a:pt x="133850" y="194793"/>
                  </a:lnTo>
                  <a:lnTo>
                    <a:pt x="110851" y="250888"/>
                  </a:lnTo>
                  <a:lnTo>
                    <a:pt x="95979" y="292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4757787" y="10894715"/>
              <a:ext cx="2934198" cy="68556"/>
            </a:xfrm>
            <a:custGeom>
              <a:avLst/>
              <a:gdLst/>
              <a:ahLst/>
              <a:cxnLst/>
              <a:rect l="0" t="0" r="0" b="0"/>
              <a:pathLst>
                <a:path w="2934198" h="68556">
                  <a:moveTo>
                    <a:pt x="0" y="68555"/>
                  </a:moveTo>
                  <a:lnTo>
                    <a:pt x="45309" y="67031"/>
                  </a:lnTo>
                  <a:lnTo>
                    <a:pt x="104494" y="57609"/>
                  </a:lnTo>
                  <a:lnTo>
                    <a:pt x="148006" y="49472"/>
                  </a:lnTo>
                  <a:lnTo>
                    <a:pt x="196799" y="44839"/>
                  </a:lnTo>
                  <a:lnTo>
                    <a:pt x="245907" y="41257"/>
                  </a:lnTo>
                  <a:lnTo>
                    <a:pt x="307813" y="32199"/>
                  </a:lnTo>
                  <a:lnTo>
                    <a:pt x="364751" y="28837"/>
                  </a:lnTo>
                  <a:lnTo>
                    <a:pt x="420216" y="26318"/>
                  </a:lnTo>
                  <a:lnTo>
                    <a:pt x="476768" y="18123"/>
                  </a:lnTo>
                  <a:lnTo>
                    <a:pt x="519129" y="15672"/>
                  </a:lnTo>
                  <a:lnTo>
                    <a:pt x="563348" y="14582"/>
                  </a:lnTo>
                  <a:lnTo>
                    <a:pt x="608391" y="14098"/>
                  </a:lnTo>
                  <a:lnTo>
                    <a:pt x="653802" y="13883"/>
                  </a:lnTo>
                  <a:lnTo>
                    <a:pt x="699376" y="9725"/>
                  </a:lnTo>
                  <a:lnTo>
                    <a:pt x="745022" y="4322"/>
                  </a:lnTo>
                  <a:lnTo>
                    <a:pt x="790700" y="1921"/>
                  </a:lnTo>
                  <a:lnTo>
                    <a:pt x="836392" y="853"/>
                  </a:lnTo>
                  <a:lnTo>
                    <a:pt x="883615" y="379"/>
                  </a:lnTo>
                  <a:lnTo>
                    <a:pt x="935072" y="168"/>
                  </a:lnTo>
                  <a:lnTo>
                    <a:pt x="984349" y="75"/>
                  </a:lnTo>
                  <a:lnTo>
                    <a:pt x="1033164" y="33"/>
                  </a:lnTo>
                  <a:lnTo>
                    <a:pt x="1085329" y="15"/>
                  </a:lnTo>
                  <a:lnTo>
                    <a:pt x="1138983" y="6"/>
                  </a:lnTo>
                  <a:lnTo>
                    <a:pt x="1193298" y="3"/>
                  </a:lnTo>
                  <a:lnTo>
                    <a:pt x="1247907" y="1"/>
                  </a:lnTo>
                  <a:lnTo>
                    <a:pt x="1306709" y="1"/>
                  </a:lnTo>
                  <a:lnTo>
                    <a:pt x="1366869" y="0"/>
                  </a:lnTo>
                  <a:lnTo>
                    <a:pt x="1424075" y="0"/>
                  </a:lnTo>
                  <a:lnTo>
                    <a:pt x="1479970" y="0"/>
                  </a:lnTo>
                  <a:lnTo>
                    <a:pt x="1536805" y="0"/>
                  </a:lnTo>
                  <a:lnTo>
                    <a:pt x="1597612" y="0"/>
                  </a:lnTo>
                  <a:lnTo>
                    <a:pt x="1656122" y="0"/>
                  </a:lnTo>
                  <a:lnTo>
                    <a:pt x="1714120" y="0"/>
                  </a:lnTo>
                  <a:lnTo>
                    <a:pt x="1775444" y="0"/>
                  </a:lnTo>
                  <a:lnTo>
                    <a:pt x="1834185" y="0"/>
                  </a:lnTo>
                  <a:lnTo>
                    <a:pt x="1892285" y="0"/>
                  </a:lnTo>
                  <a:lnTo>
                    <a:pt x="1953654" y="0"/>
                  </a:lnTo>
                  <a:lnTo>
                    <a:pt x="2012414" y="0"/>
                  </a:lnTo>
                  <a:lnTo>
                    <a:pt x="2070523" y="0"/>
                  </a:lnTo>
                  <a:lnTo>
                    <a:pt x="2131896" y="0"/>
                  </a:lnTo>
                  <a:lnTo>
                    <a:pt x="2190658" y="0"/>
                  </a:lnTo>
                  <a:lnTo>
                    <a:pt x="2245720" y="0"/>
                  </a:lnTo>
                  <a:lnTo>
                    <a:pt x="2295584" y="0"/>
                  </a:lnTo>
                  <a:lnTo>
                    <a:pt x="2347199" y="0"/>
                  </a:lnTo>
                  <a:lnTo>
                    <a:pt x="2400609" y="0"/>
                  </a:lnTo>
                  <a:lnTo>
                    <a:pt x="2454815" y="0"/>
                  </a:lnTo>
                  <a:lnTo>
                    <a:pt x="2505314" y="0"/>
                  </a:lnTo>
                  <a:lnTo>
                    <a:pt x="2553149" y="0"/>
                  </a:lnTo>
                  <a:lnTo>
                    <a:pt x="2599800" y="0"/>
                  </a:lnTo>
                  <a:lnTo>
                    <a:pt x="2661611" y="0"/>
                  </a:lnTo>
                  <a:lnTo>
                    <a:pt x="2718519" y="0"/>
                  </a:lnTo>
                  <a:lnTo>
                    <a:pt x="2763690" y="0"/>
                  </a:lnTo>
                  <a:lnTo>
                    <a:pt x="2809665" y="1523"/>
                  </a:lnTo>
                  <a:lnTo>
                    <a:pt x="2862766" y="9423"/>
                  </a:lnTo>
                  <a:lnTo>
                    <a:pt x="2918282" y="12864"/>
                  </a:lnTo>
                  <a:lnTo>
                    <a:pt x="293419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032011" y="11168938"/>
              <a:ext cx="178246" cy="7901"/>
            </a:xfrm>
            <a:custGeom>
              <a:avLst/>
              <a:gdLst/>
              <a:ahLst/>
              <a:cxnLst/>
              <a:rect l="0" t="0" r="0" b="0"/>
              <a:pathLst>
                <a:path w="178246" h="7901">
                  <a:moveTo>
                    <a:pt x="0" y="0"/>
                  </a:moveTo>
                  <a:lnTo>
                    <a:pt x="55597" y="4063"/>
                  </a:lnTo>
                  <a:lnTo>
                    <a:pt x="84125" y="7900"/>
                  </a:lnTo>
                  <a:lnTo>
                    <a:pt x="143968" y="2012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280249" y="11010836"/>
              <a:ext cx="262695" cy="370054"/>
            </a:xfrm>
            <a:custGeom>
              <a:avLst/>
              <a:gdLst/>
              <a:ahLst/>
              <a:cxnLst/>
              <a:rect l="0" t="0" r="0" b="0"/>
              <a:pathLst>
                <a:path w="262695" h="370054">
                  <a:moveTo>
                    <a:pt x="121964" y="7279"/>
                  </a:moveTo>
                  <a:lnTo>
                    <a:pt x="143801" y="0"/>
                  </a:lnTo>
                  <a:lnTo>
                    <a:pt x="193774" y="2753"/>
                  </a:lnTo>
                  <a:lnTo>
                    <a:pt x="222944" y="17455"/>
                  </a:lnTo>
                  <a:lnTo>
                    <a:pt x="244541" y="39224"/>
                  </a:lnTo>
                  <a:lnTo>
                    <a:pt x="259218" y="64135"/>
                  </a:lnTo>
                  <a:lnTo>
                    <a:pt x="262694" y="94503"/>
                  </a:lnTo>
                  <a:lnTo>
                    <a:pt x="256086" y="145860"/>
                  </a:lnTo>
                  <a:lnTo>
                    <a:pt x="240417" y="195609"/>
                  </a:lnTo>
                  <a:lnTo>
                    <a:pt x="212414" y="247420"/>
                  </a:lnTo>
                  <a:lnTo>
                    <a:pt x="171108" y="302890"/>
                  </a:lnTo>
                  <a:lnTo>
                    <a:pt x="109835" y="355300"/>
                  </a:lnTo>
                  <a:lnTo>
                    <a:pt x="73409" y="367623"/>
                  </a:lnTo>
                  <a:lnTo>
                    <a:pt x="36399" y="370053"/>
                  </a:lnTo>
                  <a:lnTo>
                    <a:pt x="9793" y="360977"/>
                  </a:lnTo>
                  <a:lnTo>
                    <a:pt x="3003" y="352767"/>
                  </a:lnTo>
                  <a:lnTo>
                    <a:pt x="0" y="342724"/>
                  </a:lnTo>
                  <a:lnTo>
                    <a:pt x="726" y="319376"/>
                  </a:lnTo>
                  <a:lnTo>
                    <a:pt x="6126" y="293766"/>
                  </a:lnTo>
                  <a:lnTo>
                    <a:pt x="21730" y="271211"/>
                  </a:lnTo>
                  <a:lnTo>
                    <a:pt x="43900" y="252554"/>
                  </a:lnTo>
                  <a:lnTo>
                    <a:pt x="95372" y="228163"/>
                  </a:lnTo>
                  <a:lnTo>
                    <a:pt x="108807" y="223091"/>
                  </a:lnTo>
                  <a:lnTo>
                    <a:pt x="122333" y="222757"/>
                  </a:lnTo>
                  <a:lnTo>
                    <a:pt x="149551" y="230511"/>
                  </a:lnTo>
                  <a:lnTo>
                    <a:pt x="183290" y="252007"/>
                  </a:lnTo>
                  <a:lnTo>
                    <a:pt x="194925" y="277027"/>
                  </a:lnTo>
                  <a:lnTo>
                    <a:pt x="201474" y="321311"/>
                  </a:lnTo>
                  <a:lnTo>
                    <a:pt x="204232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676437" y="11127805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0"/>
                  </a:moveTo>
                  <a:lnTo>
                    <a:pt x="48808" y="10853"/>
                  </a:lnTo>
                  <a:lnTo>
                    <a:pt x="90127" y="16927"/>
                  </a:lnTo>
                  <a:lnTo>
                    <a:pt x="12340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5662726" y="11217155"/>
              <a:ext cx="123402" cy="20341"/>
            </a:xfrm>
            <a:custGeom>
              <a:avLst/>
              <a:gdLst/>
              <a:ahLst/>
              <a:cxnLst/>
              <a:rect l="0" t="0" r="0" b="0"/>
              <a:pathLst>
                <a:path w="123402" h="20341">
                  <a:moveTo>
                    <a:pt x="0" y="20340"/>
                  </a:moveTo>
                  <a:lnTo>
                    <a:pt x="55597" y="5425"/>
                  </a:lnTo>
                  <a:lnTo>
                    <a:pt x="81078" y="0"/>
                  </a:lnTo>
                  <a:lnTo>
                    <a:pt x="123401" y="6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6170040" y="11045538"/>
              <a:ext cx="1" cy="27424"/>
            </a:xfrm>
            <a:custGeom>
              <a:avLst/>
              <a:gdLst/>
              <a:ahLst/>
              <a:cxnLst/>
              <a:rect l="0" t="0" r="0" b="0"/>
              <a:pathLst>
                <a:path w="1" h="27424">
                  <a:moveTo>
                    <a:pt x="0" y="2742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5977430" y="10973051"/>
              <a:ext cx="228255" cy="360423"/>
            </a:xfrm>
            <a:custGeom>
              <a:avLst/>
              <a:gdLst/>
              <a:ahLst/>
              <a:cxnLst/>
              <a:rect l="0" t="0" r="0" b="0"/>
              <a:pathLst>
                <a:path w="228255" h="360423">
                  <a:moveTo>
                    <a:pt x="192610" y="17642"/>
                  </a:moveTo>
                  <a:lnTo>
                    <a:pt x="170774" y="3084"/>
                  </a:lnTo>
                  <a:lnTo>
                    <a:pt x="147866" y="0"/>
                  </a:lnTo>
                  <a:lnTo>
                    <a:pt x="135358" y="1310"/>
                  </a:lnTo>
                  <a:lnTo>
                    <a:pt x="113335" y="14953"/>
                  </a:lnTo>
                  <a:lnTo>
                    <a:pt x="63510" y="66040"/>
                  </a:lnTo>
                  <a:lnTo>
                    <a:pt x="17301" y="125606"/>
                  </a:lnTo>
                  <a:lnTo>
                    <a:pt x="7182" y="139893"/>
                  </a:lnTo>
                  <a:lnTo>
                    <a:pt x="0" y="172017"/>
                  </a:lnTo>
                  <a:lnTo>
                    <a:pt x="218" y="189115"/>
                  </a:lnTo>
                  <a:lnTo>
                    <a:pt x="7981" y="200513"/>
                  </a:lnTo>
                  <a:lnTo>
                    <a:pt x="20773" y="208112"/>
                  </a:lnTo>
                  <a:lnTo>
                    <a:pt x="36919" y="213179"/>
                  </a:lnTo>
                  <a:lnTo>
                    <a:pt x="67046" y="210682"/>
                  </a:lnTo>
                  <a:lnTo>
                    <a:pt x="123627" y="184252"/>
                  </a:lnTo>
                  <a:lnTo>
                    <a:pt x="177639" y="129863"/>
                  </a:lnTo>
                  <a:lnTo>
                    <a:pt x="215213" y="83990"/>
                  </a:lnTo>
                  <a:lnTo>
                    <a:pt x="221390" y="81679"/>
                  </a:lnTo>
                  <a:lnTo>
                    <a:pt x="225508" y="86233"/>
                  </a:lnTo>
                  <a:lnTo>
                    <a:pt x="228254" y="95362"/>
                  </a:lnTo>
                  <a:lnTo>
                    <a:pt x="217560" y="144604"/>
                  </a:lnTo>
                  <a:lnTo>
                    <a:pt x="202373" y="207438"/>
                  </a:lnTo>
                  <a:lnTo>
                    <a:pt x="188224" y="259741"/>
                  </a:lnTo>
                  <a:lnTo>
                    <a:pt x="174384" y="311463"/>
                  </a:lnTo>
                  <a:lnTo>
                    <a:pt x="165188" y="360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6305966" y="11097389"/>
              <a:ext cx="170029" cy="236085"/>
            </a:xfrm>
            <a:custGeom>
              <a:avLst/>
              <a:gdLst/>
              <a:ahLst/>
              <a:cxnLst/>
              <a:rect l="0" t="0" r="0" b="0"/>
              <a:pathLst>
                <a:path w="170029" h="236085">
                  <a:moveTo>
                    <a:pt x="138299" y="2994"/>
                  </a:moveTo>
                  <a:lnTo>
                    <a:pt x="82701" y="36886"/>
                  </a:lnTo>
                  <a:lnTo>
                    <a:pt x="57220" y="62238"/>
                  </a:lnTo>
                  <a:lnTo>
                    <a:pt x="16036" y="124104"/>
                  </a:lnTo>
                  <a:lnTo>
                    <a:pt x="6515" y="138579"/>
                  </a:lnTo>
                  <a:lnTo>
                    <a:pt x="0" y="170912"/>
                  </a:lnTo>
                  <a:lnTo>
                    <a:pt x="396" y="188066"/>
                  </a:lnTo>
                  <a:lnTo>
                    <a:pt x="5230" y="196454"/>
                  </a:lnTo>
                  <a:lnTo>
                    <a:pt x="13023" y="199001"/>
                  </a:lnTo>
                  <a:lnTo>
                    <a:pt x="22788" y="197651"/>
                  </a:lnTo>
                  <a:lnTo>
                    <a:pt x="41764" y="188026"/>
                  </a:lnTo>
                  <a:lnTo>
                    <a:pt x="86052" y="149741"/>
                  </a:lnTo>
                  <a:lnTo>
                    <a:pt x="127865" y="87220"/>
                  </a:lnTo>
                  <a:lnTo>
                    <a:pt x="154674" y="35736"/>
                  </a:lnTo>
                  <a:lnTo>
                    <a:pt x="169896" y="0"/>
                  </a:lnTo>
                  <a:lnTo>
                    <a:pt x="170028" y="998"/>
                  </a:lnTo>
                  <a:lnTo>
                    <a:pt x="166997" y="28301"/>
                  </a:lnTo>
                  <a:lnTo>
                    <a:pt x="162037" y="74986"/>
                  </a:lnTo>
                  <a:lnTo>
                    <a:pt x="154981" y="127413"/>
                  </a:lnTo>
                  <a:lnTo>
                    <a:pt x="152891" y="181541"/>
                  </a:lnTo>
                  <a:lnTo>
                    <a:pt x="152010" y="2360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4812632" y="11339671"/>
            <a:ext cx="1741323" cy="487407"/>
            <a:chOff x="4812632" y="11339671"/>
            <a:chExt cx="1741323" cy="487407"/>
          </a:xfrm>
        </p:grpSpPr>
        <p:sp>
          <p:nvSpPr>
            <p:cNvPr id="317" name="Freeform 316"/>
            <p:cNvSpPr/>
            <p:nvPr/>
          </p:nvSpPr>
          <p:spPr>
            <a:xfrm>
              <a:off x="5813549" y="11339671"/>
              <a:ext cx="740406" cy="32142"/>
            </a:xfrm>
            <a:custGeom>
              <a:avLst/>
              <a:gdLst/>
              <a:ahLst/>
              <a:cxnLst/>
              <a:rect l="0" t="0" r="0" b="0"/>
              <a:pathLst>
                <a:path w="740406" h="32142">
                  <a:moveTo>
                    <a:pt x="0" y="21225"/>
                  </a:moveTo>
                  <a:lnTo>
                    <a:pt x="53209" y="22748"/>
                  </a:lnTo>
                  <a:lnTo>
                    <a:pt x="107512" y="30647"/>
                  </a:lnTo>
                  <a:lnTo>
                    <a:pt x="168122" y="32141"/>
                  </a:lnTo>
                  <a:lnTo>
                    <a:pt x="222474" y="25136"/>
                  </a:lnTo>
                  <a:lnTo>
                    <a:pt x="274584" y="22963"/>
                  </a:lnTo>
                  <a:lnTo>
                    <a:pt x="333292" y="21997"/>
                  </a:lnTo>
                  <a:lnTo>
                    <a:pt x="390361" y="20044"/>
                  </a:lnTo>
                  <a:lnTo>
                    <a:pt x="436038" y="14099"/>
                  </a:lnTo>
                  <a:lnTo>
                    <a:pt x="488839" y="10440"/>
                  </a:lnTo>
                  <a:lnTo>
                    <a:pt x="543284" y="7291"/>
                  </a:lnTo>
                  <a:lnTo>
                    <a:pt x="606672" y="0"/>
                  </a:lnTo>
                  <a:lnTo>
                    <a:pt x="658124" y="4610"/>
                  </a:lnTo>
                  <a:lnTo>
                    <a:pt x="712640" y="6653"/>
                  </a:lnTo>
                  <a:lnTo>
                    <a:pt x="740405" y="75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6147486" y="11379505"/>
              <a:ext cx="218961" cy="365305"/>
            </a:xfrm>
            <a:custGeom>
              <a:avLst/>
              <a:gdLst/>
              <a:ahLst/>
              <a:cxnLst/>
              <a:rect l="0" t="0" r="0" b="0"/>
              <a:pathLst>
                <a:path w="218961" h="365305">
                  <a:moveTo>
                    <a:pt x="214511" y="63658"/>
                  </a:moveTo>
                  <a:lnTo>
                    <a:pt x="169064" y="25490"/>
                  </a:lnTo>
                  <a:lnTo>
                    <a:pt x="130966" y="6475"/>
                  </a:lnTo>
                  <a:lnTo>
                    <a:pt x="104254" y="4219"/>
                  </a:lnTo>
                  <a:lnTo>
                    <a:pt x="75623" y="9818"/>
                  </a:lnTo>
                  <a:lnTo>
                    <a:pt x="42586" y="22463"/>
                  </a:lnTo>
                  <a:lnTo>
                    <a:pt x="19777" y="42302"/>
                  </a:lnTo>
                  <a:lnTo>
                    <a:pt x="11562" y="53991"/>
                  </a:lnTo>
                  <a:lnTo>
                    <a:pt x="2435" y="83229"/>
                  </a:lnTo>
                  <a:lnTo>
                    <a:pt x="0" y="99558"/>
                  </a:lnTo>
                  <a:lnTo>
                    <a:pt x="2948" y="111966"/>
                  </a:lnTo>
                  <a:lnTo>
                    <a:pt x="9483" y="121762"/>
                  </a:lnTo>
                  <a:lnTo>
                    <a:pt x="18411" y="129817"/>
                  </a:lnTo>
                  <a:lnTo>
                    <a:pt x="28933" y="132139"/>
                  </a:lnTo>
                  <a:lnTo>
                    <a:pt x="91951" y="113621"/>
                  </a:lnTo>
                  <a:lnTo>
                    <a:pt x="125214" y="92851"/>
                  </a:lnTo>
                  <a:lnTo>
                    <a:pt x="140800" y="72062"/>
                  </a:lnTo>
                  <a:lnTo>
                    <a:pt x="170497" y="28754"/>
                  </a:lnTo>
                  <a:lnTo>
                    <a:pt x="196730" y="164"/>
                  </a:lnTo>
                  <a:lnTo>
                    <a:pt x="204181" y="0"/>
                  </a:lnTo>
                  <a:lnTo>
                    <a:pt x="210671" y="5985"/>
                  </a:lnTo>
                  <a:lnTo>
                    <a:pt x="216522" y="16068"/>
                  </a:lnTo>
                  <a:lnTo>
                    <a:pt x="218960" y="43522"/>
                  </a:lnTo>
                  <a:lnTo>
                    <a:pt x="207704" y="97302"/>
                  </a:lnTo>
                  <a:lnTo>
                    <a:pt x="193204" y="139550"/>
                  </a:lnTo>
                  <a:lnTo>
                    <a:pt x="176604" y="183718"/>
                  </a:lnTo>
                  <a:lnTo>
                    <a:pt x="159069" y="228738"/>
                  </a:lnTo>
                  <a:lnTo>
                    <a:pt x="141120" y="272616"/>
                  </a:lnTo>
                  <a:lnTo>
                    <a:pt x="116931" y="327008"/>
                  </a:lnTo>
                  <a:lnTo>
                    <a:pt x="104822" y="365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812632" y="11470585"/>
              <a:ext cx="850095" cy="13712"/>
            </a:xfrm>
            <a:custGeom>
              <a:avLst/>
              <a:gdLst/>
              <a:ahLst/>
              <a:cxnLst/>
              <a:rect l="0" t="0" r="0" b="0"/>
              <a:pathLst>
                <a:path w="850095" h="13712">
                  <a:moveTo>
                    <a:pt x="0" y="0"/>
                  </a:moveTo>
                  <a:lnTo>
                    <a:pt x="59659" y="10852"/>
                  </a:lnTo>
                  <a:lnTo>
                    <a:pt x="115178" y="12864"/>
                  </a:lnTo>
                  <a:lnTo>
                    <a:pt x="159356" y="13335"/>
                  </a:lnTo>
                  <a:lnTo>
                    <a:pt x="209460" y="13544"/>
                  </a:lnTo>
                  <a:lnTo>
                    <a:pt x="254073" y="13636"/>
                  </a:lnTo>
                  <a:lnTo>
                    <a:pt x="313449" y="13689"/>
                  </a:lnTo>
                  <a:lnTo>
                    <a:pt x="369637" y="13705"/>
                  </a:lnTo>
                  <a:lnTo>
                    <a:pt x="411084" y="13709"/>
                  </a:lnTo>
                  <a:lnTo>
                    <a:pt x="465053" y="13709"/>
                  </a:lnTo>
                  <a:lnTo>
                    <a:pt x="512400" y="13710"/>
                  </a:lnTo>
                  <a:lnTo>
                    <a:pt x="573314" y="13711"/>
                  </a:lnTo>
                  <a:lnTo>
                    <a:pt x="625895" y="9648"/>
                  </a:lnTo>
                  <a:lnTo>
                    <a:pt x="662089" y="5812"/>
                  </a:lnTo>
                  <a:lnTo>
                    <a:pt x="713723" y="9185"/>
                  </a:lnTo>
                  <a:lnTo>
                    <a:pt x="760031" y="11699"/>
                  </a:lnTo>
                  <a:lnTo>
                    <a:pt x="812237" y="13115"/>
                  </a:lnTo>
                  <a:lnTo>
                    <a:pt x="85009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095439" y="11521077"/>
              <a:ext cx="205937" cy="306001"/>
            </a:xfrm>
            <a:custGeom>
              <a:avLst/>
              <a:gdLst/>
              <a:ahLst/>
              <a:cxnLst/>
              <a:rect l="0" t="0" r="0" b="0"/>
              <a:pathLst>
                <a:path w="205937" h="306001">
                  <a:moveTo>
                    <a:pt x="197085" y="45487"/>
                  </a:moveTo>
                  <a:lnTo>
                    <a:pt x="173668" y="25117"/>
                  </a:lnTo>
                  <a:lnTo>
                    <a:pt x="113540" y="110"/>
                  </a:lnTo>
                  <a:lnTo>
                    <a:pt x="100254" y="0"/>
                  </a:lnTo>
                  <a:lnTo>
                    <a:pt x="73305" y="8005"/>
                  </a:lnTo>
                  <a:lnTo>
                    <a:pt x="39717" y="29641"/>
                  </a:lnTo>
                  <a:lnTo>
                    <a:pt x="24055" y="54695"/>
                  </a:lnTo>
                  <a:lnTo>
                    <a:pt x="1588" y="113153"/>
                  </a:lnTo>
                  <a:lnTo>
                    <a:pt x="0" y="141070"/>
                  </a:lnTo>
                  <a:lnTo>
                    <a:pt x="5896" y="167189"/>
                  </a:lnTo>
                  <a:lnTo>
                    <a:pt x="18673" y="188953"/>
                  </a:lnTo>
                  <a:lnTo>
                    <a:pt x="29392" y="192929"/>
                  </a:lnTo>
                  <a:lnTo>
                    <a:pt x="57553" y="189221"/>
                  </a:lnTo>
                  <a:lnTo>
                    <a:pt x="93111" y="170003"/>
                  </a:lnTo>
                  <a:lnTo>
                    <a:pt x="132422" y="134689"/>
                  </a:lnTo>
                  <a:lnTo>
                    <a:pt x="165466" y="85281"/>
                  </a:lnTo>
                  <a:lnTo>
                    <a:pt x="186193" y="49152"/>
                  </a:lnTo>
                  <a:lnTo>
                    <a:pt x="194394" y="38789"/>
                  </a:lnTo>
                  <a:lnTo>
                    <a:pt x="199861" y="37975"/>
                  </a:lnTo>
                  <a:lnTo>
                    <a:pt x="203506" y="43526"/>
                  </a:lnTo>
                  <a:lnTo>
                    <a:pt x="205936" y="53320"/>
                  </a:lnTo>
                  <a:lnTo>
                    <a:pt x="202077" y="88941"/>
                  </a:lnTo>
                  <a:lnTo>
                    <a:pt x="177702" y="151346"/>
                  </a:lnTo>
                  <a:lnTo>
                    <a:pt x="160026" y="198222"/>
                  </a:lnTo>
                  <a:lnTo>
                    <a:pt x="137692" y="254430"/>
                  </a:lnTo>
                  <a:lnTo>
                    <a:pt x="114817" y="306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4894899" y="11923055"/>
            <a:ext cx="1075023" cy="781540"/>
            <a:chOff x="4894899" y="11923055"/>
            <a:chExt cx="1075023" cy="781540"/>
          </a:xfrm>
        </p:grpSpPr>
        <p:sp>
          <p:nvSpPr>
            <p:cNvPr id="322" name="Freeform 321"/>
            <p:cNvSpPr/>
            <p:nvPr/>
          </p:nvSpPr>
          <p:spPr>
            <a:xfrm>
              <a:off x="4922321" y="12115012"/>
              <a:ext cx="95980" cy="27423"/>
            </a:xfrm>
            <a:custGeom>
              <a:avLst/>
              <a:gdLst/>
              <a:ahLst/>
              <a:cxnLst/>
              <a:rect l="0" t="0" r="0" b="0"/>
              <a:pathLst>
                <a:path w="95980" h="27423">
                  <a:moveTo>
                    <a:pt x="0" y="0"/>
                  </a:moveTo>
                  <a:lnTo>
                    <a:pt x="57253" y="19084"/>
                  </a:lnTo>
                  <a:lnTo>
                    <a:pt x="9597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5173007" y="11923055"/>
              <a:ext cx="160651" cy="220415"/>
            </a:xfrm>
            <a:custGeom>
              <a:avLst/>
              <a:gdLst/>
              <a:ahLst/>
              <a:cxnLst/>
              <a:rect l="0" t="0" r="0" b="0"/>
              <a:pathLst>
                <a:path w="160651" h="220415">
                  <a:moveTo>
                    <a:pt x="50961" y="0"/>
                  </a:moveTo>
                  <a:lnTo>
                    <a:pt x="100934" y="38168"/>
                  </a:lnTo>
                  <a:lnTo>
                    <a:pt x="111258" y="63683"/>
                  </a:lnTo>
                  <a:lnTo>
                    <a:pt x="114323" y="93813"/>
                  </a:lnTo>
                  <a:lnTo>
                    <a:pt x="103877" y="150395"/>
                  </a:lnTo>
                  <a:lnTo>
                    <a:pt x="94284" y="176532"/>
                  </a:lnTo>
                  <a:lnTo>
                    <a:pt x="79864" y="198305"/>
                  </a:lnTo>
                  <a:lnTo>
                    <a:pt x="55173" y="214075"/>
                  </a:lnTo>
                  <a:lnTo>
                    <a:pt x="40058" y="220414"/>
                  </a:lnTo>
                  <a:lnTo>
                    <a:pt x="26934" y="220069"/>
                  </a:lnTo>
                  <a:lnTo>
                    <a:pt x="15138" y="215269"/>
                  </a:lnTo>
                  <a:lnTo>
                    <a:pt x="4227" y="207498"/>
                  </a:lnTo>
                  <a:lnTo>
                    <a:pt x="0" y="197748"/>
                  </a:lnTo>
                  <a:lnTo>
                    <a:pt x="229" y="186676"/>
                  </a:lnTo>
                  <a:lnTo>
                    <a:pt x="3428" y="174725"/>
                  </a:lnTo>
                  <a:lnTo>
                    <a:pt x="10131" y="165234"/>
                  </a:lnTo>
                  <a:lnTo>
                    <a:pt x="29767" y="150627"/>
                  </a:lnTo>
                  <a:lnTo>
                    <a:pt x="53729" y="147182"/>
                  </a:lnTo>
                  <a:lnTo>
                    <a:pt x="79614" y="152252"/>
                  </a:lnTo>
                  <a:lnTo>
                    <a:pt x="118358" y="172236"/>
                  </a:lnTo>
                  <a:lnTo>
                    <a:pt x="16065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4894899" y="12252123"/>
              <a:ext cx="493604" cy="27425"/>
            </a:xfrm>
            <a:custGeom>
              <a:avLst/>
              <a:gdLst/>
              <a:ahLst/>
              <a:cxnLst/>
              <a:rect l="0" t="0" r="0" b="0"/>
              <a:pathLst>
                <a:path w="493604" h="27425">
                  <a:moveTo>
                    <a:pt x="0" y="0"/>
                  </a:moveTo>
                  <a:lnTo>
                    <a:pt x="45309" y="9424"/>
                  </a:lnTo>
                  <a:lnTo>
                    <a:pt x="104494" y="12442"/>
                  </a:lnTo>
                  <a:lnTo>
                    <a:pt x="148006" y="13147"/>
                  </a:lnTo>
                  <a:lnTo>
                    <a:pt x="196799" y="13462"/>
                  </a:lnTo>
                  <a:lnTo>
                    <a:pt x="247430" y="13601"/>
                  </a:lnTo>
                  <a:lnTo>
                    <a:pt x="295324" y="13662"/>
                  </a:lnTo>
                  <a:lnTo>
                    <a:pt x="346064" y="13690"/>
                  </a:lnTo>
                  <a:lnTo>
                    <a:pt x="397561" y="15226"/>
                  </a:lnTo>
                  <a:lnTo>
                    <a:pt x="445839" y="20987"/>
                  </a:lnTo>
                  <a:lnTo>
                    <a:pt x="493603" y="274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037545" y="12344623"/>
              <a:ext cx="241269" cy="359972"/>
            </a:xfrm>
            <a:custGeom>
              <a:avLst/>
              <a:gdLst/>
              <a:ahLst/>
              <a:cxnLst/>
              <a:rect l="0" t="0" r="0" b="0"/>
              <a:pathLst>
                <a:path w="241269" h="359972">
                  <a:moveTo>
                    <a:pt x="241268" y="58324"/>
                  </a:moveTo>
                  <a:lnTo>
                    <a:pt x="217851" y="37955"/>
                  </a:lnTo>
                  <a:lnTo>
                    <a:pt x="157722" y="12947"/>
                  </a:lnTo>
                  <a:lnTo>
                    <a:pt x="110209" y="6284"/>
                  </a:lnTo>
                  <a:lnTo>
                    <a:pt x="83486" y="12851"/>
                  </a:lnTo>
                  <a:lnTo>
                    <a:pt x="61453" y="27449"/>
                  </a:lnTo>
                  <a:lnTo>
                    <a:pt x="13143" y="87097"/>
                  </a:lnTo>
                  <a:lnTo>
                    <a:pt x="2767" y="117832"/>
                  </a:lnTo>
                  <a:lnTo>
                    <a:pt x="0" y="134559"/>
                  </a:lnTo>
                  <a:lnTo>
                    <a:pt x="5051" y="161271"/>
                  </a:lnTo>
                  <a:lnTo>
                    <a:pt x="10664" y="172659"/>
                  </a:lnTo>
                  <a:lnTo>
                    <a:pt x="18975" y="178728"/>
                  </a:lnTo>
                  <a:lnTo>
                    <a:pt x="29087" y="181251"/>
                  </a:lnTo>
                  <a:lnTo>
                    <a:pt x="40399" y="181409"/>
                  </a:lnTo>
                  <a:lnTo>
                    <a:pt x="61092" y="173459"/>
                  </a:lnTo>
                  <a:lnTo>
                    <a:pt x="117895" y="133409"/>
                  </a:lnTo>
                  <a:lnTo>
                    <a:pt x="167543" y="78368"/>
                  </a:lnTo>
                  <a:lnTo>
                    <a:pt x="202914" y="16219"/>
                  </a:lnTo>
                  <a:lnTo>
                    <a:pt x="211128" y="2831"/>
                  </a:lnTo>
                  <a:lnTo>
                    <a:pt x="218128" y="0"/>
                  </a:lnTo>
                  <a:lnTo>
                    <a:pt x="224318" y="4208"/>
                  </a:lnTo>
                  <a:lnTo>
                    <a:pt x="229968" y="13106"/>
                  </a:lnTo>
                  <a:lnTo>
                    <a:pt x="228120" y="43305"/>
                  </a:lnTo>
                  <a:lnTo>
                    <a:pt x="214012" y="103133"/>
                  </a:lnTo>
                  <a:lnTo>
                    <a:pt x="200183" y="160977"/>
                  </a:lnTo>
                  <a:lnTo>
                    <a:pt x="181862" y="221469"/>
                  </a:lnTo>
                  <a:lnTo>
                    <a:pt x="163572" y="278952"/>
                  </a:lnTo>
                  <a:lnTo>
                    <a:pt x="145289" y="335222"/>
                  </a:lnTo>
                  <a:lnTo>
                    <a:pt x="131578" y="3599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553037" y="12238413"/>
              <a:ext cx="95979" cy="27423"/>
            </a:xfrm>
            <a:custGeom>
              <a:avLst/>
              <a:gdLst/>
              <a:ahLst/>
              <a:cxnLst/>
              <a:rect l="0" t="0" r="0" b="0"/>
              <a:pathLst>
                <a:path w="95979" h="27423">
                  <a:moveTo>
                    <a:pt x="0" y="27422"/>
                  </a:moveTo>
                  <a:lnTo>
                    <a:pt x="21836" y="12865"/>
                  </a:lnTo>
                  <a:lnTo>
                    <a:pt x="82001" y="1693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511903" y="12320680"/>
              <a:ext cx="109691" cy="27423"/>
            </a:xfrm>
            <a:custGeom>
              <a:avLst/>
              <a:gdLst/>
              <a:ahLst/>
              <a:cxnLst/>
              <a:rect l="0" t="0" r="0" b="0"/>
              <a:pathLst>
                <a:path w="109691" h="27423">
                  <a:moveTo>
                    <a:pt x="0" y="27422"/>
                  </a:moveTo>
                  <a:lnTo>
                    <a:pt x="48807" y="12507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781863" y="12083979"/>
              <a:ext cx="188059" cy="305258"/>
            </a:xfrm>
            <a:custGeom>
              <a:avLst/>
              <a:gdLst/>
              <a:ahLst/>
              <a:cxnLst/>
              <a:rect l="0" t="0" r="0" b="0"/>
              <a:pathLst>
                <a:path w="188059" h="305258">
                  <a:moveTo>
                    <a:pt x="155087" y="17321"/>
                  </a:moveTo>
                  <a:lnTo>
                    <a:pt x="140530" y="2764"/>
                  </a:lnTo>
                  <a:lnTo>
                    <a:pt x="131671" y="0"/>
                  </a:lnTo>
                  <a:lnTo>
                    <a:pt x="109641" y="990"/>
                  </a:lnTo>
                  <a:lnTo>
                    <a:pt x="88677" y="14633"/>
                  </a:lnTo>
                  <a:lnTo>
                    <a:pt x="59745" y="52072"/>
                  </a:lnTo>
                  <a:lnTo>
                    <a:pt x="31875" y="101761"/>
                  </a:lnTo>
                  <a:lnTo>
                    <a:pt x="8382" y="155077"/>
                  </a:lnTo>
                  <a:lnTo>
                    <a:pt x="0" y="189759"/>
                  </a:lnTo>
                  <a:lnTo>
                    <a:pt x="1353" y="220409"/>
                  </a:lnTo>
                  <a:lnTo>
                    <a:pt x="6894" y="228886"/>
                  </a:lnTo>
                  <a:lnTo>
                    <a:pt x="15158" y="233015"/>
                  </a:lnTo>
                  <a:lnTo>
                    <a:pt x="25238" y="234244"/>
                  </a:lnTo>
                  <a:lnTo>
                    <a:pt x="48626" y="227483"/>
                  </a:lnTo>
                  <a:lnTo>
                    <a:pt x="83425" y="206547"/>
                  </a:lnTo>
                  <a:lnTo>
                    <a:pt x="113033" y="176985"/>
                  </a:lnTo>
                  <a:lnTo>
                    <a:pt x="150335" y="126049"/>
                  </a:lnTo>
                  <a:lnTo>
                    <a:pt x="176098" y="71977"/>
                  </a:lnTo>
                  <a:lnTo>
                    <a:pt x="188058" y="40117"/>
                  </a:lnTo>
                  <a:lnTo>
                    <a:pt x="181674" y="100029"/>
                  </a:lnTo>
                  <a:lnTo>
                    <a:pt x="173291" y="151348"/>
                  </a:lnTo>
                  <a:lnTo>
                    <a:pt x="171653" y="205148"/>
                  </a:lnTo>
                  <a:lnTo>
                    <a:pt x="178616" y="256636"/>
                  </a:lnTo>
                  <a:lnTo>
                    <a:pt x="182510" y="305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1165452" y="10209155"/>
            <a:ext cx="1206587" cy="754116"/>
            <a:chOff x="1165452" y="10209155"/>
            <a:chExt cx="1206587" cy="754116"/>
          </a:xfrm>
        </p:grpSpPr>
        <p:sp>
          <p:nvSpPr>
            <p:cNvPr id="330" name="Freeform 329"/>
            <p:cNvSpPr/>
            <p:nvPr/>
          </p:nvSpPr>
          <p:spPr>
            <a:xfrm>
              <a:off x="1261713" y="10346041"/>
              <a:ext cx="123119" cy="576097"/>
            </a:xfrm>
            <a:custGeom>
              <a:avLst/>
              <a:gdLst/>
              <a:ahLst/>
              <a:cxnLst/>
              <a:rect l="0" t="0" r="0" b="0"/>
              <a:pathLst>
                <a:path w="123119" h="576097">
                  <a:moveTo>
                    <a:pt x="123118" y="151049"/>
                  </a:moveTo>
                  <a:lnTo>
                    <a:pt x="108203" y="95452"/>
                  </a:lnTo>
                  <a:lnTo>
                    <a:pt x="83609" y="41211"/>
                  </a:lnTo>
                  <a:lnTo>
                    <a:pt x="58260" y="7460"/>
                  </a:lnTo>
                  <a:lnTo>
                    <a:pt x="47887" y="2002"/>
                  </a:lnTo>
                  <a:lnTo>
                    <a:pt x="24173" y="0"/>
                  </a:lnTo>
                  <a:lnTo>
                    <a:pt x="16021" y="7692"/>
                  </a:lnTo>
                  <a:lnTo>
                    <a:pt x="6964" y="36553"/>
                  </a:lnTo>
                  <a:lnTo>
                    <a:pt x="1865" y="88348"/>
                  </a:lnTo>
                  <a:lnTo>
                    <a:pt x="354" y="149567"/>
                  </a:lnTo>
                  <a:lnTo>
                    <a:pt x="0" y="197618"/>
                  </a:lnTo>
                  <a:lnTo>
                    <a:pt x="1367" y="244873"/>
                  </a:lnTo>
                  <a:lnTo>
                    <a:pt x="9178" y="301742"/>
                  </a:lnTo>
                  <a:lnTo>
                    <a:pt x="11539" y="349042"/>
                  </a:lnTo>
                  <a:lnTo>
                    <a:pt x="12589" y="400533"/>
                  </a:lnTo>
                  <a:lnTo>
                    <a:pt x="14579" y="450841"/>
                  </a:lnTo>
                  <a:lnTo>
                    <a:pt x="22741" y="511900"/>
                  </a:lnTo>
                  <a:lnTo>
                    <a:pt x="24207" y="528728"/>
                  </a:lnTo>
                  <a:lnTo>
                    <a:pt x="27140" y="5760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1165452" y="10675336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13711"/>
                  </a:moveTo>
                  <a:lnTo>
                    <a:pt x="48808" y="2859"/>
                  </a:lnTo>
                  <a:lnTo>
                    <a:pt x="98252" y="4909"/>
                  </a:lnTo>
                  <a:lnTo>
                    <a:pt x="151497" y="11103"/>
                  </a:lnTo>
                  <a:lnTo>
                    <a:pt x="197743" y="8876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1526032" y="10264000"/>
              <a:ext cx="133024" cy="699271"/>
            </a:xfrm>
            <a:custGeom>
              <a:avLst/>
              <a:gdLst/>
              <a:ahLst/>
              <a:cxnLst/>
              <a:rect l="0" t="0" r="0" b="0"/>
              <a:pathLst>
                <a:path w="133024" h="699271">
                  <a:moveTo>
                    <a:pt x="105601" y="0"/>
                  </a:moveTo>
                  <a:lnTo>
                    <a:pt x="83708" y="56255"/>
                  </a:lnTo>
                  <a:lnTo>
                    <a:pt x="67433" y="102699"/>
                  </a:lnTo>
                  <a:lnTo>
                    <a:pt x="48419" y="165680"/>
                  </a:lnTo>
                  <a:lnTo>
                    <a:pt x="38037" y="208208"/>
                  </a:lnTo>
                  <a:lnTo>
                    <a:pt x="23628" y="270914"/>
                  </a:lnTo>
                  <a:lnTo>
                    <a:pt x="9710" y="332150"/>
                  </a:lnTo>
                  <a:lnTo>
                    <a:pt x="0" y="394475"/>
                  </a:lnTo>
                  <a:lnTo>
                    <a:pt x="1185" y="447473"/>
                  </a:lnTo>
                  <a:lnTo>
                    <a:pt x="11185" y="496184"/>
                  </a:lnTo>
                  <a:lnTo>
                    <a:pt x="23797" y="545150"/>
                  </a:lnTo>
                  <a:lnTo>
                    <a:pt x="41245" y="592667"/>
                  </a:lnTo>
                  <a:lnTo>
                    <a:pt x="65712" y="637215"/>
                  </a:lnTo>
                  <a:lnTo>
                    <a:pt x="108812" y="686133"/>
                  </a:lnTo>
                  <a:lnTo>
                    <a:pt x="133023" y="6992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1713900" y="10565646"/>
              <a:ext cx="178247" cy="274225"/>
            </a:xfrm>
            <a:custGeom>
              <a:avLst/>
              <a:gdLst/>
              <a:ahLst/>
              <a:cxnLst/>
              <a:rect l="0" t="0" r="0" b="0"/>
              <a:pathLst>
                <a:path w="178247" h="274225">
                  <a:moveTo>
                    <a:pt x="0" y="0"/>
                  </a:moveTo>
                  <a:lnTo>
                    <a:pt x="29830" y="59660"/>
                  </a:lnTo>
                  <a:lnTo>
                    <a:pt x="55558" y="115180"/>
                  </a:lnTo>
                  <a:lnTo>
                    <a:pt x="82479" y="171747"/>
                  </a:lnTo>
                  <a:lnTo>
                    <a:pt x="102166" y="201256"/>
                  </a:lnTo>
                  <a:lnTo>
                    <a:pt x="164796" y="261248"/>
                  </a:lnTo>
                  <a:lnTo>
                    <a:pt x="178246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1741323" y="10524513"/>
              <a:ext cx="137113" cy="356492"/>
            </a:xfrm>
            <a:custGeom>
              <a:avLst/>
              <a:gdLst/>
              <a:ahLst/>
              <a:cxnLst/>
              <a:rect l="0" t="0" r="0" b="0"/>
              <a:pathLst>
                <a:path w="137113" h="356492">
                  <a:moveTo>
                    <a:pt x="137112" y="0"/>
                  </a:moveTo>
                  <a:lnTo>
                    <a:pt x="124642" y="45308"/>
                  </a:lnTo>
                  <a:lnTo>
                    <a:pt x="102778" y="104494"/>
                  </a:lnTo>
                  <a:lnTo>
                    <a:pt x="78526" y="167226"/>
                  </a:lnTo>
                  <a:lnTo>
                    <a:pt x="59491" y="219161"/>
                  </a:lnTo>
                  <a:lnTo>
                    <a:pt x="36755" y="278391"/>
                  </a:lnTo>
                  <a:lnTo>
                    <a:pt x="14651" y="332769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1974413" y="10209155"/>
              <a:ext cx="122184" cy="754116"/>
            </a:xfrm>
            <a:custGeom>
              <a:avLst/>
              <a:gdLst/>
              <a:ahLst/>
              <a:cxnLst/>
              <a:rect l="0" t="0" r="0" b="0"/>
              <a:pathLst>
                <a:path w="122184" h="754116">
                  <a:moveTo>
                    <a:pt x="0" y="0"/>
                  </a:moveTo>
                  <a:lnTo>
                    <a:pt x="45447" y="52726"/>
                  </a:lnTo>
                  <a:lnTo>
                    <a:pt x="74938" y="109270"/>
                  </a:lnTo>
                  <a:lnTo>
                    <a:pt x="95434" y="168515"/>
                  </a:lnTo>
                  <a:lnTo>
                    <a:pt x="104877" y="207437"/>
                  </a:lnTo>
                  <a:lnTo>
                    <a:pt x="114152" y="260283"/>
                  </a:lnTo>
                  <a:lnTo>
                    <a:pt x="119290" y="307130"/>
                  </a:lnTo>
                  <a:lnTo>
                    <a:pt x="122183" y="367765"/>
                  </a:lnTo>
                  <a:lnTo>
                    <a:pt x="121336" y="410253"/>
                  </a:lnTo>
                  <a:lnTo>
                    <a:pt x="115882" y="464683"/>
                  </a:lnTo>
                  <a:lnTo>
                    <a:pt x="108379" y="512235"/>
                  </a:lnTo>
                  <a:lnTo>
                    <a:pt x="95590" y="569204"/>
                  </a:lnTo>
                  <a:lnTo>
                    <a:pt x="77620" y="629399"/>
                  </a:lnTo>
                  <a:lnTo>
                    <a:pt x="59400" y="685299"/>
                  </a:lnTo>
                  <a:lnTo>
                    <a:pt x="45193" y="732228"/>
                  </a:lnTo>
                  <a:lnTo>
                    <a:pt x="41134" y="754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2207503" y="10582152"/>
              <a:ext cx="123402" cy="10917"/>
            </a:xfrm>
            <a:custGeom>
              <a:avLst/>
              <a:gdLst/>
              <a:ahLst/>
              <a:cxnLst/>
              <a:rect l="0" t="0" r="0" b="0"/>
              <a:pathLst>
                <a:path w="123402" h="10917">
                  <a:moveTo>
                    <a:pt x="0" y="10916"/>
                  </a:moveTo>
                  <a:lnTo>
                    <a:pt x="59660" y="64"/>
                  </a:lnTo>
                  <a:lnTo>
                    <a:pt x="88978" y="0"/>
                  </a:lnTo>
                  <a:lnTo>
                    <a:pt x="123401" y="109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2207503" y="10696129"/>
              <a:ext cx="164536" cy="20341"/>
            </a:xfrm>
            <a:custGeom>
              <a:avLst/>
              <a:gdLst/>
              <a:ahLst/>
              <a:cxnLst/>
              <a:rect l="0" t="0" r="0" b="0"/>
              <a:pathLst>
                <a:path w="164536" h="20341">
                  <a:moveTo>
                    <a:pt x="0" y="20340"/>
                  </a:moveTo>
                  <a:lnTo>
                    <a:pt x="55598" y="5425"/>
                  </a:lnTo>
                  <a:lnTo>
                    <a:pt x="84126" y="0"/>
                  </a:lnTo>
                  <a:lnTo>
                    <a:pt x="139906" y="4867"/>
                  </a:lnTo>
                  <a:lnTo>
                    <a:pt x="164535" y="66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1000930" y="9811552"/>
            <a:ext cx="4264172" cy="1960091"/>
            <a:chOff x="1000930" y="9811552"/>
            <a:chExt cx="4264172" cy="1960091"/>
          </a:xfrm>
        </p:grpSpPr>
        <p:sp>
          <p:nvSpPr>
            <p:cNvPr id="339" name="Freeform 338"/>
            <p:cNvSpPr/>
            <p:nvPr/>
          </p:nvSpPr>
          <p:spPr>
            <a:xfrm>
              <a:off x="2509150" y="10469668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55597" y="4062"/>
                  </a:lnTo>
                  <a:lnTo>
                    <a:pt x="117117" y="11805"/>
                  </a:lnTo>
                  <a:lnTo>
                    <a:pt x="139905" y="16926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800340" y="10250288"/>
              <a:ext cx="257259" cy="248056"/>
            </a:xfrm>
            <a:custGeom>
              <a:avLst/>
              <a:gdLst/>
              <a:ahLst/>
              <a:cxnLst/>
              <a:rect l="0" t="0" r="0" b="0"/>
              <a:pathLst>
                <a:path w="257259" h="248056">
                  <a:moveTo>
                    <a:pt x="51590" y="0"/>
                  </a:moveTo>
                  <a:lnTo>
                    <a:pt x="80705" y="7279"/>
                  </a:lnTo>
                  <a:lnTo>
                    <a:pt x="120647" y="33642"/>
                  </a:lnTo>
                  <a:lnTo>
                    <a:pt x="154149" y="77678"/>
                  </a:lnTo>
                  <a:lnTo>
                    <a:pt x="161665" y="115775"/>
                  </a:lnTo>
                  <a:lnTo>
                    <a:pt x="158404" y="153528"/>
                  </a:lnTo>
                  <a:lnTo>
                    <a:pt x="146798" y="180464"/>
                  </a:lnTo>
                  <a:lnTo>
                    <a:pt x="115855" y="212758"/>
                  </a:lnTo>
                  <a:lnTo>
                    <a:pt x="77741" y="241624"/>
                  </a:lnTo>
                  <a:lnTo>
                    <a:pt x="51025" y="248055"/>
                  </a:lnTo>
                  <a:lnTo>
                    <a:pt x="37502" y="247637"/>
                  </a:lnTo>
                  <a:lnTo>
                    <a:pt x="14351" y="239048"/>
                  </a:lnTo>
                  <a:lnTo>
                    <a:pt x="3912" y="232492"/>
                  </a:lnTo>
                  <a:lnTo>
                    <a:pt x="0" y="223551"/>
                  </a:lnTo>
                  <a:lnTo>
                    <a:pt x="438" y="213020"/>
                  </a:lnTo>
                  <a:lnTo>
                    <a:pt x="9051" y="190654"/>
                  </a:lnTo>
                  <a:lnTo>
                    <a:pt x="23035" y="170557"/>
                  </a:lnTo>
                  <a:lnTo>
                    <a:pt x="43469" y="155531"/>
                  </a:lnTo>
                  <a:lnTo>
                    <a:pt x="55317" y="149391"/>
                  </a:lnTo>
                  <a:lnTo>
                    <a:pt x="84731" y="146632"/>
                  </a:lnTo>
                  <a:lnTo>
                    <a:pt x="145990" y="157275"/>
                  </a:lnTo>
                  <a:lnTo>
                    <a:pt x="200578" y="184994"/>
                  </a:lnTo>
                  <a:lnTo>
                    <a:pt x="238219" y="211685"/>
                  </a:lnTo>
                  <a:lnTo>
                    <a:pt x="257258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605128" y="10524513"/>
              <a:ext cx="466182" cy="13711"/>
            </a:xfrm>
            <a:custGeom>
              <a:avLst/>
              <a:gdLst/>
              <a:ahLst/>
              <a:cxnLst/>
              <a:rect l="0" t="0" r="0" b="0"/>
              <a:pathLst>
                <a:path w="466182" h="1371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61745" y="0"/>
                  </a:lnTo>
                  <a:lnTo>
                    <a:pt x="224308" y="0"/>
                  </a:lnTo>
                  <a:lnTo>
                    <a:pt x="283641" y="0"/>
                  </a:lnTo>
                  <a:lnTo>
                    <a:pt x="345740" y="1523"/>
                  </a:lnTo>
                  <a:lnTo>
                    <a:pt x="395963" y="9422"/>
                  </a:lnTo>
                  <a:lnTo>
                    <a:pt x="450505" y="12863"/>
                  </a:lnTo>
                  <a:lnTo>
                    <a:pt x="466181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665512" y="10571151"/>
              <a:ext cx="282397" cy="433254"/>
            </a:xfrm>
            <a:custGeom>
              <a:avLst/>
              <a:gdLst/>
              <a:ahLst/>
              <a:cxnLst/>
              <a:rect l="0" t="0" r="0" b="0"/>
              <a:pathLst>
                <a:path w="282397" h="433254">
                  <a:moveTo>
                    <a:pt x="282396" y="63051"/>
                  </a:moveTo>
                  <a:lnTo>
                    <a:pt x="244228" y="13077"/>
                  </a:lnTo>
                  <a:lnTo>
                    <a:pt x="218713" y="2753"/>
                  </a:lnTo>
                  <a:lnTo>
                    <a:pt x="203378" y="0"/>
                  </a:lnTo>
                  <a:lnTo>
                    <a:pt x="174151" y="5067"/>
                  </a:lnTo>
                  <a:lnTo>
                    <a:pt x="110868" y="40425"/>
                  </a:lnTo>
                  <a:lnTo>
                    <a:pt x="72286" y="70905"/>
                  </a:lnTo>
                  <a:lnTo>
                    <a:pt x="31952" y="130393"/>
                  </a:lnTo>
                  <a:lnTo>
                    <a:pt x="6924" y="182876"/>
                  </a:lnTo>
                  <a:lnTo>
                    <a:pt x="0" y="218887"/>
                  </a:lnTo>
                  <a:lnTo>
                    <a:pt x="2724" y="232451"/>
                  </a:lnTo>
                  <a:lnTo>
                    <a:pt x="9111" y="243017"/>
                  </a:lnTo>
                  <a:lnTo>
                    <a:pt x="17939" y="251585"/>
                  </a:lnTo>
                  <a:lnTo>
                    <a:pt x="28394" y="255773"/>
                  </a:lnTo>
                  <a:lnTo>
                    <a:pt x="52200" y="256363"/>
                  </a:lnTo>
                  <a:lnTo>
                    <a:pt x="91297" y="240852"/>
                  </a:lnTo>
                  <a:lnTo>
                    <a:pt x="148256" y="199502"/>
                  </a:lnTo>
                  <a:lnTo>
                    <a:pt x="200716" y="156190"/>
                  </a:lnTo>
                  <a:lnTo>
                    <a:pt x="244144" y="103624"/>
                  </a:lnTo>
                  <a:lnTo>
                    <a:pt x="263364" y="76513"/>
                  </a:lnTo>
                  <a:lnTo>
                    <a:pt x="268185" y="73550"/>
                  </a:lnTo>
                  <a:lnTo>
                    <a:pt x="269875" y="77667"/>
                  </a:lnTo>
                  <a:lnTo>
                    <a:pt x="261641" y="120783"/>
                  </a:lnTo>
                  <a:lnTo>
                    <a:pt x="245345" y="174834"/>
                  </a:lnTo>
                  <a:lnTo>
                    <a:pt x="230454" y="223466"/>
                  </a:lnTo>
                  <a:lnTo>
                    <a:pt x="202959" y="285679"/>
                  </a:lnTo>
                  <a:lnTo>
                    <a:pt x="182406" y="348920"/>
                  </a:lnTo>
                  <a:lnTo>
                    <a:pt x="163132" y="411145"/>
                  </a:lnTo>
                  <a:lnTo>
                    <a:pt x="158995" y="43325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3140501" y="10058332"/>
              <a:ext cx="163899" cy="1138031"/>
            </a:xfrm>
            <a:custGeom>
              <a:avLst/>
              <a:gdLst/>
              <a:ahLst/>
              <a:cxnLst/>
              <a:rect l="0" t="0" r="0" b="0"/>
              <a:pathLst>
                <a:path w="163899" h="1138031">
                  <a:moveTo>
                    <a:pt x="163898" y="0"/>
                  </a:moveTo>
                  <a:lnTo>
                    <a:pt x="144921" y="52869"/>
                  </a:lnTo>
                  <a:lnTo>
                    <a:pt x="125267" y="109105"/>
                  </a:lnTo>
                  <a:lnTo>
                    <a:pt x="109795" y="164360"/>
                  </a:lnTo>
                  <a:lnTo>
                    <a:pt x="91499" y="219327"/>
                  </a:lnTo>
                  <a:lnTo>
                    <a:pt x="70844" y="278270"/>
                  </a:lnTo>
                  <a:lnTo>
                    <a:pt x="60079" y="321727"/>
                  </a:lnTo>
                  <a:lnTo>
                    <a:pt x="50216" y="366431"/>
                  </a:lnTo>
                  <a:lnTo>
                    <a:pt x="40754" y="411691"/>
                  </a:lnTo>
                  <a:lnTo>
                    <a:pt x="31471" y="455674"/>
                  </a:lnTo>
                  <a:lnTo>
                    <a:pt x="19203" y="516219"/>
                  </a:lnTo>
                  <a:lnTo>
                    <a:pt x="15799" y="559515"/>
                  </a:lnTo>
                  <a:lnTo>
                    <a:pt x="10223" y="604149"/>
                  </a:lnTo>
                  <a:lnTo>
                    <a:pt x="4190" y="647854"/>
                  </a:lnTo>
                  <a:lnTo>
                    <a:pt x="794" y="708243"/>
                  </a:lnTo>
                  <a:lnTo>
                    <a:pt x="0" y="751501"/>
                  </a:lnTo>
                  <a:lnTo>
                    <a:pt x="6831" y="811402"/>
                  </a:lnTo>
                  <a:lnTo>
                    <a:pt x="11225" y="867744"/>
                  </a:lnTo>
                  <a:lnTo>
                    <a:pt x="19806" y="915754"/>
                  </a:lnTo>
                  <a:lnTo>
                    <a:pt x="27747" y="956973"/>
                  </a:lnTo>
                  <a:lnTo>
                    <a:pt x="37877" y="1002715"/>
                  </a:lnTo>
                  <a:lnTo>
                    <a:pt x="59188" y="1061204"/>
                  </a:lnTo>
                  <a:lnTo>
                    <a:pt x="80809" y="1114560"/>
                  </a:lnTo>
                  <a:lnTo>
                    <a:pt x="95343" y="11380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3345533" y="10497090"/>
              <a:ext cx="123402" cy="383915"/>
            </a:xfrm>
            <a:custGeom>
              <a:avLst/>
              <a:gdLst/>
              <a:ahLst/>
              <a:cxnLst/>
              <a:rect l="0" t="0" r="0" b="0"/>
              <a:pathLst>
                <a:path w="123402" h="383915">
                  <a:moveTo>
                    <a:pt x="0" y="0"/>
                  </a:moveTo>
                  <a:lnTo>
                    <a:pt x="14915" y="55596"/>
                  </a:lnTo>
                  <a:lnTo>
                    <a:pt x="31841" y="104326"/>
                  </a:lnTo>
                  <a:lnTo>
                    <a:pt x="56154" y="167008"/>
                  </a:lnTo>
                  <a:lnTo>
                    <a:pt x="78593" y="229761"/>
                  </a:lnTo>
                  <a:lnTo>
                    <a:pt x="94890" y="286949"/>
                  </a:lnTo>
                  <a:lnTo>
                    <a:pt x="109367" y="338425"/>
                  </a:lnTo>
                  <a:lnTo>
                    <a:pt x="123401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290688" y="10455956"/>
              <a:ext cx="233092" cy="438760"/>
            </a:xfrm>
            <a:custGeom>
              <a:avLst/>
              <a:gdLst/>
              <a:ahLst/>
              <a:cxnLst/>
              <a:rect l="0" t="0" r="0" b="0"/>
              <a:pathLst>
                <a:path w="233092" h="438760">
                  <a:moveTo>
                    <a:pt x="233091" y="0"/>
                  </a:moveTo>
                  <a:lnTo>
                    <a:pt x="194923" y="61779"/>
                  </a:lnTo>
                  <a:lnTo>
                    <a:pt x="161464" y="120252"/>
                  </a:lnTo>
                  <a:lnTo>
                    <a:pt x="140265" y="153954"/>
                  </a:lnTo>
                  <a:lnTo>
                    <a:pt x="112175" y="206286"/>
                  </a:lnTo>
                  <a:lnTo>
                    <a:pt x="86708" y="259112"/>
                  </a:lnTo>
                  <a:lnTo>
                    <a:pt x="52364" y="317279"/>
                  </a:lnTo>
                  <a:lnTo>
                    <a:pt x="30882" y="372106"/>
                  </a:lnTo>
                  <a:lnTo>
                    <a:pt x="7003" y="423787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606046" y="10675336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35886" y="9423"/>
                  </a:lnTo>
                  <a:lnTo>
                    <a:pt x="90530" y="12440"/>
                  </a:lnTo>
                  <a:lnTo>
                    <a:pt x="142946" y="13334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851878" y="10442245"/>
              <a:ext cx="210349" cy="397626"/>
            </a:xfrm>
            <a:custGeom>
              <a:avLst/>
              <a:gdLst/>
              <a:ahLst/>
              <a:cxnLst/>
              <a:rect l="0" t="0" r="0" b="0"/>
              <a:pathLst>
                <a:path w="210349" h="397626">
                  <a:moveTo>
                    <a:pt x="83237" y="0"/>
                  </a:moveTo>
                  <a:lnTo>
                    <a:pt x="123975" y="12470"/>
                  </a:lnTo>
                  <a:lnTo>
                    <a:pt x="173991" y="51315"/>
                  </a:lnTo>
                  <a:lnTo>
                    <a:pt x="194594" y="92562"/>
                  </a:lnTo>
                  <a:lnTo>
                    <a:pt x="210348" y="143379"/>
                  </a:lnTo>
                  <a:lnTo>
                    <a:pt x="210107" y="197030"/>
                  </a:lnTo>
                  <a:lnTo>
                    <a:pt x="185829" y="251522"/>
                  </a:lnTo>
                  <a:lnTo>
                    <a:pt x="149690" y="306262"/>
                  </a:lnTo>
                  <a:lnTo>
                    <a:pt x="110036" y="346517"/>
                  </a:lnTo>
                  <a:lnTo>
                    <a:pt x="69341" y="370464"/>
                  </a:lnTo>
                  <a:lnTo>
                    <a:pt x="42021" y="373874"/>
                  </a:lnTo>
                  <a:lnTo>
                    <a:pt x="28337" y="372651"/>
                  </a:lnTo>
                  <a:lnTo>
                    <a:pt x="17691" y="365740"/>
                  </a:lnTo>
                  <a:lnTo>
                    <a:pt x="1800" y="341812"/>
                  </a:lnTo>
                  <a:lnTo>
                    <a:pt x="0" y="328423"/>
                  </a:lnTo>
                  <a:lnTo>
                    <a:pt x="6124" y="301360"/>
                  </a:lnTo>
                  <a:lnTo>
                    <a:pt x="23066" y="278159"/>
                  </a:lnTo>
                  <a:lnTo>
                    <a:pt x="33982" y="267707"/>
                  </a:lnTo>
                  <a:lnTo>
                    <a:pt x="45830" y="262262"/>
                  </a:lnTo>
                  <a:lnTo>
                    <a:pt x="71182" y="260274"/>
                  </a:lnTo>
                  <a:lnTo>
                    <a:pt x="111150" y="275000"/>
                  </a:lnTo>
                  <a:lnTo>
                    <a:pt x="144659" y="298660"/>
                  </a:lnTo>
                  <a:lnTo>
                    <a:pt x="181756" y="344898"/>
                  </a:lnTo>
                  <a:lnTo>
                    <a:pt x="206637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4127072" y="10181732"/>
              <a:ext cx="169943" cy="822673"/>
            </a:xfrm>
            <a:custGeom>
              <a:avLst/>
              <a:gdLst/>
              <a:ahLst/>
              <a:cxnLst/>
              <a:rect l="0" t="0" r="0" b="0"/>
              <a:pathLst>
                <a:path w="169943" h="822673">
                  <a:moveTo>
                    <a:pt x="13711" y="0"/>
                  </a:moveTo>
                  <a:lnTo>
                    <a:pt x="69269" y="59621"/>
                  </a:lnTo>
                  <a:lnTo>
                    <a:pt x="100252" y="109582"/>
                  </a:lnTo>
                  <a:lnTo>
                    <a:pt x="130253" y="170089"/>
                  </a:lnTo>
                  <a:lnTo>
                    <a:pt x="154038" y="231480"/>
                  </a:lnTo>
                  <a:lnTo>
                    <a:pt x="168703" y="281025"/>
                  </a:lnTo>
                  <a:lnTo>
                    <a:pt x="169942" y="328537"/>
                  </a:lnTo>
                  <a:lnTo>
                    <a:pt x="165414" y="383677"/>
                  </a:lnTo>
                  <a:lnTo>
                    <a:pt x="158323" y="438654"/>
                  </a:lnTo>
                  <a:lnTo>
                    <a:pt x="150094" y="485432"/>
                  </a:lnTo>
                  <a:lnTo>
                    <a:pt x="136896" y="541965"/>
                  </a:lnTo>
                  <a:lnTo>
                    <a:pt x="118787" y="602012"/>
                  </a:lnTo>
                  <a:lnTo>
                    <a:pt x="88070" y="660932"/>
                  </a:lnTo>
                  <a:lnTo>
                    <a:pt x="54025" y="719566"/>
                  </a:lnTo>
                  <a:lnTo>
                    <a:pt x="25487" y="773164"/>
                  </a:lnTo>
                  <a:lnTo>
                    <a:pt x="0" y="82267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335983" y="10030909"/>
              <a:ext cx="161292" cy="260513"/>
            </a:xfrm>
            <a:custGeom>
              <a:avLst/>
              <a:gdLst/>
              <a:ahLst/>
              <a:cxnLst/>
              <a:rect l="0" t="0" r="0" b="0"/>
              <a:pathLst>
                <a:path w="161292" h="260513">
                  <a:moveTo>
                    <a:pt x="79024" y="0"/>
                  </a:moveTo>
                  <a:lnTo>
                    <a:pt x="136276" y="26363"/>
                  </a:lnTo>
                  <a:lnTo>
                    <a:pt x="144614" y="38903"/>
                  </a:lnTo>
                  <a:lnTo>
                    <a:pt x="153879" y="73151"/>
                  </a:lnTo>
                  <a:lnTo>
                    <a:pt x="149872" y="105637"/>
                  </a:lnTo>
                  <a:lnTo>
                    <a:pt x="136411" y="135311"/>
                  </a:lnTo>
                  <a:lnTo>
                    <a:pt x="103137" y="176189"/>
                  </a:lnTo>
                  <a:lnTo>
                    <a:pt x="64332" y="206751"/>
                  </a:lnTo>
                  <a:lnTo>
                    <a:pt x="37455" y="220369"/>
                  </a:lnTo>
                  <a:lnTo>
                    <a:pt x="25412" y="221563"/>
                  </a:lnTo>
                  <a:lnTo>
                    <a:pt x="3906" y="214763"/>
                  </a:lnTo>
                  <a:lnTo>
                    <a:pt x="0" y="208685"/>
                  </a:lnTo>
                  <a:lnTo>
                    <a:pt x="442" y="201586"/>
                  </a:lnTo>
                  <a:lnTo>
                    <a:pt x="3784" y="193806"/>
                  </a:lnTo>
                  <a:lnTo>
                    <a:pt x="30324" y="168299"/>
                  </a:lnTo>
                  <a:lnTo>
                    <a:pt x="58395" y="158590"/>
                  </a:lnTo>
                  <a:lnTo>
                    <a:pt x="74412" y="156001"/>
                  </a:lnTo>
                  <a:lnTo>
                    <a:pt x="104396" y="161250"/>
                  </a:lnTo>
                  <a:lnTo>
                    <a:pt x="131434" y="175263"/>
                  </a:lnTo>
                  <a:lnTo>
                    <a:pt x="153607" y="196725"/>
                  </a:lnTo>
                  <a:lnTo>
                    <a:pt x="159215" y="208847"/>
                  </a:lnTo>
                  <a:lnTo>
                    <a:pt x="161291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579541" y="10538223"/>
              <a:ext cx="27424" cy="260514"/>
            </a:xfrm>
            <a:custGeom>
              <a:avLst/>
              <a:gdLst/>
              <a:ahLst/>
              <a:cxnLst/>
              <a:rect l="0" t="0" r="0" b="0"/>
              <a:pathLst>
                <a:path w="27424" h="260514">
                  <a:moveTo>
                    <a:pt x="27423" y="0"/>
                  </a:moveTo>
                  <a:lnTo>
                    <a:pt x="18000" y="35887"/>
                  </a:lnTo>
                  <a:lnTo>
                    <a:pt x="14982" y="90531"/>
                  </a:lnTo>
                  <a:lnTo>
                    <a:pt x="12564" y="144470"/>
                  </a:lnTo>
                  <a:lnTo>
                    <a:pt x="4400" y="191598"/>
                  </a:lnTo>
                  <a:lnTo>
                    <a:pt x="869" y="245095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483563" y="10623286"/>
              <a:ext cx="219380" cy="24628"/>
            </a:xfrm>
            <a:custGeom>
              <a:avLst/>
              <a:gdLst/>
              <a:ahLst/>
              <a:cxnLst/>
              <a:rect l="0" t="0" r="0" b="0"/>
              <a:pathLst>
                <a:path w="219380" h="24628">
                  <a:moveTo>
                    <a:pt x="0" y="10916"/>
                  </a:moveTo>
                  <a:lnTo>
                    <a:pt x="35886" y="1493"/>
                  </a:lnTo>
                  <a:lnTo>
                    <a:pt x="90530" y="0"/>
                  </a:lnTo>
                  <a:lnTo>
                    <a:pt x="144469" y="8528"/>
                  </a:lnTo>
                  <a:lnTo>
                    <a:pt x="196287" y="20995"/>
                  </a:lnTo>
                  <a:lnTo>
                    <a:pt x="219379" y="24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757787" y="10428534"/>
              <a:ext cx="198929" cy="548449"/>
            </a:xfrm>
            <a:custGeom>
              <a:avLst/>
              <a:gdLst/>
              <a:ahLst/>
              <a:cxnLst/>
              <a:rect l="0" t="0" r="0" b="0"/>
              <a:pathLst>
                <a:path w="198929" h="548449">
                  <a:moveTo>
                    <a:pt x="68556" y="0"/>
                  </a:moveTo>
                  <a:lnTo>
                    <a:pt x="128216" y="4063"/>
                  </a:lnTo>
                  <a:lnTo>
                    <a:pt x="159057" y="12470"/>
                  </a:lnTo>
                  <a:lnTo>
                    <a:pt x="182921" y="26364"/>
                  </a:lnTo>
                  <a:lnTo>
                    <a:pt x="190503" y="37381"/>
                  </a:lnTo>
                  <a:lnTo>
                    <a:pt x="198928" y="65873"/>
                  </a:lnTo>
                  <a:lnTo>
                    <a:pt x="196392" y="116174"/>
                  </a:lnTo>
                  <a:lnTo>
                    <a:pt x="181887" y="176819"/>
                  </a:lnTo>
                  <a:lnTo>
                    <a:pt x="167306" y="222004"/>
                  </a:lnTo>
                  <a:lnTo>
                    <a:pt x="144365" y="277710"/>
                  </a:lnTo>
                  <a:lnTo>
                    <a:pt x="113379" y="330209"/>
                  </a:lnTo>
                  <a:lnTo>
                    <a:pt x="84858" y="384139"/>
                  </a:lnTo>
                  <a:lnTo>
                    <a:pt x="51550" y="439672"/>
                  </a:lnTo>
                  <a:lnTo>
                    <a:pt x="20014" y="497090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1000930" y="9811552"/>
              <a:ext cx="4264172" cy="1960091"/>
            </a:xfrm>
            <a:custGeom>
              <a:avLst/>
              <a:gdLst/>
              <a:ahLst/>
              <a:cxnLst/>
              <a:rect l="0" t="0" r="0" b="0"/>
              <a:pathLst>
                <a:path w="4264172" h="1960091">
                  <a:moveTo>
                    <a:pt x="4236749" y="383892"/>
                  </a:moveTo>
                  <a:lnTo>
                    <a:pt x="4179496" y="364807"/>
                  </a:lnTo>
                  <a:lnTo>
                    <a:pt x="4125060" y="345646"/>
                  </a:lnTo>
                  <a:lnTo>
                    <a:pt x="4076362" y="324147"/>
                  </a:lnTo>
                  <a:lnTo>
                    <a:pt x="4014126" y="302462"/>
                  </a:lnTo>
                  <a:lnTo>
                    <a:pt x="3961563" y="284098"/>
                  </a:lnTo>
                  <a:lnTo>
                    <a:pt x="3907395" y="263423"/>
                  </a:lnTo>
                  <a:lnTo>
                    <a:pt x="3848689" y="247649"/>
                  </a:lnTo>
                  <a:lnTo>
                    <a:pt x="3805288" y="238025"/>
                  </a:lnTo>
                  <a:lnTo>
                    <a:pt x="3760608" y="228669"/>
                  </a:lnTo>
                  <a:lnTo>
                    <a:pt x="3707186" y="214838"/>
                  </a:lnTo>
                  <a:lnTo>
                    <a:pt x="3647854" y="201091"/>
                  </a:lnTo>
                  <a:lnTo>
                    <a:pt x="3596589" y="187369"/>
                  </a:lnTo>
                  <a:lnTo>
                    <a:pt x="3554608" y="178225"/>
                  </a:lnTo>
                  <a:lnTo>
                    <a:pt x="3503957" y="169083"/>
                  </a:lnTo>
                  <a:lnTo>
                    <a:pt x="3445899" y="159942"/>
                  </a:lnTo>
                  <a:lnTo>
                    <a:pt x="3388610" y="150801"/>
                  </a:lnTo>
                  <a:lnTo>
                    <a:pt x="3335725" y="143184"/>
                  </a:lnTo>
                  <a:lnTo>
                    <a:pt x="3273216" y="137372"/>
                  </a:lnTo>
                  <a:lnTo>
                    <a:pt x="3223549" y="128202"/>
                  </a:lnTo>
                  <a:lnTo>
                    <a:pt x="3172438" y="123284"/>
                  </a:lnTo>
                  <a:lnTo>
                    <a:pt x="3109388" y="112808"/>
                  </a:lnTo>
                  <a:lnTo>
                    <a:pt x="3045982" y="103009"/>
                  </a:lnTo>
                  <a:lnTo>
                    <a:pt x="2996086" y="98045"/>
                  </a:lnTo>
                  <a:lnTo>
                    <a:pt x="2942708" y="89296"/>
                  </a:lnTo>
                  <a:lnTo>
                    <a:pt x="2888298" y="84335"/>
                  </a:lnTo>
                  <a:lnTo>
                    <a:pt x="2833582" y="82864"/>
                  </a:lnTo>
                  <a:lnTo>
                    <a:pt x="2786054" y="75149"/>
                  </a:lnTo>
                  <a:lnTo>
                    <a:pt x="2728468" y="70494"/>
                  </a:lnTo>
                  <a:lnTo>
                    <a:pt x="2670441" y="69115"/>
                  </a:lnTo>
                  <a:lnTo>
                    <a:pt x="2614654" y="68706"/>
                  </a:lnTo>
                  <a:lnTo>
                    <a:pt x="2559529" y="61306"/>
                  </a:lnTo>
                  <a:lnTo>
                    <a:pt x="2497323" y="56743"/>
                  </a:lnTo>
                  <a:lnTo>
                    <a:pt x="2437927" y="55391"/>
                  </a:lnTo>
                  <a:lnTo>
                    <a:pt x="2374455" y="47713"/>
                  </a:lnTo>
                  <a:lnTo>
                    <a:pt x="2314684" y="43067"/>
                  </a:lnTo>
                  <a:lnTo>
                    <a:pt x="2258380" y="41692"/>
                  </a:lnTo>
                  <a:lnTo>
                    <a:pt x="2195824" y="41284"/>
                  </a:lnTo>
                  <a:lnTo>
                    <a:pt x="2136324" y="41163"/>
                  </a:lnTo>
                  <a:lnTo>
                    <a:pt x="2080100" y="33848"/>
                  </a:lnTo>
                  <a:lnTo>
                    <a:pt x="2017568" y="29311"/>
                  </a:lnTo>
                  <a:lnTo>
                    <a:pt x="1958076" y="27966"/>
                  </a:lnTo>
                  <a:lnTo>
                    <a:pt x="1916363" y="27652"/>
                  </a:lnTo>
                  <a:lnTo>
                    <a:pt x="1854116" y="27475"/>
                  </a:lnTo>
                  <a:lnTo>
                    <a:pt x="1797078" y="27423"/>
                  </a:lnTo>
                  <a:lnTo>
                    <a:pt x="1741584" y="23344"/>
                  </a:lnTo>
                  <a:lnTo>
                    <a:pt x="1686547" y="16550"/>
                  </a:lnTo>
                  <a:lnTo>
                    <a:pt x="1631645" y="14537"/>
                  </a:lnTo>
                  <a:lnTo>
                    <a:pt x="1576783" y="13941"/>
                  </a:lnTo>
                  <a:lnTo>
                    <a:pt x="1521933" y="9701"/>
                  </a:lnTo>
                  <a:lnTo>
                    <a:pt x="1467087" y="2859"/>
                  </a:lnTo>
                  <a:lnTo>
                    <a:pt x="1425953" y="1258"/>
                  </a:lnTo>
                  <a:lnTo>
                    <a:pt x="1372124" y="547"/>
                  </a:lnTo>
                  <a:lnTo>
                    <a:pt x="1324840" y="230"/>
                  </a:lnTo>
                  <a:lnTo>
                    <a:pt x="1278941" y="90"/>
                  </a:lnTo>
                  <a:lnTo>
                    <a:pt x="1222995" y="28"/>
                  </a:lnTo>
                  <a:lnTo>
                    <a:pt x="1162582" y="0"/>
                  </a:lnTo>
                  <a:lnTo>
                    <a:pt x="1100184" y="1511"/>
                  </a:lnTo>
                  <a:lnTo>
                    <a:pt x="1036904" y="7261"/>
                  </a:lnTo>
                  <a:lnTo>
                    <a:pt x="977295" y="14895"/>
                  </a:lnTo>
                  <a:lnTo>
                    <a:pt x="923379" y="21842"/>
                  </a:lnTo>
                  <a:lnTo>
                    <a:pt x="860289" y="27277"/>
                  </a:lnTo>
                  <a:lnTo>
                    <a:pt x="797254" y="41990"/>
                  </a:lnTo>
                  <a:lnTo>
                    <a:pt x="740791" y="59566"/>
                  </a:lnTo>
                  <a:lnTo>
                    <a:pt x="677541" y="73156"/>
                  </a:lnTo>
                  <a:lnTo>
                    <a:pt x="631207" y="86330"/>
                  </a:lnTo>
                  <a:lnTo>
                    <a:pt x="570421" y="106815"/>
                  </a:lnTo>
                  <a:lnTo>
                    <a:pt x="515340" y="126596"/>
                  </a:lnTo>
                  <a:lnTo>
                    <a:pt x="472788" y="141567"/>
                  </a:lnTo>
                  <a:lnTo>
                    <a:pt x="428485" y="153299"/>
                  </a:lnTo>
                  <a:lnTo>
                    <a:pt x="367996" y="175748"/>
                  </a:lnTo>
                  <a:lnTo>
                    <a:pt x="318758" y="194417"/>
                  </a:lnTo>
                  <a:lnTo>
                    <a:pt x="267944" y="216876"/>
                  </a:lnTo>
                  <a:lnTo>
                    <a:pt x="214294" y="242828"/>
                  </a:lnTo>
                  <a:lnTo>
                    <a:pt x="152517" y="278894"/>
                  </a:lnTo>
                  <a:lnTo>
                    <a:pt x="111706" y="309278"/>
                  </a:lnTo>
                  <a:lnTo>
                    <a:pt x="69847" y="372595"/>
                  </a:lnTo>
                  <a:lnTo>
                    <a:pt x="41508" y="429803"/>
                  </a:lnTo>
                  <a:lnTo>
                    <a:pt x="24535" y="474376"/>
                  </a:lnTo>
                  <a:lnTo>
                    <a:pt x="11913" y="524655"/>
                  </a:lnTo>
                  <a:lnTo>
                    <a:pt x="5288" y="569346"/>
                  </a:lnTo>
                  <a:lnTo>
                    <a:pt x="2343" y="612568"/>
                  </a:lnTo>
                  <a:lnTo>
                    <a:pt x="1035" y="662247"/>
                  </a:lnTo>
                  <a:lnTo>
                    <a:pt x="453" y="706672"/>
                  </a:lnTo>
                  <a:lnTo>
                    <a:pt x="126" y="765942"/>
                  </a:lnTo>
                  <a:lnTo>
                    <a:pt x="29" y="822098"/>
                  </a:lnTo>
                  <a:lnTo>
                    <a:pt x="0" y="877331"/>
                  </a:lnTo>
                  <a:lnTo>
                    <a:pt x="4054" y="932291"/>
                  </a:lnTo>
                  <a:lnTo>
                    <a:pt x="10841" y="987170"/>
                  </a:lnTo>
                  <a:lnTo>
                    <a:pt x="16915" y="1046088"/>
                  </a:lnTo>
                  <a:lnTo>
                    <a:pt x="24300" y="1107725"/>
                  </a:lnTo>
                  <a:lnTo>
                    <a:pt x="30551" y="1168645"/>
                  </a:lnTo>
                  <a:lnTo>
                    <a:pt x="42052" y="1230876"/>
                  </a:lnTo>
                  <a:lnTo>
                    <a:pt x="55108" y="1287910"/>
                  </a:lnTo>
                  <a:lnTo>
                    <a:pt x="68625" y="1343403"/>
                  </a:lnTo>
                  <a:lnTo>
                    <a:pt x="86342" y="1398440"/>
                  </a:lnTo>
                  <a:lnTo>
                    <a:pt x="106826" y="1453341"/>
                  </a:lnTo>
                  <a:lnTo>
                    <a:pt x="122544" y="1504140"/>
                  </a:lnTo>
                  <a:lnTo>
                    <a:pt x="136849" y="1552200"/>
                  </a:lnTo>
                  <a:lnTo>
                    <a:pt x="154799" y="1600972"/>
                  </a:lnTo>
                  <a:lnTo>
                    <a:pt x="180883" y="1658398"/>
                  </a:lnTo>
                  <a:lnTo>
                    <a:pt x="202229" y="1713753"/>
                  </a:lnTo>
                  <a:lnTo>
                    <a:pt x="242332" y="1772761"/>
                  </a:lnTo>
                  <a:lnTo>
                    <a:pt x="290665" y="1824764"/>
                  </a:lnTo>
                  <a:lnTo>
                    <a:pt x="343580" y="1870641"/>
                  </a:lnTo>
                  <a:lnTo>
                    <a:pt x="401916" y="1903532"/>
                  </a:lnTo>
                  <a:lnTo>
                    <a:pt x="445229" y="1921570"/>
                  </a:lnTo>
                  <a:lnTo>
                    <a:pt x="489871" y="1934665"/>
                  </a:lnTo>
                  <a:lnTo>
                    <a:pt x="539165" y="1945564"/>
                  </a:lnTo>
                  <a:lnTo>
                    <a:pt x="588496" y="1953962"/>
                  </a:lnTo>
                  <a:lnTo>
                    <a:pt x="630734" y="1957694"/>
                  </a:lnTo>
                  <a:lnTo>
                    <a:pt x="677944" y="1959353"/>
                  </a:lnTo>
                  <a:lnTo>
                    <a:pt x="726349" y="1960090"/>
                  </a:lnTo>
                  <a:lnTo>
                    <a:pt x="787860" y="1958981"/>
                  </a:lnTo>
                  <a:lnTo>
                    <a:pt x="844680" y="1951206"/>
                  </a:lnTo>
                  <a:lnTo>
                    <a:pt x="900110" y="1948225"/>
                  </a:lnTo>
                  <a:lnTo>
                    <a:pt x="955128" y="1947341"/>
                  </a:lnTo>
                  <a:lnTo>
                    <a:pt x="1010025" y="1945556"/>
                  </a:lnTo>
                  <a:lnTo>
                    <a:pt x="1066408" y="1937579"/>
                  </a:lnTo>
                  <a:lnTo>
                    <a:pt x="1129157" y="1934538"/>
                  </a:lnTo>
                  <a:lnTo>
                    <a:pt x="1188544" y="1932113"/>
                  </a:lnTo>
                  <a:lnTo>
                    <a:pt x="1231569" y="1926147"/>
                  </a:lnTo>
                  <a:lnTo>
                    <a:pt x="1276082" y="1922481"/>
                  </a:lnTo>
                  <a:lnTo>
                    <a:pt x="1321257" y="1919327"/>
                  </a:lnTo>
                  <a:lnTo>
                    <a:pt x="1366726" y="1912848"/>
                  </a:lnTo>
                  <a:lnTo>
                    <a:pt x="1412325" y="1908952"/>
                  </a:lnTo>
                  <a:lnTo>
                    <a:pt x="1457983" y="1905697"/>
                  </a:lnTo>
                  <a:lnTo>
                    <a:pt x="1503666" y="1899172"/>
                  </a:lnTo>
                  <a:lnTo>
                    <a:pt x="1553423" y="1891193"/>
                  </a:lnTo>
                  <a:lnTo>
                    <a:pt x="1604484" y="1882569"/>
                  </a:lnTo>
                  <a:lnTo>
                    <a:pt x="1652568" y="1873658"/>
                  </a:lnTo>
                  <a:lnTo>
                    <a:pt x="1703393" y="1868682"/>
                  </a:lnTo>
                  <a:lnTo>
                    <a:pt x="1756451" y="1864947"/>
                  </a:lnTo>
                  <a:lnTo>
                    <a:pt x="1810502" y="1858209"/>
                  </a:lnTo>
                  <a:lnTo>
                    <a:pt x="1864994" y="1850136"/>
                  </a:lnTo>
                  <a:lnTo>
                    <a:pt x="1919681" y="1841470"/>
                  </a:lnTo>
                  <a:lnTo>
                    <a:pt x="1974456" y="1832540"/>
                  </a:lnTo>
                  <a:lnTo>
                    <a:pt x="2029270" y="1823492"/>
                  </a:lnTo>
                  <a:lnTo>
                    <a:pt x="2084101" y="1814393"/>
                  </a:lnTo>
                  <a:lnTo>
                    <a:pt x="2138940" y="1805271"/>
                  </a:lnTo>
                  <a:lnTo>
                    <a:pt x="2197845" y="1796139"/>
                  </a:lnTo>
                  <a:lnTo>
                    <a:pt x="2258049" y="1787002"/>
                  </a:lnTo>
                  <a:lnTo>
                    <a:pt x="2315275" y="1777863"/>
                  </a:lnTo>
                  <a:lnTo>
                    <a:pt x="2371179" y="1768723"/>
                  </a:lnTo>
                  <a:lnTo>
                    <a:pt x="2426494" y="1759582"/>
                  </a:lnTo>
                  <a:lnTo>
                    <a:pt x="2481548" y="1750441"/>
                  </a:lnTo>
                  <a:lnTo>
                    <a:pt x="2540548" y="1741301"/>
                  </a:lnTo>
                  <a:lnTo>
                    <a:pt x="2600795" y="1732160"/>
                  </a:lnTo>
                  <a:lnTo>
                    <a:pt x="2658040" y="1723019"/>
                  </a:lnTo>
                  <a:lnTo>
                    <a:pt x="2713952" y="1709815"/>
                  </a:lnTo>
                  <a:lnTo>
                    <a:pt x="2769271" y="1695314"/>
                  </a:lnTo>
                  <a:lnTo>
                    <a:pt x="2824327" y="1683791"/>
                  </a:lnTo>
                  <a:lnTo>
                    <a:pt x="2879265" y="1673592"/>
                  </a:lnTo>
                  <a:lnTo>
                    <a:pt x="2934152" y="1663980"/>
                  </a:lnTo>
                  <a:lnTo>
                    <a:pt x="2989015" y="1654630"/>
                  </a:lnTo>
                  <a:lnTo>
                    <a:pt x="3043868" y="1645397"/>
                  </a:lnTo>
                  <a:lnTo>
                    <a:pt x="3097193" y="1636214"/>
                  </a:lnTo>
                  <a:lnTo>
                    <a:pt x="3146284" y="1627055"/>
                  </a:lnTo>
                  <a:lnTo>
                    <a:pt x="3193493" y="1617905"/>
                  </a:lnTo>
                  <a:lnTo>
                    <a:pt x="3239866" y="1610285"/>
                  </a:lnTo>
                  <a:lnTo>
                    <a:pt x="3285867" y="1606898"/>
                  </a:lnTo>
                  <a:lnTo>
                    <a:pt x="3331703" y="1601330"/>
                  </a:lnTo>
                  <a:lnTo>
                    <a:pt x="3375943" y="1593777"/>
                  </a:lnTo>
                  <a:lnTo>
                    <a:pt x="3435109" y="1580960"/>
                  </a:lnTo>
                  <a:lnTo>
                    <a:pt x="3491235" y="1567513"/>
                  </a:lnTo>
                  <a:lnTo>
                    <a:pt x="3544935" y="1553881"/>
                  </a:lnTo>
                  <a:lnTo>
                    <a:pt x="3591993" y="1540193"/>
                  </a:lnTo>
                  <a:lnTo>
                    <a:pt x="3642330" y="1526488"/>
                  </a:lnTo>
                  <a:lnTo>
                    <a:pt x="3701057" y="1508209"/>
                  </a:lnTo>
                  <a:lnTo>
                    <a:pt x="3756668" y="1482649"/>
                  </a:lnTo>
                  <a:lnTo>
                    <a:pt x="3811665" y="1457683"/>
                  </a:lnTo>
                  <a:lnTo>
                    <a:pt x="3874664" y="1420927"/>
                  </a:lnTo>
                  <a:lnTo>
                    <a:pt x="3937721" y="1377386"/>
                  </a:lnTo>
                  <a:lnTo>
                    <a:pt x="3998515" y="1320975"/>
                  </a:lnTo>
                  <a:lnTo>
                    <a:pt x="4044961" y="1265444"/>
                  </a:lnTo>
                  <a:lnTo>
                    <a:pt x="4080994" y="1217912"/>
                  </a:lnTo>
                  <a:lnTo>
                    <a:pt x="4103233" y="1164963"/>
                  </a:lnTo>
                  <a:lnTo>
                    <a:pt x="4122296" y="1108969"/>
                  </a:lnTo>
                  <a:lnTo>
                    <a:pt x="4136143" y="1060001"/>
                  </a:lnTo>
                  <a:lnTo>
                    <a:pt x="4154470" y="997675"/>
                  </a:lnTo>
                  <a:lnTo>
                    <a:pt x="4168189" y="945096"/>
                  </a:lnTo>
                  <a:lnTo>
                    <a:pt x="4181902" y="890923"/>
                  </a:lnTo>
                  <a:lnTo>
                    <a:pt x="4195615" y="836277"/>
                  </a:lnTo>
                  <a:lnTo>
                    <a:pt x="4205263" y="781491"/>
                  </a:lnTo>
                  <a:lnTo>
                    <a:pt x="4212185" y="726664"/>
                  </a:lnTo>
                  <a:lnTo>
                    <a:pt x="4223884" y="671824"/>
                  </a:lnTo>
                  <a:lnTo>
                    <a:pt x="4232937" y="616981"/>
                  </a:lnTo>
                  <a:lnTo>
                    <a:pt x="4239682" y="566199"/>
                  </a:lnTo>
                  <a:lnTo>
                    <a:pt x="4251329" y="518145"/>
                  </a:lnTo>
                  <a:lnTo>
                    <a:pt x="4260366" y="457186"/>
                  </a:lnTo>
                  <a:lnTo>
                    <a:pt x="4262481" y="411897"/>
                  </a:lnTo>
                  <a:lnTo>
                    <a:pt x="4263044" y="393421"/>
                  </a:lnTo>
                  <a:lnTo>
                    <a:pt x="4264171" y="3427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067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2015-02-12T21:47:19Z</dcterms:created>
  <dcterms:modified xsi:type="dcterms:W3CDTF">2015-02-12T21:47:23Z</dcterms:modified>
</cp:coreProperties>
</file>