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70307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90559"/>
            <a:ext cx="8636000" cy="365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650730"/>
            <a:ext cx="7112000" cy="435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82021"/>
            <a:ext cx="2286000" cy="14531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82021"/>
            <a:ext cx="6688667" cy="14531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3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943806"/>
            <a:ext cx="8636000" cy="33824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7218339"/>
            <a:ext cx="8636000" cy="37254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973834"/>
            <a:ext cx="4487333" cy="1123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973834"/>
            <a:ext cx="4487333" cy="1123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12197"/>
            <a:ext cx="4489098" cy="15887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400940"/>
            <a:ext cx="4489098" cy="9812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812197"/>
            <a:ext cx="4490861" cy="15887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400940"/>
            <a:ext cx="4490861" cy="9812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78074"/>
            <a:ext cx="3342570" cy="28857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78078"/>
            <a:ext cx="5679722" cy="14535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563835"/>
            <a:ext cx="3342570" cy="11649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1921490"/>
            <a:ext cx="6096000" cy="1407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521725"/>
            <a:ext cx="6096000" cy="10218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3328889"/>
            <a:ext cx="6096000" cy="1998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82018"/>
            <a:ext cx="9144000" cy="283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973834"/>
            <a:ext cx="9144000" cy="1123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5784940"/>
            <a:ext cx="2370667" cy="90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5DAA-5378-4875-A402-3F6D908D0F2E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5784940"/>
            <a:ext cx="3217333" cy="90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5784940"/>
            <a:ext cx="2370667" cy="90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1674-CE41-428C-80BE-C99A691C4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558800"/>
            <a:ext cx="602238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4-1: Quadratic Functions &amp; Transformations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16100"/>
            <a:ext cx="971473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Discuss the definitions of the following words with your seat partner and be prepared to share with the class.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" y="3098800"/>
            <a:ext cx="168597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 Parabola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0" y="3035300"/>
            <a:ext cx="30410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 Quadratic Function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9900" y="3048000"/>
            <a:ext cx="282004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 Axis of Symmetry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318000"/>
            <a:ext cx="979993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Parabola - the graph of a quadratic function.</a:t>
            </a:r>
          </a:p>
          <a:p>
            <a:endParaRPr lang="en-US" smtClean="0">
              <a:solidFill>
                <a:srgbClr val="000000"/>
              </a:solidFill>
              <a:latin typeface="Arial - 24"/>
            </a:endParaRP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Quadratic Function - a function in the form of                             in which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00500"/>
            <a:ext cx="4318000" cy="294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4635500"/>
            <a:ext cx="3530600" cy="293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342900" y="6845300"/>
            <a:ext cx="967943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Axis of Symmetry - a line that divides the parabola into two mirror images.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716774" y="967232"/>
            <a:ext cx="1990091" cy="435230"/>
          </a:xfrm>
          <a:custGeom>
            <a:avLst/>
            <a:gdLst/>
            <a:ahLst/>
            <a:cxnLst/>
            <a:rect l="0" t="0" r="0" b="0"/>
            <a:pathLst>
              <a:path w="1990091" h="435230">
                <a:moveTo>
                  <a:pt x="0" y="0"/>
                </a:moveTo>
                <a:lnTo>
                  <a:pt x="1990090" y="0"/>
                </a:lnTo>
                <a:lnTo>
                  <a:pt x="1990090" y="435229"/>
                </a:lnTo>
                <a:lnTo>
                  <a:pt x="0" y="43522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55257" y="709549"/>
            <a:ext cx="3412618" cy="513081"/>
          </a:xfrm>
          <a:custGeom>
            <a:avLst/>
            <a:gdLst/>
            <a:ahLst/>
            <a:cxnLst/>
            <a:rect l="0" t="0" r="0" b="0"/>
            <a:pathLst>
              <a:path w="3412618" h="513081">
                <a:moveTo>
                  <a:pt x="0" y="0"/>
                </a:moveTo>
                <a:lnTo>
                  <a:pt x="3412617" y="0"/>
                </a:lnTo>
                <a:lnTo>
                  <a:pt x="3412617" y="513080"/>
                </a:lnTo>
                <a:lnTo>
                  <a:pt x="0" y="51308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56171" y="681355"/>
            <a:ext cx="2938400" cy="520828"/>
          </a:xfrm>
          <a:custGeom>
            <a:avLst/>
            <a:gdLst/>
            <a:ahLst/>
            <a:cxnLst/>
            <a:rect l="0" t="0" r="0" b="0"/>
            <a:pathLst>
              <a:path w="2938400" h="520828">
                <a:moveTo>
                  <a:pt x="0" y="0"/>
                </a:moveTo>
                <a:lnTo>
                  <a:pt x="2938399" y="0"/>
                </a:lnTo>
                <a:lnTo>
                  <a:pt x="2938399" y="520827"/>
                </a:lnTo>
                <a:lnTo>
                  <a:pt x="0" y="52082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08676" y="1098296"/>
            <a:ext cx="4586479" cy="466345"/>
          </a:xfrm>
          <a:custGeom>
            <a:avLst/>
            <a:gdLst/>
            <a:ahLst/>
            <a:cxnLst/>
            <a:rect l="0" t="0" r="0" b="0"/>
            <a:pathLst>
              <a:path w="4586479" h="466345">
                <a:moveTo>
                  <a:pt x="0" y="0"/>
                </a:moveTo>
                <a:lnTo>
                  <a:pt x="4586478" y="0"/>
                </a:lnTo>
                <a:lnTo>
                  <a:pt x="4586478" y="466344"/>
                </a:lnTo>
                <a:lnTo>
                  <a:pt x="0" y="46634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003923" y="5670296"/>
            <a:ext cx="7748" cy="69978"/>
          </a:xfrm>
          <a:custGeom>
            <a:avLst/>
            <a:gdLst/>
            <a:ahLst/>
            <a:cxnLst/>
            <a:rect l="0" t="0" r="0" b="0"/>
            <a:pathLst>
              <a:path w="7748" h="69978">
                <a:moveTo>
                  <a:pt x="0" y="0"/>
                </a:moveTo>
                <a:lnTo>
                  <a:pt x="7747" y="0"/>
                </a:lnTo>
                <a:lnTo>
                  <a:pt x="7747" y="69977"/>
                </a:lnTo>
                <a:lnTo>
                  <a:pt x="0" y="6997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820668" y="1202817"/>
            <a:ext cx="6832855" cy="536449"/>
          </a:xfrm>
          <a:custGeom>
            <a:avLst/>
            <a:gdLst/>
            <a:ahLst/>
            <a:cxnLst/>
            <a:rect l="0" t="0" r="0" b="0"/>
            <a:pathLst>
              <a:path w="6832855" h="536449">
                <a:moveTo>
                  <a:pt x="0" y="0"/>
                </a:moveTo>
                <a:lnTo>
                  <a:pt x="6832854" y="0"/>
                </a:lnTo>
                <a:lnTo>
                  <a:pt x="6832854" y="536448"/>
                </a:lnTo>
                <a:lnTo>
                  <a:pt x="0" y="536448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872984" y="941197"/>
            <a:ext cx="2176654" cy="676276"/>
          </a:xfrm>
          <a:custGeom>
            <a:avLst/>
            <a:gdLst/>
            <a:ahLst/>
            <a:cxnLst/>
            <a:rect l="0" t="0" r="0" b="0"/>
            <a:pathLst>
              <a:path w="2176654" h="676276">
                <a:moveTo>
                  <a:pt x="0" y="0"/>
                </a:moveTo>
                <a:lnTo>
                  <a:pt x="2176653" y="0"/>
                </a:lnTo>
                <a:lnTo>
                  <a:pt x="2176653" y="676275"/>
                </a:lnTo>
                <a:lnTo>
                  <a:pt x="0" y="676275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77008" y="1143127"/>
            <a:ext cx="7112763" cy="536322"/>
          </a:xfrm>
          <a:custGeom>
            <a:avLst/>
            <a:gdLst/>
            <a:ahLst/>
            <a:cxnLst/>
            <a:rect l="0" t="0" r="0" b="0"/>
            <a:pathLst>
              <a:path w="7112763" h="536322">
                <a:moveTo>
                  <a:pt x="0" y="0"/>
                </a:moveTo>
                <a:lnTo>
                  <a:pt x="7112762" y="0"/>
                </a:lnTo>
                <a:lnTo>
                  <a:pt x="7112762" y="536321"/>
                </a:lnTo>
                <a:lnTo>
                  <a:pt x="0" y="53632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6070" y="1153668"/>
            <a:ext cx="1951102" cy="513081"/>
          </a:xfrm>
          <a:custGeom>
            <a:avLst/>
            <a:gdLst/>
            <a:ahLst/>
            <a:cxnLst/>
            <a:rect l="0" t="0" r="0" b="0"/>
            <a:pathLst>
              <a:path w="1951102" h="513081">
                <a:moveTo>
                  <a:pt x="0" y="0"/>
                </a:moveTo>
                <a:lnTo>
                  <a:pt x="1951101" y="0"/>
                </a:lnTo>
                <a:lnTo>
                  <a:pt x="1951101" y="513080"/>
                </a:lnTo>
                <a:lnTo>
                  <a:pt x="0" y="51308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41300"/>
            <a:ext cx="10231628" cy="542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00250"/>
            <a:ext cx="5961253" cy="565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616200"/>
            <a:ext cx="7608951" cy="524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594100"/>
            <a:ext cx="10019157" cy="3841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8341995" y="872617"/>
            <a:ext cx="1679068" cy="435230"/>
          </a:xfrm>
          <a:custGeom>
            <a:avLst/>
            <a:gdLst/>
            <a:ahLst/>
            <a:cxnLst/>
            <a:rect l="0" t="0" r="0" b="0"/>
            <a:pathLst>
              <a:path w="1679068" h="435230">
                <a:moveTo>
                  <a:pt x="0" y="0"/>
                </a:moveTo>
                <a:lnTo>
                  <a:pt x="1679067" y="0"/>
                </a:lnTo>
                <a:lnTo>
                  <a:pt x="1679067" y="435229"/>
                </a:lnTo>
                <a:lnTo>
                  <a:pt x="0" y="43522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89396" y="990346"/>
            <a:ext cx="3521330" cy="450851"/>
          </a:xfrm>
          <a:custGeom>
            <a:avLst/>
            <a:gdLst/>
            <a:ahLst/>
            <a:cxnLst/>
            <a:rect l="0" t="0" r="0" b="0"/>
            <a:pathLst>
              <a:path w="3521330" h="450851">
                <a:moveTo>
                  <a:pt x="0" y="0"/>
                </a:moveTo>
                <a:lnTo>
                  <a:pt x="3521329" y="0"/>
                </a:lnTo>
                <a:lnTo>
                  <a:pt x="3521329" y="450850"/>
                </a:lnTo>
                <a:lnTo>
                  <a:pt x="0" y="45085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373873" y="1329987"/>
            <a:ext cx="1151742" cy="795250"/>
            <a:chOff x="4373873" y="1329987"/>
            <a:chExt cx="1151742" cy="795250"/>
          </a:xfrm>
        </p:grpSpPr>
        <p:sp>
          <p:nvSpPr>
            <p:cNvPr id="8" name="Freeform 7"/>
            <p:cNvSpPr/>
            <p:nvPr/>
          </p:nvSpPr>
          <p:spPr>
            <a:xfrm>
              <a:off x="4661808" y="1755034"/>
              <a:ext cx="95980" cy="370203"/>
            </a:xfrm>
            <a:custGeom>
              <a:avLst/>
              <a:gdLst/>
              <a:ahLst/>
              <a:cxnLst/>
              <a:rect l="0" t="0" r="0" b="0"/>
              <a:pathLst>
                <a:path w="95980" h="370203">
                  <a:moveTo>
                    <a:pt x="95979" y="370202"/>
                  </a:moveTo>
                  <a:lnTo>
                    <a:pt x="91916" y="310542"/>
                  </a:lnTo>
                  <a:lnTo>
                    <a:pt x="85126" y="259086"/>
                  </a:lnTo>
                  <a:lnTo>
                    <a:pt x="79052" y="209308"/>
                  </a:lnTo>
                  <a:lnTo>
                    <a:pt x="63351" y="151542"/>
                  </a:lnTo>
                  <a:lnTo>
                    <a:pt x="45579" y="96120"/>
                  </a:lnTo>
                  <a:lnTo>
                    <a:pt x="23335" y="4116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73873" y="1604211"/>
              <a:ext cx="246803" cy="68557"/>
            </a:xfrm>
            <a:custGeom>
              <a:avLst/>
              <a:gdLst/>
              <a:ahLst/>
              <a:cxnLst/>
              <a:rect l="0" t="0" r="0" b="0"/>
              <a:pathLst>
                <a:path w="246803" h="68557">
                  <a:moveTo>
                    <a:pt x="0" y="68556"/>
                  </a:moveTo>
                  <a:lnTo>
                    <a:pt x="34363" y="48186"/>
                  </a:lnTo>
                  <a:lnTo>
                    <a:pt x="94190" y="27912"/>
                  </a:lnTo>
                  <a:lnTo>
                    <a:pt x="150470" y="9237"/>
                  </a:lnTo>
                  <a:lnTo>
                    <a:pt x="211975" y="1824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01296" y="1508232"/>
              <a:ext cx="109690" cy="205669"/>
            </a:xfrm>
            <a:custGeom>
              <a:avLst/>
              <a:gdLst/>
              <a:ahLst/>
              <a:cxnLst/>
              <a:rect l="0" t="0" r="0" b="0"/>
              <a:pathLst>
                <a:path w="109690" h="205669">
                  <a:moveTo>
                    <a:pt x="0" y="0"/>
                  </a:moveTo>
                  <a:lnTo>
                    <a:pt x="12469" y="40739"/>
                  </a:lnTo>
                  <a:lnTo>
                    <a:pt x="44035" y="98033"/>
                  </a:lnTo>
                  <a:lnTo>
                    <a:pt x="73079" y="151229"/>
                  </a:lnTo>
                  <a:lnTo>
                    <a:pt x="90039" y="187507"/>
                  </a:lnTo>
                  <a:lnTo>
                    <a:pt x="109689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27989" y="1617922"/>
              <a:ext cx="109691" cy="507315"/>
            </a:xfrm>
            <a:custGeom>
              <a:avLst/>
              <a:gdLst/>
              <a:ahLst/>
              <a:cxnLst/>
              <a:rect l="0" t="0" r="0" b="0"/>
              <a:pathLst>
                <a:path w="109691" h="507315">
                  <a:moveTo>
                    <a:pt x="0" y="507314"/>
                  </a:moveTo>
                  <a:lnTo>
                    <a:pt x="20370" y="483898"/>
                  </a:lnTo>
                  <a:lnTo>
                    <a:pt x="40644" y="432779"/>
                  </a:lnTo>
                  <a:lnTo>
                    <a:pt x="50637" y="382142"/>
                  </a:lnTo>
                  <a:lnTo>
                    <a:pt x="53598" y="328544"/>
                  </a:lnTo>
                  <a:lnTo>
                    <a:pt x="58538" y="278131"/>
                  </a:lnTo>
                  <a:lnTo>
                    <a:pt x="65588" y="230185"/>
                  </a:lnTo>
                  <a:lnTo>
                    <a:pt x="71739" y="181447"/>
                  </a:lnTo>
                  <a:lnTo>
                    <a:pt x="83210" y="129935"/>
                  </a:lnTo>
                  <a:lnTo>
                    <a:pt x="92195" y="70492"/>
                  </a:lnTo>
                  <a:lnTo>
                    <a:pt x="98920" y="26472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55412" y="1494521"/>
              <a:ext cx="219380" cy="54846"/>
            </a:xfrm>
            <a:custGeom>
              <a:avLst/>
              <a:gdLst/>
              <a:ahLst/>
              <a:cxnLst/>
              <a:rect l="0" t="0" r="0" b="0"/>
              <a:pathLst>
                <a:path w="219380" h="54846">
                  <a:moveTo>
                    <a:pt x="0" y="0"/>
                  </a:moveTo>
                  <a:lnTo>
                    <a:pt x="55597" y="14915"/>
                  </a:lnTo>
                  <a:lnTo>
                    <a:pt x="117117" y="32231"/>
                  </a:lnTo>
                  <a:lnTo>
                    <a:pt x="175481" y="48798"/>
                  </a:lnTo>
                  <a:lnTo>
                    <a:pt x="219379" y="5484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12668" y="1329987"/>
              <a:ext cx="212947" cy="617005"/>
            </a:xfrm>
            <a:custGeom>
              <a:avLst/>
              <a:gdLst/>
              <a:ahLst/>
              <a:cxnLst/>
              <a:rect l="0" t="0" r="0" b="0"/>
              <a:pathLst>
                <a:path w="212947" h="617005">
                  <a:moveTo>
                    <a:pt x="7278" y="0"/>
                  </a:moveTo>
                  <a:lnTo>
                    <a:pt x="0" y="21836"/>
                  </a:lnTo>
                  <a:lnTo>
                    <a:pt x="902" y="31315"/>
                  </a:lnTo>
                  <a:lnTo>
                    <a:pt x="25021" y="92165"/>
                  </a:lnTo>
                  <a:lnTo>
                    <a:pt x="46390" y="143261"/>
                  </a:lnTo>
                  <a:lnTo>
                    <a:pt x="72019" y="196995"/>
                  </a:lnTo>
                  <a:lnTo>
                    <a:pt x="91631" y="244231"/>
                  </a:lnTo>
                  <a:lnTo>
                    <a:pt x="114369" y="301731"/>
                  </a:lnTo>
                  <a:lnTo>
                    <a:pt x="127493" y="348911"/>
                  </a:lnTo>
                  <a:lnTo>
                    <a:pt x="138404" y="397303"/>
                  </a:lnTo>
                  <a:lnTo>
                    <a:pt x="154635" y="458806"/>
                  </a:lnTo>
                  <a:lnTo>
                    <a:pt x="176541" y="515624"/>
                  </a:lnTo>
                  <a:lnTo>
                    <a:pt x="193357" y="568006"/>
                  </a:lnTo>
                  <a:lnTo>
                    <a:pt x="212946" y="6170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/>
          <p:nvPr/>
        </p:nvSpPr>
        <p:spPr>
          <a:xfrm>
            <a:off x="3995108" y="4258880"/>
            <a:ext cx="1344105" cy="561182"/>
          </a:xfrm>
          <a:custGeom>
            <a:avLst/>
            <a:gdLst/>
            <a:ahLst/>
            <a:cxnLst/>
            <a:rect l="0" t="0" r="0" b="0"/>
            <a:pathLst>
              <a:path w="1344105" h="561182">
                <a:moveTo>
                  <a:pt x="1201437" y="26453"/>
                </a:moveTo>
                <a:lnTo>
                  <a:pt x="1152630" y="15601"/>
                </a:lnTo>
                <a:lnTo>
                  <a:pt x="1103185" y="13589"/>
                </a:lnTo>
                <a:lnTo>
                  <a:pt x="1049941" y="12993"/>
                </a:lnTo>
                <a:lnTo>
                  <a:pt x="991507" y="12816"/>
                </a:lnTo>
                <a:lnTo>
                  <a:pt x="930013" y="12764"/>
                </a:lnTo>
                <a:lnTo>
                  <a:pt x="873198" y="12748"/>
                </a:lnTo>
                <a:lnTo>
                  <a:pt x="821832" y="16806"/>
                </a:lnTo>
                <a:lnTo>
                  <a:pt x="769541" y="23595"/>
                </a:lnTo>
                <a:lnTo>
                  <a:pt x="709868" y="25606"/>
                </a:lnTo>
                <a:lnTo>
                  <a:pt x="653592" y="26202"/>
                </a:lnTo>
                <a:lnTo>
                  <a:pt x="598323" y="26379"/>
                </a:lnTo>
                <a:lnTo>
                  <a:pt x="543352" y="26431"/>
                </a:lnTo>
                <a:lnTo>
                  <a:pt x="484408" y="26446"/>
                </a:lnTo>
                <a:lnTo>
                  <a:pt x="426825" y="30514"/>
                </a:lnTo>
                <a:lnTo>
                  <a:pt x="376755" y="41367"/>
                </a:lnTo>
                <a:lnTo>
                  <a:pt x="327387" y="54232"/>
                </a:lnTo>
                <a:lnTo>
                  <a:pt x="279752" y="67692"/>
                </a:lnTo>
                <a:lnTo>
                  <a:pt x="216340" y="85889"/>
                </a:lnTo>
                <a:lnTo>
                  <a:pt x="159803" y="105678"/>
                </a:lnTo>
                <a:lnTo>
                  <a:pt x="98164" y="146087"/>
                </a:lnTo>
                <a:lnTo>
                  <a:pt x="40798" y="207478"/>
                </a:lnTo>
                <a:lnTo>
                  <a:pt x="13205" y="246655"/>
                </a:lnTo>
                <a:lnTo>
                  <a:pt x="3009" y="277683"/>
                </a:lnTo>
                <a:lnTo>
                  <a:pt x="0" y="310263"/>
                </a:lnTo>
                <a:lnTo>
                  <a:pt x="3742" y="339977"/>
                </a:lnTo>
                <a:lnTo>
                  <a:pt x="14545" y="364356"/>
                </a:lnTo>
                <a:lnTo>
                  <a:pt x="55054" y="423718"/>
                </a:lnTo>
                <a:lnTo>
                  <a:pt x="95049" y="464238"/>
                </a:lnTo>
                <a:lnTo>
                  <a:pt x="146508" y="501582"/>
                </a:lnTo>
                <a:lnTo>
                  <a:pt x="200684" y="527354"/>
                </a:lnTo>
                <a:lnTo>
                  <a:pt x="259459" y="547115"/>
                </a:lnTo>
                <a:lnTo>
                  <a:pt x="315485" y="557020"/>
                </a:lnTo>
                <a:lnTo>
                  <a:pt x="376266" y="559955"/>
                </a:lnTo>
                <a:lnTo>
                  <a:pt x="432869" y="560824"/>
                </a:lnTo>
                <a:lnTo>
                  <a:pt x="488235" y="561082"/>
                </a:lnTo>
                <a:lnTo>
                  <a:pt x="543234" y="561158"/>
                </a:lnTo>
                <a:lnTo>
                  <a:pt x="598125" y="561181"/>
                </a:lnTo>
                <a:lnTo>
                  <a:pt x="652983" y="557125"/>
                </a:lnTo>
                <a:lnTo>
                  <a:pt x="707832" y="550337"/>
                </a:lnTo>
                <a:lnTo>
                  <a:pt x="762678" y="544263"/>
                </a:lnTo>
                <a:lnTo>
                  <a:pt x="817524" y="536878"/>
                </a:lnTo>
                <a:lnTo>
                  <a:pt x="872369" y="530626"/>
                </a:lnTo>
                <a:lnTo>
                  <a:pt x="927213" y="519126"/>
                </a:lnTo>
                <a:lnTo>
                  <a:pt x="977995" y="506069"/>
                </a:lnTo>
                <a:lnTo>
                  <a:pt x="1026051" y="488490"/>
                </a:lnTo>
                <a:lnTo>
                  <a:pt x="1078884" y="468046"/>
                </a:lnTo>
                <a:lnTo>
                  <a:pt x="1129070" y="448278"/>
                </a:lnTo>
                <a:lnTo>
                  <a:pt x="1186973" y="414301"/>
                </a:lnTo>
                <a:lnTo>
                  <a:pt x="1241268" y="369149"/>
                </a:lnTo>
                <a:lnTo>
                  <a:pt x="1297302" y="310319"/>
                </a:lnTo>
                <a:lnTo>
                  <a:pt x="1314123" y="283633"/>
                </a:lnTo>
                <a:lnTo>
                  <a:pt x="1337336" y="220911"/>
                </a:lnTo>
                <a:lnTo>
                  <a:pt x="1344104" y="192099"/>
                </a:lnTo>
                <a:lnTo>
                  <a:pt x="1342034" y="164059"/>
                </a:lnTo>
                <a:lnTo>
                  <a:pt x="1331973" y="140425"/>
                </a:lnTo>
                <a:lnTo>
                  <a:pt x="1291979" y="81580"/>
                </a:lnTo>
                <a:lnTo>
                  <a:pt x="1263643" y="52266"/>
                </a:lnTo>
                <a:lnTo>
                  <a:pt x="1209832" y="23878"/>
                </a:lnTo>
                <a:lnTo>
                  <a:pt x="1176222" y="10074"/>
                </a:lnTo>
                <a:lnTo>
                  <a:pt x="1123040" y="2303"/>
                </a:lnTo>
                <a:lnTo>
                  <a:pt x="1068688" y="0"/>
                </a:lnTo>
                <a:lnTo>
                  <a:pt x="1015513" y="841"/>
                </a:lnTo>
                <a:lnTo>
                  <a:pt x="963952" y="9940"/>
                </a:lnTo>
                <a:lnTo>
                  <a:pt x="940924" y="127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66700"/>
            <a:ext cx="40767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17500" y="3175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246493" y="210693"/>
            <a:ext cx="2604136" cy="497460"/>
          </a:xfrm>
          <a:custGeom>
            <a:avLst/>
            <a:gdLst/>
            <a:ahLst/>
            <a:cxnLst/>
            <a:rect l="0" t="0" r="0" b="0"/>
            <a:pathLst>
              <a:path w="2604136" h="497460">
                <a:moveTo>
                  <a:pt x="0" y="0"/>
                </a:moveTo>
                <a:lnTo>
                  <a:pt x="2604135" y="0"/>
                </a:lnTo>
                <a:lnTo>
                  <a:pt x="2604135" y="497459"/>
                </a:lnTo>
                <a:lnTo>
                  <a:pt x="0" y="49745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838200"/>
            <a:ext cx="3576447" cy="3576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6108700"/>
            <a:ext cx="3792347" cy="3792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54000" y="5981700"/>
            <a:ext cx="539566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1.b. What is the graph of                    ?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0"/>
            <a:ext cx="4025900" cy="3162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6" name="Group 25"/>
          <p:cNvGrpSpPr/>
          <p:nvPr/>
        </p:nvGrpSpPr>
        <p:grpSpPr>
          <a:xfrm>
            <a:off x="784872" y="795250"/>
            <a:ext cx="4573860" cy="1014630"/>
            <a:chOff x="784872" y="795250"/>
            <a:chExt cx="4573860" cy="1014630"/>
          </a:xfrm>
        </p:grpSpPr>
        <p:sp>
          <p:nvSpPr>
            <p:cNvPr id="9" name="Freeform 8"/>
            <p:cNvSpPr/>
            <p:nvPr/>
          </p:nvSpPr>
          <p:spPr>
            <a:xfrm>
              <a:off x="784872" y="1028819"/>
              <a:ext cx="288345" cy="642161"/>
            </a:xfrm>
            <a:custGeom>
              <a:avLst/>
              <a:gdLst/>
              <a:ahLst/>
              <a:cxnLst/>
              <a:rect l="0" t="0" r="0" b="0"/>
              <a:pathLst>
                <a:path w="288345" h="642161">
                  <a:moveTo>
                    <a:pt x="51511" y="68077"/>
                  </a:moveTo>
                  <a:lnTo>
                    <a:pt x="44233" y="89913"/>
                  </a:lnTo>
                  <a:lnTo>
                    <a:pt x="46985" y="147166"/>
                  </a:lnTo>
                  <a:lnTo>
                    <a:pt x="50170" y="207464"/>
                  </a:lnTo>
                  <a:lnTo>
                    <a:pt x="58393" y="256645"/>
                  </a:lnTo>
                  <a:lnTo>
                    <a:pt x="70478" y="307442"/>
                  </a:lnTo>
                  <a:lnTo>
                    <a:pt x="83707" y="361088"/>
                  </a:lnTo>
                  <a:lnTo>
                    <a:pt x="97275" y="415577"/>
                  </a:lnTo>
                  <a:lnTo>
                    <a:pt x="110944" y="463038"/>
                  </a:lnTo>
                  <a:lnTo>
                    <a:pt x="124643" y="513325"/>
                  </a:lnTo>
                  <a:lnTo>
                    <a:pt x="138351" y="574098"/>
                  </a:lnTo>
                  <a:lnTo>
                    <a:pt x="152061" y="633069"/>
                  </a:lnTo>
                  <a:lnTo>
                    <a:pt x="150537" y="641266"/>
                  </a:lnTo>
                  <a:lnTo>
                    <a:pt x="144951" y="642160"/>
                  </a:lnTo>
                  <a:lnTo>
                    <a:pt x="136656" y="638185"/>
                  </a:lnTo>
                  <a:lnTo>
                    <a:pt x="101451" y="580121"/>
                  </a:lnTo>
                  <a:lnTo>
                    <a:pt x="75788" y="529566"/>
                  </a:lnTo>
                  <a:lnTo>
                    <a:pt x="63316" y="478343"/>
                  </a:lnTo>
                  <a:lnTo>
                    <a:pt x="47730" y="418665"/>
                  </a:lnTo>
                  <a:lnTo>
                    <a:pt x="28815" y="356031"/>
                  </a:lnTo>
                  <a:lnTo>
                    <a:pt x="14994" y="301342"/>
                  </a:lnTo>
                  <a:lnTo>
                    <a:pt x="5828" y="254018"/>
                  </a:lnTo>
                  <a:lnTo>
                    <a:pt x="738" y="202515"/>
                  </a:lnTo>
                  <a:lnTo>
                    <a:pt x="0" y="150679"/>
                  </a:lnTo>
                  <a:lnTo>
                    <a:pt x="4750" y="102250"/>
                  </a:lnTo>
                  <a:lnTo>
                    <a:pt x="23268" y="46717"/>
                  </a:lnTo>
                  <a:lnTo>
                    <a:pt x="47592" y="19989"/>
                  </a:lnTo>
                  <a:lnTo>
                    <a:pt x="62609" y="8596"/>
                  </a:lnTo>
                  <a:lnTo>
                    <a:pt x="95546" y="0"/>
                  </a:lnTo>
                  <a:lnTo>
                    <a:pt x="128974" y="2781"/>
                  </a:lnTo>
                  <a:lnTo>
                    <a:pt x="171965" y="21477"/>
                  </a:lnTo>
                  <a:lnTo>
                    <a:pt x="204678" y="47837"/>
                  </a:lnTo>
                  <a:lnTo>
                    <a:pt x="252316" y="110157"/>
                  </a:lnTo>
                  <a:lnTo>
                    <a:pt x="278168" y="164242"/>
                  </a:lnTo>
                  <a:lnTo>
                    <a:pt x="288344" y="191561"/>
                  </a:lnTo>
                  <a:lnTo>
                    <a:pt x="288080" y="247194"/>
                  </a:lnTo>
                  <a:lnTo>
                    <a:pt x="263796" y="304642"/>
                  </a:lnTo>
                  <a:lnTo>
                    <a:pt x="227655" y="352979"/>
                  </a:lnTo>
                  <a:lnTo>
                    <a:pt x="197338" y="373961"/>
                  </a:lnTo>
                  <a:lnTo>
                    <a:pt x="180722" y="381690"/>
                  </a:lnTo>
                  <a:lnTo>
                    <a:pt x="141947" y="386214"/>
                  </a:lnTo>
                  <a:lnTo>
                    <a:pt x="89479" y="380196"/>
                  </a:lnTo>
                  <a:lnTo>
                    <a:pt x="51511" y="369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10607" y="1042051"/>
              <a:ext cx="95980" cy="617005"/>
            </a:xfrm>
            <a:custGeom>
              <a:avLst/>
              <a:gdLst/>
              <a:ahLst/>
              <a:cxnLst/>
              <a:rect l="0" t="0" r="0" b="0"/>
              <a:pathLst>
                <a:path w="95980" h="617005">
                  <a:moveTo>
                    <a:pt x="0" y="0"/>
                  </a:moveTo>
                  <a:lnTo>
                    <a:pt x="18978" y="59660"/>
                  </a:lnTo>
                  <a:lnTo>
                    <a:pt x="31287" y="93548"/>
                  </a:lnTo>
                  <a:lnTo>
                    <a:pt x="39740" y="148411"/>
                  </a:lnTo>
                  <a:lnTo>
                    <a:pt x="51216" y="210709"/>
                  </a:lnTo>
                  <a:lnTo>
                    <a:pt x="62741" y="268439"/>
                  </a:lnTo>
                  <a:lnTo>
                    <a:pt x="66833" y="324139"/>
                  </a:lnTo>
                  <a:lnTo>
                    <a:pt x="69569" y="379237"/>
                  </a:lnTo>
                  <a:lnTo>
                    <a:pt x="77828" y="437204"/>
                  </a:lnTo>
                  <a:lnTo>
                    <a:pt x="80294" y="485295"/>
                  </a:lnTo>
                  <a:lnTo>
                    <a:pt x="85453" y="529013"/>
                  </a:lnTo>
                  <a:lnTo>
                    <a:pt x="92860" y="579761"/>
                  </a:lnTo>
                  <a:lnTo>
                    <a:pt x="95979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16275" y="1314728"/>
              <a:ext cx="163139" cy="339887"/>
            </a:xfrm>
            <a:custGeom>
              <a:avLst/>
              <a:gdLst/>
              <a:ahLst/>
              <a:cxnLst/>
              <a:rect l="0" t="0" r="0" b="0"/>
              <a:pathLst>
                <a:path w="163139" h="339887">
                  <a:moveTo>
                    <a:pt x="0" y="70103"/>
                  </a:moveTo>
                  <a:lnTo>
                    <a:pt x="10947" y="126359"/>
                  </a:lnTo>
                  <a:lnTo>
                    <a:pt x="19084" y="172803"/>
                  </a:lnTo>
                  <a:lnTo>
                    <a:pt x="27779" y="219851"/>
                  </a:lnTo>
                  <a:lnTo>
                    <a:pt x="41240" y="281039"/>
                  </a:lnTo>
                  <a:lnTo>
                    <a:pt x="45775" y="297564"/>
                  </a:lnTo>
                  <a:lnTo>
                    <a:pt x="63002" y="324052"/>
                  </a:lnTo>
                  <a:lnTo>
                    <a:pt x="73994" y="335381"/>
                  </a:lnTo>
                  <a:lnTo>
                    <a:pt x="85893" y="339886"/>
                  </a:lnTo>
                  <a:lnTo>
                    <a:pt x="98396" y="339843"/>
                  </a:lnTo>
                  <a:lnTo>
                    <a:pt x="111301" y="336768"/>
                  </a:lnTo>
                  <a:lnTo>
                    <a:pt x="121428" y="330147"/>
                  </a:lnTo>
                  <a:lnTo>
                    <a:pt x="136743" y="310602"/>
                  </a:lnTo>
                  <a:lnTo>
                    <a:pt x="153930" y="259346"/>
                  </a:lnTo>
                  <a:lnTo>
                    <a:pt x="161393" y="195916"/>
                  </a:lnTo>
                  <a:lnTo>
                    <a:pt x="163138" y="151411"/>
                  </a:lnTo>
                  <a:lnTo>
                    <a:pt x="162391" y="107764"/>
                  </a:lnTo>
                  <a:lnTo>
                    <a:pt x="151881" y="51978"/>
                  </a:lnTo>
                  <a:lnTo>
                    <a:pt x="138090" y="25992"/>
                  </a:lnTo>
                  <a:lnTo>
                    <a:pt x="117742" y="8349"/>
                  </a:lnTo>
                  <a:lnTo>
                    <a:pt x="105917" y="1511"/>
                  </a:lnTo>
                  <a:lnTo>
                    <a:pt x="93463" y="0"/>
                  </a:lnTo>
                  <a:lnTo>
                    <a:pt x="67438" y="6446"/>
                  </a:lnTo>
                  <a:lnTo>
                    <a:pt x="44700" y="23529"/>
                  </a:lnTo>
                  <a:lnTo>
                    <a:pt x="25961" y="47880"/>
                  </a:lnTo>
                  <a:lnTo>
                    <a:pt x="12554" y="79016"/>
                  </a:lnTo>
                  <a:lnTo>
                    <a:pt x="10999" y="138084"/>
                  </a:lnTo>
                  <a:lnTo>
                    <a:pt x="20186" y="189271"/>
                  </a:lnTo>
                  <a:lnTo>
                    <a:pt x="39836" y="240662"/>
                  </a:lnTo>
                  <a:lnTo>
                    <a:pt x="72234" y="279926"/>
                  </a:lnTo>
                  <a:lnTo>
                    <a:pt x="125409" y="310982"/>
                  </a:lnTo>
                  <a:lnTo>
                    <a:pt x="137112" y="3169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90499" y="1042051"/>
              <a:ext cx="123402" cy="589583"/>
            </a:xfrm>
            <a:custGeom>
              <a:avLst/>
              <a:gdLst/>
              <a:ahLst/>
              <a:cxnLst/>
              <a:rect l="0" t="0" r="0" b="0"/>
              <a:pathLst>
                <a:path w="123402" h="589583">
                  <a:moveTo>
                    <a:pt x="0" y="0"/>
                  </a:moveTo>
                  <a:lnTo>
                    <a:pt x="14915" y="52870"/>
                  </a:lnTo>
                  <a:lnTo>
                    <a:pt x="27779" y="105042"/>
                  </a:lnTo>
                  <a:lnTo>
                    <a:pt x="37177" y="153509"/>
                  </a:lnTo>
                  <a:lnTo>
                    <a:pt x="44024" y="206464"/>
                  </a:lnTo>
                  <a:lnTo>
                    <a:pt x="55701" y="260749"/>
                  </a:lnTo>
                  <a:lnTo>
                    <a:pt x="68810" y="311365"/>
                  </a:lnTo>
                  <a:lnTo>
                    <a:pt x="78280" y="359371"/>
                  </a:lnTo>
                  <a:lnTo>
                    <a:pt x="85149" y="408127"/>
                  </a:lnTo>
                  <a:lnTo>
                    <a:pt x="96832" y="459644"/>
                  </a:lnTo>
                  <a:lnTo>
                    <a:pt x="109943" y="515027"/>
                  </a:lnTo>
                  <a:lnTo>
                    <a:pt x="119413" y="556319"/>
                  </a:lnTo>
                  <a:lnTo>
                    <a:pt x="123401" y="589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63077" y="1371120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0"/>
                  </a:moveTo>
                  <a:lnTo>
                    <a:pt x="59660" y="0"/>
                  </a:lnTo>
                  <a:lnTo>
                    <a:pt x="121643" y="7279"/>
                  </a:lnTo>
                  <a:lnTo>
                    <a:pt x="171292" y="11806"/>
                  </a:lnTo>
                  <a:lnTo>
                    <a:pt x="23309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01835" y="1302564"/>
              <a:ext cx="205669" cy="346755"/>
            </a:xfrm>
            <a:custGeom>
              <a:avLst/>
              <a:gdLst/>
              <a:ahLst/>
              <a:cxnLst/>
              <a:rect l="0" t="0" r="0" b="0"/>
              <a:pathLst>
                <a:path w="205669" h="346755">
                  <a:moveTo>
                    <a:pt x="0" y="68556"/>
                  </a:moveTo>
                  <a:lnTo>
                    <a:pt x="14915" y="124153"/>
                  </a:lnTo>
                  <a:lnTo>
                    <a:pt x="27779" y="172883"/>
                  </a:lnTo>
                  <a:lnTo>
                    <a:pt x="41240" y="231502"/>
                  </a:lnTo>
                  <a:lnTo>
                    <a:pt x="54877" y="283402"/>
                  </a:lnTo>
                  <a:lnTo>
                    <a:pt x="80412" y="341885"/>
                  </a:lnTo>
                  <a:lnTo>
                    <a:pt x="87124" y="346754"/>
                  </a:lnTo>
                  <a:lnTo>
                    <a:pt x="93123" y="345429"/>
                  </a:lnTo>
                  <a:lnTo>
                    <a:pt x="98645" y="339976"/>
                  </a:lnTo>
                  <a:lnTo>
                    <a:pt x="113696" y="288628"/>
                  </a:lnTo>
                  <a:lnTo>
                    <a:pt x="120526" y="230080"/>
                  </a:lnTo>
                  <a:lnTo>
                    <a:pt x="129828" y="181416"/>
                  </a:lnTo>
                  <a:lnTo>
                    <a:pt x="142233" y="130773"/>
                  </a:lnTo>
                  <a:lnTo>
                    <a:pt x="155557" y="77173"/>
                  </a:lnTo>
                  <a:lnTo>
                    <a:pt x="176432" y="29976"/>
                  </a:lnTo>
                  <a:lnTo>
                    <a:pt x="189120" y="13323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00617" y="1386313"/>
              <a:ext cx="441624" cy="260331"/>
            </a:xfrm>
            <a:custGeom>
              <a:avLst/>
              <a:gdLst/>
              <a:ahLst/>
              <a:cxnLst/>
              <a:rect l="0" t="0" r="0" b="0"/>
              <a:pathLst>
                <a:path w="441624" h="260331">
                  <a:moveTo>
                    <a:pt x="57710" y="108208"/>
                  </a:moveTo>
                  <a:lnTo>
                    <a:pt x="76794" y="50956"/>
                  </a:lnTo>
                  <a:lnTo>
                    <a:pt x="77363" y="24871"/>
                  </a:lnTo>
                  <a:lnTo>
                    <a:pt x="75383" y="11516"/>
                  </a:lnTo>
                  <a:lnTo>
                    <a:pt x="69492" y="4137"/>
                  </a:lnTo>
                  <a:lnTo>
                    <a:pt x="60994" y="741"/>
                  </a:lnTo>
                  <a:lnTo>
                    <a:pt x="50758" y="0"/>
                  </a:lnTo>
                  <a:lnTo>
                    <a:pt x="40888" y="4076"/>
                  </a:lnTo>
                  <a:lnTo>
                    <a:pt x="21795" y="20794"/>
                  </a:lnTo>
                  <a:lnTo>
                    <a:pt x="1195" y="70458"/>
                  </a:lnTo>
                  <a:lnTo>
                    <a:pt x="0" y="126138"/>
                  </a:lnTo>
                  <a:lnTo>
                    <a:pt x="16574" y="181230"/>
                  </a:lnTo>
                  <a:lnTo>
                    <a:pt x="36380" y="209726"/>
                  </a:lnTo>
                  <a:lnTo>
                    <a:pt x="61941" y="231024"/>
                  </a:lnTo>
                  <a:lnTo>
                    <a:pt x="93614" y="245568"/>
                  </a:lnTo>
                  <a:lnTo>
                    <a:pt x="123942" y="248985"/>
                  </a:lnTo>
                  <a:lnTo>
                    <a:pt x="138428" y="247763"/>
                  </a:lnTo>
                  <a:lnTo>
                    <a:pt x="151132" y="240855"/>
                  </a:lnTo>
                  <a:lnTo>
                    <a:pt x="173372" y="216929"/>
                  </a:lnTo>
                  <a:lnTo>
                    <a:pt x="185289" y="181919"/>
                  </a:lnTo>
                  <a:lnTo>
                    <a:pt x="188466" y="161919"/>
                  </a:lnTo>
                  <a:lnTo>
                    <a:pt x="192108" y="154680"/>
                  </a:lnTo>
                  <a:lnTo>
                    <a:pt x="196059" y="155947"/>
                  </a:lnTo>
                  <a:lnTo>
                    <a:pt x="204513" y="175129"/>
                  </a:lnTo>
                  <a:lnTo>
                    <a:pt x="217837" y="225708"/>
                  </a:lnTo>
                  <a:lnTo>
                    <a:pt x="228386" y="260330"/>
                  </a:lnTo>
                  <a:lnTo>
                    <a:pt x="223354" y="200201"/>
                  </a:lnTo>
                  <a:lnTo>
                    <a:pt x="222573" y="144944"/>
                  </a:lnTo>
                  <a:lnTo>
                    <a:pt x="229620" y="89978"/>
                  </a:lnTo>
                  <a:lnTo>
                    <a:pt x="248636" y="42376"/>
                  </a:lnTo>
                  <a:lnTo>
                    <a:pt x="261167" y="32327"/>
                  </a:lnTo>
                  <a:lnTo>
                    <a:pt x="295404" y="21162"/>
                  </a:lnTo>
                  <a:lnTo>
                    <a:pt x="342946" y="22155"/>
                  </a:lnTo>
                  <a:lnTo>
                    <a:pt x="367805" y="32383"/>
                  </a:lnTo>
                  <a:lnTo>
                    <a:pt x="408591" y="63777"/>
                  </a:lnTo>
                  <a:lnTo>
                    <a:pt x="441623" y="1082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65641" y="1096896"/>
              <a:ext cx="41135" cy="548449"/>
            </a:xfrm>
            <a:custGeom>
              <a:avLst/>
              <a:gdLst/>
              <a:ahLst/>
              <a:cxnLst/>
              <a:rect l="0" t="0" r="0" b="0"/>
              <a:pathLst>
                <a:path w="41135" h="548449">
                  <a:moveTo>
                    <a:pt x="0" y="0"/>
                  </a:moveTo>
                  <a:lnTo>
                    <a:pt x="1524" y="51685"/>
                  </a:lnTo>
                  <a:lnTo>
                    <a:pt x="10852" y="113128"/>
                  </a:lnTo>
                  <a:lnTo>
                    <a:pt x="12864" y="165553"/>
                  </a:lnTo>
                  <a:lnTo>
                    <a:pt x="13335" y="206121"/>
                  </a:lnTo>
                  <a:lnTo>
                    <a:pt x="13544" y="259699"/>
                  </a:lnTo>
                  <a:lnTo>
                    <a:pt x="13637" y="314996"/>
                  </a:lnTo>
                  <a:lnTo>
                    <a:pt x="15202" y="368518"/>
                  </a:lnTo>
                  <a:lnTo>
                    <a:pt x="20975" y="417697"/>
                  </a:lnTo>
                  <a:lnTo>
                    <a:pt x="32791" y="480931"/>
                  </a:lnTo>
                  <a:lnTo>
                    <a:pt x="37426" y="511331"/>
                  </a:lnTo>
                  <a:lnTo>
                    <a:pt x="41134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2240" y="1398543"/>
              <a:ext cx="260514" cy="27423"/>
            </a:xfrm>
            <a:custGeom>
              <a:avLst/>
              <a:gdLst/>
              <a:ahLst/>
              <a:cxnLst/>
              <a:rect l="0" t="0" r="0" b="0"/>
              <a:pathLst>
                <a:path w="260514" h="27423">
                  <a:moveTo>
                    <a:pt x="0" y="27422"/>
                  </a:moveTo>
                  <a:lnTo>
                    <a:pt x="59660" y="12507"/>
                  </a:lnTo>
                  <a:lnTo>
                    <a:pt x="111117" y="3705"/>
                  </a:lnTo>
                  <a:lnTo>
                    <a:pt x="169020" y="1098"/>
                  </a:lnTo>
                  <a:lnTo>
                    <a:pt x="222232" y="325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71309" y="1375500"/>
              <a:ext cx="452471" cy="266118"/>
            </a:xfrm>
            <a:custGeom>
              <a:avLst/>
              <a:gdLst/>
              <a:ahLst/>
              <a:cxnLst/>
              <a:rect l="0" t="0" r="0" b="0"/>
              <a:pathLst>
                <a:path w="452471" h="266118">
                  <a:moveTo>
                    <a:pt x="0" y="146443"/>
                  </a:moveTo>
                  <a:lnTo>
                    <a:pt x="57253" y="120080"/>
                  </a:lnTo>
                  <a:lnTo>
                    <a:pt x="89413" y="87850"/>
                  </a:lnTo>
                  <a:lnTo>
                    <a:pt x="100678" y="58448"/>
                  </a:lnTo>
                  <a:lnTo>
                    <a:pt x="103682" y="42075"/>
                  </a:lnTo>
                  <a:lnTo>
                    <a:pt x="98894" y="15759"/>
                  </a:lnTo>
                  <a:lnTo>
                    <a:pt x="93352" y="4476"/>
                  </a:lnTo>
                  <a:lnTo>
                    <a:pt x="85087" y="0"/>
                  </a:lnTo>
                  <a:lnTo>
                    <a:pt x="75006" y="64"/>
                  </a:lnTo>
                  <a:lnTo>
                    <a:pt x="63715" y="3153"/>
                  </a:lnTo>
                  <a:lnTo>
                    <a:pt x="43045" y="22836"/>
                  </a:lnTo>
                  <a:lnTo>
                    <a:pt x="26748" y="51896"/>
                  </a:lnTo>
                  <a:lnTo>
                    <a:pt x="19505" y="85125"/>
                  </a:lnTo>
                  <a:lnTo>
                    <a:pt x="22707" y="130814"/>
                  </a:lnTo>
                  <a:lnTo>
                    <a:pt x="40583" y="173297"/>
                  </a:lnTo>
                  <a:lnTo>
                    <a:pt x="60694" y="192910"/>
                  </a:lnTo>
                  <a:lnTo>
                    <a:pt x="72455" y="200273"/>
                  </a:lnTo>
                  <a:lnTo>
                    <a:pt x="101774" y="204392"/>
                  </a:lnTo>
                  <a:lnTo>
                    <a:pt x="132071" y="199621"/>
                  </a:lnTo>
                  <a:lnTo>
                    <a:pt x="155692" y="187344"/>
                  </a:lnTo>
                  <a:lnTo>
                    <a:pt x="172284" y="167668"/>
                  </a:lnTo>
                  <a:lnTo>
                    <a:pt x="178842" y="156023"/>
                  </a:lnTo>
                  <a:lnTo>
                    <a:pt x="182066" y="130896"/>
                  </a:lnTo>
                  <a:lnTo>
                    <a:pt x="180792" y="117797"/>
                  </a:lnTo>
                  <a:lnTo>
                    <a:pt x="181467" y="115158"/>
                  </a:lnTo>
                  <a:lnTo>
                    <a:pt x="214252" y="175733"/>
                  </a:lnTo>
                  <a:lnTo>
                    <a:pt x="275354" y="235389"/>
                  </a:lnTo>
                  <a:lnTo>
                    <a:pt x="322971" y="257265"/>
                  </a:lnTo>
                  <a:lnTo>
                    <a:pt x="382953" y="266117"/>
                  </a:lnTo>
                  <a:lnTo>
                    <a:pt x="414464" y="260063"/>
                  </a:lnTo>
                  <a:lnTo>
                    <a:pt x="452470" y="242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45533" y="1398543"/>
              <a:ext cx="41135" cy="411337"/>
            </a:xfrm>
            <a:custGeom>
              <a:avLst/>
              <a:gdLst/>
              <a:ahLst/>
              <a:cxnLst/>
              <a:rect l="0" t="0" r="0" b="0"/>
              <a:pathLst>
                <a:path w="41135" h="411337">
                  <a:moveTo>
                    <a:pt x="41134" y="0"/>
                  </a:moveTo>
                  <a:lnTo>
                    <a:pt x="30281" y="48807"/>
                  </a:lnTo>
                  <a:lnTo>
                    <a:pt x="28269" y="102314"/>
                  </a:lnTo>
                  <a:lnTo>
                    <a:pt x="27799" y="144498"/>
                  </a:lnTo>
                  <a:lnTo>
                    <a:pt x="27590" y="188638"/>
                  </a:lnTo>
                  <a:lnTo>
                    <a:pt x="23434" y="233646"/>
                  </a:lnTo>
                  <a:lnTo>
                    <a:pt x="16509" y="277518"/>
                  </a:lnTo>
                  <a:lnTo>
                    <a:pt x="5569" y="336477"/>
                  </a:lnTo>
                  <a:lnTo>
                    <a:pt x="1100" y="394743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98338" y="795250"/>
              <a:ext cx="205334" cy="932362"/>
            </a:xfrm>
            <a:custGeom>
              <a:avLst/>
              <a:gdLst/>
              <a:ahLst/>
              <a:cxnLst/>
              <a:rect l="0" t="0" r="0" b="0"/>
              <a:pathLst>
                <a:path w="205334" h="932362">
                  <a:moveTo>
                    <a:pt x="95643" y="0"/>
                  </a:moveTo>
                  <a:lnTo>
                    <a:pt x="76666" y="52870"/>
                  </a:lnTo>
                  <a:lnTo>
                    <a:pt x="57012" y="105042"/>
                  </a:lnTo>
                  <a:lnTo>
                    <a:pt x="41540" y="153508"/>
                  </a:lnTo>
                  <a:lnTo>
                    <a:pt x="31369" y="206463"/>
                  </a:lnTo>
                  <a:lnTo>
                    <a:pt x="24293" y="260748"/>
                  </a:lnTo>
                  <a:lnTo>
                    <a:pt x="12548" y="319490"/>
                  </a:lnTo>
                  <a:lnTo>
                    <a:pt x="5391" y="362898"/>
                  </a:lnTo>
                  <a:lnTo>
                    <a:pt x="2209" y="407582"/>
                  </a:lnTo>
                  <a:lnTo>
                    <a:pt x="419" y="468284"/>
                  </a:lnTo>
                  <a:lnTo>
                    <a:pt x="0" y="510280"/>
                  </a:lnTo>
                  <a:lnTo>
                    <a:pt x="3827" y="572686"/>
                  </a:lnTo>
                  <a:lnTo>
                    <a:pt x="14609" y="629772"/>
                  </a:lnTo>
                  <a:lnTo>
                    <a:pt x="27453" y="685280"/>
                  </a:lnTo>
                  <a:lnTo>
                    <a:pt x="44969" y="736259"/>
                  </a:lnTo>
                  <a:lnTo>
                    <a:pt x="70907" y="794431"/>
                  </a:lnTo>
                  <a:lnTo>
                    <a:pt x="114373" y="856908"/>
                  </a:lnTo>
                  <a:lnTo>
                    <a:pt x="140530" y="886639"/>
                  </a:lnTo>
                  <a:lnTo>
                    <a:pt x="190727" y="922427"/>
                  </a:lnTo>
                  <a:lnTo>
                    <a:pt x="205333" y="9323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99649" y="1192874"/>
              <a:ext cx="296644" cy="397094"/>
            </a:xfrm>
            <a:custGeom>
              <a:avLst/>
              <a:gdLst/>
              <a:ahLst/>
              <a:cxnLst/>
              <a:rect l="0" t="0" r="0" b="0"/>
              <a:pathLst>
                <a:path w="296644" h="397094">
                  <a:moveTo>
                    <a:pt x="0" y="0"/>
                  </a:moveTo>
                  <a:lnTo>
                    <a:pt x="0" y="48356"/>
                  </a:lnTo>
                  <a:lnTo>
                    <a:pt x="0" y="98173"/>
                  </a:lnTo>
                  <a:lnTo>
                    <a:pt x="0" y="143674"/>
                  </a:lnTo>
                  <a:lnTo>
                    <a:pt x="1524" y="187256"/>
                  </a:lnTo>
                  <a:lnTo>
                    <a:pt x="7279" y="237095"/>
                  </a:lnTo>
                  <a:lnTo>
                    <a:pt x="19084" y="294708"/>
                  </a:lnTo>
                  <a:lnTo>
                    <a:pt x="39510" y="348003"/>
                  </a:lnTo>
                  <a:lnTo>
                    <a:pt x="64280" y="376079"/>
                  </a:lnTo>
                  <a:lnTo>
                    <a:pt x="79416" y="387831"/>
                  </a:lnTo>
                  <a:lnTo>
                    <a:pt x="116548" y="396827"/>
                  </a:lnTo>
                  <a:lnTo>
                    <a:pt x="137114" y="397093"/>
                  </a:lnTo>
                  <a:lnTo>
                    <a:pt x="176215" y="385201"/>
                  </a:lnTo>
                  <a:lnTo>
                    <a:pt x="210860" y="363158"/>
                  </a:lnTo>
                  <a:lnTo>
                    <a:pt x="245970" y="318010"/>
                  </a:lnTo>
                  <a:lnTo>
                    <a:pt x="268222" y="271963"/>
                  </a:lnTo>
                  <a:lnTo>
                    <a:pt x="290389" y="209908"/>
                  </a:lnTo>
                  <a:lnTo>
                    <a:pt x="296643" y="160325"/>
                  </a:lnTo>
                  <a:lnTo>
                    <a:pt x="292885" y="102857"/>
                  </a:lnTo>
                  <a:lnTo>
                    <a:pt x="274844" y="42326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91824" y="1110607"/>
              <a:ext cx="158649" cy="425049"/>
            </a:xfrm>
            <a:custGeom>
              <a:avLst/>
              <a:gdLst/>
              <a:ahLst/>
              <a:cxnLst/>
              <a:rect l="0" t="0" r="0" b="0"/>
              <a:pathLst>
                <a:path w="158649" h="425049">
                  <a:moveTo>
                    <a:pt x="90092" y="0"/>
                  </a:moveTo>
                  <a:lnTo>
                    <a:pt x="32841" y="45447"/>
                  </a:lnTo>
                  <a:lnTo>
                    <a:pt x="14881" y="78599"/>
                  </a:lnTo>
                  <a:lnTo>
                    <a:pt x="267" y="140088"/>
                  </a:lnTo>
                  <a:lnTo>
                    <a:pt x="0" y="198425"/>
                  </a:lnTo>
                  <a:lnTo>
                    <a:pt x="13632" y="248718"/>
                  </a:lnTo>
                  <a:lnTo>
                    <a:pt x="36968" y="294089"/>
                  </a:lnTo>
                  <a:lnTo>
                    <a:pt x="79430" y="351275"/>
                  </a:lnTo>
                  <a:lnTo>
                    <a:pt x="137213" y="405383"/>
                  </a:lnTo>
                  <a:lnTo>
                    <a:pt x="158648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52119" y="1453387"/>
              <a:ext cx="23717" cy="219381"/>
            </a:xfrm>
            <a:custGeom>
              <a:avLst/>
              <a:gdLst/>
              <a:ahLst/>
              <a:cxnLst/>
              <a:rect l="0" t="0" r="0" b="0"/>
              <a:pathLst>
                <a:path w="23717" h="219381">
                  <a:moveTo>
                    <a:pt x="0" y="0"/>
                  </a:moveTo>
                  <a:lnTo>
                    <a:pt x="14915" y="55598"/>
                  </a:lnTo>
                  <a:lnTo>
                    <a:pt x="23716" y="100264"/>
                  </a:lnTo>
                  <a:lnTo>
                    <a:pt x="22261" y="148031"/>
                  </a:lnTo>
                  <a:lnTo>
                    <a:pt x="12182" y="187067"/>
                  </a:lnTo>
                  <a:lnTo>
                    <a:pt x="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47358" y="1083185"/>
              <a:ext cx="281619" cy="452693"/>
            </a:xfrm>
            <a:custGeom>
              <a:avLst/>
              <a:gdLst/>
              <a:ahLst/>
              <a:cxnLst/>
              <a:rect l="0" t="0" r="0" b="0"/>
              <a:pathLst>
                <a:path w="281619" h="452693">
                  <a:moveTo>
                    <a:pt x="37851" y="0"/>
                  </a:moveTo>
                  <a:lnTo>
                    <a:pt x="22936" y="60995"/>
                  </a:lnTo>
                  <a:lnTo>
                    <a:pt x="14464" y="113946"/>
                  </a:lnTo>
                  <a:lnTo>
                    <a:pt x="5620" y="173028"/>
                  </a:lnTo>
                  <a:lnTo>
                    <a:pt x="675" y="234834"/>
                  </a:lnTo>
                  <a:lnTo>
                    <a:pt x="0" y="291757"/>
                  </a:lnTo>
                  <a:lnTo>
                    <a:pt x="9709" y="351022"/>
                  </a:lnTo>
                  <a:lnTo>
                    <a:pt x="32729" y="403452"/>
                  </a:lnTo>
                  <a:lnTo>
                    <a:pt x="55380" y="428653"/>
                  </a:lnTo>
                  <a:lnTo>
                    <a:pt x="101106" y="452692"/>
                  </a:lnTo>
                  <a:lnTo>
                    <a:pt x="135536" y="452060"/>
                  </a:lnTo>
                  <a:lnTo>
                    <a:pt x="169628" y="440100"/>
                  </a:lnTo>
                  <a:lnTo>
                    <a:pt x="224691" y="399244"/>
                  </a:lnTo>
                  <a:lnTo>
                    <a:pt x="244292" y="378539"/>
                  </a:lnTo>
                  <a:lnTo>
                    <a:pt x="263892" y="338141"/>
                  </a:lnTo>
                  <a:lnTo>
                    <a:pt x="277824" y="277758"/>
                  </a:lnTo>
                  <a:lnTo>
                    <a:pt x="281618" y="228567"/>
                  </a:lnTo>
                  <a:lnTo>
                    <a:pt x="276475" y="171319"/>
                  </a:lnTo>
                  <a:lnTo>
                    <a:pt x="258023" y="110854"/>
                  </a:lnTo>
                  <a:lnTo>
                    <a:pt x="225980" y="51973"/>
                  </a:lnTo>
                  <a:lnTo>
                    <a:pt x="196622" y="26654"/>
                  </a:lnTo>
                  <a:lnTo>
                    <a:pt x="180262" y="17769"/>
                  </a:lnTo>
                  <a:lnTo>
                    <a:pt x="141771" y="11960"/>
                  </a:lnTo>
                  <a:lnTo>
                    <a:pt x="120842" y="12544"/>
                  </a:lnTo>
                  <a:lnTo>
                    <a:pt x="85401" y="25380"/>
                  </a:lnTo>
                  <a:lnTo>
                    <a:pt x="69551" y="35202"/>
                  </a:lnTo>
                  <a:lnTo>
                    <a:pt x="43815" y="66427"/>
                  </a:lnTo>
                  <a:lnTo>
                    <a:pt x="25267" y="105697"/>
                  </a:lnTo>
                  <a:lnTo>
                    <a:pt x="14825" y="169107"/>
                  </a:lnTo>
                  <a:lnTo>
                    <a:pt x="14778" y="227166"/>
                  </a:lnTo>
                  <a:lnTo>
                    <a:pt x="32391" y="285129"/>
                  </a:lnTo>
                  <a:lnTo>
                    <a:pt x="37851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18300" y="850095"/>
              <a:ext cx="340432" cy="904940"/>
            </a:xfrm>
            <a:custGeom>
              <a:avLst/>
              <a:gdLst/>
              <a:ahLst/>
              <a:cxnLst/>
              <a:rect l="0" t="0" r="0" b="0"/>
              <a:pathLst>
                <a:path w="340432" h="904940">
                  <a:moveTo>
                    <a:pt x="0" y="0"/>
                  </a:moveTo>
                  <a:lnTo>
                    <a:pt x="59214" y="46774"/>
                  </a:lnTo>
                  <a:lnTo>
                    <a:pt x="112371" y="98827"/>
                  </a:lnTo>
                  <a:lnTo>
                    <a:pt x="151617" y="145235"/>
                  </a:lnTo>
                  <a:lnTo>
                    <a:pt x="192192" y="197579"/>
                  </a:lnTo>
                  <a:lnTo>
                    <a:pt x="225881" y="251683"/>
                  </a:lnTo>
                  <a:lnTo>
                    <a:pt x="262439" y="306309"/>
                  </a:lnTo>
                  <a:lnTo>
                    <a:pt x="287659" y="361088"/>
                  </a:lnTo>
                  <a:lnTo>
                    <a:pt x="312060" y="415914"/>
                  </a:lnTo>
                  <a:lnTo>
                    <a:pt x="324029" y="470753"/>
                  </a:lnTo>
                  <a:lnTo>
                    <a:pt x="334854" y="518317"/>
                  </a:lnTo>
                  <a:lnTo>
                    <a:pt x="340431" y="568635"/>
                  </a:lnTo>
                  <a:lnTo>
                    <a:pt x="332893" y="630809"/>
                  </a:lnTo>
                  <a:lnTo>
                    <a:pt x="327155" y="680848"/>
                  </a:lnTo>
                  <a:lnTo>
                    <a:pt x="305988" y="728344"/>
                  </a:lnTo>
                  <a:lnTo>
                    <a:pt x="272971" y="784735"/>
                  </a:lnTo>
                  <a:lnTo>
                    <a:pt x="233746" y="837466"/>
                  </a:lnTo>
                  <a:lnTo>
                    <a:pt x="186428" y="895705"/>
                  </a:lnTo>
                  <a:lnTo>
                    <a:pt x="178245" y="9049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7445182" y="2607046"/>
            <a:ext cx="67626" cy="67063"/>
          </a:xfrm>
          <a:custGeom>
            <a:avLst/>
            <a:gdLst/>
            <a:ahLst/>
            <a:cxnLst/>
            <a:rect l="0" t="0" r="0" b="0"/>
            <a:pathLst>
              <a:path w="67626" h="67063">
                <a:moveTo>
                  <a:pt x="13712" y="39216"/>
                </a:moveTo>
                <a:lnTo>
                  <a:pt x="20990" y="61052"/>
                </a:lnTo>
                <a:lnTo>
                  <a:pt x="26181" y="64438"/>
                </a:lnTo>
                <a:lnTo>
                  <a:pt x="32689" y="63648"/>
                </a:lnTo>
                <a:lnTo>
                  <a:pt x="40074" y="60074"/>
                </a:lnTo>
                <a:lnTo>
                  <a:pt x="41951" y="54645"/>
                </a:lnTo>
                <a:lnTo>
                  <a:pt x="40156" y="47979"/>
                </a:lnTo>
                <a:lnTo>
                  <a:pt x="35911" y="40487"/>
                </a:lnTo>
                <a:lnTo>
                  <a:pt x="30035" y="38540"/>
                </a:lnTo>
                <a:lnTo>
                  <a:pt x="23071" y="40289"/>
                </a:lnTo>
                <a:lnTo>
                  <a:pt x="15380" y="44501"/>
                </a:lnTo>
                <a:lnTo>
                  <a:pt x="13301" y="50357"/>
                </a:lnTo>
                <a:lnTo>
                  <a:pt x="14961" y="57307"/>
                </a:lnTo>
                <a:lnTo>
                  <a:pt x="19115" y="64988"/>
                </a:lnTo>
                <a:lnTo>
                  <a:pt x="26455" y="67062"/>
                </a:lnTo>
                <a:lnTo>
                  <a:pt x="46797" y="61240"/>
                </a:lnTo>
                <a:lnTo>
                  <a:pt x="52527" y="53899"/>
                </a:lnTo>
                <a:lnTo>
                  <a:pt x="54823" y="44434"/>
                </a:lnTo>
                <a:lnTo>
                  <a:pt x="54831" y="33554"/>
                </a:lnTo>
                <a:lnTo>
                  <a:pt x="53312" y="30871"/>
                </a:lnTo>
                <a:lnTo>
                  <a:pt x="50776" y="33653"/>
                </a:lnTo>
                <a:lnTo>
                  <a:pt x="47562" y="40077"/>
                </a:lnTo>
                <a:lnTo>
                  <a:pt x="49990" y="42837"/>
                </a:lnTo>
                <a:lnTo>
                  <a:pt x="64875" y="41841"/>
                </a:lnTo>
                <a:lnTo>
                  <a:pt x="67625" y="37919"/>
                </a:lnTo>
                <a:lnTo>
                  <a:pt x="66412" y="32257"/>
                </a:lnTo>
                <a:lnTo>
                  <a:pt x="62557" y="25436"/>
                </a:lnTo>
                <a:lnTo>
                  <a:pt x="55416" y="23935"/>
                </a:lnTo>
                <a:lnTo>
                  <a:pt x="35294" y="30393"/>
                </a:lnTo>
                <a:lnTo>
                  <a:pt x="31147" y="36381"/>
                </a:lnTo>
                <a:lnTo>
                  <a:pt x="31429" y="43420"/>
                </a:lnTo>
                <a:lnTo>
                  <a:pt x="34664" y="51159"/>
                </a:lnTo>
                <a:lnTo>
                  <a:pt x="39867" y="53272"/>
                </a:lnTo>
                <a:lnTo>
                  <a:pt x="46383" y="51634"/>
                </a:lnTo>
                <a:lnTo>
                  <a:pt x="53774" y="47494"/>
                </a:lnTo>
                <a:lnTo>
                  <a:pt x="57178" y="38641"/>
                </a:lnTo>
                <a:lnTo>
                  <a:pt x="56897" y="12554"/>
                </a:lnTo>
                <a:lnTo>
                  <a:pt x="51643" y="4683"/>
                </a:lnTo>
                <a:lnTo>
                  <a:pt x="43569" y="959"/>
                </a:lnTo>
                <a:lnTo>
                  <a:pt x="33617" y="0"/>
                </a:lnTo>
                <a:lnTo>
                  <a:pt x="25458" y="3931"/>
                </a:lnTo>
                <a:lnTo>
                  <a:pt x="0" y="392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781538" y="1912590"/>
            <a:ext cx="4245762" cy="582850"/>
            <a:chOff x="781538" y="1912590"/>
            <a:chExt cx="4245762" cy="582850"/>
          </a:xfrm>
        </p:grpSpPr>
        <p:sp>
          <p:nvSpPr>
            <p:cNvPr id="28" name="Freeform 27"/>
            <p:cNvSpPr/>
            <p:nvPr/>
          </p:nvSpPr>
          <p:spPr>
            <a:xfrm>
              <a:off x="781538" y="1912590"/>
              <a:ext cx="311597" cy="570194"/>
            </a:xfrm>
            <a:custGeom>
              <a:avLst/>
              <a:gdLst/>
              <a:ahLst/>
              <a:cxnLst/>
              <a:rect l="0" t="0" r="0" b="0"/>
              <a:pathLst>
                <a:path w="311597" h="570194">
                  <a:moveTo>
                    <a:pt x="95979" y="253780"/>
                  </a:moveTo>
                  <a:lnTo>
                    <a:pt x="100041" y="309377"/>
                  </a:lnTo>
                  <a:lnTo>
                    <a:pt x="106831" y="358106"/>
                  </a:lnTo>
                  <a:lnTo>
                    <a:pt x="112906" y="420788"/>
                  </a:lnTo>
                  <a:lnTo>
                    <a:pt x="120260" y="465118"/>
                  </a:lnTo>
                  <a:lnTo>
                    <a:pt x="128607" y="510211"/>
                  </a:lnTo>
                  <a:lnTo>
                    <a:pt x="141871" y="563865"/>
                  </a:lnTo>
                  <a:lnTo>
                    <a:pt x="141808" y="570193"/>
                  </a:lnTo>
                  <a:lnTo>
                    <a:pt x="138720" y="569841"/>
                  </a:lnTo>
                  <a:lnTo>
                    <a:pt x="133614" y="565036"/>
                  </a:lnTo>
                  <a:lnTo>
                    <a:pt x="112949" y="512015"/>
                  </a:lnTo>
                  <a:lnTo>
                    <a:pt x="91189" y="451494"/>
                  </a:lnTo>
                  <a:lnTo>
                    <a:pt x="74416" y="388366"/>
                  </a:lnTo>
                  <a:lnTo>
                    <a:pt x="59798" y="339361"/>
                  </a:lnTo>
                  <a:lnTo>
                    <a:pt x="47341" y="292848"/>
                  </a:lnTo>
                  <a:lnTo>
                    <a:pt x="42973" y="230655"/>
                  </a:lnTo>
                  <a:lnTo>
                    <a:pt x="41951" y="181040"/>
                  </a:lnTo>
                  <a:lnTo>
                    <a:pt x="45560" y="132582"/>
                  </a:lnTo>
                  <a:lnTo>
                    <a:pt x="55289" y="88701"/>
                  </a:lnTo>
                  <a:lnTo>
                    <a:pt x="74848" y="53964"/>
                  </a:lnTo>
                  <a:lnTo>
                    <a:pt x="111554" y="15991"/>
                  </a:lnTo>
                  <a:lnTo>
                    <a:pt x="142004" y="3367"/>
                  </a:lnTo>
                  <a:lnTo>
                    <a:pt x="158655" y="0"/>
                  </a:lnTo>
                  <a:lnTo>
                    <a:pt x="189344" y="4385"/>
                  </a:lnTo>
                  <a:lnTo>
                    <a:pt x="203926" y="9820"/>
                  </a:lnTo>
                  <a:lnTo>
                    <a:pt x="258646" y="59281"/>
                  </a:lnTo>
                  <a:lnTo>
                    <a:pt x="289075" y="93232"/>
                  </a:lnTo>
                  <a:lnTo>
                    <a:pt x="302661" y="118440"/>
                  </a:lnTo>
                  <a:lnTo>
                    <a:pt x="311596" y="172884"/>
                  </a:lnTo>
                  <a:lnTo>
                    <a:pt x="309623" y="219350"/>
                  </a:lnTo>
                  <a:lnTo>
                    <a:pt x="302145" y="264377"/>
                  </a:lnTo>
                  <a:lnTo>
                    <a:pt x="268455" y="326235"/>
                  </a:lnTo>
                  <a:lnTo>
                    <a:pt x="244238" y="356061"/>
                  </a:lnTo>
                  <a:lnTo>
                    <a:pt x="187388" y="391686"/>
                  </a:lnTo>
                  <a:lnTo>
                    <a:pt x="135759" y="414487"/>
                  </a:lnTo>
                  <a:lnTo>
                    <a:pt x="99948" y="422707"/>
                  </a:lnTo>
                  <a:lnTo>
                    <a:pt x="63719" y="421282"/>
                  </a:lnTo>
                  <a:lnTo>
                    <a:pt x="35429" y="411508"/>
                  </a:lnTo>
                  <a:lnTo>
                    <a:pt x="15747" y="398531"/>
                  </a:lnTo>
                  <a:lnTo>
                    <a:pt x="0" y="377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34008" y="2234926"/>
              <a:ext cx="54846" cy="260514"/>
            </a:xfrm>
            <a:custGeom>
              <a:avLst/>
              <a:gdLst/>
              <a:ahLst/>
              <a:cxnLst/>
              <a:rect l="0" t="0" r="0" b="0"/>
              <a:pathLst>
                <a:path w="54846" h="260514">
                  <a:moveTo>
                    <a:pt x="0" y="0"/>
                  </a:moveTo>
                  <a:lnTo>
                    <a:pt x="10947" y="53208"/>
                  </a:lnTo>
                  <a:lnTo>
                    <a:pt x="21864" y="105988"/>
                  </a:lnTo>
                  <a:lnTo>
                    <a:pt x="27299" y="158698"/>
                  </a:lnTo>
                  <a:lnTo>
                    <a:pt x="42012" y="218226"/>
                  </a:lnTo>
                  <a:lnTo>
                    <a:pt x="54845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94098" y="2138947"/>
              <a:ext cx="182691" cy="299934"/>
            </a:xfrm>
            <a:custGeom>
              <a:avLst/>
              <a:gdLst/>
              <a:ahLst/>
              <a:cxnLst/>
              <a:rect l="0" t="0" r="0" b="0"/>
              <a:pathLst>
                <a:path w="182691" h="299934">
                  <a:moveTo>
                    <a:pt x="86712" y="0"/>
                  </a:moveTo>
                  <a:lnTo>
                    <a:pt x="31154" y="59621"/>
                  </a:lnTo>
                  <a:lnTo>
                    <a:pt x="2442" y="110633"/>
                  </a:lnTo>
                  <a:lnTo>
                    <a:pt x="0" y="141594"/>
                  </a:lnTo>
                  <a:lnTo>
                    <a:pt x="10845" y="203845"/>
                  </a:lnTo>
                  <a:lnTo>
                    <a:pt x="30547" y="238983"/>
                  </a:lnTo>
                  <a:lnTo>
                    <a:pt x="55682" y="268692"/>
                  </a:lnTo>
                  <a:lnTo>
                    <a:pt x="96984" y="296791"/>
                  </a:lnTo>
                  <a:lnTo>
                    <a:pt x="111842" y="299933"/>
                  </a:lnTo>
                  <a:lnTo>
                    <a:pt x="160401" y="291208"/>
                  </a:lnTo>
                  <a:lnTo>
                    <a:pt x="18269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59902" y="1974413"/>
              <a:ext cx="259667" cy="405016"/>
            </a:xfrm>
            <a:custGeom>
              <a:avLst/>
              <a:gdLst/>
              <a:ahLst/>
              <a:cxnLst/>
              <a:rect l="0" t="0" r="0" b="0"/>
              <a:pathLst>
                <a:path w="259667" h="405016">
                  <a:moveTo>
                    <a:pt x="12865" y="0"/>
                  </a:moveTo>
                  <a:lnTo>
                    <a:pt x="11341" y="61108"/>
                  </a:lnTo>
                  <a:lnTo>
                    <a:pt x="3442" y="112053"/>
                  </a:lnTo>
                  <a:lnTo>
                    <a:pt x="1059" y="157968"/>
                  </a:lnTo>
                  <a:lnTo>
                    <a:pt x="0" y="208843"/>
                  </a:lnTo>
                  <a:lnTo>
                    <a:pt x="1053" y="261924"/>
                  </a:lnTo>
                  <a:lnTo>
                    <a:pt x="6599" y="315985"/>
                  </a:lnTo>
                  <a:lnTo>
                    <a:pt x="10080" y="362356"/>
                  </a:lnTo>
                  <a:lnTo>
                    <a:pt x="11627" y="391091"/>
                  </a:lnTo>
                  <a:lnTo>
                    <a:pt x="12039" y="390222"/>
                  </a:lnTo>
                  <a:lnTo>
                    <a:pt x="19980" y="345042"/>
                  </a:lnTo>
                  <a:lnTo>
                    <a:pt x="27707" y="304175"/>
                  </a:lnTo>
                  <a:lnTo>
                    <a:pt x="34696" y="258590"/>
                  </a:lnTo>
                  <a:lnTo>
                    <a:pt x="41677" y="200189"/>
                  </a:lnTo>
                  <a:lnTo>
                    <a:pt x="57119" y="162403"/>
                  </a:lnTo>
                  <a:lnTo>
                    <a:pt x="57602" y="163114"/>
                  </a:lnTo>
                  <a:lnTo>
                    <a:pt x="45050" y="221562"/>
                  </a:lnTo>
                  <a:lnTo>
                    <a:pt x="43222" y="279103"/>
                  </a:lnTo>
                  <a:lnTo>
                    <a:pt x="53175" y="326452"/>
                  </a:lnTo>
                  <a:lnTo>
                    <a:pt x="66836" y="355328"/>
                  </a:lnTo>
                  <a:lnTo>
                    <a:pt x="91189" y="379334"/>
                  </a:lnTo>
                  <a:lnTo>
                    <a:pt x="122325" y="397113"/>
                  </a:lnTo>
                  <a:lnTo>
                    <a:pt x="156476" y="405015"/>
                  </a:lnTo>
                  <a:lnTo>
                    <a:pt x="209964" y="402184"/>
                  </a:lnTo>
                  <a:lnTo>
                    <a:pt x="234021" y="391526"/>
                  </a:lnTo>
                  <a:lnTo>
                    <a:pt x="259666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8543" y="20566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66133" y="1978248"/>
              <a:ext cx="288173" cy="395035"/>
            </a:xfrm>
            <a:custGeom>
              <a:avLst/>
              <a:gdLst/>
              <a:ahLst/>
              <a:cxnLst/>
              <a:rect l="0" t="0" r="0" b="0"/>
              <a:pathLst>
                <a:path w="288173" h="395035">
                  <a:moveTo>
                    <a:pt x="41370" y="51010"/>
                  </a:moveTo>
                  <a:lnTo>
                    <a:pt x="26813" y="65567"/>
                  </a:lnTo>
                  <a:lnTo>
                    <a:pt x="19478" y="66809"/>
                  </a:lnTo>
                  <a:lnTo>
                    <a:pt x="11541" y="64589"/>
                  </a:lnTo>
                  <a:lnTo>
                    <a:pt x="3202" y="60063"/>
                  </a:lnTo>
                  <a:lnTo>
                    <a:pt x="690" y="52475"/>
                  </a:lnTo>
                  <a:lnTo>
                    <a:pt x="6025" y="31856"/>
                  </a:lnTo>
                  <a:lnTo>
                    <a:pt x="22614" y="15582"/>
                  </a:lnTo>
                  <a:lnTo>
                    <a:pt x="33437" y="9110"/>
                  </a:lnTo>
                  <a:lnTo>
                    <a:pt x="77784" y="0"/>
                  </a:lnTo>
                  <a:lnTo>
                    <a:pt x="103766" y="5995"/>
                  </a:lnTo>
                  <a:lnTo>
                    <a:pt x="126994" y="21862"/>
                  </a:lnTo>
                  <a:lnTo>
                    <a:pt x="164242" y="66580"/>
                  </a:lnTo>
                  <a:lnTo>
                    <a:pt x="192206" y="127395"/>
                  </a:lnTo>
                  <a:lnTo>
                    <a:pt x="199817" y="171289"/>
                  </a:lnTo>
                  <a:lnTo>
                    <a:pt x="199136" y="216188"/>
                  </a:lnTo>
                  <a:lnTo>
                    <a:pt x="192232" y="258487"/>
                  </a:lnTo>
                  <a:lnTo>
                    <a:pt x="171215" y="306473"/>
                  </a:lnTo>
                  <a:lnTo>
                    <a:pt x="120574" y="367809"/>
                  </a:lnTo>
                  <a:lnTo>
                    <a:pt x="81596" y="393371"/>
                  </a:lnTo>
                  <a:lnTo>
                    <a:pt x="68188" y="395034"/>
                  </a:lnTo>
                  <a:lnTo>
                    <a:pt x="41101" y="388757"/>
                  </a:lnTo>
                  <a:lnTo>
                    <a:pt x="7436" y="368092"/>
                  </a:lnTo>
                  <a:lnTo>
                    <a:pt x="1989" y="358377"/>
                  </a:lnTo>
                  <a:lnTo>
                    <a:pt x="0" y="335394"/>
                  </a:lnTo>
                  <a:lnTo>
                    <a:pt x="7446" y="289480"/>
                  </a:lnTo>
                  <a:lnTo>
                    <a:pt x="23246" y="263132"/>
                  </a:lnTo>
                  <a:lnTo>
                    <a:pt x="47026" y="242788"/>
                  </a:lnTo>
                  <a:lnTo>
                    <a:pt x="77908" y="228668"/>
                  </a:lnTo>
                  <a:lnTo>
                    <a:pt x="107884" y="225440"/>
                  </a:lnTo>
                  <a:lnTo>
                    <a:pt x="137965" y="230607"/>
                  </a:lnTo>
                  <a:lnTo>
                    <a:pt x="171647" y="243059"/>
                  </a:lnTo>
                  <a:lnTo>
                    <a:pt x="198804" y="262813"/>
                  </a:lnTo>
                  <a:lnTo>
                    <a:pt x="249150" y="316619"/>
                  </a:lnTo>
                  <a:lnTo>
                    <a:pt x="288172" y="380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591982" y="2085550"/>
              <a:ext cx="354677" cy="313911"/>
            </a:xfrm>
            <a:custGeom>
              <a:avLst/>
              <a:gdLst/>
              <a:ahLst/>
              <a:cxnLst/>
              <a:rect l="0" t="0" r="0" b="0"/>
              <a:pathLst>
                <a:path w="354677" h="313911">
                  <a:moveTo>
                    <a:pt x="13146" y="12264"/>
                  </a:moveTo>
                  <a:lnTo>
                    <a:pt x="13146" y="71924"/>
                  </a:lnTo>
                  <a:lnTo>
                    <a:pt x="13146" y="123380"/>
                  </a:lnTo>
                  <a:lnTo>
                    <a:pt x="13146" y="177221"/>
                  </a:lnTo>
                  <a:lnTo>
                    <a:pt x="9083" y="227706"/>
                  </a:lnTo>
                  <a:lnTo>
                    <a:pt x="5867" y="242729"/>
                  </a:lnTo>
                  <a:lnTo>
                    <a:pt x="3723" y="246651"/>
                  </a:lnTo>
                  <a:lnTo>
                    <a:pt x="2294" y="243172"/>
                  </a:lnTo>
                  <a:lnTo>
                    <a:pt x="0" y="193802"/>
                  </a:lnTo>
                  <a:lnTo>
                    <a:pt x="6881" y="143073"/>
                  </a:lnTo>
                  <a:lnTo>
                    <a:pt x="25848" y="96726"/>
                  </a:lnTo>
                  <a:lnTo>
                    <a:pt x="50764" y="61327"/>
                  </a:lnTo>
                  <a:lnTo>
                    <a:pt x="84723" y="38819"/>
                  </a:lnTo>
                  <a:lnTo>
                    <a:pt x="95904" y="37585"/>
                  </a:lnTo>
                  <a:lnTo>
                    <a:pt x="116452" y="44338"/>
                  </a:lnTo>
                  <a:lnTo>
                    <a:pt x="145151" y="72550"/>
                  </a:lnTo>
                  <a:lnTo>
                    <a:pt x="172951" y="117133"/>
                  </a:lnTo>
                  <a:lnTo>
                    <a:pt x="185928" y="168938"/>
                  </a:lnTo>
                  <a:lnTo>
                    <a:pt x="197052" y="222882"/>
                  </a:lnTo>
                  <a:lnTo>
                    <a:pt x="199736" y="227325"/>
                  </a:lnTo>
                  <a:lnTo>
                    <a:pt x="201525" y="222671"/>
                  </a:lnTo>
                  <a:lnTo>
                    <a:pt x="211675" y="167747"/>
                  </a:lnTo>
                  <a:lnTo>
                    <a:pt x="229874" y="107639"/>
                  </a:lnTo>
                  <a:lnTo>
                    <a:pt x="254253" y="57959"/>
                  </a:lnTo>
                  <a:lnTo>
                    <a:pt x="289745" y="16662"/>
                  </a:lnTo>
                  <a:lnTo>
                    <a:pt x="315848" y="0"/>
                  </a:lnTo>
                  <a:lnTo>
                    <a:pt x="326161" y="1041"/>
                  </a:lnTo>
                  <a:lnTo>
                    <a:pt x="334559" y="7829"/>
                  </a:lnTo>
                  <a:lnTo>
                    <a:pt x="341682" y="18448"/>
                  </a:lnTo>
                  <a:lnTo>
                    <a:pt x="351706" y="69787"/>
                  </a:lnTo>
                  <a:lnTo>
                    <a:pt x="354676" y="133242"/>
                  </a:lnTo>
                  <a:lnTo>
                    <a:pt x="348277" y="193008"/>
                  </a:lnTo>
                  <a:lnTo>
                    <a:pt x="344011" y="249311"/>
                  </a:lnTo>
                  <a:lnTo>
                    <a:pt x="343013" y="278090"/>
                  </a:lnTo>
                  <a:lnTo>
                    <a:pt x="342215" y="3139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75015" y="2138947"/>
              <a:ext cx="75546" cy="235491"/>
            </a:xfrm>
            <a:custGeom>
              <a:avLst/>
              <a:gdLst/>
              <a:ahLst/>
              <a:cxnLst/>
              <a:rect l="0" t="0" r="0" b="0"/>
              <a:pathLst>
                <a:path w="75546" h="235491">
                  <a:moveTo>
                    <a:pt x="23717" y="41134"/>
                  </a:moveTo>
                  <a:lnTo>
                    <a:pt x="8802" y="89941"/>
                  </a:lnTo>
                  <a:lnTo>
                    <a:pt x="0" y="143449"/>
                  </a:lnTo>
                  <a:lnTo>
                    <a:pt x="1455" y="203483"/>
                  </a:lnTo>
                  <a:lnTo>
                    <a:pt x="4305" y="222493"/>
                  </a:lnTo>
                  <a:lnTo>
                    <a:pt x="10776" y="232120"/>
                  </a:lnTo>
                  <a:lnTo>
                    <a:pt x="19659" y="235490"/>
                  </a:lnTo>
                  <a:lnTo>
                    <a:pt x="30153" y="234690"/>
                  </a:lnTo>
                  <a:lnTo>
                    <a:pt x="38672" y="229587"/>
                  </a:lnTo>
                  <a:lnTo>
                    <a:pt x="52200" y="211728"/>
                  </a:lnTo>
                  <a:lnTo>
                    <a:pt x="68381" y="175979"/>
                  </a:lnTo>
                  <a:lnTo>
                    <a:pt x="75545" y="121883"/>
                  </a:lnTo>
                  <a:lnTo>
                    <a:pt x="70389" y="64891"/>
                  </a:lnTo>
                  <a:lnTo>
                    <a:pt x="59187" y="35950"/>
                  </a:lnTo>
                  <a:lnTo>
                    <a:pt x="3742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08421" y="2111525"/>
              <a:ext cx="178247" cy="225556"/>
            </a:xfrm>
            <a:custGeom>
              <a:avLst/>
              <a:gdLst/>
              <a:ahLst/>
              <a:cxnLst/>
              <a:rect l="0" t="0" r="0" b="0"/>
              <a:pathLst>
                <a:path w="178247" h="225556">
                  <a:moveTo>
                    <a:pt x="0" y="164535"/>
                  </a:moveTo>
                  <a:lnTo>
                    <a:pt x="38168" y="221787"/>
                  </a:lnTo>
                  <a:lnTo>
                    <a:pt x="42204" y="225555"/>
                  </a:lnTo>
                  <a:lnTo>
                    <a:pt x="43370" y="223496"/>
                  </a:lnTo>
                  <a:lnTo>
                    <a:pt x="33529" y="172130"/>
                  </a:lnTo>
                  <a:lnTo>
                    <a:pt x="41250" y="117357"/>
                  </a:lnTo>
                  <a:lnTo>
                    <a:pt x="62158" y="72351"/>
                  </a:lnTo>
                  <a:lnTo>
                    <a:pt x="78916" y="49422"/>
                  </a:lnTo>
                  <a:lnTo>
                    <a:pt x="120038" y="19383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441512" y="2170858"/>
              <a:ext cx="178246" cy="154776"/>
            </a:xfrm>
            <a:custGeom>
              <a:avLst/>
              <a:gdLst/>
              <a:ahLst/>
              <a:cxnLst/>
              <a:rect l="0" t="0" r="0" b="0"/>
              <a:pathLst>
                <a:path w="178246" h="154776">
                  <a:moveTo>
                    <a:pt x="0" y="105202"/>
                  </a:moveTo>
                  <a:lnTo>
                    <a:pt x="21836" y="97923"/>
                  </a:lnTo>
                  <a:lnTo>
                    <a:pt x="36619" y="82161"/>
                  </a:lnTo>
                  <a:lnTo>
                    <a:pt x="58523" y="34803"/>
                  </a:lnTo>
                  <a:lnTo>
                    <a:pt x="58820" y="23229"/>
                  </a:lnTo>
                  <a:lnTo>
                    <a:pt x="51026" y="2245"/>
                  </a:lnTo>
                  <a:lnTo>
                    <a:pt x="44681" y="0"/>
                  </a:lnTo>
                  <a:lnTo>
                    <a:pt x="37405" y="3075"/>
                  </a:lnTo>
                  <a:lnTo>
                    <a:pt x="29507" y="9694"/>
                  </a:lnTo>
                  <a:lnTo>
                    <a:pt x="11112" y="40848"/>
                  </a:lnTo>
                  <a:lnTo>
                    <a:pt x="10455" y="53158"/>
                  </a:lnTo>
                  <a:lnTo>
                    <a:pt x="17850" y="79024"/>
                  </a:lnTo>
                  <a:lnTo>
                    <a:pt x="39143" y="112003"/>
                  </a:lnTo>
                  <a:lnTo>
                    <a:pt x="72029" y="141071"/>
                  </a:lnTo>
                  <a:lnTo>
                    <a:pt x="101584" y="151613"/>
                  </a:lnTo>
                  <a:lnTo>
                    <a:pt x="131986" y="154775"/>
                  </a:lnTo>
                  <a:lnTo>
                    <a:pt x="178245" y="1463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90103" y="2096061"/>
              <a:ext cx="217858" cy="385537"/>
            </a:xfrm>
            <a:custGeom>
              <a:avLst/>
              <a:gdLst/>
              <a:ahLst/>
              <a:cxnLst/>
              <a:rect l="0" t="0" r="0" b="0"/>
              <a:pathLst>
                <a:path w="217858" h="385537">
                  <a:moveTo>
                    <a:pt x="7900" y="111442"/>
                  </a:moveTo>
                  <a:lnTo>
                    <a:pt x="6376" y="163128"/>
                  </a:lnTo>
                  <a:lnTo>
                    <a:pt x="0" y="206485"/>
                  </a:lnTo>
                  <a:lnTo>
                    <a:pt x="5888" y="266143"/>
                  </a:lnTo>
                  <a:lnTo>
                    <a:pt x="7304" y="318259"/>
                  </a:lnTo>
                  <a:lnTo>
                    <a:pt x="11786" y="368233"/>
                  </a:lnTo>
                  <a:lnTo>
                    <a:pt x="15061" y="383185"/>
                  </a:lnTo>
                  <a:lnTo>
                    <a:pt x="17244" y="385536"/>
                  </a:lnTo>
                  <a:lnTo>
                    <a:pt x="19670" y="367835"/>
                  </a:lnTo>
                  <a:lnTo>
                    <a:pt x="13757" y="315043"/>
                  </a:lnTo>
                  <a:lnTo>
                    <a:pt x="14566" y="268964"/>
                  </a:lnTo>
                  <a:lnTo>
                    <a:pt x="18480" y="219539"/>
                  </a:lnTo>
                  <a:lnTo>
                    <a:pt x="20219" y="172181"/>
                  </a:lnTo>
                  <a:lnTo>
                    <a:pt x="28477" y="117251"/>
                  </a:lnTo>
                  <a:lnTo>
                    <a:pt x="40573" y="64751"/>
                  </a:lnTo>
                  <a:lnTo>
                    <a:pt x="61084" y="25159"/>
                  </a:lnTo>
                  <a:lnTo>
                    <a:pt x="81811" y="8093"/>
                  </a:lnTo>
                  <a:lnTo>
                    <a:pt x="93737" y="1409"/>
                  </a:lnTo>
                  <a:lnTo>
                    <a:pt x="106259" y="0"/>
                  </a:lnTo>
                  <a:lnTo>
                    <a:pt x="132359" y="6560"/>
                  </a:lnTo>
                  <a:lnTo>
                    <a:pt x="155131" y="23694"/>
                  </a:lnTo>
                  <a:lnTo>
                    <a:pt x="194577" y="79213"/>
                  </a:lnTo>
                  <a:lnTo>
                    <a:pt x="215220" y="123729"/>
                  </a:lnTo>
                  <a:lnTo>
                    <a:pt x="217857" y="151943"/>
                  </a:lnTo>
                  <a:lnTo>
                    <a:pt x="216427" y="165865"/>
                  </a:lnTo>
                  <a:lnTo>
                    <a:pt x="202651" y="189460"/>
                  </a:lnTo>
                  <a:lnTo>
                    <a:pt x="181293" y="208579"/>
                  </a:lnTo>
                  <a:lnTo>
                    <a:pt x="156567" y="222155"/>
                  </a:lnTo>
                  <a:lnTo>
                    <a:pt x="109672" y="231084"/>
                  </a:lnTo>
                  <a:lnTo>
                    <a:pt x="48273" y="223496"/>
                  </a:lnTo>
                  <a:lnTo>
                    <a:pt x="35322" y="2211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050616" y="2125236"/>
              <a:ext cx="99742" cy="206149"/>
            </a:xfrm>
            <a:custGeom>
              <a:avLst/>
              <a:gdLst/>
              <a:ahLst/>
              <a:cxnLst/>
              <a:rect l="0" t="0" r="0" b="0"/>
              <a:pathLst>
                <a:path w="99742" h="206149">
                  <a:moveTo>
                    <a:pt x="7899" y="0"/>
                  </a:moveTo>
                  <a:lnTo>
                    <a:pt x="7899" y="59660"/>
                  </a:lnTo>
                  <a:lnTo>
                    <a:pt x="3837" y="111116"/>
                  </a:lnTo>
                  <a:lnTo>
                    <a:pt x="0" y="145364"/>
                  </a:lnTo>
                  <a:lnTo>
                    <a:pt x="3373" y="175819"/>
                  </a:lnTo>
                  <a:lnTo>
                    <a:pt x="9452" y="187292"/>
                  </a:lnTo>
                  <a:lnTo>
                    <a:pt x="28395" y="204103"/>
                  </a:lnTo>
                  <a:lnTo>
                    <a:pt x="39845" y="206148"/>
                  </a:lnTo>
                  <a:lnTo>
                    <a:pt x="64755" y="200296"/>
                  </a:lnTo>
                  <a:lnTo>
                    <a:pt x="82935" y="183475"/>
                  </a:lnTo>
                  <a:lnTo>
                    <a:pt x="89916" y="172591"/>
                  </a:lnTo>
                  <a:lnTo>
                    <a:pt x="99741" y="120879"/>
                  </a:lnTo>
                  <a:lnTo>
                    <a:pt x="93914" y="87241"/>
                  </a:lnTo>
                  <a:lnTo>
                    <a:pt x="65347" y="28405"/>
                  </a:lnTo>
                  <a:lnTo>
                    <a:pt x="4903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36761" y="2262348"/>
              <a:ext cx="10918" cy="82268"/>
            </a:xfrm>
            <a:custGeom>
              <a:avLst/>
              <a:gdLst/>
              <a:ahLst/>
              <a:cxnLst/>
              <a:rect l="0" t="0" r="0" b="0"/>
              <a:pathLst>
                <a:path w="10918" h="82268">
                  <a:moveTo>
                    <a:pt x="0" y="0"/>
                  </a:moveTo>
                  <a:lnTo>
                    <a:pt x="10853" y="48808"/>
                  </a:lnTo>
                  <a:lnTo>
                    <a:pt x="10917" y="73490"/>
                  </a:lnTo>
                  <a:lnTo>
                    <a:pt x="8802" y="77939"/>
                  </a:lnTo>
                  <a:lnTo>
                    <a:pt x="0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91606" y="2056680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42429" y="2138097"/>
              <a:ext cx="219380" cy="288787"/>
            </a:xfrm>
            <a:custGeom>
              <a:avLst/>
              <a:gdLst/>
              <a:ahLst/>
              <a:cxnLst/>
              <a:rect l="0" t="0" r="0" b="0"/>
              <a:pathLst>
                <a:path w="219380" h="288787">
                  <a:moveTo>
                    <a:pt x="0" y="165385"/>
                  </a:moveTo>
                  <a:lnTo>
                    <a:pt x="10853" y="225045"/>
                  </a:lnTo>
                  <a:lnTo>
                    <a:pt x="12441" y="246745"/>
                  </a:lnTo>
                  <a:lnTo>
                    <a:pt x="13147" y="236077"/>
                  </a:lnTo>
                  <a:lnTo>
                    <a:pt x="6847" y="173509"/>
                  </a:lnTo>
                  <a:lnTo>
                    <a:pt x="11678" y="122596"/>
                  </a:lnTo>
                  <a:lnTo>
                    <a:pt x="17171" y="72979"/>
                  </a:lnTo>
                  <a:lnTo>
                    <a:pt x="25913" y="45095"/>
                  </a:lnTo>
                  <a:lnTo>
                    <a:pt x="39955" y="22546"/>
                  </a:lnTo>
                  <a:lnTo>
                    <a:pt x="60415" y="6430"/>
                  </a:lnTo>
                  <a:lnTo>
                    <a:pt x="72269" y="0"/>
                  </a:lnTo>
                  <a:lnTo>
                    <a:pt x="83220" y="284"/>
                  </a:lnTo>
                  <a:lnTo>
                    <a:pt x="93566" y="5043"/>
                  </a:lnTo>
                  <a:lnTo>
                    <a:pt x="111665" y="22519"/>
                  </a:lnTo>
                  <a:lnTo>
                    <a:pt x="130419" y="61100"/>
                  </a:lnTo>
                  <a:lnTo>
                    <a:pt x="144100" y="117897"/>
                  </a:lnTo>
                  <a:lnTo>
                    <a:pt x="150355" y="173997"/>
                  </a:lnTo>
                  <a:lnTo>
                    <a:pt x="162703" y="227690"/>
                  </a:lnTo>
                  <a:lnTo>
                    <a:pt x="176924" y="258585"/>
                  </a:lnTo>
                  <a:lnTo>
                    <a:pt x="193401" y="275363"/>
                  </a:lnTo>
                  <a:lnTo>
                    <a:pt x="219379" y="2887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777310" y="1946991"/>
              <a:ext cx="35323" cy="452470"/>
            </a:xfrm>
            <a:custGeom>
              <a:avLst/>
              <a:gdLst/>
              <a:ahLst/>
              <a:cxnLst/>
              <a:rect l="0" t="0" r="0" b="0"/>
              <a:pathLst>
                <a:path w="35323" h="452470">
                  <a:moveTo>
                    <a:pt x="7899" y="0"/>
                  </a:moveTo>
                  <a:lnTo>
                    <a:pt x="3837" y="55597"/>
                  </a:lnTo>
                  <a:lnTo>
                    <a:pt x="0" y="85648"/>
                  </a:lnTo>
                  <a:lnTo>
                    <a:pt x="4882" y="146916"/>
                  </a:lnTo>
                  <a:lnTo>
                    <a:pt x="6558" y="196314"/>
                  </a:lnTo>
                  <a:lnTo>
                    <a:pt x="7303" y="248738"/>
                  </a:lnTo>
                  <a:lnTo>
                    <a:pt x="9158" y="300983"/>
                  </a:lnTo>
                  <a:lnTo>
                    <a:pt x="15061" y="349595"/>
                  </a:lnTo>
                  <a:lnTo>
                    <a:pt x="26948" y="405230"/>
                  </a:lnTo>
                  <a:lnTo>
                    <a:pt x="35322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16653" y="2189034"/>
              <a:ext cx="310647" cy="278983"/>
            </a:xfrm>
            <a:custGeom>
              <a:avLst/>
              <a:gdLst/>
              <a:ahLst/>
              <a:cxnLst/>
              <a:rect l="0" t="0" r="0" b="0"/>
              <a:pathLst>
                <a:path w="310647" h="278983">
                  <a:moveTo>
                    <a:pt x="0" y="45892"/>
                  </a:moveTo>
                  <a:lnTo>
                    <a:pt x="48808" y="35039"/>
                  </a:lnTo>
                  <a:lnTo>
                    <a:pt x="108497" y="25467"/>
                  </a:lnTo>
                  <a:lnTo>
                    <a:pt x="157749" y="13264"/>
                  </a:lnTo>
                  <a:lnTo>
                    <a:pt x="210937" y="0"/>
                  </a:lnTo>
                  <a:lnTo>
                    <a:pt x="218321" y="1586"/>
                  </a:lnTo>
                  <a:lnTo>
                    <a:pt x="218674" y="7214"/>
                  </a:lnTo>
                  <a:lnTo>
                    <a:pt x="214339" y="15536"/>
                  </a:lnTo>
                  <a:lnTo>
                    <a:pt x="180636" y="52309"/>
                  </a:lnTo>
                  <a:lnTo>
                    <a:pt x="178292" y="76166"/>
                  </a:lnTo>
                  <a:lnTo>
                    <a:pt x="182847" y="85880"/>
                  </a:lnTo>
                  <a:lnTo>
                    <a:pt x="235502" y="124942"/>
                  </a:lnTo>
                  <a:lnTo>
                    <a:pt x="297901" y="169471"/>
                  </a:lnTo>
                  <a:lnTo>
                    <a:pt x="308291" y="178552"/>
                  </a:lnTo>
                  <a:lnTo>
                    <a:pt x="310646" y="189177"/>
                  </a:lnTo>
                  <a:lnTo>
                    <a:pt x="307647" y="200830"/>
                  </a:lnTo>
                  <a:lnTo>
                    <a:pt x="301076" y="213170"/>
                  </a:lnTo>
                  <a:lnTo>
                    <a:pt x="281588" y="230943"/>
                  </a:lnTo>
                  <a:lnTo>
                    <a:pt x="220067" y="259791"/>
                  </a:lnTo>
                  <a:lnTo>
                    <a:pt x="178246" y="2789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9582" y="2797085"/>
            <a:ext cx="2248638" cy="2550285"/>
            <a:chOff x="589582" y="2797085"/>
            <a:chExt cx="2248638" cy="2550285"/>
          </a:xfrm>
        </p:grpSpPr>
        <p:sp>
          <p:nvSpPr>
            <p:cNvPr id="46" name="Freeform 45"/>
            <p:cNvSpPr/>
            <p:nvPr/>
          </p:nvSpPr>
          <p:spPr>
            <a:xfrm>
              <a:off x="1316275" y="2797085"/>
              <a:ext cx="41135" cy="2550285"/>
            </a:xfrm>
            <a:custGeom>
              <a:avLst/>
              <a:gdLst/>
              <a:ahLst/>
              <a:cxnLst/>
              <a:rect l="0" t="0" r="0" b="0"/>
              <a:pathLst>
                <a:path w="41135" h="2550285">
                  <a:moveTo>
                    <a:pt x="0" y="0"/>
                  </a:moveTo>
                  <a:lnTo>
                    <a:pt x="1524" y="45309"/>
                  </a:lnTo>
                  <a:lnTo>
                    <a:pt x="9423" y="104494"/>
                  </a:lnTo>
                  <a:lnTo>
                    <a:pt x="11806" y="148007"/>
                  </a:lnTo>
                  <a:lnTo>
                    <a:pt x="12864" y="196799"/>
                  </a:lnTo>
                  <a:lnTo>
                    <a:pt x="13335" y="250477"/>
                  </a:lnTo>
                  <a:lnTo>
                    <a:pt x="13544" y="309882"/>
                  </a:lnTo>
                  <a:lnTo>
                    <a:pt x="13637" y="359644"/>
                  </a:lnTo>
                  <a:lnTo>
                    <a:pt x="17752" y="421919"/>
                  </a:lnTo>
                  <a:lnTo>
                    <a:pt x="24557" y="478965"/>
                  </a:lnTo>
                  <a:lnTo>
                    <a:pt x="26574" y="534462"/>
                  </a:lnTo>
                  <a:lnTo>
                    <a:pt x="27171" y="593563"/>
                  </a:lnTo>
                  <a:lnTo>
                    <a:pt x="27348" y="655255"/>
                  </a:lnTo>
                  <a:lnTo>
                    <a:pt x="27401" y="716191"/>
                  </a:lnTo>
                  <a:lnTo>
                    <a:pt x="25889" y="760112"/>
                  </a:lnTo>
                  <a:lnTo>
                    <a:pt x="20140" y="805024"/>
                  </a:lnTo>
                  <a:lnTo>
                    <a:pt x="16568" y="850376"/>
                  </a:lnTo>
                  <a:lnTo>
                    <a:pt x="14981" y="895924"/>
                  </a:lnTo>
                  <a:lnTo>
                    <a:pt x="14276" y="941558"/>
                  </a:lnTo>
                  <a:lnTo>
                    <a:pt x="13962" y="987231"/>
                  </a:lnTo>
                  <a:lnTo>
                    <a:pt x="13823" y="1032922"/>
                  </a:lnTo>
                  <a:lnTo>
                    <a:pt x="13761" y="1078620"/>
                  </a:lnTo>
                  <a:lnTo>
                    <a:pt x="13734" y="1124321"/>
                  </a:lnTo>
                  <a:lnTo>
                    <a:pt x="13721" y="1170024"/>
                  </a:lnTo>
                  <a:lnTo>
                    <a:pt x="13716" y="1215727"/>
                  </a:lnTo>
                  <a:lnTo>
                    <a:pt x="13713" y="1261431"/>
                  </a:lnTo>
                  <a:lnTo>
                    <a:pt x="13712" y="1307135"/>
                  </a:lnTo>
                  <a:lnTo>
                    <a:pt x="13712" y="1352839"/>
                  </a:lnTo>
                  <a:lnTo>
                    <a:pt x="13712" y="1398543"/>
                  </a:lnTo>
                  <a:lnTo>
                    <a:pt x="13712" y="1444246"/>
                  </a:lnTo>
                  <a:lnTo>
                    <a:pt x="13712" y="1489951"/>
                  </a:lnTo>
                  <a:lnTo>
                    <a:pt x="13712" y="1535654"/>
                  </a:lnTo>
                  <a:lnTo>
                    <a:pt x="13712" y="1581359"/>
                  </a:lnTo>
                  <a:lnTo>
                    <a:pt x="13712" y="1627062"/>
                  </a:lnTo>
                  <a:lnTo>
                    <a:pt x="13712" y="1672767"/>
                  </a:lnTo>
                  <a:lnTo>
                    <a:pt x="13712" y="1718470"/>
                  </a:lnTo>
                  <a:lnTo>
                    <a:pt x="13712" y="1764175"/>
                  </a:lnTo>
                  <a:lnTo>
                    <a:pt x="20990" y="1825452"/>
                  </a:lnTo>
                  <a:lnTo>
                    <a:pt x="24564" y="1867582"/>
                  </a:lnTo>
                  <a:lnTo>
                    <a:pt x="26152" y="1911698"/>
                  </a:lnTo>
                  <a:lnTo>
                    <a:pt x="26858" y="1956696"/>
                  </a:lnTo>
                  <a:lnTo>
                    <a:pt x="27255" y="2017576"/>
                  </a:lnTo>
                  <a:lnTo>
                    <a:pt x="31411" y="2059614"/>
                  </a:lnTo>
                  <a:lnTo>
                    <a:pt x="38253" y="2122043"/>
                  </a:lnTo>
                  <a:lnTo>
                    <a:pt x="40280" y="2179135"/>
                  </a:lnTo>
                  <a:lnTo>
                    <a:pt x="40881" y="2234646"/>
                  </a:lnTo>
                  <a:lnTo>
                    <a:pt x="41059" y="2289688"/>
                  </a:lnTo>
                  <a:lnTo>
                    <a:pt x="41112" y="2344591"/>
                  </a:lnTo>
                  <a:lnTo>
                    <a:pt x="41124" y="2385738"/>
                  </a:lnTo>
                  <a:lnTo>
                    <a:pt x="41130" y="2439573"/>
                  </a:lnTo>
                  <a:lnTo>
                    <a:pt x="41132" y="2486860"/>
                  </a:lnTo>
                  <a:lnTo>
                    <a:pt x="41134" y="2550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89582" y="3352015"/>
              <a:ext cx="2248638" cy="103209"/>
            </a:xfrm>
            <a:custGeom>
              <a:avLst/>
              <a:gdLst/>
              <a:ahLst/>
              <a:cxnLst/>
              <a:rect l="0" t="0" r="0" b="0"/>
              <a:pathLst>
                <a:path w="2248638" h="103209">
                  <a:moveTo>
                    <a:pt x="0" y="20940"/>
                  </a:moveTo>
                  <a:lnTo>
                    <a:pt x="59659" y="10088"/>
                  </a:lnTo>
                  <a:lnTo>
                    <a:pt x="111116" y="8076"/>
                  </a:lnTo>
                  <a:lnTo>
                    <a:pt x="169019" y="7480"/>
                  </a:lnTo>
                  <a:lnTo>
                    <a:pt x="212232" y="5817"/>
                  </a:lnTo>
                  <a:lnTo>
                    <a:pt x="256828" y="0"/>
                  </a:lnTo>
                  <a:lnTo>
                    <a:pt x="306102" y="461"/>
                  </a:lnTo>
                  <a:lnTo>
                    <a:pt x="355425" y="4221"/>
                  </a:lnTo>
                  <a:lnTo>
                    <a:pt x="397658" y="5892"/>
                  </a:lnTo>
                  <a:lnTo>
                    <a:pt x="448930" y="6635"/>
                  </a:lnTo>
                  <a:lnTo>
                    <a:pt x="507264" y="8488"/>
                  </a:lnTo>
                  <a:lnTo>
                    <a:pt x="568738" y="14390"/>
                  </a:lnTo>
                  <a:lnTo>
                    <a:pt x="631608" y="18029"/>
                  </a:lnTo>
                  <a:lnTo>
                    <a:pt x="690527" y="19646"/>
                  </a:lnTo>
                  <a:lnTo>
                    <a:pt x="737026" y="20365"/>
                  </a:lnTo>
                  <a:lnTo>
                    <a:pt x="797465" y="28049"/>
                  </a:lnTo>
                  <a:lnTo>
                    <a:pt x="853967" y="32695"/>
                  </a:lnTo>
                  <a:lnTo>
                    <a:pt x="909303" y="34073"/>
                  </a:lnTo>
                  <a:lnTo>
                    <a:pt x="964293" y="41759"/>
                  </a:lnTo>
                  <a:lnTo>
                    <a:pt x="1026460" y="46406"/>
                  </a:lnTo>
                  <a:lnTo>
                    <a:pt x="1085844" y="47783"/>
                  </a:lnTo>
                  <a:lnTo>
                    <a:pt x="1149312" y="48191"/>
                  </a:lnTo>
                  <a:lnTo>
                    <a:pt x="1209082" y="48312"/>
                  </a:lnTo>
                  <a:lnTo>
                    <a:pt x="1265386" y="55627"/>
                  </a:lnTo>
                  <a:lnTo>
                    <a:pt x="1327942" y="60164"/>
                  </a:lnTo>
                  <a:lnTo>
                    <a:pt x="1387442" y="61508"/>
                  </a:lnTo>
                  <a:lnTo>
                    <a:pt x="1443665" y="61906"/>
                  </a:lnTo>
                  <a:lnTo>
                    <a:pt x="1498919" y="62025"/>
                  </a:lnTo>
                  <a:lnTo>
                    <a:pt x="1553885" y="62060"/>
                  </a:lnTo>
                  <a:lnTo>
                    <a:pt x="1616044" y="62070"/>
                  </a:lnTo>
                  <a:lnTo>
                    <a:pt x="1668377" y="66135"/>
                  </a:lnTo>
                  <a:lnTo>
                    <a:pt x="1722613" y="71496"/>
                  </a:lnTo>
                  <a:lnTo>
                    <a:pt x="1767031" y="73879"/>
                  </a:lnTo>
                  <a:lnTo>
                    <a:pt x="1826298" y="75221"/>
                  </a:lnTo>
                  <a:lnTo>
                    <a:pt x="1872021" y="75534"/>
                  </a:lnTo>
                  <a:lnTo>
                    <a:pt x="1922811" y="77197"/>
                  </a:lnTo>
                  <a:lnTo>
                    <a:pt x="1975854" y="83014"/>
                  </a:lnTo>
                  <a:lnTo>
                    <a:pt x="2021773" y="86616"/>
                  </a:lnTo>
                  <a:lnTo>
                    <a:pt x="2081885" y="92706"/>
                  </a:lnTo>
                  <a:lnTo>
                    <a:pt x="2142353" y="100096"/>
                  </a:lnTo>
                  <a:lnTo>
                    <a:pt x="2200387" y="102286"/>
                  </a:lnTo>
                  <a:lnTo>
                    <a:pt x="2248637" y="1032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3806" y="3085020"/>
              <a:ext cx="178246" cy="205669"/>
            </a:xfrm>
            <a:custGeom>
              <a:avLst/>
              <a:gdLst/>
              <a:ahLst/>
              <a:cxnLst/>
              <a:rect l="0" t="0" r="0" b="0"/>
              <a:pathLst>
                <a:path w="178246" h="205669">
                  <a:moveTo>
                    <a:pt x="0" y="0"/>
                  </a:moveTo>
                  <a:lnTo>
                    <a:pt x="24939" y="32839"/>
                  </a:lnTo>
                  <a:lnTo>
                    <a:pt x="81325" y="83338"/>
                  </a:lnTo>
                  <a:lnTo>
                    <a:pt x="129647" y="137324"/>
                  </a:lnTo>
                  <a:lnTo>
                    <a:pt x="169739" y="186719"/>
                  </a:lnTo>
                  <a:lnTo>
                    <a:pt x="17824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36383" y="3002753"/>
              <a:ext cx="205669" cy="329070"/>
            </a:xfrm>
            <a:custGeom>
              <a:avLst/>
              <a:gdLst/>
              <a:ahLst/>
              <a:cxnLst/>
              <a:rect l="0" t="0" r="0" b="0"/>
              <a:pathLst>
                <a:path w="205669" h="329070">
                  <a:moveTo>
                    <a:pt x="205668" y="0"/>
                  </a:moveTo>
                  <a:lnTo>
                    <a:pt x="175838" y="48807"/>
                  </a:lnTo>
                  <a:lnTo>
                    <a:pt x="150110" y="98252"/>
                  </a:lnTo>
                  <a:lnTo>
                    <a:pt x="119127" y="151497"/>
                  </a:lnTo>
                  <a:lnTo>
                    <a:pt x="85064" y="205868"/>
                  </a:lnTo>
                  <a:lnTo>
                    <a:pt x="46257" y="264277"/>
                  </a:lnTo>
                  <a:lnTo>
                    <a:pt x="8198" y="310587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0095" y="3523779"/>
              <a:ext cx="289380" cy="405576"/>
            </a:xfrm>
            <a:custGeom>
              <a:avLst/>
              <a:gdLst/>
              <a:ahLst/>
              <a:cxnLst/>
              <a:rect l="0" t="0" r="0" b="0"/>
              <a:pathLst>
                <a:path w="289380" h="405576">
                  <a:moveTo>
                    <a:pt x="152267" y="0"/>
                  </a:moveTo>
                  <a:lnTo>
                    <a:pt x="185106" y="24939"/>
                  </a:lnTo>
                  <a:lnTo>
                    <a:pt x="219381" y="68666"/>
                  </a:lnTo>
                  <a:lnTo>
                    <a:pt x="239016" y="121741"/>
                  </a:lnTo>
                  <a:lnTo>
                    <a:pt x="243987" y="181986"/>
                  </a:lnTo>
                  <a:lnTo>
                    <a:pt x="239751" y="214947"/>
                  </a:lnTo>
                  <a:lnTo>
                    <a:pt x="228727" y="240769"/>
                  </a:lnTo>
                  <a:lnTo>
                    <a:pt x="186542" y="294758"/>
                  </a:lnTo>
                  <a:lnTo>
                    <a:pt x="141263" y="350617"/>
                  </a:lnTo>
                  <a:lnTo>
                    <a:pt x="118430" y="372162"/>
                  </a:lnTo>
                  <a:lnTo>
                    <a:pt x="87970" y="391894"/>
                  </a:lnTo>
                  <a:lnTo>
                    <a:pt x="36560" y="405575"/>
                  </a:lnTo>
                  <a:lnTo>
                    <a:pt x="23331" y="402925"/>
                  </a:lnTo>
                  <a:lnTo>
                    <a:pt x="12988" y="396588"/>
                  </a:lnTo>
                  <a:lnTo>
                    <a:pt x="4570" y="387793"/>
                  </a:lnTo>
                  <a:lnTo>
                    <a:pt x="481" y="375835"/>
                  </a:lnTo>
                  <a:lnTo>
                    <a:pt x="0" y="346299"/>
                  </a:lnTo>
                  <a:lnTo>
                    <a:pt x="12990" y="316921"/>
                  </a:lnTo>
                  <a:lnTo>
                    <a:pt x="51290" y="268100"/>
                  </a:lnTo>
                  <a:lnTo>
                    <a:pt x="93571" y="245833"/>
                  </a:lnTo>
                  <a:lnTo>
                    <a:pt x="144693" y="236866"/>
                  </a:lnTo>
                  <a:lnTo>
                    <a:pt x="198435" y="241487"/>
                  </a:lnTo>
                  <a:lnTo>
                    <a:pt x="226615" y="252565"/>
                  </a:lnTo>
                  <a:lnTo>
                    <a:pt x="238396" y="259785"/>
                  </a:lnTo>
                  <a:lnTo>
                    <a:pt x="269533" y="299061"/>
                  </a:lnTo>
                  <a:lnTo>
                    <a:pt x="289379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97904" y="4195628"/>
              <a:ext cx="203015" cy="174595"/>
            </a:xfrm>
            <a:custGeom>
              <a:avLst/>
              <a:gdLst/>
              <a:ahLst/>
              <a:cxnLst/>
              <a:rect l="0" t="0" r="0" b="0"/>
              <a:pathLst>
                <a:path w="203015" h="174595">
                  <a:moveTo>
                    <a:pt x="120747" y="0"/>
                  </a:moveTo>
                  <a:lnTo>
                    <a:pt x="100377" y="34362"/>
                  </a:lnTo>
                  <a:lnTo>
                    <a:pt x="76041" y="94189"/>
                  </a:lnTo>
                  <a:lnTo>
                    <a:pt x="58220" y="121082"/>
                  </a:lnTo>
                  <a:lnTo>
                    <a:pt x="3613" y="172768"/>
                  </a:lnTo>
                  <a:lnTo>
                    <a:pt x="0" y="174594"/>
                  </a:lnTo>
                  <a:lnTo>
                    <a:pt x="639" y="171240"/>
                  </a:lnTo>
                  <a:lnTo>
                    <a:pt x="4112" y="164435"/>
                  </a:lnTo>
                  <a:lnTo>
                    <a:pt x="12521" y="159897"/>
                  </a:lnTo>
                  <a:lnTo>
                    <a:pt x="69802" y="152616"/>
                  </a:lnTo>
                  <a:lnTo>
                    <a:pt x="121902" y="151354"/>
                  </a:lnTo>
                  <a:lnTo>
                    <a:pt x="167809" y="150980"/>
                  </a:lnTo>
                  <a:lnTo>
                    <a:pt x="203014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1228" y="4127072"/>
              <a:ext cx="178247" cy="534737"/>
            </a:xfrm>
            <a:custGeom>
              <a:avLst/>
              <a:gdLst/>
              <a:ahLst/>
              <a:cxnLst/>
              <a:rect l="0" t="0" r="0" b="0"/>
              <a:pathLst>
                <a:path w="178247" h="534737">
                  <a:moveTo>
                    <a:pt x="178246" y="0"/>
                  </a:moveTo>
                  <a:lnTo>
                    <a:pt x="163331" y="48807"/>
                  </a:lnTo>
                  <a:lnTo>
                    <a:pt x="146015" y="108497"/>
                  </a:lnTo>
                  <a:lnTo>
                    <a:pt x="127924" y="164299"/>
                  </a:lnTo>
                  <a:lnTo>
                    <a:pt x="109680" y="223395"/>
                  </a:lnTo>
                  <a:lnTo>
                    <a:pt x="91913" y="275414"/>
                  </a:lnTo>
                  <a:lnTo>
                    <a:pt x="67352" y="329421"/>
                  </a:lnTo>
                  <a:lnTo>
                    <a:pt x="44839" y="388080"/>
                  </a:lnTo>
                  <a:lnTo>
                    <a:pt x="32116" y="432993"/>
                  </a:lnTo>
                  <a:lnTo>
                    <a:pt x="16305" y="483423"/>
                  </a:lnTo>
                  <a:lnTo>
                    <a:pt x="0" y="53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7611" y="2701107"/>
            <a:ext cx="836385" cy="483767"/>
            <a:chOff x="1727611" y="2701107"/>
            <a:chExt cx="836385" cy="483767"/>
          </a:xfrm>
        </p:grpSpPr>
        <p:sp>
          <p:nvSpPr>
            <p:cNvPr id="54" name="Freeform 53"/>
            <p:cNvSpPr/>
            <p:nvPr/>
          </p:nvSpPr>
          <p:spPr>
            <a:xfrm>
              <a:off x="1768745" y="2769663"/>
              <a:ext cx="27423" cy="150824"/>
            </a:xfrm>
            <a:custGeom>
              <a:avLst/>
              <a:gdLst/>
              <a:ahLst/>
              <a:cxnLst/>
              <a:rect l="0" t="0" r="0" b="0"/>
              <a:pathLst>
                <a:path w="27423" h="150824">
                  <a:moveTo>
                    <a:pt x="0" y="0"/>
                  </a:moveTo>
                  <a:lnTo>
                    <a:pt x="10852" y="59659"/>
                  </a:lnTo>
                  <a:lnTo>
                    <a:pt x="20425" y="121643"/>
                  </a:lnTo>
                  <a:lnTo>
                    <a:pt x="27422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727611" y="2769663"/>
              <a:ext cx="246803" cy="274225"/>
            </a:xfrm>
            <a:custGeom>
              <a:avLst/>
              <a:gdLst/>
              <a:ahLst/>
              <a:cxnLst/>
              <a:rect l="0" t="0" r="0" b="0"/>
              <a:pathLst>
                <a:path w="246803" h="274225">
                  <a:moveTo>
                    <a:pt x="246802" y="0"/>
                  </a:moveTo>
                  <a:lnTo>
                    <a:pt x="200028" y="56197"/>
                  </a:lnTo>
                  <a:lnTo>
                    <a:pt x="147974" y="119253"/>
                  </a:lnTo>
                  <a:lnTo>
                    <a:pt x="96807" y="176496"/>
                  </a:lnTo>
                  <a:lnTo>
                    <a:pt x="40961" y="233142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809599" y="2981763"/>
              <a:ext cx="233371" cy="203111"/>
            </a:xfrm>
            <a:custGeom>
              <a:avLst/>
              <a:gdLst/>
              <a:ahLst/>
              <a:cxnLst/>
              <a:rect l="0" t="0" r="0" b="0"/>
              <a:pathLst>
                <a:path w="233371" h="203111">
                  <a:moveTo>
                    <a:pt x="96258" y="7279"/>
                  </a:moveTo>
                  <a:lnTo>
                    <a:pt x="118094" y="0"/>
                  </a:lnTo>
                  <a:lnTo>
                    <a:pt x="127574" y="903"/>
                  </a:lnTo>
                  <a:lnTo>
                    <a:pt x="146231" y="10031"/>
                  </a:lnTo>
                  <a:lnTo>
                    <a:pt x="160618" y="32370"/>
                  </a:lnTo>
                  <a:lnTo>
                    <a:pt x="169043" y="61088"/>
                  </a:lnTo>
                  <a:lnTo>
                    <a:pt x="167709" y="89086"/>
                  </a:lnTo>
                  <a:lnTo>
                    <a:pt x="153913" y="116764"/>
                  </a:lnTo>
                  <a:lnTo>
                    <a:pt x="115095" y="164494"/>
                  </a:lnTo>
                  <a:lnTo>
                    <a:pt x="80003" y="186572"/>
                  </a:lnTo>
                  <a:lnTo>
                    <a:pt x="40659" y="202762"/>
                  </a:lnTo>
                  <a:lnTo>
                    <a:pt x="28723" y="203110"/>
                  </a:lnTo>
                  <a:lnTo>
                    <a:pt x="7335" y="195372"/>
                  </a:lnTo>
                  <a:lnTo>
                    <a:pt x="1936" y="187519"/>
                  </a:lnTo>
                  <a:lnTo>
                    <a:pt x="0" y="166606"/>
                  </a:lnTo>
                  <a:lnTo>
                    <a:pt x="4664" y="156154"/>
                  </a:lnTo>
                  <a:lnTo>
                    <a:pt x="22033" y="136415"/>
                  </a:lnTo>
                  <a:lnTo>
                    <a:pt x="53113" y="125611"/>
                  </a:lnTo>
                  <a:lnTo>
                    <a:pt x="90794" y="123857"/>
                  </a:lnTo>
                  <a:lnTo>
                    <a:pt x="144744" y="140000"/>
                  </a:lnTo>
                  <a:lnTo>
                    <a:pt x="200629" y="168689"/>
                  </a:lnTo>
                  <a:lnTo>
                    <a:pt x="233370" y="185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52659" y="2934197"/>
              <a:ext cx="178246" cy="205669"/>
            </a:xfrm>
            <a:custGeom>
              <a:avLst/>
              <a:gdLst/>
              <a:ahLst/>
              <a:cxnLst/>
              <a:rect l="0" t="0" r="0" b="0"/>
              <a:pathLst>
                <a:path w="178246" h="205669">
                  <a:moveTo>
                    <a:pt x="0" y="0"/>
                  </a:moveTo>
                  <a:lnTo>
                    <a:pt x="38168" y="49974"/>
                  </a:lnTo>
                  <a:lnTo>
                    <a:pt x="81342" y="88302"/>
                  </a:lnTo>
                  <a:lnTo>
                    <a:pt x="115826" y="134242"/>
                  </a:lnTo>
                  <a:lnTo>
                    <a:pt x="165060" y="180915"/>
                  </a:lnTo>
                  <a:lnTo>
                    <a:pt x="178245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125236" y="2906775"/>
              <a:ext cx="178247" cy="274225"/>
            </a:xfrm>
            <a:custGeom>
              <a:avLst/>
              <a:gdLst/>
              <a:ahLst/>
              <a:cxnLst/>
              <a:rect l="0" t="0" r="0" b="0"/>
              <a:pathLst>
                <a:path w="178247" h="274225">
                  <a:moveTo>
                    <a:pt x="178246" y="0"/>
                  </a:moveTo>
                  <a:lnTo>
                    <a:pt x="156353" y="24939"/>
                  </a:lnTo>
                  <a:lnTo>
                    <a:pt x="122688" y="85388"/>
                  </a:lnTo>
                  <a:lnTo>
                    <a:pt x="91705" y="138036"/>
                  </a:lnTo>
                  <a:lnTo>
                    <a:pt x="57641" y="188168"/>
                  </a:lnTo>
                  <a:lnTo>
                    <a:pt x="18834" y="246053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388661" y="2701107"/>
              <a:ext cx="175335" cy="213523"/>
            </a:xfrm>
            <a:custGeom>
              <a:avLst/>
              <a:gdLst/>
              <a:ahLst/>
              <a:cxnLst/>
              <a:rect l="0" t="0" r="0" b="0"/>
              <a:pathLst>
                <a:path w="175335" h="213523">
                  <a:moveTo>
                    <a:pt x="65644" y="0"/>
                  </a:moveTo>
                  <a:lnTo>
                    <a:pt x="94759" y="7278"/>
                  </a:lnTo>
                  <a:lnTo>
                    <a:pt x="104859" y="13993"/>
                  </a:lnTo>
                  <a:lnTo>
                    <a:pt x="120144" y="33641"/>
                  </a:lnTo>
                  <a:lnTo>
                    <a:pt x="130035" y="77677"/>
                  </a:lnTo>
                  <a:lnTo>
                    <a:pt x="118408" y="129319"/>
                  </a:lnTo>
                  <a:lnTo>
                    <a:pt x="99759" y="157008"/>
                  </a:lnTo>
                  <a:lnTo>
                    <a:pt x="57825" y="199611"/>
                  </a:lnTo>
                  <a:lnTo>
                    <a:pt x="30684" y="210593"/>
                  </a:lnTo>
                  <a:lnTo>
                    <a:pt x="14915" y="213522"/>
                  </a:lnTo>
                  <a:lnTo>
                    <a:pt x="5926" y="210904"/>
                  </a:lnTo>
                  <a:lnTo>
                    <a:pt x="1456" y="204588"/>
                  </a:lnTo>
                  <a:lnTo>
                    <a:pt x="0" y="195807"/>
                  </a:lnTo>
                  <a:lnTo>
                    <a:pt x="3600" y="186906"/>
                  </a:lnTo>
                  <a:lnTo>
                    <a:pt x="19787" y="168891"/>
                  </a:lnTo>
                  <a:lnTo>
                    <a:pt x="46279" y="158853"/>
                  </a:lnTo>
                  <a:lnTo>
                    <a:pt x="76842" y="155915"/>
                  </a:lnTo>
                  <a:lnTo>
                    <a:pt x="105661" y="159688"/>
                  </a:lnTo>
                  <a:lnTo>
                    <a:pt x="129641" y="170505"/>
                  </a:lnTo>
                  <a:lnTo>
                    <a:pt x="156209" y="185601"/>
                  </a:lnTo>
                  <a:lnTo>
                    <a:pt x="175334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604211" y="3420522"/>
            <a:ext cx="685561" cy="487171"/>
            <a:chOff x="1604211" y="3420522"/>
            <a:chExt cx="685561" cy="487171"/>
          </a:xfrm>
        </p:grpSpPr>
        <p:sp>
          <p:nvSpPr>
            <p:cNvPr id="61" name="Freeform 60"/>
            <p:cNvSpPr/>
            <p:nvPr/>
          </p:nvSpPr>
          <p:spPr>
            <a:xfrm>
              <a:off x="1631633" y="3468934"/>
              <a:ext cx="19655" cy="178247"/>
            </a:xfrm>
            <a:custGeom>
              <a:avLst/>
              <a:gdLst/>
              <a:ahLst/>
              <a:cxnLst/>
              <a:rect l="0" t="0" r="0" b="0"/>
              <a:pathLst>
                <a:path w="19655" h="178247">
                  <a:moveTo>
                    <a:pt x="0" y="0"/>
                  </a:moveTo>
                  <a:lnTo>
                    <a:pt x="19084" y="57252"/>
                  </a:lnTo>
                  <a:lnTo>
                    <a:pt x="19654" y="83337"/>
                  </a:lnTo>
                  <a:lnTo>
                    <a:pt x="14885" y="144602"/>
                  </a:lnTo>
                  <a:lnTo>
                    <a:pt x="13711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604211" y="3455223"/>
              <a:ext cx="178246" cy="301647"/>
            </a:xfrm>
            <a:custGeom>
              <a:avLst/>
              <a:gdLst/>
              <a:ahLst/>
              <a:cxnLst/>
              <a:rect l="0" t="0" r="0" b="0"/>
              <a:pathLst>
                <a:path w="178246" h="301647">
                  <a:moveTo>
                    <a:pt x="178245" y="0"/>
                  </a:moveTo>
                  <a:lnTo>
                    <a:pt x="148415" y="55597"/>
                  </a:lnTo>
                  <a:lnTo>
                    <a:pt x="118624" y="104326"/>
                  </a:lnTo>
                  <a:lnTo>
                    <a:pt x="84914" y="162945"/>
                  </a:lnTo>
                  <a:lnTo>
                    <a:pt x="55629" y="214846"/>
                  </a:lnTo>
                  <a:lnTo>
                    <a:pt x="18436" y="273328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621439" y="3633469"/>
              <a:ext cx="178131" cy="274224"/>
            </a:xfrm>
            <a:custGeom>
              <a:avLst/>
              <a:gdLst/>
              <a:ahLst/>
              <a:cxnLst/>
              <a:rect l="0" t="0" r="0" b="0"/>
              <a:pathLst>
                <a:path w="178131" h="274224">
                  <a:moveTo>
                    <a:pt x="119884" y="0"/>
                  </a:moveTo>
                  <a:lnTo>
                    <a:pt x="148999" y="7278"/>
                  </a:lnTo>
                  <a:lnTo>
                    <a:pt x="159099" y="15516"/>
                  </a:lnTo>
                  <a:lnTo>
                    <a:pt x="174384" y="40920"/>
                  </a:lnTo>
                  <a:lnTo>
                    <a:pt x="178130" y="68461"/>
                  </a:lnTo>
                  <a:lnTo>
                    <a:pt x="173193" y="95936"/>
                  </a:lnTo>
                  <a:lnTo>
                    <a:pt x="145197" y="150814"/>
                  </a:lnTo>
                  <a:lnTo>
                    <a:pt x="126564" y="176718"/>
                  </a:lnTo>
                  <a:lnTo>
                    <a:pt x="64113" y="227717"/>
                  </a:lnTo>
                  <a:lnTo>
                    <a:pt x="33142" y="238319"/>
                  </a:lnTo>
                  <a:lnTo>
                    <a:pt x="16352" y="241146"/>
                  </a:lnTo>
                  <a:lnTo>
                    <a:pt x="6682" y="236937"/>
                  </a:lnTo>
                  <a:lnTo>
                    <a:pt x="1759" y="228038"/>
                  </a:lnTo>
                  <a:lnTo>
                    <a:pt x="0" y="216010"/>
                  </a:lnTo>
                  <a:lnTo>
                    <a:pt x="4921" y="204946"/>
                  </a:lnTo>
                  <a:lnTo>
                    <a:pt x="26640" y="184526"/>
                  </a:lnTo>
                  <a:lnTo>
                    <a:pt x="56605" y="177481"/>
                  </a:lnTo>
                  <a:lnTo>
                    <a:pt x="88713" y="180952"/>
                  </a:lnTo>
                  <a:lnTo>
                    <a:pt x="118218" y="192652"/>
                  </a:lnTo>
                  <a:lnTo>
                    <a:pt x="138440" y="212070"/>
                  </a:lnTo>
                  <a:lnTo>
                    <a:pt x="150983" y="234412"/>
                  </a:lnTo>
                  <a:lnTo>
                    <a:pt x="161017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935500" y="3592335"/>
              <a:ext cx="182950" cy="248606"/>
            </a:xfrm>
            <a:custGeom>
              <a:avLst/>
              <a:gdLst/>
              <a:ahLst/>
              <a:cxnLst/>
              <a:rect l="0" t="0" r="0" b="0"/>
              <a:pathLst>
                <a:path w="182950" h="248606">
                  <a:moveTo>
                    <a:pt x="80047" y="0"/>
                  </a:moveTo>
                  <a:lnTo>
                    <a:pt x="109162" y="0"/>
                  </a:lnTo>
                  <a:lnTo>
                    <a:pt x="131581" y="8125"/>
                  </a:lnTo>
                  <a:lnTo>
                    <a:pt x="170801" y="38168"/>
                  </a:lnTo>
                  <a:lnTo>
                    <a:pt x="181320" y="67746"/>
                  </a:lnTo>
                  <a:lnTo>
                    <a:pt x="182949" y="103236"/>
                  </a:lnTo>
                  <a:lnTo>
                    <a:pt x="173516" y="134243"/>
                  </a:lnTo>
                  <a:lnTo>
                    <a:pt x="143797" y="184674"/>
                  </a:lnTo>
                  <a:lnTo>
                    <a:pt x="106045" y="223654"/>
                  </a:lnTo>
                  <a:lnTo>
                    <a:pt x="58635" y="247221"/>
                  </a:lnTo>
                  <a:lnTo>
                    <a:pt x="42920" y="248605"/>
                  </a:lnTo>
                  <a:lnTo>
                    <a:pt x="13272" y="242017"/>
                  </a:lnTo>
                  <a:lnTo>
                    <a:pt x="5060" y="232947"/>
                  </a:lnTo>
                  <a:lnTo>
                    <a:pt x="1110" y="220807"/>
                  </a:lnTo>
                  <a:lnTo>
                    <a:pt x="0" y="206620"/>
                  </a:lnTo>
                  <a:lnTo>
                    <a:pt x="6891" y="182731"/>
                  </a:lnTo>
                  <a:lnTo>
                    <a:pt x="12995" y="172095"/>
                  </a:lnTo>
                  <a:lnTo>
                    <a:pt x="31964" y="156214"/>
                  </a:lnTo>
                  <a:lnTo>
                    <a:pt x="43421" y="149847"/>
                  </a:lnTo>
                  <a:lnTo>
                    <a:pt x="55630" y="148649"/>
                  </a:lnTo>
                  <a:lnTo>
                    <a:pt x="81383" y="155443"/>
                  </a:lnTo>
                  <a:lnTo>
                    <a:pt x="91601" y="164567"/>
                  </a:lnTo>
                  <a:lnTo>
                    <a:pt x="111739" y="201954"/>
                  </a:lnTo>
                  <a:lnTo>
                    <a:pt x="12118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169612" y="3420522"/>
              <a:ext cx="120160" cy="153826"/>
            </a:xfrm>
            <a:custGeom>
              <a:avLst/>
              <a:gdLst/>
              <a:ahLst/>
              <a:cxnLst/>
              <a:rect l="0" t="0" r="0" b="0"/>
              <a:pathLst>
                <a:path w="120160" h="153826">
                  <a:moveTo>
                    <a:pt x="37891" y="7278"/>
                  </a:moveTo>
                  <a:lnTo>
                    <a:pt x="59728" y="0"/>
                  </a:lnTo>
                  <a:lnTo>
                    <a:pt x="69207" y="902"/>
                  </a:lnTo>
                  <a:lnTo>
                    <a:pt x="87865" y="10031"/>
                  </a:lnTo>
                  <a:lnTo>
                    <a:pt x="102251" y="28307"/>
                  </a:lnTo>
                  <a:lnTo>
                    <a:pt x="108220" y="39579"/>
                  </a:lnTo>
                  <a:lnTo>
                    <a:pt x="110790" y="64291"/>
                  </a:lnTo>
                  <a:lnTo>
                    <a:pt x="105331" y="90509"/>
                  </a:lnTo>
                  <a:lnTo>
                    <a:pt x="92748" y="117396"/>
                  </a:lnTo>
                  <a:lnTo>
                    <a:pt x="72936" y="136455"/>
                  </a:lnTo>
                  <a:lnTo>
                    <a:pt x="47373" y="148481"/>
                  </a:lnTo>
                  <a:lnTo>
                    <a:pt x="15699" y="153825"/>
                  </a:lnTo>
                  <a:lnTo>
                    <a:pt x="6338" y="149157"/>
                  </a:lnTo>
                  <a:lnTo>
                    <a:pt x="1621" y="139951"/>
                  </a:lnTo>
                  <a:lnTo>
                    <a:pt x="0" y="127720"/>
                  </a:lnTo>
                  <a:lnTo>
                    <a:pt x="3490" y="118042"/>
                  </a:lnTo>
                  <a:lnTo>
                    <a:pt x="19555" y="103226"/>
                  </a:lnTo>
                  <a:lnTo>
                    <a:pt x="45992" y="95626"/>
                  </a:lnTo>
                  <a:lnTo>
                    <a:pt x="61574" y="93599"/>
                  </a:lnTo>
                  <a:lnTo>
                    <a:pt x="87011" y="99472"/>
                  </a:lnTo>
                  <a:lnTo>
                    <a:pt x="120159" y="1169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344615" y="3318111"/>
            <a:ext cx="1755035" cy="534738"/>
            <a:chOff x="2344615" y="3318111"/>
            <a:chExt cx="1755035" cy="534738"/>
          </a:xfrm>
        </p:grpSpPr>
        <p:sp>
          <p:nvSpPr>
            <p:cNvPr id="67" name="Freeform 66"/>
            <p:cNvSpPr/>
            <p:nvPr/>
          </p:nvSpPr>
          <p:spPr>
            <a:xfrm>
              <a:off x="2344615" y="3633469"/>
              <a:ext cx="82269" cy="1"/>
            </a:xfrm>
            <a:custGeom>
              <a:avLst/>
              <a:gdLst/>
              <a:ahLst/>
              <a:cxnLst/>
              <a:rect l="0" t="0" r="0" b="0"/>
              <a:pathLst>
                <a:path w="82269" h="1">
                  <a:moveTo>
                    <a:pt x="0" y="0"/>
                  </a:moveTo>
                  <a:lnTo>
                    <a:pt x="51535" y="0"/>
                  </a:lnTo>
                  <a:lnTo>
                    <a:pt x="822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13172" y="3688313"/>
              <a:ext cx="123401" cy="13712"/>
            </a:xfrm>
            <a:custGeom>
              <a:avLst/>
              <a:gdLst/>
              <a:ahLst/>
              <a:cxnLst/>
              <a:rect l="0" t="0" r="0" b="0"/>
              <a:pathLst>
                <a:path w="123401" h="13712">
                  <a:moveTo>
                    <a:pt x="0" y="0"/>
                  </a:moveTo>
                  <a:lnTo>
                    <a:pt x="35885" y="9423"/>
                  </a:lnTo>
                  <a:lnTo>
                    <a:pt x="96916" y="12864"/>
                  </a:lnTo>
                  <a:lnTo>
                    <a:pt x="12340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701107" y="3468934"/>
              <a:ext cx="13712" cy="164536"/>
            </a:xfrm>
            <a:custGeom>
              <a:avLst/>
              <a:gdLst/>
              <a:ahLst/>
              <a:cxnLst/>
              <a:rect l="0" t="0" r="0" b="0"/>
              <a:pathLst>
                <a:path w="13712" h="164536">
                  <a:moveTo>
                    <a:pt x="0" y="0"/>
                  </a:moveTo>
                  <a:lnTo>
                    <a:pt x="10852" y="59660"/>
                  </a:lnTo>
                  <a:lnTo>
                    <a:pt x="12864" y="111116"/>
                  </a:lnTo>
                  <a:lnTo>
                    <a:pt x="13711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714818" y="3510068"/>
              <a:ext cx="150824" cy="233091"/>
            </a:xfrm>
            <a:custGeom>
              <a:avLst/>
              <a:gdLst/>
              <a:ahLst/>
              <a:cxnLst/>
              <a:rect l="0" t="0" r="0" b="0"/>
              <a:pathLst>
                <a:path w="150824" h="233091">
                  <a:moveTo>
                    <a:pt x="150823" y="0"/>
                  </a:moveTo>
                  <a:lnTo>
                    <a:pt x="120993" y="59659"/>
                  </a:lnTo>
                  <a:lnTo>
                    <a:pt x="86362" y="114364"/>
                  </a:lnTo>
                  <a:lnTo>
                    <a:pt x="40757" y="174880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784463" y="3575909"/>
              <a:ext cx="177157" cy="235952"/>
            </a:xfrm>
            <a:custGeom>
              <a:avLst/>
              <a:gdLst/>
              <a:ahLst/>
              <a:cxnLst/>
              <a:rect l="0" t="0" r="0" b="0"/>
              <a:pathLst>
                <a:path w="177157" h="235952">
                  <a:moveTo>
                    <a:pt x="40044" y="112404"/>
                  </a:moveTo>
                  <a:lnTo>
                    <a:pt x="18208" y="105126"/>
                  </a:lnTo>
                  <a:lnTo>
                    <a:pt x="14823" y="98411"/>
                  </a:lnTo>
                  <a:lnTo>
                    <a:pt x="15613" y="89364"/>
                  </a:lnTo>
                  <a:lnTo>
                    <a:pt x="24615" y="68648"/>
                  </a:lnTo>
                  <a:lnTo>
                    <a:pt x="63874" y="21252"/>
                  </a:lnTo>
                  <a:lnTo>
                    <a:pt x="97887" y="928"/>
                  </a:lnTo>
                  <a:lnTo>
                    <a:pt x="110599" y="0"/>
                  </a:lnTo>
                  <a:lnTo>
                    <a:pt x="136911" y="7094"/>
                  </a:lnTo>
                  <a:lnTo>
                    <a:pt x="145756" y="17822"/>
                  </a:lnTo>
                  <a:lnTo>
                    <a:pt x="155583" y="50055"/>
                  </a:lnTo>
                  <a:lnTo>
                    <a:pt x="151826" y="85709"/>
                  </a:lnTo>
                  <a:lnTo>
                    <a:pt x="138476" y="120345"/>
                  </a:lnTo>
                  <a:lnTo>
                    <a:pt x="92665" y="179820"/>
                  </a:lnTo>
                  <a:lnTo>
                    <a:pt x="46884" y="228301"/>
                  </a:lnTo>
                  <a:lnTo>
                    <a:pt x="35463" y="233849"/>
                  </a:lnTo>
                  <a:lnTo>
                    <a:pt x="10586" y="235951"/>
                  </a:lnTo>
                  <a:lnTo>
                    <a:pt x="3647" y="231332"/>
                  </a:lnTo>
                  <a:lnTo>
                    <a:pt x="545" y="223682"/>
                  </a:lnTo>
                  <a:lnTo>
                    <a:pt x="0" y="214012"/>
                  </a:lnTo>
                  <a:lnTo>
                    <a:pt x="4208" y="204518"/>
                  </a:lnTo>
                  <a:lnTo>
                    <a:pt x="31965" y="176599"/>
                  </a:lnTo>
                  <a:lnTo>
                    <a:pt x="56259" y="158201"/>
                  </a:lnTo>
                  <a:lnTo>
                    <a:pt x="69136" y="153600"/>
                  </a:lnTo>
                  <a:lnTo>
                    <a:pt x="95631" y="152550"/>
                  </a:lnTo>
                  <a:lnTo>
                    <a:pt x="136243" y="167802"/>
                  </a:lnTo>
                  <a:lnTo>
                    <a:pt x="177156" y="194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032646" y="3441512"/>
              <a:ext cx="120931" cy="383914"/>
            </a:xfrm>
            <a:custGeom>
              <a:avLst/>
              <a:gdLst/>
              <a:ahLst/>
              <a:cxnLst/>
              <a:rect l="0" t="0" r="0" b="0"/>
              <a:pathLst>
                <a:path w="120931" h="383914">
                  <a:moveTo>
                    <a:pt x="24952" y="0"/>
                  </a:moveTo>
                  <a:lnTo>
                    <a:pt x="14005" y="45309"/>
                  </a:lnTo>
                  <a:lnTo>
                    <a:pt x="3088" y="106017"/>
                  </a:lnTo>
                  <a:lnTo>
                    <a:pt x="0" y="155285"/>
                  </a:lnTo>
                  <a:lnTo>
                    <a:pt x="6753" y="199526"/>
                  </a:lnTo>
                  <a:lnTo>
                    <a:pt x="27685" y="254630"/>
                  </a:lnTo>
                  <a:lnTo>
                    <a:pt x="62055" y="314195"/>
                  </a:lnTo>
                  <a:lnTo>
                    <a:pt x="103228" y="364782"/>
                  </a:lnTo>
                  <a:lnTo>
                    <a:pt x="120930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196669" y="3482645"/>
              <a:ext cx="176287" cy="134399"/>
            </a:xfrm>
            <a:custGeom>
              <a:avLst/>
              <a:gdLst/>
              <a:ahLst/>
              <a:cxnLst/>
              <a:rect l="0" t="0" r="0" b="0"/>
              <a:pathLst>
                <a:path w="176287" h="134399">
                  <a:moveTo>
                    <a:pt x="66597" y="0"/>
                  </a:moveTo>
                  <a:lnTo>
                    <a:pt x="46228" y="23417"/>
                  </a:lnTo>
                  <a:lnTo>
                    <a:pt x="21220" y="83545"/>
                  </a:lnTo>
                  <a:lnTo>
                    <a:pt x="0" y="116501"/>
                  </a:lnTo>
                  <a:lnTo>
                    <a:pt x="870" y="123371"/>
                  </a:lnTo>
                  <a:lnTo>
                    <a:pt x="7544" y="127952"/>
                  </a:lnTo>
                  <a:lnTo>
                    <a:pt x="46053" y="134398"/>
                  </a:lnTo>
                  <a:lnTo>
                    <a:pt x="96058" y="132246"/>
                  </a:lnTo>
                  <a:lnTo>
                    <a:pt x="141343" y="126022"/>
                  </a:lnTo>
                  <a:lnTo>
                    <a:pt x="176286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04399" y="3455223"/>
              <a:ext cx="82269" cy="287936"/>
            </a:xfrm>
            <a:custGeom>
              <a:avLst/>
              <a:gdLst/>
              <a:ahLst/>
              <a:cxnLst/>
              <a:rect l="0" t="0" r="0" b="0"/>
              <a:pathLst>
                <a:path w="82269" h="287936">
                  <a:moveTo>
                    <a:pt x="82268" y="0"/>
                  </a:moveTo>
                  <a:lnTo>
                    <a:pt x="67710" y="14557"/>
                  </a:lnTo>
                  <a:lnTo>
                    <a:pt x="51378" y="60004"/>
                  </a:lnTo>
                  <a:lnTo>
                    <a:pt x="36890" y="114434"/>
                  </a:lnTo>
                  <a:lnTo>
                    <a:pt x="22949" y="169156"/>
                  </a:lnTo>
                  <a:lnTo>
                    <a:pt x="6114" y="231295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386667" y="3318111"/>
              <a:ext cx="78543" cy="534738"/>
            </a:xfrm>
            <a:custGeom>
              <a:avLst/>
              <a:gdLst/>
              <a:ahLst/>
              <a:cxnLst/>
              <a:rect l="0" t="0" r="0" b="0"/>
              <a:pathLst>
                <a:path w="78543" h="534738">
                  <a:moveTo>
                    <a:pt x="0" y="0"/>
                  </a:moveTo>
                  <a:lnTo>
                    <a:pt x="20369" y="34362"/>
                  </a:lnTo>
                  <a:lnTo>
                    <a:pt x="37351" y="82631"/>
                  </a:lnTo>
                  <a:lnTo>
                    <a:pt x="59479" y="141451"/>
                  </a:lnTo>
                  <a:lnTo>
                    <a:pt x="74838" y="192227"/>
                  </a:lnTo>
                  <a:lnTo>
                    <a:pt x="78542" y="255684"/>
                  </a:lnTo>
                  <a:lnTo>
                    <a:pt x="74010" y="305594"/>
                  </a:lnTo>
                  <a:lnTo>
                    <a:pt x="66917" y="358246"/>
                  </a:lnTo>
                  <a:lnTo>
                    <a:pt x="57163" y="409068"/>
                  </a:lnTo>
                  <a:lnTo>
                    <a:pt x="36065" y="470418"/>
                  </a:lnTo>
                  <a:lnTo>
                    <a:pt x="18578" y="520678"/>
                  </a:lnTo>
                  <a:lnTo>
                    <a:pt x="13711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647180" y="3564912"/>
              <a:ext cx="109690" cy="13712"/>
            </a:xfrm>
            <a:custGeom>
              <a:avLst/>
              <a:gdLst/>
              <a:ahLst/>
              <a:cxnLst/>
              <a:rect l="0" t="0" r="0" b="0"/>
              <a:pathLst>
                <a:path w="109690" h="13712">
                  <a:moveTo>
                    <a:pt x="0" y="0"/>
                  </a:moveTo>
                  <a:lnTo>
                    <a:pt x="59659" y="10853"/>
                  </a:lnTo>
                  <a:lnTo>
                    <a:pt x="109689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619757" y="3660891"/>
              <a:ext cx="137113" cy="1"/>
            </a:xfrm>
            <a:custGeom>
              <a:avLst/>
              <a:gdLst/>
              <a:ahLst/>
              <a:cxnLst/>
              <a:rect l="0" t="0" r="0" b="0"/>
              <a:pathLst>
                <a:path w="137113" h="1">
                  <a:moveTo>
                    <a:pt x="0" y="0"/>
                  </a:moveTo>
                  <a:lnTo>
                    <a:pt x="59660" y="0"/>
                  </a:lnTo>
                  <a:lnTo>
                    <a:pt x="102991" y="0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94335" y="3441512"/>
              <a:ext cx="205315" cy="287936"/>
            </a:xfrm>
            <a:custGeom>
              <a:avLst/>
              <a:gdLst/>
              <a:ahLst/>
              <a:cxnLst/>
              <a:rect l="0" t="0" r="0" b="0"/>
              <a:pathLst>
                <a:path w="205315" h="287936">
                  <a:moveTo>
                    <a:pt x="81913" y="0"/>
                  </a:moveTo>
                  <a:lnTo>
                    <a:pt x="139166" y="19084"/>
                  </a:lnTo>
                  <a:lnTo>
                    <a:pt x="157125" y="35904"/>
                  </a:lnTo>
                  <a:lnTo>
                    <a:pt x="181069" y="83942"/>
                  </a:lnTo>
                  <a:lnTo>
                    <a:pt x="182859" y="114496"/>
                  </a:lnTo>
                  <a:lnTo>
                    <a:pt x="171238" y="165959"/>
                  </a:lnTo>
                  <a:lnTo>
                    <a:pt x="164315" y="183765"/>
                  </a:lnTo>
                  <a:lnTo>
                    <a:pt x="140373" y="211676"/>
                  </a:lnTo>
                  <a:lnTo>
                    <a:pt x="82627" y="254421"/>
                  </a:lnTo>
                  <a:lnTo>
                    <a:pt x="50746" y="265422"/>
                  </a:lnTo>
                  <a:lnTo>
                    <a:pt x="33713" y="268356"/>
                  </a:lnTo>
                  <a:lnTo>
                    <a:pt x="20834" y="265742"/>
                  </a:lnTo>
                  <a:lnTo>
                    <a:pt x="10724" y="259428"/>
                  </a:lnTo>
                  <a:lnTo>
                    <a:pt x="2461" y="250649"/>
                  </a:lnTo>
                  <a:lnTo>
                    <a:pt x="0" y="241749"/>
                  </a:lnTo>
                  <a:lnTo>
                    <a:pt x="1406" y="232769"/>
                  </a:lnTo>
                  <a:lnTo>
                    <a:pt x="5389" y="223735"/>
                  </a:lnTo>
                  <a:lnTo>
                    <a:pt x="26066" y="205572"/>
                  </a:lnTo>
                  <a:lnTo>
                    <a:pt x="40112" y="196464"/>
                  </a:lnTo>
                  <a:lnTo>
                    <a:pt x="67905" y="190405"/>
                  </a:lnTo>
                  <a:lnTo>
                    <a:pt x="122988" y="198929"/>
                  </a:lnTo>
                  <a:lnTo>
                    <a:pt x="146381" y="214861"/>
                  </a:lnTo>
                  <a:lnTo>
                    <a:pt x="196830" y="269764"/>
                  </a:lnTo>
                  <a:lnTo>
                    <a:pt x="205314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7746829" y="2322725"/>
            <a:ext cx="44003" cy="35603"/>
          </a:xfrm>
          <a:custGeom>
            <a:avLst/>
            <a:gdLst/>
            <a:ahLst/>
            <a:cxnLst/>
            <a:rect l="0" t="0" r="0" b="0"/>
            <a:pathLst>
              <a:path w="44003" h="35603">
                <a:moveTo>
                  <a:pt x="0" y="21890"/>
                </a:moveTo>
                <a:lnTo>
                  <a:pt x="21836" y="14612"/>
                </a:lnTo>
                <a:lnTo>
                  <a:pt x="25222" y="15514"/>
                </a:lnTo>
                <a:lnTo>
                  <a:pt x="24432" y="19163"/>
                </a:lnTo>
                <a:lnTo>
                  <a:pt x="20859" y="24643"/>
                </a:lnTo>
                <a:lnTo>
                  <a:pt x="21523" y="25249"/>
                </a:lnTo>
                <a:lnTo>
                  <a:pt x="30386" y="17797"/>
                </a:lnTo>
                <a:lnTo>
                  <a:pt x="29399" y="16115"/>
                </a:lnTo>
                <a:lnTo>
                  <a:pt x="16113" y="18308"/>
                </a:lnTo>
                <a:lnTo>
                  <a:pt x="16836" y="19502"/>
                </a:lnTo>
                <a:lnTo>
                  <a:pt x="33889" y="20829"/>
                </a:lnTo>
                <a:lnTo>
                  <a:pt x="37828" y="18136"/>
                </a:lnTo>
                <a:lnTo>
                  <a:pt x="37406" y="13293"/>
                </a:lnTo>
                <a:lnTo>
                  <a:pt x="34077" y="7018"/>
                </a:lnTo>
                <a:lnTo>
                  <a:pt x="28812" y="5882"/>
                </a:lnTo>
                <a:lnTo>
                  <a:pt x="14836" y="12744"/>
                </a:lnTo>
                <a:lnTo>
                  <a:pt x="14461" y="14270"/>
                </a:lnTo>
                <a:lnTo>
                  <a:pt x="26232" y="11902"/>
                </a:lnTo>
                <a:lnTo>
                  <a:pt x="26629" y="12184"/>
                </a:lnTo>
                <a:lnTo>
                  <a:pt x="14882" y="16561"/>
                </a:lnTo>
                <a:lnTo>
                  <a:pt x="14492" y="19861"/>
                </a:lnTo>
                <a:lnTo>
                  <a:pt x="26246" y="27590"/>
                </a:lnTo>
                <a:lnTo>
                  <a:pt x="32732" y="25690"/>
                </a:lnTo>
                <a:lnTo>
                  <a:pt x="44002" y="11392"/>
                </a:lnTo>
                <a:lnTo>
                  <a:pt x="43045" y="7274"/>
                </a:lnTo>
                <a:lnTo>
                  <a:pt x="37838" y="6052"/>
                </a:lnTo>
                <a:lnTo>
                  <a:pt x="29796" y="6761"/>
                </a:lnTo>
                <a:lnTo>
                  <a:pt x="29005" y="5710"/>
                </a:lnTo>
                <a:lnTo>
                  <a:pt x="40314" y="480"/>
                </a:lnTo>
                <a:lnTo>
                  <a:pt x="40586" y="0"/>
                </a:lnTo>
                <a:lnTo>
                  <a:pt x="28703" y="3528"/>
                </a:lnTo>
                <a:lnTo>
                  <a:pt x="16311" y="14237"/>
                </a:lnTo>
                <a:lnTo>
                  <a:pt x="0" y="356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425965" y="3989960"/>
            <a:ext cx="877518" cy="542016"/>
            <a:chOff x="1425965" y="3989960"/>
            <a:chExt cx="877518" cy="542016"/>
          </a:xfrm>
        </p:grpSpPr>
        <p:sp>
          <p:nvSpPr>
            <p:cNvPr id="81" name="Freeform 80"/>
            <p:cNvSpPr/>
            <p:nvPr/>
          </p:nvSpPr>
          <p:spPr>
            <a:xfrm>
              <a:off x="1563077" y="4058515"/>
              <a:ext cx="27423" cy="164536"/>
            </a:xfrm>
            <a:custGeom>
              <a:avLst/>
              <a:gdLst/>
              <a:ahLst/>
              <a:cxnLst/>
              <a:rect l="0" t="0" r="0" b="0"/>
              <a:pathLst>
                <a:path w="27423" h="164536">
                  <a:moveTo>
                    <a:pt x="27422" y="0"/>
                  </a:moveTo>
                  <a:lnTo>
                    <a:pt x="16570" y="48808"/>
                  </a:lnTo>
                  <a:lnTo>
                    <a:pt x="6997" y="108497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425965" y="4044804"/>
              <a:ext cx="315359" cy="342782"/>
            </a:xfrm>
            <a:custGeom>
              <a:avLst/>
              <a:gdLst/>
              <a:ahLst/>
              <a:cxnLst/>
              <a:rect l="0" t="0" r="0" b="0"/>
              <a:pathLst>
                <a:path w="315359" h="342782">
                  <a:moveTo>
                    <a:pt x="315358" y="0"/>
                  </a:moveTo>
                  <a:lnTo>
                    <a:pt x="284042" y="23417"/>
                  </a:lnTo>
                  <a:lnTo>
                    <a:pt x="223192" y="83546"/>
                  </a:lnTo>
                  <a:lnTo>
                    <a:pt x="166811" y="145264"/>
                  </a:lnTo>
                  <a:lnTo>
                    <a:pt x="115162" y="207043"/>
                  </a:lnTo>
                  <a:lnTo>
                    <a:pt x="68452" y="268684"/>
                  </a:lnTo>
                  <a:lnTo>
                    <a:pt x="12580" y="329705"/>
                  </a:lnTo>
                  <a:lnTo>
                    <a:pt x="0" y="3427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498046" y="4265908"/>
              <a:ext cx="178990" cy="266068"/>
            </a:xfrm>
            <a:custGeom>
              <a:avLst/>
              <a:gdLst/>
              <a:ahLst/>
              <a:cxnLst/>
              <a:rect l="0" t="0" r="0" b="0"/>
              <a:pathLst>
                <a:path w="178990" h="266068">
                  <a:moveTo>
                    <a:pt x="92453" y="53121"/>
                  </a:moveTo>
                  <a:lnTo>
                    <a:pt x="99732" y="31284"/>
                  </a:lnTo>
                  <a:lnTo>
                    <a:pt x="115493" y="12438"/>
                  </a:lnTo>
                  <a:lnTo>
                    <a:pt x="126095" y="3147"/>
                  </a:lnTo>
                  <a:lnTo>
                    <a:pt x="136210" y="0"/>
                  </a:lnTo>
                  <a:lnTo>
                    <a:pt x="146000" y="949"/>
                  </a:lnTo>
                  <a:lnTo>
                    <a:pt x="155573" y="4628"/>
                  </a:lnTo>
                  <a:lnTo>
                    <a:pt x="170273" y="20904"/>
                  </a:lnTo>
                  <a:lnTo>
                    <a:pt x="176326" y="31643"/>
                  </a:lnTo>
                  <a:lnTo>
                    <a:pt x="178989" y="55763"/>
                  </a:lnTo>
                  <a:lnTo>
                    <a:pt x="173571" y="83241"/>
                  </a:lnTo>
                  <a:lnTo>
                    <a:pt x="151866" y="132971"/>
                  </a:lnTo>
                  <a:lnTo>
                    <a:pt x="117167" y="184777"/>
                  </a:lnTo>
                  <a:lnTo>
                    <a:pt x="68558" y="239937"/>
                  </a:lnTo>
                  <a:lnTo>
                    <a:pt x="58242" y="250791"/>
                  </a:lnTo>
                  <a:lnTo>
                    <a:pt x="30529" y="262851"/>
                  </a:lnTo>
                  <a:lnTo>
                    <a:pt x="14607" y="266067"/>
                  </a:lnTo>
                  <a:lnTo>
                    <a:pt x="5516" y="262118"/>
                  </a:lnTo>
                  <a:lnTo>
                    <a:pt x="979" y="253390"/>
                  </a:lnTo>
                  <a:lnTo>
                    <a:pt x="0" y="228967"/>
                  </a:lnTo>
                  <a:lnTo>
                    <a:pt x="4643" y="202877"/>
                  </a:lnTo>
                  <a:lnTo>
                    <a:pt x="19910" y="180110"/>
                  </a:lnTo>
                  <a:lnTo>
                    <a:pt x="41930" y="161358"/>
                  </a:lnTo>
                  <a:lnTo>
                    <a:pt x="66952" y="147946"/>
                  </a:lnTo>
                  <a:lnTo>
                    <a:pt x="93307" y="145032"/>
                  </a:lnTo>
                  <a:lnTo>
                    <a:pt x="106734" y="146387"/>
                  </a:lnTo>
                  <a:lnTo>
                    <a:pt x="129777" y="160082"/>
                  </a:lnTo>
                  <a:lnTo>
                    <a:pt x="140188" y="170132"/>
                  </a:lnTo>
                  <a:lnTo>
                    <a:pt x="151755" y="197549"/>
                  </a:lnTo>
                  <a:lnTo>
                    <a:pt x="161009" y="2587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755882" y="4223050"/>
              <a:ext cx="149976" cy="136578"/>
            </a:xfrm>
            <a:custGeom>
              <a:avLst/>
              <a:gdLst/>
              <a:ahLst/>
              <a:cxnLst/>
              <a:rect l="0" t="0" r="0" b="0"/>
              <a:pathLst>
                <a:path w="149976" h="136578">
                  <a:moveTo>
                    <a:pt x="108841" y="0"/>
                  </a:moveTo>
                  <a:lnTo>
                    <a:pt x="79012" y="55597"/>
                  </a:lnTo>
                  <a:lnTo>
                    <a:pt x="44380" y="109839"/>
                  </a:lnTo>
                  <a:lnTo>
                    <a:pt x="22300" y="129053"/>
                  </a:lnTo>
                  <a:lnTo>
                    <a:pt x="10014" y="136310"/>
                  </a:lnTo>
                  <a:lnTo>
                    <a:pt x="3346" y="136577"/>
                  </a:lnTo>
                  <a:lnTo>
                    <a:pt x="425" y="132185"/>
                  </a:lnTo>
                  <a:lnTo>
                    <a:pt x="0" y="124687"/>
                  </a:lnTo>
                  <a:lnTo>
                    <a:pt x="4288" y="118164"/>
                  </a:lnTo>
                  <a:lnTo>
                    <a:pt x="21240" y="106855"/>
                  </a:lnTo>
                  <a:lnTo>
                    <a:pt x="63757" y="99201"/>
                  </a:lnTo>
                  <a:lnTo>
                    <a:pt x="89312" y="105536"/>
                  </a:lnTo>
                  <a:lnTo>
                    <a:pt x="110826" y="115461"/>
                  </a:lnTo>
                  <a:lnTo>
                    <a:pt x="149975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851012" y="4127072"/>
              <a:ext cx="150824" cy="356492"/>
            </a:xfrm>
            <a:custGeom>
              <a:avLst/>
              <a:gdLst/>
              <a:ahLst/>
              <a:cxnLst/>
              <a:rect l="0" t="0" r="0" b="0"/>
              <a:pathLst>
                <a:path w="150824" h="356492">
                  <a:moveTo>
                    <a:pt x="150823" y="0"/>
                  </a:moveTo>
                  <a:lnTo>
                    <a:pt x="131846" y="48807"/>
                  </a:lnTo>
                  <a:lnTo>
                    <a:pt x="112192" y="98252"/>
                  </a:lnTo>
                  <a:lnTo>
                    <a:pt x="92658" y="155559"/>
                  </a:lnTo>
                  <a:lnTo>
                    <a:pt x="76221" y="198632"/>
                  </a:lnTo>
                  <a:lnTo>
                    <a:pt x="49837" y="261136"/>
                  </a:lnTo>
                  <a:lnTo>
                    <a:pt x="17688" y="315932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02690" y="3989960"/>
              <a:ext cx="112767" cy="191957"/>
            </a:xfrm>
            <a:custGeom>
              <a:avLst/>
              <a:gdLst/>
              <a:ahLst/>
              <a:cxnLst/>
              <a:rect l="0" t="0" r="0" b="0"/>
              <a:pathLst>
                <a:path w="112767" h="191957">
                  <a:moveTo>
                    <a:pt x="95124" y="0"/>
                  </a:moveTo>
                  <a:lnTo>
                    <a:pt x="109681" y="14557"/>
                  </a:lnTo>
                  <a:lnTo>
                    <a:pt x="112766" y="42017"/>
                  </a:lnTo>
                  <a:lnTo>
                    <a:pt x="107535" y="76566"/>
                  </a:lnTo>
                  <a:lnTo>
                    <a:pt x="87460" y="120188"/>
                  </a:lnTo>
                  <a:lnTo>
                    <a:pt x="44442" y="172650"/>
                  </a:lnTo>
                  <a:lnTo>
                    <a:pt x="33914" y="177562"/>
                  </a:lnTo>
                  <a:lnTo>
                    <a:pt x="10027" y="178957"/>
                  </a:lnTo>
                  <a:lnTo>
                    <a:pt x="3353" y="174149"/>
                  </a:lnTo>
                  <a:lnTo>
                    <a:pt x="427" y="166374"/>
                  </a:lnTo>
                  <a:lnTo>
                    <a:pt x="0" y="156620"/>
                  </a:lnTo>
                  <a:lnTo>
                    <a:pt x="4285" y="147070"/>
                  </a:lnTo>
                  <a:lnTo>
                    <a:pt x="21235" y="128335"/>
                  </a:lnTo>
                  <a:lnTo>
                    <a:pt x="32153" y="125166"/>
                  </a:lnTo>
                  <a:lnTo>
                    <a:pt x="56473" y="129771"/>
                  </a:lnTo>
                  <a:lnTo>
                    <a:pt x="88581" y="149494"/>
                  </a:lnTo>
                  <a:lnTo>
                    <a:pt x="99833" y="165975"/>
                  </a:lnTo>
                  <a:lnTo>
                    <a:pt x="108835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221215" y="4202060"/>
              <a:ext cx="82268" cy="7280"/>
            </a:xfrm>
            <a:custGeom>
              <a:avLst/>
              <a:gdLst/>
              <a:ahLst/>
              <a:cxnLst/>
              <a:rect l="0" t="0" r="0" b="0"/>
              <a:pathLst>
                <a:path w="82268" h="7280">
                  <a:moveTo>
                    <a:pt x="0" y="7279"/>
                  </a:moveTo>
                  <a:lnTo>
                    <a:pt x="21836" y="0"/>
                  </a:lnTo>
                  <a:lnTo>
                    <a:pt x="44744" y="489"/>
                  </a:lnTo>
                  <a:lnTo>
                    <a:pt x="82267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193792" y="4284327"/>
              <a:ext cx="68557" cy="7280"/>
            </a:xfrm>
            <a:custGeom>
              <a:avLst/>
              <a:gdLst/>
              <a:ahLst/>
              <a:cxnLst/>
              <a:rect l="0" t="0" r="0" b="0"/>
              <a:pathLst>
                <a:path w="68557" h="7280">
                  <a:moveTo>
                    <a:pt x="0" y="7279"/>
                  </a:moveTo>
                  <a:lnTo>
                    <a:pt x="21837" y="0"/>
                  </a:lnTo>
                  <a:lnTo>
                    <a:pt x="40682" y="489"/>
                  </a:lnTo>
                  <a:lnTo>
                    <a:pt x="68556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13172" y="3921404"/>
            <a:ext cx="1398543" cy="671850"/>
            <a:chOff x="2413172" y="3921404"/>
            <a:chExt cx="1398543" cy="671850"/>
          </a:xfrm>
        </p:grpSpPr>
        <p:sp>
          <p:nvSpPr>
            <p:cNvPr id="90" name="Freeform 89"/>
            <p:cNvSpPr/>
            <p:nvPr/>
          </p:nvSpPr>
          <p:spPr>
            <a:xfrm>
              <a:off x="2495439" y="4031093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68556" y="0"/>
                  </a:moveTo>
                  <a:lnTo>
                    <a:pt x="53641" y="55597"/>
                  </a:lnTo>
                  <a:lnTo>
                    <a:pt x="36325" y="117117"/>
                  </a:lnTo>
                  <a:lnTo>
                    <a:pt x="15502" y="169951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413172" y="4072227"/>
              <a:ext cx="287936" cy="356492"/>
            </a:xfrm>
            <a:custGeom>
              <a:avLst/>
              <a:gdLst/>
              <a:ahLst/>
              <a:cxnLst/>
              <a:rect l="0" t="0" r="0" b="0"/>
              <a:pathLst>
                <a:path w="287936" h="356492">
                  <a:moveTo>
                    <a:pt x="287935" y="0"/>
                  </a:moveTo>
                  <a:lnTo>
                    <a:pt x="255095" y="45309"/>
                  </a:lnTo>
                  <a:lnTo>
                    <a:pt x="217774" y="99924"/>
                  </a:lnTo>
                  <a:lnTo>
                    <a:pt x="168279" y="152054"/>
                  </a:lnTo>
                  <a:lnTo>
                    <a:pt x="121432" y="205911"/>
                  </a:lnTo>
                  <a:lnTo>
                    <a:pt x="79113" y="259037"/>
                  </a:lnTo>
                  <a:lnTo>
                    <a:pt x="24499" y="319397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470038" y="4291606"/>
              <a:ext cx="211547" cy="289127"/>
            </a:xfrm>
            <a:custGeom>
              <a:avLst/>
              <a:gdLst/>
              <a:ahLst/>
              <a:cxnLst/>
              <a:rect l="0" t="0" r="0" b="0"/>
              <a:pathLst>
                <a:path w="211547" h="289127">
                  <a:moveTo>
                    <a:pt x="203646" y="0"/>
                  </a:moveTo>
                  <a:lnTo>
                    <a:pt x="211546" y="43786"/>
                  </a:lnTo>
                  <a:lnTo>
                    <a:pt x="208173" y="76336"/>
                  </a:lnTo>
                  <a:lnTo>
                    <a:pt x="183151" y="136201"/>
                  </a:lnTo>
                  <a:lnTo>
                    <a:pt x="144697" y="193357"/>
                  </a:lnTo>
                  <a:lnTo>
                    <a:pt x="98588" y="253419"/>
                  </a:lnTo>
                  <a:lnTo>
                    <a:pt x="56565" y="282617"/>
                  </a:lnTo>
                  <a:lnTo>
                    <a:pt x="27064" y="289126"/>
                  </a:lnTo>
                  <a:lnTo>
                    <a:pt x="12798" y="288729"/>
                  </a:lnTo>
                  <a:lnTo>
                    <a:pt x="4811" y="282371"/>
                  </a:lnTo>
                  <a:lnTo>
                    <a:pt x="1010" y="272038"/>
                  </a:lnTo>
                  <a:lnTo>
                    <a:pt x="0" y="259055"/>
                  </a:lnTo>
                  <a:lnTo>
                    <a:pt x="7002" y="232443"/>
                  </a:lnTo>
                  <a:lnTo>
                    <a:pt x="28074" y="195827"/>
                  </a:lnTo>
                  <a:lnTo>
                    <a:pt x="69771" y="148880"/>
                  </a:lnTo>
                  <a:lnTo>
                    <a:pt x="103520" y="134725"/>
                  </a:lnTo>
                  <a:lnTo>
                    <a:pt x="140864" y="131481"/>
                  </a:lnTo>
                  <a:lnTo>
                    <a:pt x="172696" y="140195"/>
                  </a:lnTo>
                  <a:lnTo>
                    <a:pt x="183013" y="149832"/>
                  </a:lnTo>
                  <a:lnTo>
                    <a:pt x="194476" y="176789"/>
                  </a:lnTo>
                  <a:lnTo>
                    <a:pt x="199571" y="205020"/>
                  </a:lnTo>
                  <a:lnTo>
                    <a:pt x="203646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38219" y="4113361"/>
              <a:ext cx="82268" cy="315358"/>
            </a:xfrm>
            <a:custGeom>
              <a:avLst/>
              <a:gdLst/>
              <a:ahLst/>
              <a:cxnLst/>
              <a:rect l="0" t="0" r="0" b="0"/>
              <a:pathLst>
                <a:path w="82268" h="315358">
                  <a:moveTo>
                    <a:pt x="82267" y="0"/>
                  </a:moveTo>
                  <a:lnTo>
                    <a:pt x="71321" y="53208"/>
                  </a:lnTo>
                  <a:lnTo>
                    <a:pt x="58880" y="105988"/>
                  </a:lnTo>
                  <a:lnTo>
                    <a:pt x="45545" y="158697"/>
                  </a:lnTo>
                  <a:lnTo>
                    <a:pt x="31946" y="205462"/>
                  </a:lnTo>
                  <a:lnTo>
                    <a:pt x="18267" y="255712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030176" y="4072227"/>
              <a:ext cx="144823" cy="370203"/>
            </a:xfrm>
            <a:custGeom>
              <a:avLst/>
              <a:gdLst/>
              <a:ahLst/>
              <a:cxnLst/>
              <a:rect l="0" t="0" r="0" b="0"/>
              <a:pathLst>
                <a:path w="144823" h="370203">
                  <a:moveTo>
                    <a:pt x="68556" y="0"/>
                  </a:moveTo>
                  <a:lnTo>
                    <a:pt x="48186" y="35886"/>
                  </a:lnTo>
                  <a:lnTo>
                    <a:pt x="31205" y="92053"/>
                  </a:lnTo>
                  <a:lnTo>
                    <a:pt x="10600" y="155415"/>
                  </a:lnTo>
                  <a:lnTo>
                    <a:pt x="4664" y="213461"/>
                  </a:lnTo>
                  <a:lnTo>
                    <a:pt x="8674" y="250773"/>
                  </a:lnTo>
                  <a:lnTo>
                    <a:pt x="14923" y="264684"/>
                  </a:lnTo>
                  <a:lnTo>
                    <a:pt x="34055" y="284203"/>
                  </a:lnTo>
                  <a:lnTo>
                    <a:pt x="44032" y="286970"/>
                  </a:lnTo>
                  <a:lnTo>
                    <a:pt x="53730" y="285769"/>
                  </a:lnTo>
                  <a:lnTo>
                    <a:pt x="98466" y="261947"/>
                  </a:lnTo>
                  <a:lnTo>
                    <a:pt x="130570" y="222174"/>
                  </a:lnTo>
                  <a:lnTo>
                    <a:pt x="141821" y="189136"/>
                  </a:lnTo>
                  <a:lnTo>
                    <a:pt x="144822" y="171795"/>
                  </a:lnTo>
                  <a:lnTo>
                    <a:pt x="142252" y="161757"/>
                  </a:lnTo>
                  <a:lnTo>
                    <a:pt x="135968" y="156589"/>
                  </a:lnTo>
                  <a:lnTo>
                    <a:pt x="127208" y="154667"/>
                  </a:lnTo>
                  <a:lnTo>
                    <a:pt x="105288" y="160657"/>
                  </a:lnTo>
                  <a:lnTo>
                    <a:pt x="93044" y="166520"/>
                  </a:lnTo>
                  <a:lnTo>
                    <a:pt x="71314" y="189284"/>
                  </a:lnTo>
                  <a:lnTo>
                    <a:pt x="32537" y="246274"/>
                  </a:lnTo>
                  <a:lnTo>
                    <a:pt x="22078" y="278052"/>
                  </a:lnTo>
                  <a:lnTo>
                    <a:pt x="8085" y="340828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749481" y="3921404"/>
              <a:ext cx="157295" cy="671850"/>
            </a:xfrm>
            <a:custGeom>
              <a:avLst/>
              <a:gdLst/>
              <a:ahLst/>
              <a:cxnLst/>
              <a:rect l="0" t="0" r="0" b="0"/>
              <a:pathLst>
                <a:path w="157295" h="671850">
                  <a:moveTo>
                    <a:pt x="143583" y="0"/>
                  </a:moveTo>
                  <a:lnTo>
                    <a:pt x="113753" y="48807"/>
                  </a:lnTo>
                  <a:lnTo>
                    <a:pt x="79121" y="108497"/>
                  </a:lnTo>
                  <a:lnTo>
                    <a:pt x="53886" y="164299"/>
                  </a:lnTo>
                  <a:lnTo>
                    <a:pt x="34231" y="219332"/>
                  </a:lnTo>
                  <a:lnTo>
                    <a:pt x="15678" y="274214"/>
                  </a:lnTo>
                  <a:lnTo>
                    <a:pt x="9199" y="322633"/>
                  </a:lnTo>
                  <a:lnTo>
                    <a:pt x="0" y="368295"/>
                  </a:lnTo>
                  <a:lnTo>
                    <a:pt x="40" y="408965"/>
                  </a:lnTo>
                  <a:lnTo>
                    <a:pt x="5136" y="455986"/>
                  </a:lnTo>
                  <a:lnTo>
                    <a:pt x="12479" y="502275"/>
                  </a:lnTo>
                  <a:lnTo>
                    <a:pt x="25178" y="556603"/>
                  </a:lnTo>
                  <a:lnTo>
                    <a:pt x="62575" y="619131"/>
                  </a:lnTo>
                  <a:lnTo>
                    <a:pt x="71296" y="632133"/>
                  </a:lnTo>
                  <a:lnTo>
                    <a:pt x="97236" y="650643"/>
                  </a:lnTo>
                  <a:lnTo>
                    <a:pt x="157294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94710" y="3935115"/>
              <a:ext cx="101478" cy="617005"/>
            </a:xfrm>
            <a:custGeom>
              <a:avLst/>
              <a:gdLst/>
              <a:ahLst/>
              <a:cxnLst/>
              <a:rect l="0" t="0" r="0" b="0"/>
              <a:pathLst>
                <a:path w="101478" h="617005">
                  <a:moveTo>
                    <a:pt x="13711" y="0"/>
                  </a:moveTo>
                  <a:lnTo>
                    <a:pt x="43541" y="48807"/>
                  </a:lnTo>
                  <a:lnTo>
                    <a:pt x="70894" y="108497"/>
                  </a:lnTo>
                  <a:lnTo>
                    <a:pt x="86176" y="165027"/>
                  </a:lnTo>
                  <a:lnTo>
                    <a:pt x="100352" y="215462"/>
                  </a:lnTo>
                  <a:lnTo>
                    <a:pt x="101477" y="245061"/>
                  </a:lnTo>
                  <a:lnTo>
                    <a:pt x="93545" y="303670"/>
                  </a:lnTo>
                  <a:lnTo>
                    <a:pt x="85756" y="352820"/>
                  </a:lnTo>
                  <a:lnTo>
                    <a:pt x="72806" y="406186"/>
                  </a:lnTo>
                  <a:lnTo>
                    <a:pt x="54782" y="469225"/>
                  </a:lnTo>
                  <a:lnTo>
                    <a:pt x="37052" y="517865"/>
                  </a:lnTo>
                  <a:lnTo>
                    <a:pt x="16564" y="565285"/>
                  </a:lnTo>
                  <a:lnTo>
                    <a:pt x="0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455223" y="4133504"/>
              <a:ext cx="137113" cy="7280"/>
            </a:xfrm>
            <a:custGeom>
              <a:avLst/>
              <a:gdLst/>
              <a:ahLst/>
              <a:cxnLst/>
              <a:rect l="0" t="0" r="0" b="0"/>
              <a:pathLst>
                <a:path w="137113" h="7280">
                  <a:moveTo>
                    <a:pt x="0" y="7279"/>
                  </a:moveTo>
                  <a:lnTo>
                    <a:pt x="21836" y="0"/>
                  </a:lnTo>
                  <a:lnTo>
                    <a:pt x="79584" y="4261"/>
                  </a:lnTo>
                  <a:lnTo>
                    <a:pt x="137112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441512" y="4223050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59659" y="0"/>
                  </a:lnTo>
                  <a:lnTo>
                    <a:pt x="107053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698436" y="3976248"/>
              <a:ext cx="113279" cy="383382"/>
            </a:xfrm>
            <a:custGeom>
              <a:avLst/>
              <a:gdLst/>
              <a:ahLst/>
              <a:cxnLst/>
              <a:rect l="0" t="0" r="0" b="0"/>
              <a:pathLst>
                <a:path w="113279" h="383382">
                  <a:moveTo>
                    <a:pt x="113278" y="41134"/>
                  </a:moveTo>
                  <a:lnTo>
                    <a:pt x="98720" y="26576"/>
                  </a:lnTo>
                  <a:lnTo>
                    <a:pt x="88338" y="23811"/>
                  </a:lnTo>
                  <a:lnTo>
                    <a:pt x="46135" y="27199"/>
                  </a:lnTo>
                  <a:lnTo>
                    <a:pt x="17927" y="33925"/>
                  </a:lnTo>
                  <a:lnTo>
                    <a:pt x="10101" y="40898"/>
                  </a:lnTo>
                  <a:lnTo>
                    <a:pt x="6406" y="50118"/>
                  </a:lnTo>
                  <a:lnTo>
                    <a:pt x="5467" y="60834"/>
                  </a:lnTo>
                  <a:lnTo>
                    <a:pt x="12548" y="84929"/>
                  </a:lnTo>
                  <a:lnTo>
                    <a:pt x="37728" y="124190"/>
                  </a:lnTo>
                  <a:lnTo>
                    <a:pt x="79904" y="185681"/>
                  </a:lnTo>
                  <a:lnTo>
                    <a:pt x="101019" y="231231"/>
                  </a:lnTo>
                  <a:lnTo>
                    <a:pt x="103767" y="263749"/>
                  </a:lnTo>
                  <a:lnTo>
                    <a:pt x="98387" y="298514"/>
                  </a:lnTo>
                  <a:lnTo>
                    <a:pt x="78227" y="349300"/>
                  </a:lnTo>
                  <a:lnTo>
                    <a:pt x="61645" y="374116"/>
                  </a:lnTo>
                  <a:lnTo>
                    <a:pt x="51433" y="380429"/>
                  </a:lnTo>
                  <a:lnTo>
                    <a:pt x="27900" y="383381"/>
                  </a:lnTo>
                  <a:lnTo>
                    <a:pt x="18273" y="377465"/>
                  </a:lnTo>
                  <a:lnTo>
                    <a:pt x="3513" y="354641"/>
                  </a:lnTo>
                  <a:lnTo>
                    <a:pt x="0" y="328247"/>
                  </a:lnTo>
                  <a:lnTo>
                    <a:pt x="6588" y="279567"/>
                  </a:lnTo>
                  <a:lnTo>
                    <a:pt x="18188" y="225025"/>
                  </a:lnTo>
                  <a:lnTo>
                    <a:pt x="35337" y="171794"/>
                  </a:lnTo>
                  <a:lnTo>
                    <a:pt x="59715" y="111841"/>
                  </a:lnTo>
                  <a:lnTo>
                    <a:pt x="82173" y="59545"/>
                  </a:lnTo>
                  <a:lnTo>
                    <a:pt x="995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8018597" y="1448015"/>
            <a:ext cx="53577" cy="85542"/>
          </a:xfrm>
          <a:custGeom>
            <a:avLst/>
            <a:gdLst/>
            <a:ahLst/>
            <a:cxnLst/>
            <a:rect l="0" t="0" r="0" b="0"/>
            <a:pathLst>
              <a:path w="53577" h="85542">
                <a:moveTo>
                  <a:pt x="29878" y="19084"/>
                </a:moveTo>
                <a:lnTo>
                  <a:pt x="51714" y="11805"/>
                </a:lnTo>
                <a:lnTo>
                  <a:pt x="53576" y="8137"/>
                </a:lnTo>
                <a:lnTo>
                  <a:pt x="50247" y="4169"/>
                </a:lnTo>
                <a:lnTo>
                  <a:pt x="43457" y="0"/>
                </a:lnTo>
                <a:lnTo>
                  <a:pt x="40454" y="3314"/>
                </a:lnTo>
                <a:lnTo>
                  <a:pt x="41181" y="23247"/>
                </a:lnTo>
                <a:lnTo>
                  <a:pt x="43507" y="26430"/>
                </a:lnTo>
                <a:lnTo>
                  <a:pt x="46582" y="23981"/>
                </a:lnTo>
                <a:lnTo>
                  <a:pt x="50155" y="17778"/>
                </a:lnTo>
                <a:lnTo>
                  <a:pt x="47966" y="15166"/>
                </a:lnTo>
                <a:lnTo>
                  <a:pt x="33347" y="16327"/>
                </a:lnTo>
                <a:lnTo>
                  <a:pt x="29144" y="21816"/>
                </a:lnTo>
                <a:lnTo>
                  <a:pt x="28537" y="40103"/>
                </a:lnTo>
                <a:lnTo>
                  <a:pt x="32031" y="43761"/>
                </a:lnTo>
                <a:lnTo>
                  <a:pt x="37407" y="43152"/>
                </a:lnTo>
                <a:lnTo>
                  <a:pt x="44039" y="39700"/>
                </a:lnTo>
                <a:lnTo>
                  <a:pt x="45412" y="34351"/>
                </a:lnTo>
                <a:lnTo>
                  <a:pt x="43281" y="27739"/>
                </a:lnTo>
                <a:lnTo>
                  <a:pt x="38814" y="20283"/>
                </a:lnTo>
                <a:lnTo>
                  <a:pt x="34311" y="19883"/>
                </a:lnTo>
                <a:lnTo>
                  <a:pt x="29787" y="24187"/>
                </a:lnTo>
                <a:lnTo>
                  <a:pt x="25247" y="31627"/>
                </a:lnTo>
                <a:lnTo>
                  <a:pt x="26791" y="38110"/>
                </a:lnTo>
                <a:lnTo>
                  <a:pt x="32390" y="43956"/>
                </a:lnTo>
                <a:lnTo>
                  <a:pt x="40693" y="49376"/>
                </a:lnTo>
                <a:lnTo>
                  <a:pt x="43182" y="48419"/>
                </a:lnTo>
                <a:lnTo>
                  <a:pt x="37822" y="35169"/>
                </a:lnTo>
                <a:lnTo>
                  <a:pt x="32128" y="32854"/>
                </a:lnTo>
                <a:lnTo>
                  <a:pt x="25284" y="34358"/>
                </a:lnTo>
                <a:lnTo>
                  <a:pt x="17674" y="38407"/>
                </a:lnTo>
                <a:lnTo>
                  <a:pt x="14125" y="45677"/>
                </a:lnTo>
                <a:lnTo>
                  <a:pt x="14244" y="65943"/>
                </a:lnTo>
                <a:lnTo>
                  <a:pt x="17932" y="70128"/>
                </a:lnTo>
                <a:lnTo>
                  <a:pt x="23438" y="69871"/>
                </a:lnTo>
                <a:lnTo>
                  <a:pt x="30155" y="66653"/>
                </a:lnTo>
                <a:lnTo>
                  <a:pt x="33109" y="59938"/>
                </a:lnTo>
                <a:lnTo>
                  <a:pt x="32330" y="40288"/>
                </a:lnTo>
                <a:lnTo>
                  <a:pt x="28466" y="36267"/>
                </a:lnTo>
                <a:lnTo>
                  <a:pt x="22843" y="36633"/>
                </a:lnTo>
                <a:lnTo>
                  <a:pt x="16047" y="39924"/>
                </a:lnTo>
                <a:lnTo>
                  <a:pt x="14564" y="45165"/>
                </a:lnTo>
                <a:lnTo>
                  <a:pt x="16622" y="51706"/>
                </a:lnTo>
                <a:lnTo>
                  <a:pt x="21041" y="59113"/>
                </a:lnTo>
                <a:lnTo>
                  <a:pt x="27034" y="61005"/>
                </a:lnTo>
                <a:lnTo>
                  <a:pt x="34076" y="59219"/>
                </a:lnTo>
                <a:lnTo>
                  <a:pt x="41817" y="54981"/>
                </a:lnTo>
                <a:lnTo>
                  <a:pt x="45455" y="47586"/>
                </a:lnTo>
                <a:lnTo>
                  <a:pt x="45434" y="27181"/>
                </a:lnTo>
                <a:lnTo>
                  <a:pt x="40249" y="22958"/>
                </a:lnTo>
                <a:lnTo>
                  <a:pt x="32222" y="23190"/>
                </a:lnTo>
                <a:lnTo>
                  <a:pt x="22300" y="26392"/>
                </a:lnTo>
                <a:lnTo>
                  <a:pt x="14162" y="33096"/>
                </a:lnTo>
                <a:lnTo>
                  <a:pt x="1057" y="52734"/>
                </a:lnTo>
                <a:lnTo>
                  <a:pt x="0" y="62846"/>
                </a:lnTo>
                <a:lnTo>
                  <a:pt x="6950" y="82206"/>
                </a:lnTo>
                <a:lnTo>
                  <a:pt x="13069" y="85541"/>
                </a:lnTo>
                <a:lnTo>
                  <a:pt x="20196" y="84717"/>
                </a:lnTo>
                <a:lnTo>
                  <a:pt x="27993" y="81121"/>
                </a:lnTo>
                <a:lnTo>
                  <a:pt x="40720" y="64937"/>
                </a:lnTo>
                <a:lnTo>
                  <a:pt x="46247" y="54223"/>
                </a:lnTo>
                <a:lnTo>
                  <a:pt x="45361" y="45557"/>
                </a:lnTo>
                <a:lnTo>
                  <a:pt x="40200" y="38256"/>
                </a:lnTo>
                <a:lnTo>
                  <a:pt x="32189" y="31865"/>
                </a:lnTo>
                <a:lnTo>
                  <a:pt x="25325" y="30652"/>
                </a:lnTo>
                <a:lnTo>
                  <a:pt x="19226" y="32889"/>
                </a:lnTo>
                <a:lnTo>
                  <a:pt x="2456" y="465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7472605" y="822672"/>
            <a:ext cx="27423" cy="1014630"/>
            <a:chOff x="7472605" y="822672"/>
            <a:chExt cx="27423" cy="1014630"/>
          </a:xfrm>
        </p:grpSpPr>
        <p:sp>
          <p:nvSpPr>
            <p:cNvPr id="102" name="Freeform 101"/>
            <p:cNvSpPr/>
            <p:nvPr/>
          </p:nvSpPr>
          <p:spPr>
            <a:xfrm>
              <a:off x="7472605" y="822672"/>
              <a:ext cx="27423" cy="191958"/>
            </a:xfrm>
            <a:custGeom>
              <a:avLst/>
              <a:gdLst/>
              <a:ahLst/>
              <a:cxnLst/>
              <a:rect l="0" t="0" r="0" b="0"/>
              <a:pathLst>
                <a:path w="27423" h="191958">
                  <a:moveTo>
                    <a:pt x="27422" y="0"/>
                  </a:moveTo>
                  <a:lnTo>
                    <a:pt x="23360" y="59660"/>
                  </a:lnTo>
                  <a:lnTo>
                    <a:pt x="16570" y="115179"/>
                  </a:lnTo>
                  <a:lnTo>
                    <a:pt x="10495" y="163622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472605" y="1206586"/>
              <a:ext cx="27423" cy="219380"/>
            </a:xfrm>
            <a:custGeom>
              <a:avLst/>
              <a:gdLst/>
              <a:ahLst/>
              <a:cxnLst/>
              <a:rect l="0" t="0" r="0" b="0"/>
              <a:pathLst>
                <a:path w="27423" h="219380">
                  <a:moveTo>
                    <a:pt x="27422" y="0"/>
                  </a:moveTo>
                  <a:lnTo>
                    <a:pt x="23360" y="55597"/>
                  </a:lnTo>
                  <a:lnTo>
                    <a:pt x="15617" y="117117"/>
                  </a:lnTo>
                  <a:lnTo>
                    <a:pt x="4664" y="175481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486316" y="1686478"/>
              <a:ext cx="1" cy="150824"/>
            </a:xfrm>
            <a:custGeom>
              <a:avLst/>
              <a:gdLst/>
              <a:ahLst/>
              <a:cxnLst/>
              <a:rect l="0" t="0" r="0" b="0"/>
              <a:pathLst>
                <a:path w="1" h="150824">
                  <a:moveTo>
                    <a:pt x="0" y="0"/>
                  </a:moveTo>
                  <a:lnTo>
                    <a:pt x="0" y="53208"/>
                  </a:lnTo>
                  <a:lnTo>
                    <a:pt x="0" y="115855"/>
                  </a:lnTo>
                  <a:lnTo>
                    <a:pt x="0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Freeform 105"/>
          <p:cNvSpPr/>
          <p:nvPr/>
        </p:nvSpPr>
        <p:spPr>
          <a:xfrm>
            <a:off x="7458894" y="2221215"/>
            <a:ext cx="13712" cy="205669"/>
          </a:xfrm>
          <a:custGeom>
            <a:avLst/>
            <a:gdLst/>
            <a:ahLst/>
            <a:cxnLst/>
            <a:rect l="0" t="0" r="0" b="0"/>
            <a:pathLst>
              <a:path w="13712" h="205669">
                <a:moveTo>
                  <a:pt x="13711" y="0"/>
                </a:moveTo>
                <a:lnTo>
                  <a:pt x="13711" y="59659"/>
                </a:lnTo>
                <a:lnTo>
                  <a:pt x="13711" y="115178"/>
                </a:lnTo>
                <a:lnTo>
                  <a:pt x="9649" y="167684"/>
                </a:lnTo>
                <a:lnTo>
                  <a:pt x="0" y="2056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445182" y="2865641"/>
            <a:ext cx="1" cy="68557"/>
          </a:xfrm>
          <a:custGeom>
            <a:avLst/>
            <a:gdLst/>
            <a:ahLst/>
            <a:cxnLst/>
            <a:rect l="0" t="0" r="0" b="0"/>
            <a:pathLst>
              <a:path w="1" h="68557">
                <a:moveTo>
                  <a:pt x="0" y="0"/>
                </a:moveTo>
                <a:lnTo>
                  <a:pt x="0" y="47472"/>
                </a:lnTo>
                <a:lnTo>
                  <a:pt x="0" y="685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431471" y="3331822"/>
            <a:ext cx="13712" cy="219380"/>
          </a:xfrm>
          <a:custGeom>
            <a:avLst/>
            <a:gdLst/>
            <a:ahLst/>
            <a:cxnLst/>
            <a:rect l="0" t="0" r="0" b="0"/>
            <a:pathLst>
              <a:path w="13712" h="219380">
                <a:moveTo>
                  <a:pt x="13711" y="0"/>
                </a:moveTo>
                <a:lnTo>
                  <a:pt x="13711" y="59660"/>
                </a:lnTo>
                <a:lnTo>
                  <a:pt x="13711" y="111116"/>
                </a:lnTo>
                <a:lnTo>
                  <a:pt x="9648" y="160894"/>
                </a:lnTo>
                <a:lnTo>
                  <a:pt x="0" y="2193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445182" y="3921404"/>
            <a:ext cx="13713" cy="150824"/>
          </a:xfrm>
          <a:custGeom>
            <a:avLst/>
            <a:gdLst/>
            <a:ahLst/>
            <a:cxnLst/>
            <a:rect l="0" t="0" r="0" b="0"/>
            <a:pathLst>
              <a:path w="13713" h="150824">
                <a:moveTo>
                  <a:pt x="13712" y="0"/>
                </a:moveTo>
                <a:lnTo>
                  <a:pt x="2859" y="59659"/>
                </a:lnTo>
                <a:lnTo>
                  <a:pt x="847" y="107053"/>
                </a:lnTo>
                <a:lnTo>
                  <a:pt x="0" y="1508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2893973" y="2481727"/>
            <a:ext cx="3290371" cy="1261432"/>
            <a:chOff x="2893973" y="2481727"/>
            <a:chExt cx="3290371" cy="1261432"/>
          </a:xfrm>
        </p:grpSpPr>
        <p:sp>
          <p:nvSpPr>
            <p:cNvPr id="110" name="Freeform 109"/>
            <p:cNvSpPr/>
            <p:nvPr/>
          </p:nvSpPr>
          <p:spPr>
            <a:xfrm>
              <a:off x="2893973" y="2533854"/>
              <a:ext cx="218471" cy="440248"/>
            </a:xfrm>
            <a:custGeom>
              <a:avLst/>
              <a:gdLst/>
              <a:ahLst/>
              <a:cxnLst/>
              <a:rect l="0" t="0" r="0" b="0"/>
              <a:pathLst>
                <a:path w="218471" h="440248">
                  <a:moveTo>
                    <a:pt x="53935" y="180964"/>
                  </a:moveTo>
                  <a:lnTo>
                    <a:pt x="43083" y="240624"/>
                  </a:lnTo>
                  <a:lnTo>
                    <a:pt x="45134" y="296143"/>
                  </a:lnTo>
                  <a:lnTo>
                    <a:pt x="47265" y="356773"/>
                  </a:lnTo>
                  <a:lnTo>
                    <a:pt x="42310" y="413333"/>
                  </a:lnTo>
                  <a:lnTo>
                    <a:pt x="41615" y="431855"/>
                  </a:lnTo>
                  <a:lnTo>
                    <a:pt x="38104" y="439633"/>
                  </a:lnTo>
                  <a:lnTo>
                    <a:pt x="32717" y="440247"/>
                  </a:lnTo>
                  <a:lnTo>
                    <a:pt x="26079" y="436087"/>
                  </a:lnTo>
                  <a:lnTo>
                    <a:pt x="14640" y="415213"/>
                  </a:lnTo>
                  <a:lnTo>
                    <a:pt x="6001" y="384100"/>
                  </a:lnTo>
                  <a:lnTo>
                    <a:pt x="1138" y="323758"/>
                  </a:lnTo>
                  <a:lnTo>
                    <a:pt x="0" y="279976"/>
                  </a:lnTo>
                  <a:lnTo>
                    <a:pt x="3558" y="235125"/>
                  </a:lnTo>
                  <a:lnTo>
                    <a:pt x="10217" y="189801"/>
                  </a:lnTo>
                  <a:lnTo>
                    <a:pt x="18255" y="144266"/>
                  </a:lnTo>
                  <a:lnTo>
                    <a:pt x="38624" y="83084"/>
                  </a:lnTo>
                  <a:lnTo>
                    <a:pt x="63956" y="33640"/>
                  </a:lnTo>
                  <a:lnTo>
                    <a:pt x="85811" y="12399"/>
                  </a:lnTo>
                  <a:lnTo>
                    <a:pt x="98038" y="4602"/>
                  </a:lnTo>
                  <a:lnTo>
                    <a:pt x="127874" y="0"/>
                  </a:lnTo>
                  <a:lnTo>
                    <a:pt x="144361" y="906"/>
                  </a:lnTo>
                  <a:lnTo>
                    <a:pt x="155353" y="7604"/>
                  </a:lnTo>
                  <a:lnTo>
                    <a:pt x="162681" y="18163"/>
                  </a:lnTo>
                  <a:lnTo>
                    <a:pt x="172994" y="62139"/>
                  </a:lnTo>
                  <a:lnTo>
                    <a:pt x="171987" y="117826"/>
                  </a:lnTo>
                  <a:lnTo>
                    <a:pt x="164295" y="157473"/>
                  </a:lnTo>
                  <a:lnTo>
                    <a:pt x="142833" y="203965"/>
                  </a:lnTo>
                  <a:lnTo>
                    <a:pt x="90278" y="267012"/>
                  </a:lnTo>
                  <a:lnTo>
                    <a:pt x="37487" y="313401"/>
                  </a:lnTo>
                  <a:lnTo>
                    <a:pt x="30782" y="311913"/>
                  </a:lnTo>
                  <a:lnTo>
                    <a:pt x="27835" y="303303"/>
                  </a:lnTo>
                  <a:lnTo>
                    <a:pt x="27395" y="289946"/>
                  </a:lnTo>
                  <a:lnTo>
                    <a:pt x="33195" y="279517"/>
                  </a:lnTo>
                  <a:lnTo>
                    <a:pt x="55889" y="263868"/>
                  </a:lnTo>
                  <a:lnTo>
                    <a:pt x="86289" y="259959"/>
                  </a:lnTo>
                  <a:lnTo>
                    <a:pt x="118589" y="264824"/>
                  </a:lnTo>
                  <a:lnTo>
                    <a:pt x="148179" y="277142"/>
                  </a:lnTo>
                  <a:lnTo>
                    <a:pt x="183255" y="308486"/>
                  </a:lnTo>
                  <a:lnTo>
                    <a:pt x="205666" y="346720"/>
                  </a:lnTo>
                  <a:lnTo>
                    <a:pt x="218470" y="4003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25398" y="2733202"/>
              <a:ext cx="137869" cy="200996"/>
            </a:xfrm>
            <a:custGeom>
              <a:avLst/>
              <a:gdLst/>
              <a:ahLst/>
              <a:cxnLst/>
              <a:rect l="0" t="0" r="0" b="0"/>
              <a:pathLst>
                <a:path w="137869" h="200996">
                  <a:moveTo>
                    <a:pt x="55601" y="146150"/>
                  </a:moveTo>
                  <a:lnTo>
                    <a:pt x="77493" y="121211"/>
                  </a:lnTo>
                  <a:lnTo>
                    <a:pt x="99328" y="77484"/>
                  </a:lnTo>
                  <a:lnTo>
                    <a:pt x="105504" y="43521"/>
                  </a:lnTo>
                  <a:lnTo>
                    <a:pt x="100124" y="16239"/>
                  </a:lnTo>
                  <a:lnTo>
                    <a:pt x="94424" y="4698"/>
                  </a:lnTo>
                  <a:lnTo>
                    <a:pt x="87577" y="51"/>
                  </a:lnTo>
                  <a:lnTo>
                    <a:pt x="79965" y="0"/>
                  </a:lnTo>
                  <a:lnTo>
                    <a:pt x="71843" y="3013"/>
                  </a:lnTo>
                  <a:lnTo>
                    <a:pt x="38577" y="29089"/>
                  </a:lnTo>
                  <a:lnTo>
                    <a:pt x="7053" y="65761"/>
                  </a:lnTo>
                  <a:lnTo>
                    <a:pt x="0" y="96203"/>
                  </a:lnTo>
                  <a:lnTo>
                    <a:pt x="3467" y="126998"/>
                  </a:lnTo>
                  <a:lnTo>
                    <a:pt x="15164" y="150842"/>
                  </a:lnTo>
                  <a:lnTo>
                    <a:pt x="34582" y="167533"/>
                  </a:lnTo>
                  <a:lnTo>
                    <a:pt x="84288" y="190661"/>
                  </a:lnTo>
                  <a:lnTo>
                    <a:pt x="137868" y="2009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402075" y="2553169"/>
              <a:ext cx="80571" cy="422163"/>
            </a:xfrm>
            <a:custGeom>
              <a:avLst/>
              <a:gdLst/>
              <a:ahLst/>
              <a:cxnLst/>
              <a:rect l="0" t="0" r="0" b="0"/>
              <a:pathLst>
                <a:path w="80571" h="422163">
                  <a:moveTo>
                    <a:pt x="80570" y="79382"/>
                  </a:moveTo>
                  <a:lnTo>
                    <a:pt x="65656" y="30574"/>
                  </a:lnTo>
                  <a:lnTo>
                    <a:pt x="61486" y="14851"/>
                  </a:lnTo>
                  <a:lnTo>
                    <a:pt x="54136" y="5892"/>
                  </a:lnTo>
                  <a:lnTo>
                    <a:pt x="44666" y="1443"/>
                  </a:lnTo>
                  <a:lnTo>
                    <a:pt x="33782" y="0"/>
                  </a:lnTo>
                  <a:lnTo>
                    <a:pt x="25003" y="5132"/>
                  </a:lnTo>
                  <a:lnTo>
                    <a:pt x="11185" y="27084"/>
                  </a:lnTo>
                  <a:lnTo>
                    <a:pt x="2120" y="80983"/>
                  </a:lnTo>
                  <a:lnTo>
                    <a:pt x="0" y="123258"/>
                  </a:lnTo>
                  <a:lnTo>
                    <a:pt x="2868" y="181759"/>
                  </a:lnTo>
                  <a:lnTo>
                    <a:pt x="9304" y="236163"/>
                  </a:lnTo>
                  <a:lnTo>
                    <a:pt x="11211" y="296464"/>
                  </a:lnTo>
                  <a:lnTo>
                    <a:pt x="11776" y="352925"/>
                  </a:lnTo>
                  <a:lnTo>
                    <a:pt x="11944" y="396061"/>
                  </a:lnTo>
                  <a:lnTo>
                    <a:pt x="12014" y="4221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331822" y="2797085"/>
              <a:ext cx="191958" cy="23717"/>
            </a:xfrm>
            <a:custGeom>
              <a:avLst/>
              <a:gdLst/>
              <a:ahLst/>
              <a:cxnLst/>
              <a:rect l="0" t="0" r="0" b="0"/>
              <a:pathLst>
                <a:path w="191958" h="23717">
                  <a:moveTo>
                    <a:pt x="0" y="0"/>
                  </a:moveTo>
                  <a:lnTo>
                    <a:pt x="59660" y="14915"/>
                  </a:lnTo>
                  <a:lnTo>
                    <a:pt x="111116" y="23716"/>
                  </a:lnTo>
                  <a:lnTo>
                    <a:pt x="156832" y="22262"/>
                  </a:lnTo>
                  <a:lnTo>
                    <a:pt x="191957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578623" y="2605128"/>
              <a:ext cx="13713" cy="356492"/>
            </a:xfrm>
            <a:custGeom>
              <a:avLst/>
              <a:gdLst/>
              <a:ahLst/>
              <a:cxnLst/>
              <a:rect l="0" t="0" r="0" b="0"/>
              <a:pathLst>
                <a:path w="13713" h="356492">
                  <a:moveTo>
                    <a:pt x="13712" y="0"/>
                  </a:moveTo>
                  <a:lnTo>
                    <a:pt x="13712" y="45309"/>
                  </a:lnTo>
                  <a:lnTo>
                    <a:pt x="13712" y="104495"/>
                  </a:lnTo>
                  <a:lnTo>
                    <a:pt x="13712" y="148007"/>
                  </a:lnTo>
                  <a:lnTo>
                    <a:pt x="6433" y="208050"/>
                  </a:lnTo>
                  <a:lnTo>
                    <a:pt x="1906" y="264435"/>
                  </a:lnTo>
                  <a:lnTo>
                    <a:pt x="565" y="319736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619757" y="2771808"/>
              <a:ext cx="95980" cy="176101"/>
            </a:xfrm>
            <a:custGeom>
              <a:avLst/>
              <a:gdLst/>
              <a:ahLst/>
              <a:cxnLst/>
              <a:rect l="0" t="0" r="0" b="0"/>
              <a:pathLst>
                <a:path w="95980" h="176101">
                  <a:moveTo>
                    <a:pt x="0" y="148678"/>
                  </a:moveTo>
                  <a:lnTo>
                    <a:pt x="20370" y="125262"/>
                  </a:lnTo>
                  <a:lnTo>
                    <a:pt x="40644" y="74142"/>
                  </a:lnTo>
                  <a:lnTo>
                    <a:pt x="59319" y="13093"/>
                  </a:lnTo>
                  <a:lnTo>
                    <a:pt x="57827" y="4967"/>
                  </a:lnTo>
                  <a:lnTo>
                    <a:pt x="52263" y="1073"/>
                  </a:lnTo>
                  <a:lnTo>
                    <a:pt x="43983" y="0"/>
                  </a:lnTo>
                  <a:lnTo>
                    <a:pt x="35416" y="5379"/>
                  </a:lnTo>
                  <a:lnTo>
                    <a:pt x="17772" y="27605"/>
                  </a:lnTo>
                  <a:lnTo>
                    <a:pt x="7899" y="57797"/>
                  </a:lnTo>
                  <a:lnTo>
                    <a:pt x="5034" y="90005"/>
                  </a:lnTo>
                  <a:lnTo>
                    <a:pt x="8839" y="119554"/>
                  </a:lnTo>
                  <a:lnTo>
                    <a:pt x="23734" y="143859"/>
                  </a:lnTo>
                  <a:lnTo>
                    <a:pt x="34104" y="154606"/>
                  </a:lnTo>
                  <a:lnTo>
                    <a:pt x="57815" y="166547"/>
                  </a:lnTo>
                  <a:lnTo>
                    <a:pt x="95979" y="176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752777" y="2783374"/>
              <a:ext cx="127494" cy="139591"/>
            </a:xfrm>
            <a:custGeom>
              <a:avLst/>
              <a:gdLst/>
              <a:ahLst/>
              <a:cxnLst/>
              <a:rect l="0" t="0" r="0" b="0"/>
              <a:pathLst>
                <a:path w="127494" h="139591">
                  <a:moveTo>
                    <a:pt x="86359" y="0"/>
                  </a:moveTo>
                  <a:lnTo>
                    <a:pt x="45621" y="12470"/>
                  </a:lnTo>
                  <a:lnTo>
                    <a:pt x="24580" y="26363"/>
                  </a:lnTo>
                  <a:lnTo>
                    <a:pt x="9135" y="46756"/>
                  </a:lnTo>
                  <a:lnTo>
                    <a:pt x="2884" y="58593"/>
                  </a:lnTo>
                  <a:lnTo>
                    <a:pt x="0" y="87996"/>
                  </a:lnTo>
                  <a:lnTo>
                    <a:pt x="1364" y="104368"/>
                  </a:lnTo>
                  <a:lnTo>
                    <a:pt x="6844" y="116806"/>
                  </a:lnTo>
                  <a:lnTo>
                    <a:pt x="25120" y="134689"/>
                  </a:lnTo>
                  <a:lnTo>
                    <a:pt x="52540" y="139590"/>
                  </a:lnTo>
                  <a:lnTo>
                    <a:pt x="94113" y="133784"/>
                  </a:lnTo>
                  <a:lnTo>
                    <a:pt x="127493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989960" y="2550283"/>
              <a:ext cx="27423" cy="438760"/>
            </a:xfrm>
            <a:custGeom>
              <a:avLst/>
              <a:gdLst/>
              <a:ahLst/>
              <a:cxnLst/>
              <a:rect l="0" t="0" r="0" b="0"/>
              <a:pathLst>
                <a:path w="27423" h="438760">
                  <a:moveTo>
                    <a:pt x="27422" y="0"/>
                  </a:moveTo>
                  <a:lnTo>
                    <a:pt x="12507" y="59660"/>
                  </a:lnTo>
                  <a:lnTo>
                    <a:pt x="3705" y="115179"/>
                  </a:lnTo>
                  <a:lnTo>
                    <a:pt x="1646" y="157834"/>
                  </a:lnTo>
                  <a:lnTo>
                    <a:pt x="731" y="202182"/>
                  </a:lnTo>
                  <a:lnTo>
                    <a:pt x="325" y="247284"/>
                  </a:lnTo>
                  <a:lnTo>
                    <a:pt x="144" y="292720"/>
                  </a:lnTo>
                  <a:lnTo>
                    <a:pt x="64" y="338305"/>
                  </a:lnTo>
                  <a:lnTo>
                    <a:pt x="19" y="399516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907692" y="2810796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53209" y="4288"/>
                  </a:lnTo>
                  <a:lnTo>
                    <a:pt x="105989" y="1271"/>
                  </a:lnTo>
                  <a:lnTo>
                    <a:pt x="162168" y="251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338663" y="2577706"/>
              <a:ext cx="21500" cy="411337"/>
            </a:xfrm>
            <a:custGeom>
              <a:avLst/>
              <a:gdLst/>
              <a:ahLst/>
              <a:cxnLst/>
              <a:rect l="0" t="0" r="0" b="0"/>
              <a:pathLst>
                <a:path w="21500" h="411337">
                  <a:moveTo>
                    <a:pt x="21499" y="0"/>
                  </a:moveTo>
                  <a:lnTo>
                    <a:pt x="21499" y="43673"/>
                  </a:lnTo>
                  <a:lnTo>
                    <a:pt x="21499" y="85427"/>
                  </a:lnTo>
                  <a:lnTo>
                    <a:pt x="19976" y="129375"/>
                  </a:lnTo>
                  <a:lnTo>
                    <a:pt x="14221" y="174299"/>
                  </a:lnTo>
                  <a:lnTo>
                    <a:pt x="10647" y="219656"/>
                  </a:lnTo>
                  <a:lnTo>
                    <a:pt x="9058" y="263683"/>
                  </a:lnTo>
                  <a:lnTo>
                    <a:pt x="6641" y="322729"/>
                  </a:lnTo>
                  <a:lnTo>
                    <a:pt x="0" y="374249"/>
                  </a:lnTo>
                  <a:lnTo>
                    <a:pt x="7788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195628" y="2674260"/>
              <a:ext cx="297880" cy="299751"/>
            </a:xfrm>
            <a:custGeom>
              <a:avLst/>
              <a:gdLst/>
              <a:ahLst/>
              <a:cxnLst/>
              <a:rect l="0" t="0" r="0" b="0"/>
              <a:pathLst>
                <a:path w="297880" h="299751">
                  <a:moveTo>
                    <a:pt x="0" y="109114"/>
                  </a:moveTo>
                  <a:lnTo>
                    <a:pt x="23416" y="129483"/>
                  </a:lnTo>
                  <a:lnTo>
                    <a:pt x="45446" y="140003"/>
                  </a:lnTo>
                  <a:lnTo>
                    <a:pt x="90824" y="147212"/>
                  </a:lnTo>
                  <a:lnTo>
                    <a:pt x="142863" y="142069"/>
                  </a:lnTo>
                  <a:lnTo>
                    <a:pt x="204096" y="117260"/>
                  </a:lnTo>
                  <a:lnTo>
                    <a:pt x="256139" y="92047"/>
                  </a:lnTo>
                  <a:lnTo>
                    <a:pt x="275327" y="74106"/>
                  </a:lnTo>
                  <a:lnTo>
                    <a:pt x="288933" y="50898"/>
                  </a:lnTo>
                  <a:lnTo>
                    <a:pt x="297879" y="4858"/>
                  </a:lnTo>
                  <a:lnTo>
                    <a:pt x="297611" y="0"/>
                  </a:lnTo>
                  <a:lnTo>
                    <a:pt x="293251" y="10852"/>
                  </a:lnTo>
                  <a:lnTo>
                    <a:pt x="288985" y="68996"/>
                  </a:lnTo>
                  <a:lnTo>
                    <a:pt x="288246" y="130405"/>
                  </a:lnTo>
                  <a:lnTo>
                    <a:pt x="288073" y="174437"/>
                  </a:lnTo>
                  <a:lnTo>
                    <a:pt x="287975" y="234773"/>
                  </a:lnTo>
                  <a:lnTo>
                    <a:pt x="287947" y="291245"/>
                  </a:lnTo>
                  <a:lnTo>
                    <a:pt x="286419" y="299090"/>
                  </a:lnTo>
                  <a:lnTo>
                    <a:pt x="283877" y="299750"/>
                  </a:lnTo>
                  <a:lnTo>
                    <a:pt x="280660" y="295620"/>
                  </a:lnTo>
                  <a:lnTo>
                    <a:pt x="277084" y="282906"/>
                  </a:lnTo>
                  <a:lnTo>
                    <a:pt x="274224" y="2599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538407" y="2755952"/>
              <a:ext cx="95980" cy="246802"/>
            </a:xfrm>
            <a:custGeom>
              <a:avLst/>
              <a:gdLst/>
              <a:ahLst/>
              <a:cxnLst/>
              <a:rect l="0" t="0" r="0" b="0"/>
              <a:pathLst>
                <a:path w="95980" h="246802">
                  <a:moveTo>
                    <a:pt x="0" y="0"/>
                  </a:moveTo>
                  <a:lnTo>
                    <a:pt x="21837" y="7278"/>
                  </a:lnTo>
                  <a:lnTo>
                    <a:pt x="29793" y="15516"/>
                  </a:lnTo>
                  <a:lnTo>
                    <a:pt x="42695" y="40920"/>
                  </a:lnTo>
                  <a:lnTo>
                    <a:pt x="51245" y="96761"/>
                  </a:lnTo>
                  <a:lnTo>
                    <a:pt x="53779" y="154271"/>
                  </a:lnTo>
                  <a:lnTo>
                    <a:pt x="61808" y="202627"/>
                  </a:lnTo>
                  <a:lnTo>
                    <a:pt x="73682" y="223613"/>
                  </a:lnTo>
                  <a:lnTo>
                    <a:pt x="95979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710025" y="2797085"/>
              <a:ext cx="51857" cy="129982"/>
            </a:xfrm>
            <a:custGeom>
              <a:avLst/>
              <a:gdLst/>
              <a:ahLst/>
              <a:cxnLst/>
              <a:rect l="0" t="0" r="0" b="0"/>
              <a:pathLst>
                <a:path w="51857" h="129982">
                  <a:moveTo>
                    <a:pt x="20339" y="13711"/>
                  </a:moveTo>
                  <a:lnTo>
                    <a:pt x="5425" y="62519"/>
                  </a:lnTo>
                  <a:lnTo>
                    <a:pt x="0" y="93295"/>
                  </a:lnTo>
                  <a:lnTo>
                    <a:pt x="2666" y="122208"/>
                  </a:lnTo>
                  <a:lnTo>
                    <a:pt x="8558" y="128700"/>
                  </a:lnTo>
                  <a:lnTo>
                    <a:pt x="17055" y="129981"/>
                  </a:lnTo>
                  <a:lnTo>
                    <a:pt x="27291" y="127787"/>
                  </a:lnTo>
                  <a:lnTo>
                    <a:pt x="35638" y="121755"/>
                  </a:lnTo>
                  <a:lnTo>
                    <a:pt x="48975" y="102864"/>
                  </a:lnTo>
                  <a:lnTo>
                    <a:pt x="51856" y="79234"/>
                  </a:lnTo>
                  <a:lnTo>
                    <a:pt x="46534" y="53497"/>
                  </a:lnTo>
                  <a:lnTo>
                    <a:pt x="27932" y="17882"/>
                  </a:lnTo>
                  <a:lnTo>
                    <a:pt x="662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820970" y="2755952"/>
              <a:ext cx="64658" cy="233091"/>
            </a:xfrm>
            <a:custGeom>
              <a:avLst/>
              <a:gdLst/>
              <a:ahLst/>
              <a:cxnLst/>
              <a:rect l="0" t="0" r="0" b="0"/>
              <a:pathLst>
                <a:path w="64658" h="233091">
                  <a:moveTo>
                    <a:pt x="19084" y="0"/>
                  </a:moveTo>
                  <a:lnTo>
                    <a:pt x="4170" y="55597"/>
                  </a:lnTo>
                  <a:lnTo>
                    <a:pt x="0" y="69057"/>
                  </a:lnTo>
                  <a:lnTo>
                    <a:pt x="1791" y="81078"/>
                  </a:lnTo>
                  <a:lnTo>
                    <a:pt x="15969" y="102559"/>
                  </a:lnTo>
                  <a:lnTo>
                    <a:pt x="56347" y="154548"/>
                  </a:lnTo>
                  <a:lnTo>
                    <a:pt x="62208" y="167018"/>
                  </a:lnTo>
                  <a:lnTo>
                    <a:pt x="64657" y="193060"/>
                  </a:lnTo>
                  <a:lnTo>
                    <a:pt x="63177" y="206403"/>
                  </a:lnTo>
                  <a:lnTo>
                    <a:pt x="59144" y="215299"/>
                  </a:lnTo>
                  <a:lnTo>
                    <a:pt x="53408" y="221229"/>
                  </a:lnTo>
                  <a:lnTo>
                    <a:pt x="32795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36032" y="2770809"/>
              <a:ext cx="150825" cy="149274"/>
            </a:xfrm>
            <a:custGeom>
              <a:avLst/>
              <a:gdLst/>
              <a:ahLst/>
              <a:cxnLst/>
              <a:rect l="0" t="0" r="0" b="0"/>
              <a:pathLst>
                <a:path w="150825" h="149274">
                  <a:moveTo>
                    <a:pt x="0" y="81121"/>
                  </a:moveTo>
                  <a:lnTo>
                    <a:pt x="29116" y="73842"/>
                  </a:lnTo>
                  <a:lnTo>
                    <a:pt x="51535" y="58081"/>
                  </a:lnTo>
                  <a:lnTo>
                    <a:pt x="70132" y="35841"/>
                  </a:lnTo>
                  <a:lnTo>
                    <a:pt x="83476" y="10722"/>
                  </a:lnTo>
                  <a:lnTo>
                    <a:pt x="81550" y="3719"/>
                  </a:lnTo>
                  <a:lnTo>
                    <a:pt x="74172" y="574"/>
                  </a:lnTo>
                  <a:lnTo>
                    <a:pt x="63159" y="0"/>
                  </a:lnTo>
                  <a:lnTo>
                    <a:pt x="42798" y="7489"/>
                  </a:lnTo>
                  <a:lnTo>
                    <a:pt x="33103" y="13751"/>
                  </a:lnTo>
                  <a:lnTo>
                    <a:pt x="18267" y="36960"/>
                  </a:lnTo>
                  <a:lnTo>
                    <a:pt x="12178" y="51680"/>
                  </a:lnTo>
                  <a:lnTo>
                    <a:pt x="9475" y="84286"/>
                  </a:lnTo>
                  <a:lnTo>
                    <a:pt x="10888" y="101513"/>
                  </a:lnTo>
                  <a:lnTo>
                    <a:pt x="24644" y="128778"/>
                  </a:lnTo>
                  <a:lnTo>
                    <a:pt x="34711" y="140315"/>
                  </a:lnTo>
                  <a:lnTo>
                    <a:pt x="45993" y="146483"/>
                  </a:lnTo>
                  <a:lnTo>
                    <a:pt x="70716" y="149273"/>
                  </a:lnTo>
                  <a:lnTo>
                    <a:pt x="129272" y="138772"/>
                  </a:lnTo>
                  <a:lnTo>
                    <a:pt x="150824" y="1359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156312" y="2701754"/>
              <a:ext cx="220506" cy="323901"/>
            </a:xfrm>
            <a:custGeom>
              <a:avLst/>
              <a:gdLst/>
              <a:ahLst/>
              <a:cxnLst/>
              <a:rect l="0" t="0" r="0" b="0"/>
              <a:pathLst>
                <a:path w="220506" h="323901">
                  <a:moveTo>
                    <a:pt x="53944" y="122753"/>
                  </a:moveTo>
                  <a:lnTo>
                    <a:pt x="43092" y="171561"/>
                  </a:lnTo>
                  <a:lnTo>
                    <a:pt x="41080" y="225068"/>
                  </a:lnTo>
                  <a:lnTo>
                    <a:pt x="40610" y="267252"/>
                  </a:lnTo>
                  <a:lnTo>
                    <a:pt x="40401" y="311392"/>
                  </a:lnTo>
                  <a:lnTo>
                    <a:pt x="37298" y="321639"/>
                  </a:lnTo>
                  <a:lnTo>
                    <a:pt x="32182" y="323900"/>
                  </a:lnTo>
                  <a:lnTo>
                    <a:pt x="25725" y="320837"/>
                  </a:lnTo>
                  <a:lnTo>
                    <a:pt x="14488" y="301183"/>
                  </a:lnTo>
                  <a:lnTo>
                    <a:pt x="5939" y="270611"/>
                  </a:lnTo>
                  <a:lnTo>
                    <a:pt x="1126" y="210574"/>
                  </a:lnTo>
                  <a:lnTo>
                    <a:pt x="0" y="166863"/>
                  </a:lnTo>
                  <a:lnTo>
                    <a:pt x="6645" y="106708"/>
                  </a:lnTo>
                  <a:lnTo>
                    <a:pt x="25542" y="50290"/>
                  </a:lnTo>
                  <a:lnTo>
                    <a:pt x="45891" y="21483"/>
                  </a:lnTo>
                  <a:lnTo>
                    <a:pt x="57717" y="9536"/>
                  </a:lnTo>
                  <a:lnTo>
                    <a:pt x="73217" y="3095"/>
                  </a:lnTo>
                  <a:lnTo>
                    <a:pt x="110753" y="0"/>
                  </a:lnTo>
                  <a:lnTo>
                    <a:pt x="160153" y="6823"/>
                  </a:lnTo>
                  <a:lnTo>
                    <a:pt x="185447" y="22478"/>
                  </a:lnTo>
                  <a:lnTo>
                    <a:pt x="205322" y="44670"/>
                  </a:lnTo>
                  <a:lnTo>
                    <a:pt x="219233" y="69768"/>
                  </a:lnTo>
                  <a:lnTo>
                    <a:pt x="220505" y="82860"/>
                  </a:lnTo>
                  <a:lnTo>
                    <a:pt x="213794" y="109593"/>
                  </a:lnTo>
                  <a:lnTo>
                    <a:pt x="196591" y="132647"/>
                  </a:lnTo>
                  <a:lnTo>
                    <a:pt x="185606" y="143060"/>
                  </a:lnTo>
                  <a:lnTo>
                    <a:pt x="157149" y="154631"/>
                  </a:lnTo>
                  <a:lnTo>
                    <a:pt x="106868" y="161145"/>
                  </a:lnTo>
                  <a:lnTo>
                    <a:pt x="77466" y="161145"/>
                  </a:lnTo>
                  <a:lnTo>
                    <a:pt x="69625" y="159012"/>
                  </a:lnTo>
                  <a:lnTo>
                    <a:pt x="53944" y="1501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408919" y="2659973"/>
              <a:ext cx="93318" cy="187807"/>
            </a:xfrm>
            <a:custGeom>
              <a:avLst/>
              <a:gdLst/>
              <a:ahLst/>
              <a:cxnLst/>
              <a:rect l="0" t="0" r="0" b="0"/>
              <a:pathLst>
                <a:path w="93318" h="187807">
                  <a:moveTo>
                    <a:pt x="7005" y="0"/>
                  </a:moveTo>
                  <a:lnTo>
                    <a:pt x="14905" y="42262"/>
                  </a:lnTo>
                  <a:lnTo>
                    <a:pt x="4954" y="100264"/>
                  </a:lnTo>
                  <a:lnTo>
                    <a:pt x="0" y="134446"/>
                  </a:lnTo>
                  <a:lnTo>
                    <a:pt x="2876" y="169951"/>
                  </a:lnTo>
                  <a:lnTo>
                    <a:pt x="10347" y="180333"/>
                  </a:lnTo>
                  <a:lnTo>
                    <a:pt x="21421" y="185731"/>
                  </a:lnTo>
                  <a:lnTo>
                    <a:pt x="34897" y="187806"/>
                  </a:lnTo>
                  <a:lnTo>
                    <a:pt x="46929" y="184619"/>
                  </a:lnTo>
                  <a:lnTo>
                    <a:pt x="68422" y="168891"/>
                  </a:lnTo>
                  <a:lnTo>
                    <a:pt x="90374" y="134340"/>
                  </a:lnTo>
                  <a:lnTo>
                    <a:pt x="93317" y="104395"/>
                  </a:lnTo>
                  <a:lnTo>
                    <a:pt x="88023" y="73820"/>
                  </a:lnTo>
                  <a:lnTo>
                    <a:pt x="63861" y="33428"/>
                  </a:lnTo>
                  <a:lnTo>
                    <a:pt x="48139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635304" y="2701107"/>
              <a:ext cx="13712" cy="123401"/>
            </a:xfrm>
            <a:custGeom>
              <a:avLst/>
              <a:gdLst/>
              <a:ahLst/>
              <a:cxnLst/>
              <a:rect l="0" t="0" r="0" b="0"/>
              <a:pathLst>
                <a:path w="13712" h="123401">
                  <a:moveTo>
                    <a:pt x="13711" y="0"/>
                  </a:moveTo>
                  <a:lnTo>
                    <a:pt x="9648" y="55597"/>
                  </a:lnTo>
                  <a:lnTo>
                    <a:pt x="2858" y="92138"/>
                  </a:lnTo>
                  <a:lnTo>
                    <a:pt x="0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731847" y="2632017"/>
              <a:ext cx="177682" cy="206203"/>
            </a:xfrm>
            <a:custGeom>
              <a:avLst/>
              <a:gdLst/>
              <a:ahLst/>
              <a:cxnLst/>
              <a:rect l="0" t="0" r="0" b="0"/>
              <a:pathLst>
                <a:path w="177682" h="206203">
                  <a:moveTo>
                    <a:pt x="13147" y="82801"/>
                  </a:moveTo>
                  <a:lnTo>
                    <a:pt x="11623" y="136009"/>
                  </a:lnTo>
                  <a:lnTo>
                    <a:pt x="3723" y="176602"/>
                  </a:lnTo>
                  <a:lnTo>
                    <a:pt x="2294" y="174281"/>
                  </a:lnTo>
                  <a:lnTo>
                    <a:pt x="0" y="126770"/>
                  </a:lnTo>
                  <a:lnTo>
                    <a:pt x="6881" y="76362"/>
                  </a:lnTo>
                  <a:lnTo>
                    <a:pt x="18569" y="30111"/>
                  </a:lnTo>
                  <a:lnTo>
                    <a:pt x="25902" y="18728"/>
                  </a:lnTo>
                  <a:lnTo>
                    <a:pt x="46238" y="2019"/>
                  </a:lnTo>
                  <a:lnTo>
                    <a:pt x="56536" y="0"/>
                  </a:lnTo>
                  <a:lnTo>
                    <a:pt x="66449" y="1701"/>
                  </a:lnTo>
                  <a:lnTo>
                    <a:pt x="76104" y="5882"/>
                  </a:lnTo>
                  <a:lnTo>
                    <a:pt x="90894" y="22716"/>
                  </a:lnTo>
                  <a:lnTo>
                    <a:pt x="112802" y="78042"/>
                  </a:lnTo>
                  <a:lnTo>
                    <a:pt x="141223" y="136706"/>
                  </a:lnTo>
                  <a:lnTo>
                    <a:pt x="163088" y="184180"/>
                  </a:lnTo>
                  <a:lnTo>
                    <a:pt x="177681" y="206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964372" y="2481727"/>
              <a:ext cx="13713" cy="370204"/>
            </a:xfrm>
            <a:custGeom>
              <a:avLst/>
              <a:gdLst/>
              <a:ahLst/>
              <a:cxnLst/>
              <a:rect l="0" t="0" r="0" b="0"/>
              <a:pathLst>
                <a:path w="13713" h="370204">
                  <a:moveTo>
                    <a:pt x="1" y="0"/>
                  </a:moveTo>
                  <a:lnTo>
                    <a:pt x="0" y="43673"/>
                  </a:lnTo>
                  <a:lnTo>
                    <a:pt x="0" y="85427"/>
                  </a:lnTo>
                  <a:lnTo>
                    <a:pt x="1524" y="129376"/>
                  </a:lnTo>
                  <a:lnTo>
                    <a:pt x="7279" y="174300"/>
                  </a:lnTo>
                  <a:lnTo>
                    <a:pt x="10853" y="219657"/>
                  </a:lnTo>
                  <a:lnTo>
                    <a:pt x="12441" y="265207"/>
                  </a:lnTo>
                  <a:lnTo>
                    <a:pt x="13336" y="327582"/>
                  </a:lnTo>
                  <a:lnTo>
                    <a:pt x="13712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978084" y="2639633"/>
              <a:ext cx="170837" cy="253432"/>
            </a:xfrm>
            <a:custGeom>
              <a:avLst/>
              <a:gdLst/>
              <a:ahLst/>
              <a:cxnLst/>
              <a:rect l="0" t="0" r="0" b="0"/>
              <a:pathLst>
                <a:path w="170837" h="253432">
                  <a:moveTo>
                    <a:pt x="0" y="20340"/>
                  </a:moveTo>
                  <a:lnTo>
                    <a:pt x="45309" y="9394"/>
                  </a:lnTo>
                  <a:lnTo>
                    <a:pt x="101447" y="0"/>
                  </a:lnTo>
                  <a:lnTo>
                    <a:pt x="133448" y="2667"/>
                  </a:lnTo>
                  <a:lnTo>
                    <a:pt x="140763" y="8558"/>
                  </a:lnTo>
                  <a:lnTo>
                    <a:pt x="142593" y="17056"/>
                  </a:lnTo>
                  <a:lnTo>
                    <a:pt x="140766" y="27291"/>
                  </a:lnTo>
                  <a:lnTo>
                    <a:pt x="126548" y="46789"/>
                  </a:lnTo>
                  <a:lnTo>
                    <a:pt x="87459" y="91412"/>
                  </a:lnTo>
                  <a:lnTo>
                    <a:pt x="82681" y="104285"/>
                  </a:lnTo>
                  <a:lnTo>
                    <a:pt x="81435" y="130775"/>
                  </a:lnTo>
                  <a:lnTo>
                    <a:pt x="86283" y="142714"/>
                  </a:lnTo>
                  <a:lnTo>
                    <a:pt x="132167" y="193278"/>
                  </a:lnTo>
                  <a:lnTo>
                    <a:pt x="167132" y="213940"/>
                  </a:lnTo>
                  <a:lnTo>
                    <a:pt x="170836" y="221010"/>
                  </a:lnTo>
                  <a:lnTo>
                    <a:pt x="168735" y="228770"/>
                  </a:lnTo>
                  <a:lnTo>
                    <a:pt x="150823" y="2534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772416" y="2481727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4157835" y="3126154"/>
              <a:ext cx="151646" cy="371982"/>
            </a:xfrm>
            <a:custGeom>
              <a:avLst/>
              <a:gdLst/>
              <a:ahLst/>
              <a:cxnLst/>
              <a:rect l="0" t="0" r="0" b="0"/>
              <a:pathLst>
                <a:path w="151646" h="371982">
                  <a:moveTo>
                    <a:pt x="106349" y="0"/>
                  </a:moveTo>
                  <a:lnTo>
                    <a:pt x="68180" y="38168"/>
                  </a:lnTo>
                  <a:lnTo>
                    <a:pt x="49166" y="86297"/>
                  </a:lnTo>
                  <a:lnTo>
                    <a:pt x="33884" y="141522"/>
                  </a:lnTo>
                  <a:lnTo>
                    <a:pt x="15071" y="203831"/>
                  </a:lnTo>
                  <a:lnTo>
                    <a:pt x="2792" y="249304"/>
                  </a:lnTo>
                  <a:lnTo>
                    <a:pt x="0" y="306620"/>
                  </a:lnTo>
                  <a:lnTo>
                    <a:pt x="4745" y="338897"/>
                  </a:lnTo>
                  <a:lnTo>
                    <a:pt x="11191" y="350855"/>
                  </a:lnTo>
                  <a:lnTo>
                    <a:pt x="30540" y="368205"/>
                  </a:lnTo>
                  <a:lnTo>
                    <a:pt x="42099" y="371918"/>
                  </a:lnTo>
                  <a:lnTo>
                    <a:pt x="67129" y="371981"/>
                  </a:lnTo>
                  <a:lnTo>
                    <a:pt x="89425" y="358805"/>
                  </a:lnTo>
                  <a:lnTo>
                    <a:pt x="119108" y="321629"/>
                  </a:lnTo>
                  <a:lnTo>
                    <a:pt x="143138" y="272020"/>
                  </a:lnTo>
                  <a:lnTo>
                    <a:pt x="151645" y="236681"/>
                  </a:lnTo>
                  <a:lnTo>
                    <a:pt x="149393" y="182526"/>
                  </a:lnTo>
                  <a:lnTo>
                    <a:pt x="145001" y="129409"/>
                  </a:lnTo>
                  <a:lnTo>
                    <a:pt x="125757" y="85571"/>
                  </a:lnTo>
                  <a:lnTo>
                    <a:pt x="109389" y="62915"/>
                  </a:lnTo>
                  <a:lnTo>
                    <a:pt x="99235" y="57178"/>
                  </a:lnTo>
                  <a:lnTo>
                    <a:pt x="75764" y="54866"/>
                  </a:lnTo>
                  <a:lnTo>
                    <a:pt x="54161" y="62979"/>
                  </a:lnTo>
                  <a:lnTo>
                    <a:pt x="44134" y="69408"/>
                  </a:lnTo>
                  <a:lnTo>
                    <a:pt x="37450" y="79788"/>
                  </a:lnTo>
                  <a:lnTo>
                    <a:pt x="28042" y="123513"/>
                  </a:lnTo>
                  <a:lnTo>
                    <a:pt x="28302" y="175062"/>
                  </a:lnTo>
                  <a:lnTo>
                    <a:pt x="46322" y="225884"/>
                  </a:lnTo>
                  <a:lnTo>
                    <a:pt x="70958" y="260070"/>
                  </a:lnTo>
                  <a:lnTo>
                    <a:pt x="106349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373873" y="3139865"/>
              <a:ext cx="178247" cy="290880"/>
            </a:xfrm>
            <a:custGeom>
              <a:avLst/>
              <a:gdLst/>
              <a:ahLst/>
              <a:cxnLst/>
              <a:rect l="0" t="0" r="0" b="0"/>
              <a:pathLst>
                <a:path w="178247" h="290880">
                  <a:moveTo>
                    <a:pt x="0" y="82267"/>
                  </a:moveTo>
                  <a:lnTo>
                    <a:pt x="3047" y="126053"/>
                  </a:lnTo>
                  <a:lnTo>
                    <a:pt x="25767" y="189321"/>
                  </a:lnTo>
                  <a:lnTo>
                    <a:pt x="45377" y="246281"/>
                  </a:lnTo>
                  <a:lnTo>
                    <a:pt x="66597" y="287781"/>
                  </a:lnTo>
                  <a:lnTo>
                    <a:pt x="73344" y="290879"/>
                  </a:lnTo>
                  <a:lnTo>
                    <a:pt x="79366" y="286851"/>
                  </a:lnTo>
                  <a:lnTo>
                    <a:pt x="95119" y="252066"/>
                  </a:lnTo>
                  <a:lnTo>
                    <a:pt x="109435" y="203165"/>
                  </a:lnTo>
                  <a:lnTo>
                    <a:pt x="123325" y="150081"/>
                  </a:lnTo>
                  <a:lnTo>
                    <a:pt x="141152" y="95759"/>
                  </a:lnTo>
                  <a:lnTo>
                    <a:pt x="161669" y="45131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575015" y="3215553"/>
              <a:ext cx="100506" cy="198537"/>
            </a:xfrm>
            <a:custGeom>
              <a:avLst/>
              <a:gdLst/>
              <a:ahLst/>
              <a:cxnLst/>
              <a:rect l="0" t="0" r="0" b="0"/>
              <a:pathLst>
                <a:path w="100506" h="198537">
                  <a:moveTo>
                    <a:pt x="59371" y="116269"/>
                  </a:moveTo>
                  <a:lnTo>
                    <a:pt x="70224" y="67461"/>
                  </a:lnTo>
                  <a:lnTo>
                    <a:pt x="68173" y="22079"/>
                  </a:lnTo>
                  <a:lnTo>
                    <a:pt x="65239" y="7772"/>
                  </a:lnTo>
                  <a:lnTo>
                    <a:pt x="60236" y="1280"/>
                  </a:lnTo>
                  <a:lnTo>
                    <a:pt x="53854" y="0"/>
                  </a:lnTo>
                  <a:lnTo>
                    <a:pt x="46552" y="2193"/>
                  </a:lnTo>
                  <a:lnTo>
                    <a:pt x="21718" y="27116"/>
                  </a:lnTo>
                  <a:lnTo>
                    <a:pt x="2341" y="70725"/>
                  </a:lnTo>
                  <a:lnTo>
                    <a:pt x="0" y="100598"/>
                  </a:lnTo>
                  <a:lnTo>
                    <a:pt x="10911" y="157016"/>
                  </a:lnTo>
                  <a:lnTo>
                    <a:pt x="17924" y="167809"/>
                  </a:lnTo>
                  <a:lnTo>
                    <a:pt x="37903" y="183864"/>
                  </a:lnTo>
                  <a:lnTo>
                    <a:pt x="62017" y="192015"/>
                  </a:lnTo>
                  <a:lnTo>
                    <a:pt x="100505" y="1985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757787" y="3194710"/>
              <a:ext cx="178246" cy="159340"/>
            </a:xfrm>
            <a:custGeom>
              <a:avLst/>
              <a:gdLst/>
              <a:ahLst/>
              <a:cxnLst/>
              <a:rect l="0" t="0" r="0" b="0"/>
              <a:pathLst>
                <a:path w="178246" h="159340">
                  <a:moveTo>
                    <a:pt x="0" y="68556"/>
                  </a:moveTo>
                  <a:lnTo>
                    <a:pt x="0" y="113865"/>
                  </a:lnTo>
                  <a:lnTo>
                    <a:pt x="1523" y="159339"/>
                  </a:lnTo>
                  <a:lnTo>
                    <a:pt x="4062" y="158024"/>
                  </a:lnTo>
                  <a:lnTo>
                    <a:pt x="24910" y="105503"/>
                  </a:lnTo>
                  <a:lnTo>
                    <a:pt x="49191" y="59867"/>
                  </a:lnTo>
                  <a:lnTo>
                    <a:pt x="84655" y="27218"/>
                  </a:lnTo>
                  <a:lnTo>
                    <a:pt x="124108" y="8741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059433" y="3167287"/>
              <a:ext cx="82268" cy="219381"/>
            </a:xfrm>
            <a:custGeom>
              <a:avLst/>
              <a:gdLst/>
              <a:ahLst/>
              <a:cxnLst/>
              <a:rect l="0" t="0" r="0" b="0"/>
              <a:pathLst>
                <a:path w="82268" h="219381">
                  <a:moveTo>
                    <a:pt x="0" y="0"/>
                  </a:moveTo>
                  <a:lnTo>
                    <a:pt x="19085" y="57253"/>
                  </a:lnTo>
                  <a:lnTo>
                    <a:pt x="32231" y="103971"/>
                  </a:lnTo>
                  <a:lnTo>
                    <a:pt x="45775" y="156408"/>
                  </a:lnTo>
                  <a:lnTo>
                    <a:pt x="82267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127989" y="3139865"/>
              <a:ext cx="95980" cy="603294"/>
            </a:xfrm>
            <a:custGeom>
              <a:avLst/>
              <a:gdLst/>
              <a:ahLst/>
              <a:cxnLst/>
              <a:rect l="0" t="0" r="0" b="0"/>
              <a:pathLst>
                <a:path w="95980" h="603294">
                  <a:moveTo>
                    <a:pt x="95979" y="0"/>
                  </a:moveTo>
                  <a:lnTo>
                    <a:pt x="85032" y="46833"/>
                  </a:lnTo>
                  <a:lnTo>
                    <a:pt x="76894" y="90894"/>
                  </a:lnTo>
                  <a:lnTo>
                    <a:pt x="72262" y="140946"/>
                  </a:lnTo>
                  <a:lnTo>
                    <a:pt x="68680" y="189090"/>
                  </a:lnTo>
                  <a:lnTo>
                    <a:pt x="59621" y="243413"/>
                  </a:lnTo>
                  <a:lnTo>
                    <a:pt x="54737" y="300473"/>
                  </a:lnTo>
                  <a:lnTo>
                    <a:pt x="48195" y="348353"/>
                  </a:lnTo>
                  <a:lnTo>
                    <a:pt x="35947" y="404862"/>
                  </a:lnTo>
                  <a:lnTo>
                    <a:pt x="22670" y="465109"/>
                  </a:lnTo>
                  <a:lnTo>
                    <a:pt x="9087" y="516646"/>
                  </a:lnTo>
                  <a:lnTo>
                    <a:pt x="1795" y="579858"/>
                  </a:lnTo>
                  <a:lnTo>
                    <a:pt x="0" y="603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333657" y="3263266"/>
              <a:ext cx="109691" cy="7280"/>
            </a:xfrm>
            <a:custGeom>
              <a:avLst/>
              <a:gdLst/>
              <a:ahLst/>
              <a:cxnLst/>
              <a:rect l="0" t="0" r="0" b="0"/>
              <a:pathLst>
                <a:path w="109691" h="7280">
                  <a:moveTo>
                    <a:pt x="0" y="0"/>
                  </a:moveTo>
                  <a:lnTo>
                    <a:pt x="21837" y="7279"/>
                  </a:lnTo>
                  <a:lnTo>
                    <a:pt x="44745" y="6790"/>
                  </a:lnTo>
                  <a:lnTo>
                    <a:pt x="79275" y="2012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533677" y="3138688"/>
              <a:ext cx="238740" cy="205755"/>
            </a:xfrm>
            <a:custGeom>
              <a:avLst/>
              <a:gdLst/>
              <a:ahLst/>
              <a:cxnLst/>
              <a:rect l="0" t="0" r="0" b="0"/>
              <a:pathLst>
                <a:path w="238740" h="205755">
                  <a:moveTo>
                    <a:pt x="156471" y="14888"/>
                  </a:moveTo>
                  <a:lnTo>
                    <a:pt x="134635" y="7610"/>
                  </a:lnTo>
                  <a:lnTo>
                    <a:pt x="111726" y="12161"/>
                  </a:lnTo>
                  <a:lnTo>
                    <a:pt x="99219" y="17641"/>
                  </a:lnTo>
                  <a:lnTo>
                    <a:pt x="59780" y="54468"/>
                  </a:lnTo>
                  <a:lnTo>
                    <a:pt x="19148" y="111253"/>
                  </a:lnTo>
                  <a:lnTo>
                    <a:pt x="0" y="169042"/>
                  </a:lnTo>
                  <a:lnTo>
                    <a:pt x="3406" y="183166"/>
                  </a:lnTo>
                  <a:lnTo>
                    <a:pt x="11771" y="194106"/>
                  </a:lnTo>
                  <a:lnTo>
                    <a:pt x="23441" y="202923"/>
                  </a:lnTo>
                  <a:lnTo>
                    <a:pt x="35792" y="205754"/>
                  </a:lnTo>
                  <a:lnTo>
                    <a:pt x="61702" y="200774"/>
                  </a:lnTo>
                  <a:lnTo>
                    <a:pt x="84391" y="184342"/>
                  </a:lnTo>
                  <a:lnTo>
                    <a:pt x="123782" y="136552"/>
                  </a:lnTo>
                  <a:lnTo>
                    <a:pt x="149958" y="73678"/>
                  </a:lnTo>
                  <a:lnTo>
                    <a:pt x="169799" y="15668"/>
                  </a:lnTo>
                  <a:lnTo>
                    <a:pt x="174497" y="1697"/>
                  </a:lnTo>
                  <a:lnTo>
                    <a:pt x="177629" y="0"/>
                  </a:lnTo>
                  <a:lnTo>
                    <a:pt x="186719" y="52009"/>
                  </a:lnTo>
                  <a:lnTo>
                    <a:pt x="198442" y="109678"/>
                  </a:lnTo>
                  <a:lnTo>
                    <a:pt x="208642" y="143855"/>
                  </a:lnTo>
                  <a:lnTo>
                    <a:pt x="238739" y="193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827261" y="3139865"/>
              <a:ext cx="82268" cy="205669"/>
            </a:xfrm>
            <a:custGeom>
              <a:avLst/>
              <a:gdLst/>
              <a:ahLst/>
              <a:cxnLst/>
              <a:rect l="0" t="0" r="0" b="0"/>
              <a:pathLst>
                <a:path w="82268" h="205669">
                  <a:moveTo>
                    <a:pt x="0" y="0"/>
                  </a:moveTo>
                  <a:lnTo>
                    <a:pt x="19084" y="57252"/>
                  </a:lnTo>
                  <a:lnTo>
                    <a:pt x="36721" y="110165"/>
                  </a:lnTo>
                  <a:lnTo>
                    <a:pt x="58938" y="164629"/>
                  </a:lnTo>
                  <a:lnTo>
                    <a:pt x="82267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799838" y="3112443"/>
              <a:ext cx="109691" cy="260513"/>
            </a:xfrm>
            <a:custGeom>
              <a:avLst/>
              <a:gdLst/>
              <a:ahLst/>
              <a:cxnLst/>
              <a:rect l="0" t="0" r="0" b="0"/>
              <a:pathLst>
                <a:path w="109691" h="260513">
                  <a:moveTo>
                    <a:pt x="109690" y="0"/>
                  </a:moveTo>
                  <a:lnTo>
                    <a:pt x="94775" y="59659"/>
                  </a:lnTo>
                  <a:lnTo>
                    <a:pt x="77848" y="111116"/>
                  </a:lnTo>
                  <a:lnTo>
                    <a:pt x="53536" y="160894"/>
                  </a:lnTo>
                  <a:lnTo>
                    <a:pt x="25302" y="218659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964373" y="3153576"/>
              <a:ext cx="27423" cy="191958"/>
            </a:xfrm>
            <a:custGeom>
              <a:avLst/>
              <a:gdLst/>
              <a:ahLst/>
              <a:cxnLst/>
              <a:rect l="0" t="0" r="0" b="0"/>
              <a:pathLst>
                <a:path w="27423" h="191958">
                  <a:moveTo>
                    <a:pt x="27422" y="0"/>
                  </a:moveTo>
                  <a:lnTo>
                    <a:pt x="25899" y="51685"/>
                  </a:lnTo>
                  <a:lnTo>
                    <a:pt x="12507" y="113128"/>
                  </a:lnTo>
                  <a:lnTo>
                    <a:pt x="3706" y="157428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978084" y="298904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128907" y="3085020"/>
              <a:ext cx="27423" cy="27424"/>
            </a:xfrm>
            <a:custGeom>
              <a:avLst/>
              <a:gdLst/>
              <a:ahLst/>
              <a:cxnLst/>
              <a:rect l="0" t="0" r="0" b="0"/>
              <a:pathLst>
                <a:path w="27423" h="27424">
                  <a:moveTo>
                    <a:pt x="27422" y="0"/>
                  </a:moveTo>
                  <a:lnTo>
                    <a:pt x="0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087773" y="3153576"/>
              <a:ext cx="96571" cy="164536"/>
            </a:xfrm>
            <a:custGeom>
              <a:avLst/>
              <a:gdLst/>
              <a:ahLst/>
              <a:cxnLst/>
              <a:rect l="0" t="0" r="0" b="0"/>
              <a:pathLst>
                <a:path w="96571" h="164536">
                  <a:moveTo>
                    <a:pt x="13712" y="0"/>
                  </a:moveTo>
                  <a:lnTo>
                    <a:pt x="37128" y="20370"/>
                  </a:lnTo>
                  <a:lnTo>
                    <a:pt x="89978" y="52656"/>
                  </a:lnTo>
                  <a:lnTo>
                    <a:pt x="95025" y="62527"/>
                  </a:lnTo>
                  <a:lnTo>
                    <a:pt x="96570" y="85682"/>
                  </a:lnTo>
                  <a:lnTo>
                    <a:pt x="90279" y="96731"/>
                  </a:lnTo>
                  <a:lnTo>
                    <a:pt x="34252" y="145751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Freeform 146"/>
          <p:cNvSpPr/>
          <p:nvPr/>
        </p:nvSpPr>
        <p:spPr>
          <a:xfrm>
            <a:off x="7132144" y="2329832"/>
            <a:ext cx="76823" cy="46429"/>
          </a:xfrm>
          <a:custGeom>
            <a:avLst/>
            <a:gdLst/>
            <a:ahLst/>
            <a:cxnLst/>
            <a:rect l="0" t="0" r="0" b="0"/>
            <a:pathLst>
              <a:path w="76823" h="46429">
                <a:moveTo>
                  <a:pt x="52525" y="28495"/>
                </a:moveTo>
                <a:lnTo>
                  <a:pt x="59805" y="6658"/>
                </a:lnTo>
                <a:lnTo>
                  <a:pt x="57378" y="1749"/>
                </a:lnTo>
                <a:lnTo>
                  <a:pt x="51190" y="0"/>
                </a:lnTo>
                <a:lnTo>
                  <a:pt x="42494" y="358"/>
                </a:lnTo>
                <a:lnTo>
                  <a:pt x="35174" y="5166"/>
                </a:lnTo>
                <a:lnTo>
                  <a:pt x="22977" y="22697"/>
                </a:lnTo>
                <a:lnTo>
                  <a:pt x="23686" y="27676"/>
                </a:lnTo>
                <a:lnTo>
                  <a:pt x="28729" y="29473"/>
                </a:lnTo>
                <a:lnTo>
                  <a:pt x="36661" y="29147"/>
                </a:lnTo>
                <a:lnTo>
                  <a:pt x="37379" y="27406"/>
                </a:lnTo>
                <a:lnTo>
                  <a:pt x="25989" y="21409"/>
                </a:lnTo>
                <a:lnTo>
                  <a:pt x="18076" y="22247"/>
                </a:lnTo>
                <a:lnTo>
                  <a:pt x="1159" y="31304"/>
                </a:lnTo>
                <a:lnTo>
                  <a:pt x="0" y="36462"/>
                </a:lnTo>
                <a:lnTo>
                  <a:pt x="3797" y="41423"/>
                </a:lnTo>
                <a:lnTo>
                  <a:pt x="10899" y="46255"/>
                </a:lnTo>
                <a:lnTo>
                  <a:pt x="20204" y="46428"/>
                </a:lnTo>
                <a:lnTo>
                  <a:pt x="42730" y="38497"/>
                </a:lnTo>
                <a:lnTo>
                  <a:pt x="47519" y="32116"/>
                </a:lnTo>
                <a:lnTo>
                  <a:pt x="47664" y="24815"/>
                </a:lnTo>
                <a:lnTo>
                  <a:pt x="44271" y="16195"/>
                </a:lnTo>
                <a:lnTo>
                  <a:pt x="47842" y="27599"/>
                </a:lnTo>
                <a:lnTo>
                  <a:pt x="53973" y="30944"/>
                </a:lnTo>
                <a:lnTo>
                  <a:pt x="72974" y="30599"/>
                </a:lnTo>
                <a:lnTo>
                  <a:pt x="76822" y="26851"/>
                </a:lnTo>
                <a:lnTo>
                  <a:pt x="76341" y="21305"/>
                </a:lnTo>
                <a:lnTo>
                  <a:pt x="72973" y="14561"/>
                </a:lnTo>
                <a:lnTo>
                  <a:pt x="69204" y="11588"/>
                </a:lnTo>
                <a:lnTo>
                  <a:pt x="65169" y="11130"/>
                </a:lnTo>
                <a:lnTo>
                  <a:pt x="52525" y="147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6855601" y="1453387"/>
            <a:ext cx="68070" cy="54846"/>
          </a:xfrm>
          <a:custGeom>
            <a:avLst/>
            <a:gdLst/>
            <a:ahLst/>
            <a:cxnLst/>
            <a:rect l="0" t="0" r="0" b="0"/>
            <a:pathLst>
              <a:path w="68070" h="54846">
                <a:moveTo>
                  <a:pt x="54845" y="0"/>
                </a:moveTo>
                <a:lnTo>
                  <a:pt x="40287" y="14558"/>
                </a:lnTo>
                <a:lnTo>
                  <a:pt x="39046" y="21893"/>
                </a:lnTo>
                <a:lnTo>
                  <a:pt x="41265" y="29830"/>
                </a:lnTo>
                <a:lnTo>
                  <a:pt x="45792" y="38168"/>
                </a:lnTo>
                <a:lnTo>
                  <a:pt x="47285" y="39157"/>
                </a:lnTo>
                <a:lnTo>
                  <a:pt x="44883" y="28068"/>
                </a:lnTo>
                <a:lnTo>
                  <a:pt x="45156" y="27853"/>
                </a:lnTo>
                <a:lnTo>
                  <a:pt x="49522" y="39802"/>
                </a:lnTo>
                <a:lnTo>
                  <a:pt x="54344" y="41769"/>
                </a:lnTo>
                <a:lnTo>
                  <a:pt x="60605" y="40034"/>
                </a:lnTo>
                <a:lnTo>
                  <a:pt x="67825" y="35830"/>
                </a:lnTo>
                <a:lnTo>
                  <a:pt x="68069" y="31504"/>
                </a:lnTo>
                <a:lnTo>
                  <a:pt x="63661" y="27097"/>
                </a:lnTo>
                <a:lnTo>
                  <a:pt x="56152" y="22635"/>
                </a:lnTo>
                <a:lnTo>
                  <a:pt x="52669" y="24231"/>
                </a:lnTo>
                <a:lnTo>
                  <a:pt x="51870" y="29865"/>
                </a:lnTo>
                <a:lnTo>
                  <a:pt x="52862" y="38192"/>
                </a:lnTo>
                <a:lnTo>
                  <a:pt x="55046" y="39173"/>
                </a:lnTo>
                <a:lnTo>
                  <a:pt x="61536" y="28075"/>
                </a:lnTo>
                <a:lnTo>
                  <a:pt x="59305" y="24810"/>
                </a:lnTo>
                <a:lnTo>
                  <a:pt x="53248" y="24158"/>
                </a:lnTo>
                <a:lnTo>
                  <a:pt x="44639" y="25246"/>
                </a:lnTo>
                <a:lnTo>
                  <a:pt x="41947" y="29018"/>
                </a:lnTo>
                <a:lnTo>
                  <a:pt x="43200" y="34580"/>
                </a:lnTo>
                <a:lnTo>
                  <a:pt x="47081" y="41335"/>
                </a:lnTo>
                <a:lnTo>
                  <a:pt x="48145" y="41268"/>
                </a:lnTo>
                <a:lnTo>
                  <a:pt x="45265" y="29006"/>
                </a:lnTo>
                <a:lnTo>
                  <a:pt x="40841" y="26955"/>
                </a:lnTo>
                <a:lnTo>
                  <a:pt x="34844" y="28634"/>
                </a:lnTo>
                <a:lnTo>
                  <a:pt x="0" y="548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6841936" y="754116"/>
            <a:ext cx="1357364" cy="1868871"/>
          </a:xfrm>
          <a:custGeom>
            <a:avLst/>
            <a:gdLst/>
            <a:ahLst/>
            <a:cxnLst/>
            <a:rect l="0" t="0" r="0" b="0"/>
            <a:pathLst>
              <a:path w="1357364" h="1868871">
                <a:moveTo>
                  <a:pt x="1357363" y="150823"/>
                </a:moveTo>
                <a:lnTo>
                  <a:pt x="1342448" y="199631"/>
                </a:lnTo>
                <a:lnTo>
                  <a:pt x="1333646" y="249075"/>
                </a:lnTo>
                <a:lnTo>
                  <a:pt x="1331038" y="302320"/>
                </a:lnTo>
                <a:lnTo>
                  <a:pt x="1326203" y="352628"/>
                </a:lnTo>
                <a:lnTo>
                  <a:pt x="1319184" y="400543"/>
                </a:lnTo>
                <a:lnTo>
                  <a:pt x="1313042" y="449272"/>
                </a:lnTo>
                <a:lnTo>
                  <a:pt x="1297318" y="506683"/>
                </a:lnTo>
                <a:lnTo>
                  <a:pt x="1279541" y="562035"/>
                </a:lnTo>
                <a:lnTo>
                  <a:pt x="1261359" y="621042"/>
                </a:lnTo>
                <a:lnTo>
                  <a:pt x="1251728" y="673045"/>
                </a:lnTo>
                <a:lnTo>
                  <a:pt x="1244811" y="722986"/>
                </a:lnTo>
                <a:lnTo>
                  <a:pt x="1228826" y="780806"/>
                </a:lnTo>
                <a:lnTo>
                  <a:pt x="1215512" y="829734"/>
                </a:lnTo>
                <a:lnTo>
                  <a:pt x="1209198" y="882826"/>
                </a:lnTo>
                <a:lnTo>
                  <a:pt x="1196118" y="944413"/>
                </a:lnTo>
                <a:lnTo>
                  <a:pt x="1178864" y="1000590"/>
                </a:lnTo>
                <a:lnTo>
                  <a:pt x="1160786" y="1062977"/>
                </a:lnTo>
                <a:lnTo>
                  <a:pt x="1154388" y="1115961"/>
                </a:lnTo>
                <a:lnTo>
                  <a:pt x="1141280" y="1177513"/>
                </a:lnTo>
                <a:lnTo>
                  <a:pt x="1124020" y="1233682"/>
                </a:lnTo>
                <a:lnTo>
                  <a:pt x="1105941" y="1288789"/>
                </a:lnTo>
                <a:lnTo>
                  <a:pt x="1086175" y="1343685"/>
                </a:lnTo>
                <a:lnTo>
                  <a:pt x="1058572" y="1398540"/>
                </a:lnTo>
                <a:lnTo>
                  <a:pt x="1037999" y="1453387"/>
                </a:lnTo>
                <a:lnTo>
                  <a:pt x="999742" y="1511091"/>
                </a:lnTo>
                <a:lnTo>
                  <a:pt x="971364" y="1563642"/>
                </a:lnTo>
                <a:lnTo>
                  <a:pt x="931438" y="1616793"/>
                </a:lnTo>
                <a:lnTo>
                  <a:pt x="877393" y="1672667"/>
                </a:lnTo>
                <a:lnTo>
                  <a:pt x="822619" y="1727603"/>
                </a:lnTo>
                <a:lnTo>
                  <a:pt x="767780" y="1782456"/>
                </a:lnTo>
                <a:lnTo>
                  <a:pt x="747976" y="1799214"/>
                </a:lnTo>
                <a:lnTo>
                  <a:pt x="691989" y="1834636"/>
                </a:lnTo>
                <a:lnTo>
                  <a:pt x="629716" y="1863771"/>
                </a:lnTo>
                <a:lnTo>
                  <a:pt x="616323" y="1868659"/>
                </a:lnTo>
                <a:lnTo>
                  <a:pt x="604347" y="1868870"/>
                </a:lnTo>
                <a:lnTo>
                  <a:pt x="546439" y="1846687"/>
                </a:lnTo>
                <a:lnTo>
                  <a:pt x="524169" y="1829285"/>
                </a:lnTo>
                <a:lnTo>
                  <a:pt x="477219" y="1777112"/>
                </a:lnTo>
                <a:lnTo>
                  <a:pt x="441432" y="1720475"/>
                </a:lnTo>
                <a:lnTo>
                  <a:pt x="408187" y="1662178"/>
                </a:lnTo>
                <a:lnTo>
                  <a:pt x="387010" y="1628496"/>
                </a:lnTo>
                <a:lnTo>
                  <a:pt x="367025" y="1593632"/>
                </a:lnTo>
                <a:lnTo>
                  <a:pt x="345869" y="1559943"/>
                </a:lnTo>
                <a:lnTo>
                  <a:pt x="317793" y="1507613"/>
                </a:lnTo>
                <a:lnTo>
                  <a:pt x="293852" y="1453265"/>
                </a:lnTo>
                <a:lnTo>
                  <a:pt x="270390" y="1398518"/>
                </a:lnTo>
                <a:lnTo>
                  <a:pt x="244145" y="1343693"/>
                </a:lnTo>
                <a:lnTo>
                  <a:pt x="229055" y="1295284"/>
                </a:lnTo>
                <a:lnTo>
                  <a:pt x="214935" y="1235067"/>
                </a:lnTo>
                <a:lnTo>
                  <a:pt x="201102" y="1183540"/>
                </a:lnTo>
                <a:lnTo>
                  <a:pt x="187355" y="1132048"/>
                </a:lnTo>
                <a:lnTo>
                  <a:pt x="169062" y="1069477"/>
                </a:lnTo>
                <a:lnTo>
                  <a:pt x="156872" y="1016323"/>
                </a:lnTo>
                <a:lnTo>
                  <a:pt x="151059" y="956054"/>
                </a:lnTo>
                <a:lnTo>
                  <a:pt x="138842" y="906373"/>
                </a:lnTo>
                <a:lnTo>
                  <a:pt x="119648" y="853736"/>
                </a:lnTo>
                <a:lnTo>
                  <a:pt x="111084" y="799545"/>
                </a:lnTo>
                <a:lnTo>
                  <a:pt x="99575" y="744894"/>
                </a:lnTo>
                <a:lnTo>
                  <a:pt x="86516" y="691630"/>
                </a:lnTo>
                <a:lnTo>
                  <a:pt x="71475" y="644702"/>
                </a:lnTo>
                <a:lnTo>
                  <a:pt x="51445" y="592879"/>
                </a:lnTo>
                <a:lnTo>
                  <a:pt x="42633" y="538930"/>
                </a:lnTo>
                <a:lnTo>
                  <a:pt x="31050" y="482827"/>
                </a:lnTo>
                <a:lnTo>
                  <a:pt x="17969" y="420162"/>
                </a:lnTo>
                <a:lnTo>
                  <a:pt x="5968" y="360799"/>
                </a:lnTo>
                <a:lnTo>
                  <a:pt x="2627" y="317780"/>
                </a:lnTo>
                <a:lnTo>
                  <a:pt x="1141" y="273269"/>
                </a:lnTo>
                <a:lnTo>
                  <a:pt x="481" y="228096"/>
                </a:lnTo>
                <a:lnTo>
                  <a:pt x="188" y="182628"/>
                </a:lnTo>
                <a:lnTo>
                  <a:pt x="57" y="137028"/>
                </a:lnTo>
                <a:lnTo>
                  <a:pt x="0" y="92894"/>
                </a:lnTo>
                <a:lnTo>
                  <a:pt x="1490" y="38358"/>
                </a:lnTo>
                <a:lnTo>
                  <a:pt x="1366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315358" y="1138030"/>
            <a:ext cx="191957" cy="548449"/>
            <a:chOff x="315358" y="1138030"/>
            <a:chExt cx="191957" cy="548449"/>
          </a:xfrm>
        </p:grpSpPr>
        <p:sp>
          <p:nvSpPr>
            <p:cNvPr id="150" name="Freeform 149"/>
            <p:cNvSpPr/>
            <p:nvPr/>
          </p:nvSpPr>
          <p:spPr>
            <a:xfrm>
              <a:off x="315358" y="1138030"/>
              <a:ext cx="54845" cy="548449"/>
            </a:xfrm>
            <a:custGeom>
              <a:avLst/>
              <a:gdLst/>
              <a:ahLst/>
              <a:cxnLst/>
              <a:rect l="0" t="0" r="0" b="0"/>
              <a:pathLst>
                <a:path w="54845" h="548449">
                  <a:moveTo>
                    <a:pt x="0" y="0"/>
                  </a:moveTo>
                  <a:lnTo>
                    <a:pt x="1523" y="53208"/>
                  </a:lnTo>
                  <a:lnTo>
                    <a:pt x="9423" y="107512"/>
                  </a:lnTo>
                  <a:lnTo>
                    <a:pt x="13964" y="168121"/>
                  </a:lnTo>
                  <a:lnTo>
                    <a:pt x="24281" y="219426"/>
                  </a:lnTo>
                  <a:lnTo>
                    <a:pt x="35463" y="281516"/>
                  </a:lnTo>
                  <a:lnTo>
                    <a:pt x="38613" y="325708"/>
                  </a:lnTo>
                  <a:lnTo>
                    <a:pt x="44076" y="370740"/>
                  </a:lnTo>
                  <a:lnTo>
                    <a:pt x="50058" y="416145"/>
                  </a:lnTo>
                  <a:lnTo>
                    <a:pt x="52717" y="461716"/>
                  </a:lnTo>
                  <a:lnTo>
                    <a:pt x="53899" y="499236"/>
                  </a:lnTo>
                  <a:lnTo>
                    <a:pt x="54844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93603" y="1631633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25262" y="2166370"/>
            <a:ext cx="360299" cy="447037"/>
            <a:chOff x="325262" y="2166370"/>
            <a:chExt cx="360299" cy="447037"/>
          </a:xfrm>
        </p:grpSpPr>
        <p:sp>
          <p:nvSpPr>
            <p:cNvPr id="153" name="Freeform 152"/>
            <p:cNvSpPr/>
            <p:nvPr/>
          </p:nvSpPr>
          <p:spPr>
            <a:xfrm>
              <a:off x="325262" y="2166370"/>
              <a:ext cx="272072" cy="447037"/>
            </a:xfrm>
            <a:custGeom>
              <a:avLst/>
              <a:gdLst/>
              <a:ahLst/>
              <a:cxnLst/>
              <a:rect l="0" t="0" r="0" b="0"/>
              <a:pathLst>
                <a:path w="272072" h="447037">
                  <a:moveTo>
                    <a:pt x="168341" y="0"/>
                  </a:moveTo>
                  <a:lnTo>
                    <a:pt x="197456" y="7279"/>
                  </a:lnTo>
                  <a:lnTo>
                    <a:pt x="237399" y="33642"/>
                  </a:lnTo>
                  <a:lnTo>
                    <a:pt x="256417" y="65734"/>
                  </a:lnTo>
                  <a:lnTo>
                    <a:pt x="271627" y="126627"/>
                  </a:lnTo>
                  <a:lnTo>
                    <a:pt x="272071" y="184787"/>
                  </a:lnTo>
                  <a:lnTo>
                    <a:pt x="258572" y="245385"/>
                  </a:lnTo>
                  <a:lnTo>
                    <a:pt x="225890" y="304319"/>
                  </a:lnTo>
                  <a:lnTo>
                    <a:pt x="206213" y="339509"/>
                  </a:lnTo>
                  <a:lnTo>
                    <a:pt x="154344" y="397338"/>
                  </a:lnTo>
                  <a:lnTo>
                    <a:pt x="110731" y="434131"/>
                  </a:lnTo>
                  <a:lnTo>
                    <a:pt x="80783" y="444319"/>
                  </a:lnTo>
                  <a:lnTo>
                    <a:pt x="64265" y="447036"/>
                  </a:lnTo>
                  <a:lnTo>
                    <a:pt x="37787" y="441929"/>
                  </a:lnTo>
                  <a:lnTo>
                    <a:pt x="26460" y="436302"/>
                  </a:lnTo>
                  <a:lnTo>
                    <a:pt x="9812" y="417861"/>
                  </a:lnTo>
                  <a:lnTo>
                    <a:pt x="3240" y="406545"/>
                  </a:lnTo>
                  <a:lnTo>
                    <a:pt x="0" y="381784"/>
                  </a:lnTo>
                  <a:lnTo>
                    <a:pt x="1269" y="368783"/>
                  </a:lnTo>
                  <a:lnTo>
                    <a:pt x="14867" y="346212"/>
                  </a:lnTo>
                  <a:lnTo>
                    <a:pt x="37668" y="327547"/>
                  </a:lnTo>
                  <a:lnTo>
                    <a:pt x="68115" y="314173"/>
                  </a:lnTo>
                  <a:lnTo>
                    <a:pt x="126795" y="312637"/>
                  </a:lnTo>
                  <a:lnTo>
                    <a:pt x="177868" y="329109"/>
                  </a:lnTo>
                  <a:lnTo>
                    <a:pt x="214667" y="360565"/>
                  </a:lnTo>
                  <a:lnTo>
                    <a:pt x="244822" y="413396"/>
                  </a:lnTo>
                  <a:lnTo>
                    <a:pt x="250608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71849" y="2550283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0"/>
                  </a:moveTo>
                  <a:lnTo>
                    <a:pt x="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522861" y="2509150"/>
            <a:ext cx="260514" cy="493604"/>
            <a:chOff x="2522861" y="2509150"/>
            <a:chExt cx="260514" cy="493604"/>
          </a:xfrm>
        </p:grpSpPr>
        <p:sp>
          <p:nvSpPr>
            <p:cNvPr id="156" name="Freeform 155"/>
            <p:cNvSpPr/>
            <p:nvPr/>
          </p:nvSpPr>
          <p:spPr>
            <a:xfrm>
              <a:off x="2522861" y="2509150"/>
              <a:ext cx="214856" cy="485314"/>
            </a:xfrm>
            <a:custGeom>
              <a:avLst/>
              <a:gdLst/>
              <a:ahLst/>
              <a:cxnLst/>
              <a:rect l="0" t="0" r="0" b="0"/>
              <a:pathLst>
                <a:path w="214856" h="485314">
                  <a:moveTo>
                    <a:pt x="95978" y="0"/>
                  </a:moveTo>
                  <a:lnTo>
                    <a:pt x="132372" y="7279"/>
                  </a:lnTo>
                  <a:lnTo>
                    <a:pt x="158365" y="23040"/>
                  </a:lnTo>
                  <a:lnTo>
                    <a:pt x="169562" y="33641"/>
                  </a:lnTo>
                  <a:lnTo>
                    <a:pt x="175504" y="45280"/>
                  </a:lnTo>
                  <a:lnTo>
                    <a:pt x="178043" y="70399"/>
                  </a:lnTo>
                  <a:lnTo>
                    <a:pt x="165968" y="96797"/>
                  </a:lnTo>
                  <a:lnTo>
                    <a:pt x="120975" y="150985"/>
                  </a:lnTo>
                  <a:lnTo>
                    <a:pt x="77218" y="188660"/>
                  </a:lnTo>
                  <a:lnTo>
                    <a:pt x="78901" y="188235"/>
                  </a:lnTo>
                  <a:lnTo>
                    <a:pt x="84593" y="184905"/>
                  </a:lnTo>
                  <a:lnTo>
                    <a:pt x="128999" y="187498"/>
                  </a:lnTo>
                  <a:lnTo>
                    <a:pt x="175842" y="205193"/>
                  </a:lnTo>
                  <a:lnTo>
                    <a:pt x="196475" y="225262"/>
                  </a:lnTo>
                  <a:lnTo>
                    <a:pt x="204109" y="237012"/>
                  </a:lnTo>
                  <a:lnTo>
                    <a:pt x="214855" y="282665"/>
                  </a:lnTo>
                  <a:lnTo>
                    <a:pt x="210760" y="334786"/>
                  </a:lnTo>
                  <a:lnTo>
                    <a:pt x="199806" y="362587"/>
                  </a:lnTo>
                  <a:lnTo>
                    <a:pt x="160668" y="412540"/>
                  </a:lnTo>
                  <a:lnTo>
                    <a:pt x="108926" y="453949"/>
                  </a:lnTo>
                  <a:lnTo>
                    <a:pt x="54694" y="478378"/>
                  </a:lnTo>
                  <a:lnTo>
                    <a:pt x="30402" y="485313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769663" y="3002753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18718" y="3674602"/>
            <a:ext cx="2923172" cy="780187"/>
            <a:chOff x="3918718" y="3674602"/>
            <a:chExt cx="2923172" cy="780187"/>
          </a:xfrm>
        </p:grpSpPr>
        <p:sp>
          <p:nvSpPr>
            <p:cNvPr id="159" name="Freeform 158"/>
            <p:cNvSpPr/>
            <p:nvPr/>
          </p:nvSpPr>
          <p:spPr>
            <a:xfrm>
              <a:off x="3918718" y="3893981"/>
              <a:ext cx="222066" cy="267544"/>
            </a:xfrm>
            <a:custGeom>
              <a:avLst/>
              <a:gdLst/>
              <a:ahLst/>
              <a:cxnLst/>
              <a:rect l="0" t="0" r="0" b="0"/>
              <a:pathLst>
                <a:path w="222066" h="267544">
                  <a:moveTo>
                    <a:pt x="71242" y="0"/>
                  </a:moveTo>
                  <a:lnTo>
                    <a:pt x="69718" y="51685"/>
                  </a:lnTo>
                  <a:lnTo>
                    <a:pt x="56327" y="113128"/>
                  </a:lnTo>
                  <a:lnTo>
                    <a:pt x="39011" y="176217"/>
                  </a:lnTo>
                  <a:lnTo>
                    <a:pt x="11498" y="232690"/>
                  </a:lnTo>
                  <a:lnTo>
                    <a:pt x="0" y="260335"/>
                  </a:lnTo>
                  <a:lnTo>
                    <a:pt x="895" y="266488"/>
                  </a:lnTo>
                  <a:lnTo>
                    <a:pt x="6063" y="267543"/>
                  </a:lnTo>
                  <a:lnTo>
                    <a:pt x="54474" y="254623"/>
                  </a:lnTo>
                  <a:lnTo>
                    <a:pt x="105037" y="249119"/>
                  </a:lnTo>
                  <a:lnTo>
                    <a:pt x="158613" y="247489"/>
                  </a:lnTo>
                  <a:lnTo>
                    <a:pt x="222065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058515" y="3893981"/>
              <a:ext cx="95980" cy="521027"/>
            </a:xfrm>
            <a:custGeom>
              <a:avLst/>
              <a:gdLst/>
              <a:ahLst/>
              <a:cxnLst/>
              <a:rect l="0" t="0" r="0" b="0"/>
              <a:pathLst>
                <a:path w="95980" h="521027">
                  <a:moveTo>
                    <a:pt x="95979" y="0"/>
                  </a:moveTo>
                  <a:lnTo>
                    <a:pt x="95979" y="43673"/>
                  </a:lnTo>
                  <a:lnTo>
                    <a:pt x="91917" y="85427"/>
                  </a:lnTo>
                  <a:lnTo>
                    <a:pt x="81064" y="143635"/>
                  </a:lnTo>
                  <a:lnTo>
                    <a:pt x="68200" y="202015"/>
                  </a:lnTo>
                  <a:lnTo>
                    <a:pt x="54740" y="265016"/>
                  </a:lnTo>
                  <a:lnTo>
                    <a:pt x="41103" y="324817"/>
                  </a:lnTo>
                  <a:lnTo>
                    <a:pt x="27414" y="388240"/>
                  </a:lnTo>
                  <a:lnTo>
                    <a:pt x="17771" y="444103"/>
                  </a:lnTo>
                  <a:lnTo>
                    <a:pt x="10852" y="492648"/>
                  </a:lnTo>
                  <a:lnTo>
                    <a:pt x="0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4181916" y="4291606"/>
              <a:ext cx="13713" cy="13712"/>
            </a:xfrm>
            <a:custGeom>
              <a:avLst/>
              <a:gdLst/>
              <a:ahLst/>
              <a:cxnLst/>
              <a:rect l="0" t="0" r="0" b="0"/>
              <a:pathLst>
                <a:path w="13713" h="13712">
                  <a:moveTo>
                    <a:pt x="13712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4305317" y="3955259"/>
              <a:ext cx="157668" cy="418615"/>
            </a:xfrm>
            <a:custGeom>
              <a:avLst/>
              <a:gdLst/>
              <a:ahLst/>
              <a:cxnLst/>
              <a:rect l="0" t="0" r="0" b="0"/>
              <a:pathLst>
                <a:path w="157668" h="418615">
                  <a:moveTo>
                    <a:pt x="137112" y="7278"/>
                  </a:moveTo>
                  <a:lnTo>
                    <a:pt x="115276" y="0"/>
                  </a:lnTo>
                  <a:lnTo>
                    <a:pt x="105797" y="2426"/>
                  </a:lnTo>
                  <a:lnTo>
                    <a:pt x="52226" y="44105"/>
                  </a:lnTo>
                  <a:lnTo>
                    <a:pt x="20214" y="71342"/>
                  </a:lnTo>
                  <a:lnTo>
                    <a:pt x="18047" y="80457"/>
                  </a:lnTo>
                  <a:lnTo>
                    <a:pt x="21172" y="89580"/>
                  </a:lnTo>
                  <a:lnTo>
                    <a:pt x="27826" y="98709"/>
                  </a:lnTo>
                  <a:lnTo>
                    <a:pt x="47407" y="112916"/>
                  </a:lnTo>
                  <a:lnTo>
                    <a:pt x="110516" y="142333"/>
                  </a:lnTo>
                  <a:lnTo>
                    <a:pt x="137480" y="163281"/>
                  </a:lnTo>
                  <a:lnTo>
                    <a:pt x="152510" y="191888"/>
                  </a:lnTo>
                  <a:lnTo>
                    <a:pt x="157667" y="224916"/>
                  </a:lnTo>
                  <a:lnTo>
                    <a:pt x="150481" y="277770"/>
                  </a:lnTo>
                  <a:lnTo>
                    <a:pt x="129732" y="328978"/>
                  </a:lnTo>
                  <a:lnTo>
                    <a:pt x="102763" y="364803"/>
                  </a:lnTo>
                  <a:lnTo>
                    <a:pt x="66504" y="393191"/>
                  </a:lnTo>
                  <a:lnTo>
                    <a:pt x="21431" y="413141"/>
                  </a:lnTo>
                  <a:lnTo>
                    <a:pt x="0" y="4186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4497274" y="3962537"/>
              <a:ext cx="68557" cy="425049"/>
            </a:xfrm>
            <a:custGeom>
              <a:avLst/>
              <a:gdLst/>
              <a:ahLst/>
              <a:cxnLst/>
              <a:rect l="0" t="0" r="0" b="0"/>
              <a:pathLst>
                <a:path w="68557" h="425049">
                  <a:moveTo>
                    <a:pt x="68556" y="0"/>
                  </a:moveTo>
                  <a:lnTo>
                    <a:pt x="59133" y="56256"/>
                  </a:lnTo>
                  <a:lnTo>
                    <a:pt x="56751" y="102700"/>
                  </a:lnTo>
                  <a:lnTo>
                    <a:pt x="48131" y="165680"/>
                  </a:lnTo>
                  <a:lnTo>
                    <a:pt x="40181" y="212271"/>
                  </a:lnTo>
                  <a:lnTo>
                    <a:pt x="31569" y="258877"/>
                  </a:lnTo>
                  <a:lnTo>
                    <a:pt x="18156" y="313857"/>
                  </a:lnTo>
                  <a:lnTo>
                    <a:pt x="6057" y="372467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528996" y="3976248"/>
              <a:ext cx="146525" cy="356493"/>
            </a:xfrm>
            <a:custGeom>
              <a:avLst/>
              <a:gdLst/>
              <a:ahLst/>
              <a:cxnLst/>
              <a:rect l="0" t="0" r="0" b="0"/>
              <a:pathLst>
                <a:path w="146525" h="356493">
                  <a:moveTo>
                    <a:pt x="146524" y="0"/>
                  </a:moveTo>
                  <a:lnTo>
                    <a:pt x="127546" y="48807"/>
                  </a:lnTo>
                  <a:lnTo>
                    <a:pt x="95209" y="101219"/>
                  </a:lnTo>
                  <a:lnTo>
                    <a:pt x="46346" y="154373"/>
                  </a:lnTo>
                  <a:lnTo>
                    <a:pt x="2150" y="199091"/>
                  </a:lnTo>
                  <a:lnTo>
                    <a:pt x="0" y="204330"/>
                  </a:lnTo>
                  <a:lnTo>
                    <a:pt x="3137" y="206299"/>
                  </a:lnTo>
                  <a:lnTo>
                    <a:pt x="29389" y="201793"/>
                  </a:lnTo>
                  <a:lnTo>
                    <a:pt x="41011" y="198514"/>
                  </a:lnTo>
                  <a:lnTo>
                    <a:pt x="66113" y="202997"/>
                  </a:lnTo>
                  <a:lnTo>
                    <a:pt x="90981" y="216669"/>
                  </a:lnTo>
                  <a:lnTo>
                    <a:pt x="112189" y="237980"/>
                  </a:lnTo>
                  <a:lnTo>
                    <a:pt x="123646" y="270811"/>
                  </a:lnTo>
                  <a:lnTo>
                    <a:pt x="130097" y="319933"/>
                  </a:lnTo>
                  <a:lnTo>
                    <a:pt x="132812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708291" y="4140558"/>
              <a:ext cx="104342" cy="164760"/>
            </a:xfrm>
            <a:custGeom>
              <a:avLst/>
              <a:gdLst/>
              <a:ahLst/>
              <a:cxnLst/>
              <a:rect l="0" t="0" r="0" b="0"/>
              <a:pathLst>
                <a:path w="104342" h="164760">
                  <a:moveTo>
                    <a:pt x="35785" y="41358"/>
                  </a:moveTo>
                  <a:lnTo>
                    <a:pt x="57621" y="34080"/>
                  </a:lnTo>
                  <a:lnTo>
                    <a:pt x="72404" y="18318"/>
                  </a:lnTo>
                  <a:lnTo>
                    <a:pt x="78479" y="7717"/>
                  </a:lnTo>
                  <a:lnTo>
                    <a:pt x="77959" y="2172"/>
                  </a:lnTo>
                  <a:lnTo>
                    <a:pt x="73042" y="0"/>
                  </a:lnTo>
                  <a:lnTo>
                    <a:pt x="65193" y="75"/>
                  </a:lnTo>
                  <a:lnTo>
                    <a:pt x="48347" y="8283"/>
                  </a:lnTo>
                  <a:lnTo>
                    <a:pt x="12706" y="38380"/>
                  </a:lnTo>
                  <a:lnTo>
                    <a:pt x="2675" y="63902"/>
                  </a:lnTo>
                  <a:lnTo>
                    <a:pt x="0" y="79240"/>
                  </a:lnTo>
                  <a:lnTo>
                    <a:pt x="5153" y="104406"/>
                  </a:lnTo>
                  <a:lnTo>
                    <a:pt x="19124" y="125748"/>
                  </a:lnTo>
                  <a:lnTo>
                    <a:pt x="40568" y="145390"/>
                  </a:lnTo>
                  <a:lnTo>
                    <a:pt x="65333" y="156151"/>
                  </a:lnTo>
                  <a:lnTo>
                    <a:pt x="104341" y="164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894899" y="3866559"/>
              <a:ext cx="82268" cy="411337"/>
            </a:xfrm>
            <a:custGeom>
              <a:avLst/>
              <a:gdLst/>
              <a:ahLst/>
              <a:cxnLst/>
              <a:rect l="0" t="0" r="0" b="0"/>
              <a:pathLst>
                <a:path w="82268" h="411337">
                  <a:moveTo>
                    <a:pt x="82267" y="0"/>
                  </a:moveTo>
                  <a:lnTo>
                    <a:pt x="61898" y="45309"/>
                  </a:lnTo>
                  <a:lnTo>
                    <a:pt x="46440" y="106018"/>
                  </a:lnTo>
                  <a:lnTo>
                    <a:pt x="36890" y="155285"/>
                  </a:lnTo>
                  <a:lnTo>
                    <a:pt x="27568" y="203588"/>
                  </a:lnTo>
                  <a:lnTo>
                    <a:pt x="19869" y="250447"/>
                  </a:lnTo>
                  <a:lnTo>
                    <a:pt x="16448" y="296665"/>
                  </a:lnTo>
                  <a:lnTo>
                    <a:pt x="7243" y="358231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826343" y="4085938"/>
              <a:ext cx="205669" cy="109691"/>
            </a:xfrm>
            <a:custGeom>
              <a:avLst/>
              <a:gdLst/>
              <a:ahLst/>
              <a:cxnLst/>
              <a:rect l="0" t="0" r="0" b="0"/>
              <a:pathLst>
                <a:path w="205669" h="109691">
                  <a:moveTo>
                    <a:pt x="0" y="109690"/>
                  </a:moveTo>
                  <a:lnTo>
                    <a:pt x="57252" y="59716"/>
                  </a:lnTo>
                  <a:lnTo>
                    <a:pt x="103970" y="32082"/>
                  </a:lnTo>
                  <a:lnTo>
                    <a:pt x="156407" y="11876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028927" y="4168205"/>
              <a:ext cx="140197" cy="150278"/>
            </a:xfrm>
            <a:custGeom>
              <a:avLst/>
              <a:gdLst/>
              <a:ahLst/>
              <a:cxnLst/>
              <a:rect l="0" t="0" r="0" b="0"/>
              <a:pathLst>
                <a:path w="140197" h="150278">
                  <a:moveTo>
                    <a:pt x="30506" y="0"/>
                  </a:moveTo>
                  <a:lnTo>
                    <a:pt x="11529" y="48807"/>
                  </a:lnTo>
                  <a:lnTo>
                    <a:pt x="4143" y="64531"/>
                  </a:lnTo>
                  <a:lnTo>
                    <a:pt x="0" y="98252"/>
                  </a:lnTo>
                  <a:lnTo>
                    <a:pt x="1028" y="115776"/>
                  </a:lnTo>
                  <a:lnTo>
                    <a:pt x="6284" y="128982"/>
                  </a:lnTo>
                  <a:lnTo>
                    <a:pt x="24311" y="147718"/>
                  </a:lnTo>
                  <a:lnTo>
                    <a:pt x="35517" y="150277"/>
                  </a:lnTo>
                  <a:lnTo>
                    <a:pt x="60156" y="144995"/>
                  </a:lnTo>
                  <a:lnTo>
                    <a:pt x="92443" y="124890"/>
                  </a:lnTo>
                  <a:lnTo>
                    <a:pt x="140196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37931" y="3926990"/>
              <a:ext cx="136861" cy="328757"/>
            </a:xfrm>
            <a:custGeom>
              <a:avLst/>
              <a:gdLst/>
              <a:ahLst/>
              <a:cxnLst/>
              <a:rect l="0" t="0" r="0" b="0"/>
              <a:pathLst>
                <a:path w="136861" h="328757">
                  <a:moveTo>
                    <a:pt x="27170" y="21836"/>
                  </a:moveTo>
                  <a:lnTo>
                    <a:pt x="19892" y="0"/>
                  </a:lnTo>
                  <a:lnTo>
                    <a:pt x="17748" y="1185"/>
                  </a:lnTo>
                  <a:lnTo>
                    <a:pt x="14307" y="53755"/>
                  </a:lnTo>
                  <a:lnTo>
                    <a:pt x="13710" y="113561"/>
                  </a:lnTo>
                  <a:lnTo>
                    <a:pt x="9471" y="176985"/>
                  </a:lnTo>
                  <a:lnTo>
                    <a:pt x="2629" y="232848"/>
                  </a:lnTo>
                  <a:lnTo>
                    <a:pt x="1028" y="275583"/>
                  </a:lnTo>
                  <a:lnTo>
                    <a:pt x="127" y="328756"/>
                  </a:lnTo>
                  <a:lnTo>
                    <a:pt x="0" y="328522"/>
                  </a:lnTo>
                  <a:lnTo>
                    <a:pt x="7076" y="277081"/>
                  </a:lnTo>
                  <a:lnTo>
                    <a:pt x="22810" y="244968"/>
                  </a:lnTo>
                  <a:lnTo>
                    <a:pt x="33405" y="230006"/>
                  </a:lnTo>
                  <a:lnTo>
                    <a:pt x="45038" y="221554"/>
                  </a:lnTo>
                  <a:lnTo>
                    <a:pt x="57364" y="217444"/>
                  </a:lnTo>
                  <a:lnTo>
                    <a:pt x="70151" y="216227"/>
                  </a:lnTo>
                  <a:lnTo>
                    <a:pt x="81723" y="221509"/>
                  </a:lnTo>
                  <a:lnTo>
                    <a:pt x="102706" y="243629"/>
                  </a:lnTo>
                  <a:lnTo>
                    <a:pt x="131309" y="297901"/>
                  </a:lnTo>
                  <a:lnTo>
                    <a:pt x="136860" y="3097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471887" y="4010607"/>
              <a:ext cx="177768" cy="444182"/>
            </a:xfrm>
            <a:custGeom>
              <a:avLst/>
              <a:gdLst/>
              <a:ahLst/>
              <a:cxnLst/>
              <a:rect l="0" t="0" r="0" b="0"/>
              <a:pathLst>
                <a:path w="177768" h="444182">
                  <a:moveTo>
                    <a:pt x="12594" y="102754"/>
                  </a:moveTo>
                  <a:lnTo>
                    <a:pt x="12594" y="148062"/>
                  </a:lnTo>
                  <a:lnTo>
                    <a:pt x="14117" y="207248"/>
                  </a:lnTo>
                  <a:lnTo>
                    <a:pt x="19872" y="250760"/>
                  </a:lnTo>
                  <a:lnTo>
                    <a:pt x="23446" y="295489"/>
                  </a:lnTo>
                  <a:lnTo>
                    <a:pt x="26558" y="339237"/>
                  </a:lnTo>
                  <a:lnTo>
                    <a:pt x="35351" y="398127"/>
                  </a:lnTo>
                  <a:lnTo>
                    <a:pt x="37110" y="443505"/>
                  </a:lnTo>
                  <a:lnTo>
                    <a:pt x="35032" y="444181"/>
                  </a:lnTo>
                  <a:lnTo>
                    <a:pt x="32123" y="440062"/>
                  </a:lnTo>
                  <a:lnTo>
                    <a:pt x="23009" y="377310"/>
                  </a:lnTo>
                  <a:lnTo>
                    <a:pt x="11617" y="327817"/>
                  </a:lnTo>
                  <a:lnTo>
                    <a:pt x="4542" y="285049"/>
                  </a:lnTo>
                  <a:lnTo>
                    <a:pt x="1398" y="235571"/>
                  </a:lnTo>
                  <a:lnTo>
                    <a:pt x="0" y="187175"/>
                  </a:lnTo>
                  <a:lnTo>
                    <a:pt x="3276" y="125228"/>
                  </a:lnTo>
                  <a:lnTo>
                    <a:pt x="17958" y="73865"/>
                  </a:lnTo>
                  <a:lnTo>
                    <a:pt x="34783" y="41163"/>
                  </a:lnTo>
                  <a:lnTo>
                    <a:pt x="57495" y="16473"/>
                  </a:lnTo>
                  <a:lnTo>
                    <a:pt x="86887" y="3468"/>
                  </a:lnTo>
                  <a:lnTo>
                    <a:pt x="103256" y="0"/>
                  </a:lnTo>
                  <a:lnTo>
                    <a:pt x="117216" y="735"/>
                  </a:lnTo>
                  <a:lnTo>
                    <a:pt x="140852" y="9676"/>
                  </a:lnTo>
                  <a:lnTo>
                    <a:pt x="171288" y="31841"/>
                  </a:lnTo>
                  <a:lnTo>
                    <a:pt x="176282" y="44814"/>
                  </a:lnTo>
                  <a:lnTo>
                    <a:pt x="177767" y="79542"/>
                  </a:lnTo>
                  <a:lnTo>
                    <a:pt x="162760" y="127361"/>
                  </a:lnTo>
                  <a:lnTo>
                    <a:pt x="131737" y="170475"/>
                  </a:lnTo>
                  <a:lnTo>
                    <a:pt x="81150" y="2124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631562" y="4017382"/>
              <a:ext cx="127144" cy="190131"/>
            </a:xfrm>
            <a:custGeom>
              <a:avLst/>
              <a:gdLst/>
              <a:ahLst/>
              <a:cxnLst/>
              <a:rect l="0" t="0" r="0" b="0"/>
              <a:pathLst>
                <a:path w="127144" h="190131">
                  <a:moveTo>
                    <a:pt x="86009" y="0"/>
                  </a:moveTo>
                  <a:lnTo>
                    <a:pt x="54693" y="23416"/>
                  </a:lnTo>
                  <a:lnTo>
                    <a:pt x="28318" y="59244"/>
                  </a:lnTo>
                  <a:lnTo>
                    <a:pt x="4985" y="121110"/>
                  </a:lnTo>
                  <a:lnTo>
                    <a:pt x="0" y="135585"/>
                  </a:lnTo>
                  <a:lnTo>
                    <a:pt x="2586" y="163856"/>
                  </a:lnTo>
                  <a:lnTo>
                    <a:pt x="7542" y="177793"/>
                  </a:lnTo>
                  <a:lnTo>
                    <a:pt x="15416" y="185561"/>
                  </a:lnTo>
                  <a:lnTo>
                    <a:pt x="25235" y="189217"/>
                  </a:lnTo>
                  <a:lnTo>
                    <a:pt x="36353" y="190130"/>
                  </a:lnTo>
                  <a:lnTo>
                    <a:pt x="45287" y="186169"/>
                  </a:lnTo>
                  <a:lnTo>
                    <a:pt x="59277" y="169579"/>
                  </a:lnTo>
                  <a:lnTo>
                    <a:pt x="68440" y="127266"/>
                  </a:lnTo>
                  <a:lnTo>
                    <a:pt x="71536" y="70561"/>
                  </a:lnTo>
                  <a:lnTo>
                    <a:pt x="83177" y="125784"/>
                  </a:lnTo>
                  <a:lnTo>
                    <a:pt x="91352" y="151882"/>
                  </a:lnTo>
                  <a:lnTo>
                    <a:pt x="97188" y="160670"/>
                  </a:lnTo>
                  <a:lnTo>
                    <a:pt x="104126" y="166529"/>
                  </a:lnTo>
                  <a:lnTo>
                    <a:pt x="127143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816985" y="3962537"/>
              <a:ext cx="92544" cy="240424"/>
            </a:xfrm>
            <a:custGeom>
              <a:avLst/>
              <a:gdLst/>
              <a:ahLst/>
              <a:cxnLst/>
              <a:rect l="0" t="0" r="0" b="0"/>
              <a:pathLst>
                <a:path w="92544" h="240424">
                  <a:moveTo>
                    <a:pt x="23987" y="164535"/>
                  </a:moveTo>
                  <a:lnTo>
                    <a:pt x="28049" y="220132"/>
                  </a:lnTo>
                  <a:lnTo>
                    <a:pt x="31265" y="233592"/>
                  </a:lnTo>
                  <a:lnTo>
                    <a:pt x="30363" y="239519"/>
                  </a:lnTo>
                  <a:lnTo>
                    <a:pt x="26714" y="240423"/>
                  </a:lnTo>
                  <a:lnTo>
                    <a:pt x="21235" y="237979"/>
                  </a:lnTo>
                  <a:lnTo>
                    <a:pt x="11084" y="223075"/>
                  </a:lnTo>
                  <a:lnTo>
                    <a:pt x="3018" y="199693"/>
                  </a:lnTo>
                  <a:lnTo>
                    <a:pt x="0" y="152270"/>
                  </a:lnTo>
                  <a:lnTo>
                    <a:pt x="9601" y="101147"/>
                  </a:lnTo>
                  <a:lnTo>
                    <a:pt x="23179" y="70853"/>
                  </a:lnTo>
                  <a:lnTo>
                    <a:pt x="72406" y="19280"/>
                  </a:lnTo>
                  <a:lnTo>
                    <a:pt x="9254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918765" y="3989960"/>
              <a:ext cx="196432" cy="177633"/>
            </a:xfrm>
            <a:custGeom>
              <a:avLst/>
              <a:gdLst/>
              <a:ahLst/>
              <a:cxnLst/>
              <a:rect l="0" t="0" r="0" b="0"/>
              <a:pathLst>
                <a:path w="196432" h="177633">
                  <a:moveTo>
                    <a:pt x="59319" y="0"/>
                  </a:moveTo>
                  <a:lnTo>
                    <a:pt x="38950" y="23416"/>
                  </a:lnTo>
                  <a:lnTo>
                    <a:pt x="18676" y="74535"/>
                  </a:lnTo>
                  <a:lnTo>
                    <a:pt x="4619" y="125172"/>
                  </a:lnTo>
                  <a:lnTo>
                    <a:pt x="0" y="142863"/>
                  </a:lnTo>
                  <a:lnTo>
                    <a:pt x="1492" y="156181"/>
                  </a:lnTo>
                  <a:lnTo>
                    <a:pt x="7056" y="166582"/>
                  </a:lnTo>
                  <a:lnTo>
                    <a:pt x="15336" y="175040"/>
                  </a:lnTo>
                  <a:lnTo>
                    <a:pt x="25427" y="177632"/>
                  </a:lnTo>
                  <a:lnTo>
                    <a:pt x="48826" y="172387"/>
                  </a:lnTo>
                  <a:lnTo>
                    <a:pt x="58417" y="165199"/>
                  </a:lnTo>
                  <a:lnTo>
                    <a:pt x="73137" y="145024"/>
                  </a:lnTo>
                  <a:lnTo>
                    <a:pt x="95000" y="93309"/>
                  </a:lnTo>
                  <a:lnTo>
                    <a:pt x="113990" y="30054"/>
                  </a:lnTo>
                  <a:lnTo>
                    <a:pt x="118618" y="15466"/>
                  </a:lnTo>
                  <a:lnTo>
                    <a:pt x="123227" y="11834"/>
                  </a:lnTo>
                  <a:lnTo>
                    <a:pt x="127823" y="15506"/>
                  </a:lnTo>
                  <a:lnTo>
                    <a:pt x="132411" y="24049"/>
                  </a:lnTo>
                  <a:lnTo>
                    <a:pt x="142820" y="78497"/>
                  </a:lnTo>
                  <a:lnTo>
                    <a:pt x="162942" y="111788"/>
                  </a:lnTo>
                  <a:lnTo>
                    <a:pt x="196431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156329" y="3798003"/>
              <a:ext cx="170404" cy="329070"/>
            </a:xfrm>
            <a:custGeom>
              <a:avLst/>
              <a:gdLst/>
              <a:ahLst/>
              <a:cxnLst/>
              <a:rect l="0" t="0" r="0" b="0"/>
              <a:pathLst>
                <a:path w="170404" h="329070">
                  <a:moveTo>
                    <a:pt x="0" y="0"/>
                  </a:moveTo>
                  <a:lnTo>
                    <a:pt x="1524" y="45309"/>
                  </a:lnTo>
                  <a:lnTo>
                    <a:pt x="10946" y="104494"/>
                  </a:lnTo>
                  <a:lnTo>
                    <a:pt x="19084" y="148006"/>
                  </a:lnTo>
                  <a:lnTo>
                    <a:pt x="39509" y="208049"/>
                  </a:lnTo>
                  <a:lnTo>
                    <a:pt x="50301" y="264435"/>
                  </a:lnTo>
                  <a:lnTo>
                    <a:pt x="50293" y="272268"/>
                  </a:lnTo>
                  <a:lnTo>
                    <a:pt x="48764" y="272920"/>
                  </a:lnTo>
                  <a:lnTo>
                    <a:pt x="46220" y="268784"/>
                  </a:lnTo>
                  <a:lnTo>
                    <a:pt x="42641" y="226569"/>
                  </a:lnTo>
                  <a:lnTo>
                    <a:pt x="49929" y="195152"/>
                  </a:lnTo>
                  <a:lnTo>
                    <a:pt x="71163" y="155832"/>
                  </a:lnTo>
                  <a:lnTo>
                    <a:pt x="89520" y="136291"/>
                  </a:lnTo>
                  <a:lnTo>
                    <a:pt x="112914" y="122528"/>
                  </a:lnTo>
                  <a:lnTo>
                    <a:pt x="138545" y="119458"/>
                  </a:lnTo>
                  <a:lnTo>
                    <a:pt x="151779" y="120772"/>
                  </a:lnTo>
                  <a:lnTo>
                    <a:pt x="160601" y="127742"/>
                  </a:lnTo>
                  <a:lnTo>
                    <a:pt x="170403" y="151737"/>
                  </a:lnTo>
                  <a:lnTo>
                    <a:pt x="166635" y="182714"/>
                  </a:lnTo>
                  <a:lnTo>
                    <a:pt x="143321" y="234414"/>
                  </a:lnTo>
                  <a:lnTo>
                    <a:pt x="101775" y="291921"/>
                  </a:lnTo>
                  <a:lnTo>
                    <a:pt x="68557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03131" y="3852848"/>
              <a:ext cx="73945" cy="184574"/>
            </a:xfrm>
            <a:custGeom>
              <a:avLst/>
              <a:gdLst/>
              <a:ahLst/>
              <a:cxnLst/>
              <a:rect l="0" t="0" r="0" b="0"/>
              <a:pathLst>
                <a:path w="73945" h="184574">
                  <a:moveTo>
                    <a:pt x="0" y="54844"/>
                  </a:moveTo>
                  <a:lnTo>
                    <a:pt x="0" y="114504"/>
                  </a:lnTo>
                  <a:lnTo>
                    <a:pt x="7278" y="176488"/>
                  </a:lnTo>
                  <a:lnTo>
                    <a:pt x="13993" y="183167"/>
                  </a:lnTo>
                  <a:lnTo>
                    <a:pt x="23040" y="184573"/>
                  </a:lnTo>
                  <a:lnTo>
                    <a:pt x="33642" y="182464"/>
                  </a:lnTo>
                  <a:lnTo>
                    <a:pt x="42233" y="174964"/>
                  </a:lnTo>
                  <a:lnTo>
                    <a:pt x="66968" y="123203"/>
                  </a:lnTo>
                  <a:lnTo>
                    <a:pt x="73944" y="95890"/>
                  </a:lnTo>
                  <a:lnTo>
                    <a:pt x="71966" y="68517"/>
                  </a:lnTo>
                  <a:lnTo>
                    <a:pt x="61946" y="45179"/>
                  </a:lnTo>
                  <a:lnTo>
                    <a:pt x="47337" y="26173"/>
                  </a:ln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499110" y="3674602"/>
              <a:ext cx="82268" cy="342781"/>
            </a:xfrm>
            <a:custGeom>
              <a:avLst/>
              <a:gdLst/>
              <a:ahLst/>
              <a:cxnLst/>
              <a:rect l="0" t="0" r="0" b="0"/>
              <a:pathLst>
                <a:path w="82268" h="342781">
                  <a:moveTo>
                    <a:pt x="0" y="0"/>
                  </a:moveTo>
                  <a:lnTo>
                    <a:pt x="10945" y="54732"/>
                  </a:lnTo>
                  <a:lnTo>
                    <a:pt x="23386" y="113888"/>
                  </a:lnTo>
                  <a:lnTo>
                    <a:pt x="36722" y="163239"/>
                  </a:lnTo>
                  <a:lnTo>
                    <a:pt x="50321" y="215780"/>
                  </a:lnTo>
                  <a:lnTo>
                    <a:pt x="63999" y="268418"/>
                  </a:lnTo>
                  <a:lnTo>
                    <a:pt x="78207" y="319797"/>
                  </a:lnTo>
                  <a:lnTo>
                    <a:pt x="82267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631851" y="3743158"/>
              <a:ext cx="210039" cy="219380"/>
            </a:xfrm>
            <a:custGeom>
              <a:avLst/>
              <a:gdLst/>
              <a:ahLst/>
              <a:cxnLst/>
              <a:rect l="0" t="0" r="0" b="0"/>
              <a:pathLst>
                <a:path w="210039" h="219380">
                  <a:moveTo>
                    <a:pt x="100349" y="0"/>
                  </a:moveTo>
                  <a:lnTo>
                    <a:pt x="78512" y="7279"/>
                  </a:lnTo>
                  <a:lnTo>
                    <a:pt x="59666" y="23040"/>
                  </a:lnTo>
                  <a:lnTo>
                    <a:pt x="22741" y="77678"/>
                  </a:lnTo>
                  <a:lnTo>
                    <a:pt x="2535" y="129320"/>
                  </a:lnTo>
                  <a:lnTo>
                    <a:pt x="0" y="161071"/>
                  </a:lnTo>
                  <a:lnTo>
                    <a:pt x="1457" y="175937"/>
                  </a:lnTo>
                  <a:lnTo>
                    <a:pt x="6998" y="187371"/>
                  </a:lnTo>
                  <a:lnTo>
                    <a:pt x="25343" y="204137"/>
                  </a:lnTo>
                  <a:lnTo>
                    <a:pt x="36634" y="206171"/>
                  </a:lnTo>
                  <a:lnTo>
                    <a:pt x="61367" y="200306"/>
                  </a:lnTo>
                  <a:lnTo>
                    <a:pt x="83531" y="183480"/>
                  </a:lnTo>
                  <a:lnTo>
                    <a:pt x="102015" y="159243"/>
                  </a:lnTo>
                  <a:lnTo>
                    <a:pt x="115308" y="128159"/>
                  </a:lnTo>
                  <a:lnTo>
                    <a:pt x="118170" y="98093"/>
                  </a:lnTo>
                  <a:lnTo>
                    <a:pt x="116799" y="83677"/>
                  </a:lnTo>
                  <a:lnTo>
                    <a:pt x="114363" y="78637"/>
                  </a:lnTo>
                  <a:lnTo>
                    <a:pt x="111215" y="79847"/>
                  </a:lnTo>
                  <a:lnTo>
                    <a:pt x="107593" y="85224"/>
                  </a:lnTo>
                  <a:lnTo>
                    <a:pt x="107631" y="103386"/>
                  </a:lnTo>
                  <a:lnTo>
                    <a:pt x="114250" y="125170"/>
                  </a:lnTo>
                  <a:lnTo>
                    <a:pt x="151852" y="173306"/>
                  </a:lnTo>
                  <a:lnTo>
                    <a:pt x="199216" y="204416"/>
                  </a:lnTo>
                  <a:lnTo>
                    <a:pt x="210038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052155" y="82267"/>
            <a:ext cx="1309843" cy="889661"/>
            <a:chOff x="5052155" y="82267"/>
            <a:chExt cx="1309843" cy="889661"/>
          </a:xfrm>
        </p:grpSpPr>
        <p:sp>
          <p:nvSpPr>
            <p:cNvPr id="179" name="Freeform 178"/>
            <p:cNvSpPr/>
            <p:nvPr/>
          </p:nvSpPr>
          <p:spPr>
            <a:xfrm>
              <a:off x="5052155" y="333664"/>
              <a:ext cx="295215" cy="301216"/>
            </a:xfrm>
            <a:custGeom>
              <a:avLst/>
              <a:gdLst/>
              <a:ahLst/>
              <a:cxnLst/>
              <a:rect l="0" t="0" r="0" b="0"/>
              <a:pathLst>
                <a:path w="295215" h="301216">
                  <a:moveTo>
                    <a:pt x="7278" y="36538"/>
                  </a:moveTo>
                  <a:lnTo>
                    <a:pt x="0" y="65654"/>
                  </a:lnTo>
                  <a:lnTo>
                    <a:pt x="4551" y="96198"/>
                  </a:lnTo>
                  <a:lnTo>
                    <a:pt x="32300" y="158182"/>
                  </a:lnTo>
                  <a:lnTo>
                    <a:pt x="65474" y="207831"/>
                  </a:lnTo>
                  <a:lnTo>
                    <a:pt x="116106" y="268255"/>
                  </a:lnTo>
                  <a:lnTo>
                    <a:pt x="142781" y="301215"/>
                  </a:lnTo>
                  <a:lnTo>
                    <a:pt x="144841" y="299827"/>
                  </a:lnTo>
                  <a:lnTo>
                    <a:pt x="144691" y="294331"/>
                  </a:lnTo>
                  <a:lnTo>
                    <a:pt x="118663" y="235980"/>
                  </a:lnTo>
                  <a:lnTo>
                    <a:pt x="91742" y="175129"/>
                  </a:lnTo>
                  <a:lnTo>
                    <a:pt x="68030" y="119098"/>
                  </a:lnTo>
                  <a:lnTo>
                    <a:pt x="52738" y="59956"/>
                  </a:lnTo>
                  <a:lnTo>
                    <a:pt x="51296" y="43009"/>
                  </a:lnTo>
                  <a:lnTo>
                    <a:pt x="57819" y="16055"/>
                  </a:lnTo>
                  <a:lnTo>
                    <a:pt x="63824" y="4601"/>
                  </a:lnTo>
                  <a:lnTo>
                    <a:pt x="72398" y="12"/>
                  </a:lnTo>
                  <a:lnTo>
                    <a:pt x="82684" y="0"/>
                  </a:lnTo>
                  <a:lnTo>
                    <a:pt x="94112" y="3039"/>
                  </a:lnTo>
                  <a:lnTo>
                    <a:pt x="132032" y="29152"/>
                  </a:lnTo>
                  <a:lnTo>
                    <a:pt x="164935" y="80392"/>
                  </a:lnTo>
                  <a:lnTo>
                    <a:pt x="204873" y="134634"/>
                  </a:lnTo>
                  <a:lnTo>
                    <a:pt x="261255" y="194073"/>
                  </a:lnTo>
                  <a:lnTo>
                    <a:pt x="295214" y="2284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306235" y="291539"/>
              <a:ext cx="198269" cy="210076"/>
            </a:xfrm>
            <a:custGeom>
              <a:avLst/>
              <a:gdLst/>
              <a:ahLst/>
              <a:cxnLst/>
              <a:rect l="0" t="0" r="0" b="0"/>
              <a:pathLst>
                <a:path w="198269" h="210076">
                  <a:moveTo>
                    <a:pt x="13711" y="10107"/>
                  </a:moveTo>
                  <a:lnTo>
                    <a:pt x="32689" y="69767"/>
                  </a:lnTo>
                  <a:lnTo>
                    <a:pt x="57747" y="131751"/>
                  </a:lnTo>
                  <a:lnTo>
                    <a:pt x="88314" y="177060"/>
                  </a:lnTo>
                  <a:lnTo>
                    <a:pt x="105775" y="196537"/>
                  </a:lnTo>
                  <a:lnTo>
                    <a:pt x="131817" y="207225"/>
                  </a:lnTo>
                  <a:lnTo>
                    <a:pt x="147293" y="210075"/>
                  </a:lnTo>
                  <a:lnTo>
                    <a:pt x="160658" y="207405"/>
                  </a:lnTo>
                  <a:lnTo>
                    <a:pt x="183632" y="192250"/>
                  </a:lnTo>
                  <a:lnTo>
                    <a:pt x="195874" y="162155"/>
                  </a:lnTo>
                  <a:lnTo>
                    <a:pt x="198268" y="126435"/>
                  </a:lnTo>
                  <a:lnTo>
                    <a:pt x="189176" y="95325"/>
                  </a:lnTo>
                  <a:lnTo>
                    <a:pt x="166927" y="59394"/>
                  </a:lnTo>
                  <a:lnTo>
                    <a:pt x="133758" y="29451"/>
                  </a:lnTo>
                  <a:lnTo>
                    <a:pt x="94985" y="8560"/>
                  </a:lnTo>
                  <a:lnTo>
                    <a:pt x="47272" y="0"/>
                  </a:lnTo>
                  <a:lnTo>
                    <a:pt x="24564" y="2061"/>
                  </a:lnTo>
                  <a:lnTo>
                    <a:pt x="0" y="1010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470769" y="82267"/>
              <a:ext cx="397626" cy="297202"/>
            </a:xfrm>
            <a:custGeom>
              <a:avLst/>
              <a:gdLst/>
              <a:ahLst/>
              <a:cxnLst/>
              <a:rect l="0" t="0" r="0" b="0"/>
              <a:pathLst>
                <a:path w="397626" h="297202">
                  <a:moveTo>
                    <a:pt x="0" y="0"/>
                  </a:moveTo>
                  <a:lnTo>
                    <a:pt x="18978" y="59660"/>
                  </a:lnTo>
                  <a:lnTo>
                    <a:pt x="51315" y="121644"/>
                  </a:lnTo>
                  <a:lnTo>
                    <a:pt x="92053" y="180873"/>
                  </a:lnTo>
                  <a:lnTo>
                    <a:pt x="112589" y="216095"/>
                  </a:lnTo>
                  <a:lnTo>
                    <a:pt x="165199" y="274074"/>
                  </a:lnTo>
                  <a:lnTo>
                    <a:pt x="185650" y="294978"/>
                  </a:lnTo>
                  <a:lnTo>
                    <a:pt x="190800" y="297201"/>
                  </a:lnTo>
                  <a:lnTo>
                    <a:pt x="192709" y="294112"/>
                  </a:lnTo>
                  <a:lnTo>
                    <a:pt x="188117" y="267929"/>
                  </a:lnTo>
                  <a:lnTo>
                    <a:pt x="181171" y="223100"/>
                  </a:lnTo>
                  <a:lnTo>
                    <a:pt x="183175" y="169700"/>
                  </a:lnTo>
                  <a:lnTo>
                    <a:pt x="191101" y="140931"/>
                  </a:lnTo>
                  <a:lnTo>
                    <a:pt x="204780" y="117989"/>
                  </a:lnTo>
                  <a:lnTo>
                    <a:pt x="215740" y="112176"/>
                  </a:lnTo>
                  <a:lnTo>
                    <a:pt x="244169" y="109779"/>
                  </a:lnTo>
                  <a:lnTo>
                    <a:pt x="257234" y="114320"/>
                  </a:lnTo>
                  <a:lnTo>
                    <a:pt x="309754" y="159671"/>
                  </a:lnTo>
                  <a:lnTo>
                    <a:pt x="339247" y="204369"/>
                  </a:lnTo>
                  <a:lnTo>
                    <a:pt x="370171" y="223903"/>
                  </a:lnTo>
                  <a:lnTo>
                    <a:pt x="397625" y="2330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415924" y="685395"/>
              <a:ext cx="315359" cy="286533"/>
            </a:xfrm>
            <a:custGeom>
              <a:avLst/>
              <a:gdLst/>
              <a:ahLst/>
              <a:cxnLst/>
              <a:rect l="0" t="0" r="0" b="0"/>
              <a:pathLst>
                <a:path w="315359" h="286533">
                  <a:moveTo>
                    <a:pt x="0" y="96143"/>
                  </a:moveTo>
                  <a:lnTo>
                    <a:pt x="33893" y="151741"/>
                  </a:lnTo>
                  <a:lnTo>
                    <a:pt x="87408" y="208697"/>
                  </a:lnTo>
                  <a:lnTo>
                    <a:pt x="144222" y="255883"/>
                  </a:lnTo>
                  <a:lnTo>
                    <a:pt x="176321" y="286532"/>
                  </a:lnTo>
                  <a:lnTo>
                    <a:pt x="135663" y="230623"/>
                  </a:lnTo>
                  <a:lnTo>
                    <a:pt x="107542" y="177891"/>
                  </a:lnTo>
                  <a:lnTo>
                    <a:pt x="92126" y="129844"/>
                  </a:lnTo>
                  <a:lnTo>
                    <a:pt x="76316" y="69961"/>
                  </a:lnTo>
                  <a:lnTo>
                    <a:pt x="78607" y="41850"/>
                  </a:lnTo>
                  <a:lnTo>
                    <a:pt x="88766" y="18184"/>
                  </a:lnTo>
                  <a:lnTo>
                    <a:pt x="95741" y="7607"/>
                  </a:lnTo>
                  <a:lnTo>
                    <a:pt x="104961" y="2080"/>
                  </a:lnTo>
                  <a:lnTo>
                    <a:pt x="127393" y="0"/>
                  </a:lnTo>
                  <a:lnTo>
                    <a:pt x="148535" y="8217"/>
                  </a:lnTo>
                  <a:lnTo>
                    <a:pt x="169612" y="25072"/>
                  </a:lnTo>
                  <a:lnTo>
                    <a:pt x="220382" y="85547"/>
                  </a:lnTo>
                  <a:lnTo>
                    <a:pt x="267144" y="148895"/>
                  </a:lnTo>
                  <a:lnTo>
                    <a:pt x="286820" y="165293"/>
                  </a:lnTo>
                  <a:lnTo>
                    <a:pt x="315358" y="1784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690148" y="658138"/>
              <a:ext cx="195768" cy="172437"/>
            </a:xfrm>
            <a:custGeom>
              <a:avLst/>
              <a:gdLst/>
              <a:ahLst/>
              <a:cxnLst/>
              <a:rect l="0" t="0" r="0" b="0"/>
              <a:pathLst>
                <a:path w="195768" h="172437">
                  <a:moveTo>
                    <a:pt x="0" y="13711"/>
                  </a:moveTo>
                  <a:lnTo>
                    <a:pt x="18978" y="73371"/>
                  </a:lnTo>
                  <a:lnTo>
                    <a:pt x="42694" y="116702"/>
                  </a:lnTo>
                  <a:lnTo>
                    <a:pt x="73082" y="148838"/>
                  </a:lnTo>
                  <a:lnTo>
                    <a:pt x="85284" y="158641"/>
                  </a:lnTo>
                  <a:lnTo>
                    <a:pt x="115093" y="169532"/>
                  </a:lnTo>
                  <a:lnTo>
                    <a:pt x="131574" y="172436"/>
                  </a:lnTo>
                  <a:lnTo>
                    <a:pt x="158011" y="167538"/>
                  </a:lnTo>
                  <a:lnTo>
                    <a:pt x="169326" y="161967"/>
                  </a:lnTo>
                  <a:lnTo>
                    <a:pt x="185961" y="143588"/>
                  </a:lnTo>
                  <a:lnTo>
                    <a:pt x="192530" y="132288"/>
                  </a:lnTo>
                  <a:lnTo>
                    <a:pt x="195767" y="103483"/>
                  </a:lnTo>
                  <a:lnTo>
                    <a:pt x="190603" y="73415"/>
                  </a:lnTo>
                  <a:lnTo>
                    <a:pt x="178152" y="49895"/>
                  </a:lnTo>
                  <a:lnTo>
                    <a:pt x="158399" y="33347"/>
                  </a:lnTo>
                  <a:lnTo>
                    <a:pt x="108478" y="10311"/>
                  </a:lnTo>
                  <a:lnTo>
                    <a:pt x="48230" y="2036"/>
                  </a:lnTo>
                  <a:lnTo>
                    <a:pt x="137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5964373" y="438758"/>
              <a:ext cx="233091" cy="260514"/>
            </a:xfrm>
            <a:custGeom>
              <a:avLst/>
              <a:gdLst/>
              <a:ahLst/>
              <a:cxnLst/>
              <a:rect l="0" t="0" r="0" b="0"/>
              <a:pathLst>
                <a:path w="233091" h="260514">
                  <a:moveTo>
                    <a:pt x="0" y="0"/>
                  </a:moveTo>
                  <a:lnTo>
                    <a:pt x="45250" y="60738"/>
                  </a:lnTo>
                  <a:lnTo>
                    <a:pt x="79743" y="116899"/>
                  </a:lnTo>
                  <a:lnTo>
                    <a:pt x="132721" y="173506"/>
                  </a:lnTo>
                  <a:lnTo>
                    <a:pt x="187402" y="228506"/>
                  </a:lnTo>
                  <a:lnTo>
                    <a:pt x="23309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087773" y="315358"/>
              <a:ext cx="274225" cy="315358"/>
            </a:xfrm>
            <a:custGeom>
              <a:avLst/>
              <a:gdLst/>
              <a:ahLst/>
              <a:cxnLst/>
              <a:rect l="0" t="0" r="0" b="0"/>
              <a:pathLst>
                <a:path w="274225" h="315358">
                  <a:moveTo>
                    <a:pt x="0" y="0"/>
                  </a:moveTo>
                  <a:lnTo>
                    <a:pt x="9423" y="45309"/>
                  </a:lnTo>
                  <a:lnTo>
                    <a:pt x="13965" y="101447"/>
                  </a:lnTo>
                  <a:lnTo>
                    <a:pt x="22758" y="149904"/>
                  </a:lnTo>
                  <a:lnTo>
                    <a:pt x="24517" y="200656"/>
                  </a:lnTo>
                  <a:lnTo>
                    <a:pt x="19114" y="234652"/>
                  </a:lnTo>
                  <a:lnTo>
                    <a:pt x="22714" y="222612"/>
                  </a:lnTo>
                  <a:lnTo>
                    <a:pt x="28854" y="215441"/>
                  </a:lnTo>
                  <a:lnTo>
                    <a:pt x="47864" y="203409"/>
                  </a:lnTo>
                  <a:lnTo>
                    <a:pt x="91541" y="195350"/>
                  </a:lnTo>
                  <a:lnTo>
                    <a:pt x="143076" y="207519"/>
                  </a:lnTo>
                  <a:lnTo>
                    <a:pt x="196941" y="230422"/>
                  </a:lnTo>
                  <a:lnTo>
                    <a:pt x="236937" y="256506"/>
                  </a:lnTo>
                  <a:lnTo>
                    <a:pt x="254098" y="278537"/>
                  </a:lnTo>
                  <a:lnTo>
                    <a:pt x="274224" y="3153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91377" y="863806"/>
            <a:ext cx="392113" cy="685561"/>
            <a:chOff x="5391377" y="863806"/>
            <a:chExt cx="392113" cy="685561"/>
          </a:xfrm>
        </p:grpSpPr>
        <p:sp>
          <p:nvSpPr>
            <p:cNvPr id="187" name="Freeform 186"/>
            <p:cNvSpPr/>
            <p:nvPr/>
          </p:nvSpPr>
          <p:spPr>
            <a:xfrm>
              <a:off x="5429636" y="863806"/>
              <a:ext cx="353854" cy="548449"/>
            </a:xfrm>
            <a:custGeom>
              <a:avLst/>
              <a:gdLst/>
              <a:ahLst/>
              <a:cxnLst/>
              <a:rect l="0" t="0" r="0" b="0"/>
              <a:pathLst>
                <a:path w="353854" h="548449">
                  <a:moveTo>
                    <a:pt x="315358" y="0"/>
                  </a:moveTo>
                  <a:lnTo>
                    <a:pt x="319420" y="55597"/>
                  </a:lnTo>
                  <a:lnTo>
                    <a:pt x="334442" y="109838"/>
                  </a:lnTo>
                  <a:lnTo>
                    <a:pt x="347588" y="158146"/>
                  </a:lnTo>
                  <a:lnTo>
                    <a:pt x="353853" y="211054"/>
                  </a:lnTo>
                  <a:lnTo>
                    <a:pt x="341152" y="272603"/>
                  </a:lnTo>
                  <a:lnTo>
                    <a:pt x="325370" y="324526"/>
                  </a:lnTo>
                  <a:lnTo>
                    <a:pt x="293919" y="376640"/>
                  </a:lnTo>
                  <a:lnTo>
                    <a:pt x="256699" y="431186"/>
                  </a:lnTo>
                  <a:lnTo>
                    <a:pt x="207754" y="476125"/>
                  </a:lnTo>
                  <a:lnTo>
                    <a:pt x="154657" y="507891"/>
                  </a:lnTo>
                  <a:lnTo>
                    <a:pt x="101854" y="527629"/>
                  </a:lnTo>
                  <a:lnTo>
                    <a:pt x="42294" y="543884"/>
                  </a:lnTo>
                  <a:lnTo>
                    <a:pt x="0" y="5484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5391377" y="1206586"/>
              <a:ext cx="134238" cy="342781"/>
            </a:xfrm>
            <a:custGeom>
              <a:avLst/>
              <a:gdLst/>
              <a:ahLst/>
              <a:cxnLst/>
              <a:rect l="0" t="0" r="0" b="0"/>
              <a:pathLst>
                <a:path w="134238" h="342781">
                  <a:moveTo>
                    <a:pt x="93104" y="0"/>
                  </a:moveTo>
                  <a:lnTo>
                    <a:pt x="82157" y="45309"/>
                  </a:lnTo>
                  <a:lnTo>
                    <a:pt x="68193" y="102971"/>
                  </a:lnTo>
                  <a:lnTo>
                    <a:pt x="45435" y="157804"/>
                  </a:lnTo>
                  <a:lnTo>
                    <a:pt x="10448" y="218049"/>
                  </a:lnTo>
                  <a:lnTo>
                    <a:pt x="1437" y="232204"/>
                  </a:lnTo>
                  <a:lnTo>
                    <a:pt x="0" y="244687"/>
                  </a:lnTo>
                  <a:lnTo>
                    <a:pt x="3612" y="256056"/>
                  </a:lnTo>
                  <a:lnTo>
                    <a:pt x="10591" y="266682"/>
                  </a:lnTo>
                  <a:lnTo>
                    <a:pt x="21336" y="273767"/>
                  </a:lnTo>
                  <a:lnTo>
                    <a:pt x="78307" y="293262"/>
                  </a:lnTo>
                  <a:lnTo>
                    <a:pt x="103285" y="308584"/>
                  </a:lnTo>
                  <a:lnTo>
                    <a:pt x="134237" y="3427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Freeform 189"/>
          <p:cNvSpPr/>
          <p:nvPr/>
        </p:nvSpPr>
        <p:spPr>
          <a:xfrm>
            <a:off x="7549499" y="7971697"/>
            <a:ext cx="77185" cy="51522"/>
          </a:xfrm>
          <a:custGeom>
            <a:avLst/>
            <a:gdLst/>
            <a:ahLst/>
            <a:cxnLst/>
            <a:rect l="0" t="0" r="0" b="0"/>
            <a:pathLst>
              <a:path w="77185" h="51522">
                <a:moveTo>
                  <a:pt x="19084" y="23699"/>
                </a:moveTo>
                <a:lnTo>
                  <a:pt x="11805" y="1862"/>
                </a:lnTo>
                <a:lnTo>
                  <a:pt x="8138" y="0"/>
                </a:lnTo>
                <a:lnTo>
                  <a:pt x="4169" y="3329"/>
                </a:lnTo>
                <a:lnTo>
                  <a:pt x="0" y="10119"/>
                </a:lnTo>
                <a:lnTo>
                  <a:pt x="267" y="17692"/>
                </a:lnTo>
                <a:lnTo>
                  <a:pt x="8689" y="34232"/>
                </a:lnTo>
                <a:lnTo>
                  <a:pt x="16724" y="36815"/>
                </a:lnTo>
                <a:lnTo>
                  <a:pt x="37840" y="31559"/>
                </a:lnTo>
                <a:lnTo>
                  <a:pt x="43776" y="24368"/>
                </a:lnTo>
                <a:lnTo>
                  <a:pt x="46209" y="15005"/>
                </a:lnTo>
                <a:lnTo>
                  <a:pt x="46309" y="4191"/>
                </a:lnTo>
                <a:lnTo>
                  <a:pt x="43327" y="30"/>
                </a:lnTo>
                <a:lnTo>
                  <a:pt x="38294" y="302"/>
                </a:lnTo>
                <a:lnTo>
                  <a:pt x="31890" y="3531"/>
                </a:lnTo>
                <a:lnTo>
                  <a:pt x="29145" y="10253"/>
                </a:lnTo>
                <a:lnTo>
                  <a:pt x="30157" y="29911"/>
                </a:lnTo>
                <a:lnTo>
                  <a:pt x="35607" y="35457"/>
                </a:lnTo>
                <a:lnTo>
                  <a:pt x="43810" y="37631"/>
                </a:lnTo>
                <a:lnTo>
                  <a:pt x="53850" y="37558"/>
                </a:lnTo>
                <a:lnTo>
                  <a:pt x="62067" y="32938"/>
                </a:lnTo>
                <a:lnTo>
                  <a:pt x="75259" y="15617"/>
                </a:lnTo>
                <a:lnTo>
                  <a:pt x="74815" y="12217"/>
                </a:lnTo>
                <a:lnTo>
                  <a:pt x="69950" y="12997"/>
                </a:lnTo>
                <a:lnTo>
                  <a:pt x="62136" y="16564"/>
                </a:lnTo>
                <a:lnTo>
                  <a:pt x="58449" y="23513"/>
                </a:lnTo>
                <a:lnTo>
                  <a:pt x="58416" y="43422"/>
                </a:lnTo>
                <a:lnTo>
                  <a:pt x="62064" y="47511"/>
                </a:lnTo>
                <a:lnTo>
                  <a:pt x="67542" y="47191"/>
                </a:lnTo>
                <a:lnTo>
                  <a:pt x="74242" y="43931"/>
                </a:lnTo>
                <a:lnTo>
                  <a:pt x="77184" y="37186"/>
                </a:lnTo>
                <a:lnTo>
                  <a:pt x="76391" y="17505"/>
                </a:lnTo>
                <a:lnTo>
                  <a:pt x="72523" y="13476"/>
                </a:lnTo>
                <a:lnTo>
                  <a:pt x="66898" y="13837"/>
                </a:lnTo>
                <a:lnTo>
                  <a:pt x="60101" y="17124"/>
                </a:lnTo>
                <a:lnTo>
                  <a:pt x="60140" y="17792"/>
                </a:lnTo>
                <a:lnTo>
                  <a:pt x="72371" y="14472"/>
                </a:lnTo>
                <a:lnTo>
                  <a:pt x="72890" y="14501"/>
                </a:lnTo>
                <a:lnTo>
                  <a:pt x="61280" y="18594"/>
                </a:lnTo>
                <a:lnTo>
                  <a:pt x="49010" y="33618"/>
                </a:lnTo>
                <a:lnTo>
                  <a:pt x="43605" y="44023"/>
                </a:lnTo>
                <a:lnTo>
                  <a:pt x="44572" y="49436"/>
                </a:lnTo>
                <a:lnTo>
                  <a:pt x="49788" y="51521"/>
                </a:lnTo>
                <a:lnTo>
                  <a:pt x="57835" y="51388"/>
                </a:lnTo>
                <a:lnTo>
                  <a:pt x="61676" y="45205"/>
                </a:lnTo>
                <a:lnTo>
                  <a:pt x="61882" y="22085"/>
                </a:lnTo>
                <a:lnTo>
                  <a:pt x="58280" y="16529"/>
                </a:lnTo>
                <a:lnTo>
                  <a:pt x="52832" y="15872"/>
                </a:lnTo>
                <a:lnTo>
                  <a:pt x="46154" y="18481"/>
                </a:lnTo>
                <a:lnTo>
                  <a:pt x="43224" y="24791"/>
                </a:lnTo>
                <a:lnTo>
                  <a:pt x="44032" y="43989"/>
                </a:lnTo>
                <a:lnTo>
                  <a:pt x="46381" y="46366"/>
                </a:lnTo>
                <a:lnTo>
                  <a:pt x="49470" y="43381"/>
                </a:lnTo>
                <a:lnTo>
                  <a:pt x="53052" y="36820"/>
                </a:lnTo>
                <a:lnTo>
                  <a:pt x="50870" y="33969"/>
                </a:lnTo>
                <a:lnTo>
                  <a:pt x="36258" y="34865"/>
                </a:lnTo>
                <a:lnTo>
                  <a:pt x="33580" y="38760"/>
                </a:lnTo>
                <a:lnTo>
                  <a:pt x="34842" y="44404"/>
                </a:lnTo>
                <a:lnTo>
                  <a:pt x="38730" y="51214"/>
                </a:lnTo>
                <a:lnTo>
                  <a:pt x="42846" y="51183"/>
                </a:lnTo>
                <a:lnTo>
                  <a:pt x="47113" y="46592"/>
                </a:lnTo>
                <a:lnTo>
                  <a:pt x="51481" y="38961"/>
                </a:lnTo>
                <a:lnTo>
                  <a:pt x="51346" y="36920"/>
                </a:lnTo>
                <a:lnTo>
                  <a:pt x="32796" y="511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814773" y="6391185"/>
            <a:ext cx="2308485" cy="630716"/>
            <a:chOff x="814773" y="6391185"/>
            <a:chExt cx="2308485" cy="630716"/>
          </a:xfrm>
        </p:grpSpPr>
        <p:sp>
          <p:nvSpPr>
            <p:cNvPr id="191" name="Freeform 190"/>
            <p:cNvSpPr/>
            <p:nvPr/>
          </p:nvSpPr>
          <p:spPr>
            <a:xfrm>
              <a:off x="814773" y="6514586"/>
              <a:ext cx="186146" cy="496303"/>
            </a:xfrm>
            <a:custGeom>
              <a:avLst/>
              <a:gdLst/>
              <a:ahLst/>
              <a:cxnLst/>
              <a:rect l="0" t="0" r="0" b="0"/>
              <a:pathLst>
                <a:path w="186146" h="496303">
                  <a:moveTo>
                    <a:pt x="7899" y="0"/>
                  </a:moveTo>
                  <a:lnTo>
                    <a:pt x="0" y="43786"/>
                  </a:lnTo>
                  <a:lnTo>
                    <a:pt x="6405" y="95071"/>
                  </a:lnTo>
                  <a:lnTo>
                    <a:pt x="17951" y="154787"/>
                  </a:lnTo>
                  <a:lnTo>
                    <a:pt x="35502" y="217453"/>
                  </a:lnTo>
                  <a:lnTo>
                    <a:pt x="53639" y="273843"/>
                  </a:lnTo>
                  <a:lnTo>
                    <a:pt x="74604" y="329802"/>
                  </a:lnTo>
                  <a:lnTo>
                    <a:pt x="100113" y="387347"/>
                  </a:lnTo>
                  <a:lnTo>
                    <a:pt x="119689" y="442992"/>
                  </a:lnTo>
                  <a:lnTo>
                    <a:pt x="142417" y="490796"/>
                  </a:lnTo>
                  <a:lnTo>
                    <a:pt x="146329" y="496302"/>
                  </a:lnTo>
                  <a:lnTo>
                    <a:pt x="147413" y="495402"/>
                  </a:lnTo>
                  <a:lnTo>
                    <a:pt x="145327" y="438149"/>
                  </a:lnTo>
                  <a:lnTo>
                    <a:pt x="145105" y="385425"/>
                  </a:lnTo>
                  <a:lnTo>
                    <a:pt x="145053" y="343959"/>
                  </a:lnTo>
                  <a:lnTo>
                    <a:pt x="149092" y="296077"/>
                  </a:lnTo>
                  <a:lnTo>
                    <a:pt x="154442" y="245849"/>
                  </a:lnTo>
                  <a:lnTo>
                    <a:pt x="156820" y="198135"/>
                  </a:lnTo>
                  <a:lnTo>
                    <a:pt x="165438" y="135726"/>
                  </a:lnTo>
                  <a:lnTo>
                    <a:pt x="180474" y="72513"/>
                  </a:lnTo>
                  <a:lnTo>
                    <a:pt x="186145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1083185" y="6653278"/>
              <a:ext cx="150824" cy="243151"/>
            </a:xfrm>
            <a:custGeom>
              <a:avLst/>
              <a:gdLst/>
              <a:ahLst/>
              <a:cxnLst/>
              <a:rect l="0" t="0" r="0" b="0"/>
              <a:pathLst>
                <a:path w="150824" h="243151">
                  <a:moveTo>
                    <a:pt x="0" y="135532"/>
                  </a:moveTo>
                  <a:lnTo>
                    <a:pt x="20369" y="112115"/>
                  </a:lnTo>
                  <a:lnTo>
                    <a:pt x="45377" y="51986"/>
                  </a:lnTo>
                  <a:lnTo>
                    <a:pt x="59318" y="11753"/>
                  </a:lnTo>
                  <a:lnTo>
                    <a:pt x="57827" y="4261"/>
                  </a:lnTo>
                  <a:lnTo>
                    <a:pt x="52263" y="791"/>
                  </a:lnTo>
                  <a:lnTo>
                    <a:pt x="43983" y="0"/>
                  </a:lnTo>
                  <a:lnTo>
                    <a:pt x="36939" y="5567"/>
                  </a:lnTo>
                  <a:lnTo>
                    <a:pt x="19747" y="42518"/>
                  </a:lnTo>
                  <a:lnTo>
                    <a:pt x="6528" y="93584"/>
                  </a:lnTo>
                  <a:lnTo>
                    <a:pt x="3458" y="153234"/>
                  </a:lnTo>
                  <a:lnTo>
                    <a:pt x="13043" y="201207"/>
                  </a:lnTo>
                  <a:lnTo>
                    <a:pt x="26618" y="230230"/>
                  </a:lnTo>
                  <a:lnTo>
                    <a:pt x="37550" y="238274"/>
                  </a:lnTo>
                  <a:lnTo>
                    <a:pt x="65948" y="243150"/>
                  </a:lnTo>
                  <a:lnTo>
                    <a:pt x="94819" y="236176"/>
                  </a:lnTo>
                  <a:lnTo>
                    <a:pt x="119839" y="222919"/>
                  </a:lnTo>
                  <a:lnTo>
                    <a:pt x="150823" y="1903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247719" y="6701193"/>
              <a:ext cx="178247" cy="166202"/>
            </a:xfrm>
            <a:custGeom>
              <a:avLst/>
              <a:gdLst/>
              <a:ahLst/>
              <a:cxnLst/>
              <a:rect l="0" t="0" r="0" b="0"/>
              <a:pathLst>
                <a:path w="178247" h="166202">
                  <a:moveTo>
                    <a:pt x="0" y="19061"/>
                  </a:moveTo>
                  <a:lnTo>
                    <a:pt x="0" y="64370"/>
                  </a:lnTo>
                  <a:lnTo>
                    <a:pt x="0" y="122032"/>
                  </a:lnTo>
                  <a:lnTo>
                    <a:pt x="0" y="166201"/>
                  </a:lnTo>
                  <a:lnTo>
                    <a:pt x="7279" y="110398"/>
                  </a:lnTo>
                  <a:lnTo>
                    <a:pt x="24911" y="48275"/>
                  </a:lnTo>
                  <a:lnTo>
                    <a:pt x="39510" y="19857"/>
                  </a:lnTo>
                  <a:lnTo>
                    <a:pt x="50715" y="10451"/>
                  </a:lnTo>
                  <a:lnTo>
                    <a:pt x="79416" y="0"/>
                  </a:lnTo>
                  <a:lnTo>
                    <a:pt x="108423" y="3480"/>
                  </a:lnTo>
                  <a:lnTo>
                    <a:pt x="135026" y="15183"/>
                  </a:lnTo>
                  <a:lnTo>
                    <a:pt x="178246" y="464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535980" y="6432319"/>
              <a:ext cx="27098" cy="479893"/>
            </a:xfrm>
            <a:custGeom>
              <a:avLst/>
              <a:gdLst/>
              <a:ahLst/>
              <a:cxnLst/>
              <a:rect l="0" t="0" r="0" b="0"/>
              <a:pathLst>
                <a:path w="27098" h="479893">
                  <a:moveTo>
                    <a:pt x="27097" y="0"/>
                  </a:moveTo>
                  <a:lnTo>
                    <a:pt x="25574" y="45309"/>
                  </a:lnTo>
                  <a:lnTo>
                    <a:pt x="16151" y="106018"/>
                  </a:lnTo>
                  <a:lnTo>
                    <a:pt x="8013" y="155285"/>
                  </a:lnTo>
                  <a:lnTo>
                    <a:pt x="3380" y="207651"/>
                  </a:lnTo>
                  <a:lnTo>
                    <a:pt x="1322" y="261394"/>
                  </a:lnTo>
                  <a:lnTo>
                    <a:pt x="407" y="315750"/>
                  </a:lnTo>
                  <a:lnTo>
                    <a:pt x="0" y="362252"/>
                  </a:lnTo>
                  <a:lnTo>
                    <a:pt x="3833" y="418629"/>
                  </a:lnTo>
                  <a:lnTo>
                    <a:pt x="13386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453387" y="6720254"/>
              <a:ext cx="191958" cy="41134"/>
            </a:xfrm>
            <a:custGeom>
              <a:avLst/>
              <a:gdLst/>
              <a:ahLst/>
              <a:cxnLst/>
              <a:rect l="0" t="0" r="0" b="0"/>
              <a:pathLst>
                <a:path w="191958" h="41134">
                  <a:moveTo>
                    <a:pt x="0" y="41133"/>
                  </a:moveTo>
                  <a:lnTo>
                    <a:pt x="48808" y="26219"/>
                  </a:lnTo>
                  <a:lnTo>
                    <a:pt x="102315" y="13354"/>
                  </a:lnTo>
                  <a:lnTo>
                    <a:pt x="154224" y="3957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700189" y="6709763"/>
              <a:ext cx="315359" cy="175026"/>
            </a:xfrm>
            <a:custGeom>
              <a:avLst/>
              <a:gdLst/>
              <a:ahLst/>
              <a:cxnLst/>
              <a:rect l="0" t="0" r="0" b="0"/>
              <a:pathLst>
                <a:path w="315359" h="175026">
                  <a:moveTo>
                    <a:pt x="0" y="106469"/>
                  </a:moveTo>
                  <a:lnTo>
                    <a:pt x="31316" y="83053"/>
                  </a:lnTo>
                  <a:lnTo>
                    <a:pt x="49973" y="61022"/>
                  </a:lnTo>
                  <a:lnTo>
                    <a:pt x="60297" y="31933"/>
                  </a:lnTo>
                  <a:lnTo>
                    <a:pt x="63050" y="15645"/>
                  </a:lnTo>
                  <a:lnTo>
                    <a:pt x="58791" y="6310"/>
                  </a:lnTo>
                  <a:lnTo>
                    <a:pt x="49858" y="1610"/>
                  </a:lnTo>
                  <a:lnTo>
                    <a:pt x="37809" y="0"/>
                  </a:lnTo>
                  <a:lnTo>
                    <a:pt x="28253" y="3497"/>
                  </a:lnTo>
                  <a:lnTo>
                    <a:pt x="13573" y="19570"/>
                  </a:lnTo>
                  <a:lnTo>
                    <a:pt x="6032" y="46011"/>
                  </a:lnTo>
                  <a:lnTo>
                    <a:pt x="4205" y="76552"/>
                  </a:lnTo>
                  <a:lnTo>
                    <a:pt x="8470" y="105361"/>
                  </a:lnTo>
                  <a:lnTo>
                    <a:pt x="19507" y="129337"/>
                  </a:lnTo>
                  <a:lnTo>
                    <a:pt x="26716" y="139996"/>
                  </a:lnTo>
                  <a:lnTo>
                    <a:pt x="37616" y="145578"/>
                  </a:lnTo>
                  <a:lnTo>
                    <a:pt x="65977" y="147719"/>
                  </a:lnTo>
                  <a:lnTo>
                    <a:pt x="90770" y="139529"/>
                  </a:lnTo>
                  <a:lnTo>
                    <a:pt x="101647" y="133080"/>
                  </a:lnTo>
                  <a:lnTo>
                    <a:pt x="117795" y="113725"/>
                  </a:lnTo>
                  <a:lnTo>
                    <a:pt x="140575" y="64061"/>
                  </a:lnTo>
                  <a:lnTo>
                    <a:pt x="148799" y="11480"/>
                  </a:lnTo>
                  <a:lnTo>
                    <a:pt x="163115" y="67630"/>
                  </a:lnTo>
                  <a:lnTo>
                    <a:pt x="193482" y="116571"/>
                  </a:lnTo>
                  <a:lnTo>
                    <a:pt x="236100" y="156031"/>
                  </a:lnTo>
                  <a:lnTo>
                    <a:pt x="265913" y="166583"/>
                  </a:lnTo>
                  <a:lnTo>
                    <a:pt x="315358" y="1750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851012" y="6665409"/>
              <a:ext cx="123402" cy="329070"/>
            </a:xfrm>
            <a:custGeom>
              <a:avLst/>
              <a:gdLst/>
              <a:ahLst/>
              <a:cxnLst/>
              <a:rect l="0" t="0" r="0" b="0"/>
              <a:pathLst>
                <a:path w="123402" h="329070">
                  <a:moveTo>
                    <a:pt x="123401" y="0"/>
                  </a:moveTo>
                  <a:lnTo>
                    <a:pt x="104423" y="59660"/>
                  </a:lnTo>
                  <a:lnTo>
                    <a:pt x="84770" y="115179"/>
                  </a:lnTo>
                  <a:lnTo>
                    <a:pt x="65235" y="175810"/>
                  </a:lnTo>
                  <a:lnTo>
                    <a:pt x="44212" y="228307"/>
                  </a:lnTo>
                  <a:lnTo>
                    <a:pt x="16182" y="286991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146307" y="6391185"/>
              <a:ext cx="129754" cy="589583"/>
            </a:xfrm>
            <a:custGeom>
              <a:avLst/>
              <a:gdLst/>
              <a:ahLst/>
              <a:cxnLst/>
              <a:rect l="0" t="0" r="0" b="0"/>
              <a:pathLst>
                <a:path w="129754" h="589583">
                  <a:moveTo>
                    <a:pt x="129753" y="0"/>
                  </a:moveTo>
                  <a:lnTo>
                    <a:pt x="98863" y="57252"/>
                  </a:lnTo>
                  <a:lnTo>
                    <a:pt x="70273" y="110165"/>
                  </a:lnTo>
                  <a:lnTo>
                    <a:pt x="44313" y="168691"/>
                  </a:lnTo>
                  <a:lnTo>
                    <a:pt x="17574" y="231203"/>
                  </a:lnTo>
                  <a:lnTo>
                    <a:pt x="9677" y="280944"/>
                  </a:lnTo>
                  <a:lnTo>
                    <a:pt x="58" y="326997"/>
                  </a:lnTo>
                  <a:lnTo>
                    <a:pt x="0" y="367758"/>
                  </a:lnTo>
                  <a:lnTo>
                    <a:pt x="5052" y="414820"/>
                  </a:lnTo>
                  <a:lnTo>
                    <a:pt x="12376" y="461128"/>
                  </a:lnTo>
                  <a:lnTo>
                    <a:pt x="28834" y="498975"/>
                  </a:lnTo>
                  <a:lnTo>
                    <a:pt x="69361" y="553233"/>
                  </a:lnTo>
                  <a:lnTo>
                    <a:pt x="116041" y="589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323717" y="6624340"/>
              <a:ext cx="209234" cy="297638"/>
            </a:xfrm>
            <a:custGeom>
              <a:avLst/>
              <a:gdLst/>
              <a:ahLst/>
              <a:cxnLst/>
              <a:rect l="0" t="0" r="0" b="0"/>
              <a:pathLst>
                <a:path w="209234" h="297638">
                  <a:moveTo>
                    <a:pt x="20898" y="41069"/>
                  </a:moveTo>
                  <a:lnTo>
                    <a:pt x="9952" y="86378"/>
                  </a:lnTo>
                  <a:lnTo>
                    <a:pt x="558" y="142516"/>
                  </a:lnTo>
                  <a:lnTo>
                    <a:pt x="6069" y="190973"/>
                  </a:lnTo>
                  <a:lnTo>
                    <a:pt x="18875" y="240202"/>
                  </a:lnTo>
                  <a:lnTo>
                    <a:pt x="33202" y="264653"/>
                  </a:lnTo>
                  <a:lnTo>
                    <a:pt x="53789" y="281614"/>
                  </a:lnTo>
                  <a:lnTo>
                    <a:pt x="79697" y="292708"/>
                  </a:lnTo>
                  <a:lnTo>
                    <a:pt x="111525" y="297637"/>
                  </a:lnTo>
                  <a:lnTo>
                    <a:pt x="137858" y="291704"/>
                  </a:lnTo>
                  <a:lnTo>
                    <a:pt x="159718" y="277387"/>
                  </a:lnTo>
                  <a:lnTo>
                    <a:pt x="179590" y="255789"/>
                  </a:lnTo>
                  <a:lnTo>
                    <a:pt x="200629" y="210655"/>
                  </a:lnTo>
                  <a:lnTo>
                    <a:pt x="209233" y="151409"/>
                  </a:lnTo>
                  <a:lnTo>
                    <a:pt x="204503" y="92890"/>
                  </a:lnTo>
                  <a:lnTo>
                    <a:pt x="186174" y="44236"/>
                  </a:lnTo>
                  <a:lnTo>
                    <a:pt x="154167" y="8152"/>
                  </a:lnTo>
                  <a:lnTo>
                    <a:pt x="138690" y="2366"/>
                  </a:lnTo>
                  <a:lnTo>
                    <a:pt x="101181" y="0"/>
                  </a:lnTo>
                  <a:lnTo>
                    <a:pt x="67243" y="12152"/>
                  </a:lnTo>
                  <a:lnTo>
                    <a:pt x="38449" y="34311"/>
                  </a:lnTo>
                  <a:lnTo>
                    <a:pt x="15495" y="64473"/>
                  </a:lnTo>
                  <a:lnTo>
                    <a:pt x="3262" y="98190"/>
                  </a:lnTo>
                  <a:lnTo>
                    <a:pt x="0" y="115713"/>
                  </a:lnTo>
                  <a:lnTo>
                    <a:pt x="4501" y="151433"/>
                  </a:lnTo>
                  <a:lnTo>
                    <a:pt x="18181" y="184575"/>
                  </a:lnTo>
                  <a:lnTo>
                    <a:pt x="62032" y="233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646262" y="6802521"/>
              <a:ext cx="13712" cy="191958"/>
            </a:xfrm>
            <a:custGeom>
              <a:avLst/>
              <a:gdLst/>
              <a:ahLst/>
              <a:cxnLst/>
              <a:rect l="0" t="0" r="0" b="0"/>
              <a:pathLst>
                <a:path w="13712" h="191958">
                  <a:moveTo>
                    <a:pt x="0" y="0"/>
                  </a:moveTo>
                  <a:lnTo>
                    <a:pt x="0" y="59660"/>
                  </a:lnTo>
                  <a:lnTo>
                    <a:pt x="0" y="111117"/>
                  </a:lnTo>
                  <a:lnTo>
                    <a:pt x="4062" y="156833"/>
                  </a:lnTo>
                  <a:lnTo>
                    <a:pt x="13711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736364" y="6609786"/>
              <a:ext cx="221463" cy="264957"/>
            </a:xfrm>
            <a:custGeom>
              <a:avLst/>
              <a:gdLst/>
              <a:ahLst/>
              <a:cxnLst/>
              <a:rect l="0" t="0" r="0" b="0"/>
              <a:pathLst>
                <a:path w="221463" h="264957">
                  <a:moveTo>
                    <a:pt x="47010" y="14490"/>
                  </a:moveTo>
                  <a:lnTo>
                    <a:pt x="26641" y="50376"/>
                  </a:lnTo>
                  <a:lnTo>
                    <a:pt x="11182" y="105020"/>
                  </a:lnTo>
                  <a:lnTo>
                    <a:pt x="0" y="160482"/>
                  </a:lnTo>
                  <a:lnTo>
                    <a:pt x="2249" y="197190"/>
                  </a:lnTo>
                  <a:lnTo>
                    <a:pt x="16452" y="225692"/>
                  </a:lnTo>
                  <a:lnTo>
                    <a:pt x="37999" y="246992"/>
                  </a:lnTo>
                  <a:lnTo>
                    <a:pt x="62810" y="261538"/>
                  </a:lnTo>
                  <a:lnTo>
                    <a:pt x="93134" y="264956"/>
                  </a:lnTo>
                  <a:lnTo>
                    <a:pt x="125401" y="259873"/>
                  </a:lnTo>
                  <a:lnTo>
                    <a:pt x="167739" y="239881"/>
                  </a:lnTo>
                  <a:lnTo>
                    <a:pt x="190044" y="223337"/>
                  </a:lnTo>
                  <a:lnTo>
                    <a:pt x="212453" y="189614"/>
                  </a:lnTo>
                  <a:lnTo>
                    <a:pt x="221462" y="136119"/>
                  </a:lnTo>
                  <a:lnTo>
                    <a:pt x="216853" y="79305"/>
                  </a:lnTo>
                  <a:lnTo>
                    <a:pt x="205779" y="50406"/>
                  </a:lnTo>
                  <a:lnTo>
                    <a:pt x="198560" y="38434"/>
                  </a:lnTo>
                  <a:lnTo>
                    <a:pt x="159285" y="7026"/>
                  </a:lnTo>
                  <a:lnTo>
                    <a:pt x="130426" y="0"/>
                  </a:lnTo>
                  <a:lnTo>
                    <a:pt x="102365" y="3479"/>
                  </a:lnTo>
                  <a:lnTo>
                    <a:pt x="74659" y="15182"/>
                  </a:lnTo>
                  <a:lnTo>
                    <a:pt x="55236" y="34603"/>
                  </a:lnTo>
                  <a:lnTo>
                    <a:pt x="47924" y="46180"/>
                  </a:lnTo>
                  <a:lnTo>
                    <a:pt x="43861" y="75294"/>
                  </a:lnTo>
                  <a:lnTo>
                    <a:pt x="48657" y="105499"/>
                  </a:lnTo>
                  <a:lnTo>
                    <a:pt x="60945" y="129080"/>
                  </a:lnTo>
                  <a:lnTo>
                    <a:pt x="72501" y="141592"/>
                  </a:lnTo>
                  <a:lnTo>
                    <a:pt x="88143" y="1516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934197" y="6404896"/>
              <a:ext cx="189061" cy="617005"/>
            </a:xfrm>
            <a:custGeom>
              <a:avLst/>
              <a:gdLst/>
              <a:ahLst/>
              <a:cxnLst/>
              <a:rect l="0" t="0" r="0" b="0"/>
              <a:pathLst>
                <a:path w="189061" h="617005">
                  <a:moveTo>
                    <a:pt x="0" y="0"/>
                  </a:moveTo>
                  <a:lnTo>
                    <a:pt x="59215" y="59215"/>
                  </a:lnTo>
                  <a:lnTo>
                    <a:pt x="105093" y="112372"/>
                  </a:lnTo>
                  <a:lnTo>
                    <a:pt x="139967" y="174537"/>
                  </a:lnTo>
                  <a:lnTo>
                    <a:pt x="161318" y="208632"/>
                  </a:lnTo>
                  <a:lnTo>
                    <a:pt x="182181" y="261099"/>
                  </a:lnTo>
                  <a:lnTo>
                    <a:pt x="189060" y="316377"/>
                  </a:lnTo>
                  <a:lnTo>
                    <a:pt x="186607" y="363039"/>
                  </a:lnTo>
                  <a:lnTo>
                    <a:pt x="177392" y="412723"/>
                  </a:lnTo>
                  <a:lnTo>
                    <a:pt x="158061" y="460196"/>
                  </a:lnTo>
                  <a:lnTo>
                    <a:pt x="121483" y="522469"/>
                  </a:lnTo>
                  <a:lnTo>
                    <a:pt x="79124" y="576212"/>
                  </a:lnTo>
                  <a:lnTo>
                    <a:pt x="41134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411336" y="6967055"/>
            <a:ext cx="2344617" cy="2495440"/>
            <a:chOff x="411336" y="6967055"/>
            <a:chExt cx="2344617" cy="2495440"/>
          </a:xfrm>
        </p:grpSpPr>
        <p:sp>
          <p:nvSpPr>
            <p:cNvPr id="204" name="Freeform 203"/>
            <p:cNvSpPr/>
            <p:nvPr/>
          </p:nvSpPr>
          <p:spPr>
            <a:xfrm>
              <a:off x="1179163" y="7049323"/>
              <a:ext cx="68557" cy="2413172"/>
            </a:xfrm>
            <a:custGeom>
              <a:avLst/>
              <a:gdLst/>
              <a:ahLst/>
              <a:cxnLst/>
              <a:rect l="0" t="0" r="0" b="0"/>
              <a:pathLst>
                <a:path w="68557" h="2413172">
                  <a:moveTo>
                    <a:pt x="0" y="0"/>
                  </a:moveTo>
                  <a:lnTo>
                    <a:pt x="0" y="53209"/>
                  </a:lnTo>
                  <a:lnTo>
                    <a:pt x="0" y="107511"/>
                  </a:lnTo>
                  <a:lnTo>
                    <a:pt x="0" y="149348"/>
                  </a:lnTo>
                  <a:lnTo>
                    <a:pt x="0" y="197394"/>
                  </a:lnTo>
                  <a:lnTo>
                    <a:pt x="0" y="250741"/>
                  </a:lnTo>
                  <a:lnTo>
                    <a:pt x="0" y="309999"/>
                  </a:lnTo>
                  <a:lnTo>
                    <a:pt x="0" y="371884"/>
                  </a:lnTo>
                  <a:lnTo>
                    <a:pt x="1524" y="430365"/>
                  </a:lnTo>
                  <a:lnTo>
                    <a:pt x="7279" y="476670"/>
                  </a:lnTo>
                  <a:lnTo>
                    <a:pt x="11806" y="536998"/>
                  </a:lnTo>
                  <a:lnTo>
                    <a:pt x="12864" y="578907"/>
                  </a:lnTo>
                  <a:lnTo>
                    <a:pt x="13335" y="622923"/>
                  </a:lnTo>
                  <a:lnTo>
                    <a:pt x="13544" y="667878"/>
                  </a:lnTo>
                  <a:lnTo>
                    <a:pt x="13662" y="728733"/>
                  </a:lnTo>
                  <a:lnTo>
                    <a:pt x="13689" y="774827"/>
                  </a:lnTo>
                  <a:lnTo>
                    <a:pt x="13702" y="824259"/>
                  </a:lnTo>
                  <a:lnTo>
                    <a:pt x="13707" y="871621"/>
                  </a:lnTo>
                  <a:lnTo>
                    <a:pt x="13710" y="918061"/>
                  </a:lnTo>
                  <a:lnTo>
                    <a:pt x="13711" y="964093"/>
                  </a:lnTo>
                  <a:lnTo>
                    <a:pt x="13711" y="1009942"/>
                  </a:lnTo>
                  <a:lnTo>
                    <a:pt x="13711" y="1059773"/>
                  </a:lnTo>
                  <a:lnTo>
                    <a:pt x="15235" y="1110867"/>
                  </a:lnTo>
                  <a:lnTo>
                    <a:pt x="20990" y="1158965"/>
                  </a:lnTo>
                  <a:lnTo>
                    <a:pt x="24564" y="1209796"/>
                  </a:lnTo>
                  <a:lnTo>
                    <a:pt x="26152" y="1261333"/>
                  </a:lnTo>
                  <a:lnTo>
                    <a:pt x="26858" y="1309630"/>
                  </a:lnTo>
                  <a:lnTo>
                    <a:pt x="27172" y="1360549"/>
                  </a:lnTo>
                  <a:lnTo>
                    <a:pt x="27311" y="1412126"/>
                  </a:lnTo>
                  <a:lnTo>
                    <a:pt x="27373" y="1460440"/>
                  </a:lnTo>
                  <a:lnTo>
                    <a:pt x="27401" y="1507304"/>
                  </a:lnTo>
                  <a:lnTo>
                    <a:pt x="27413" y="1555047"/>
                  </a:lnTo>
                  <a:lnTo>
                    <a:pt x="27418" y="1606735"/>
                  </a:lnTo>
                  <a:lnTo>
                    <a:pt x="27421" y="1656115"/>
                  </a:lnTo>
                  <a:lnTo>
                    <a:pt x="28945" y="1703452"/>
                  </a:lnTo>
                  <a:lnTo>
                    <a:pt x="34701" y="1749883"/>
                  </a:lnTo>
                  <a:lnTo>
                    <a:pt x="38275" y="1795909"/>
                  </a:lnTo>
                  <a:lnTo>
                    <a:pt x="39863" y="1841757"/>
                  </a:lnTo>
                  <a:lnTo>
                    <a:pt x="40569" y="1887525"/>
                  </a:lnTo>
                  <a:lnTo>
                    <a:pt x="40967" y="1948837"/>
                  </a:lnTo>
                  <a:lnTo>
                    <a:pt x="45122" y="1990976"/>
                  </a:lnTo>
                  <a:lnTo>
                    <a:pt x="51964" y="2053462"/>
                  </a:lnTo>
                  <a:lnTo>
                    <a:pt x="53992" y="2114635"/>
                  </a:lnTo>
                  <a:lnTo>
                    <a:pt x="54592" y="2176939"/>
                  </a:lnTo>
                  <a:lnTo>
                    <a:pt x="58833" y="2233995"/>
                  </a:lnTo>
                  <a:lnTo>
                    <a:pt x="65675" y="2289495"/>
                  </a:lnTo>
                  <a:lnTo>
                    <a:pt x="67703" y="2348596"/>
                  </a:lnTo>
                  <a:lnTo>
                    <a:pt x="68303" y="2394037"/>
                  </a:lnTo>
                  <a:lnTo>
                    <a:pt x="68556" y="24131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11336" y="7542932"/>
              <a:ext cx="2344617" cy="54839"/>
            </a:xfrm>
            <a:custGeom>
              <a:avLst/>
              <a:gdLst/>
              <a:ahLst/>
              <a:cxnLst/>
              <a:rect l="0" t="0" r="0" b="0"/>
              <a:pathLst>
                <a:path w="2344617" h="54839">
                  <a:moveTo>
                    <a:pt x="0" y="54838"/>
                  </a:moveTo>
                  <a:lnTo>
                    <a:pt x="48807" y="39924"/>
                  </a:lnTo>
                  <a:lnTo>
                    <a:pt x="98252" y="31122"/>
                  </a:lnTo>
                  <a:lnTo>
                    <a:pt x="155559" y="28514"/>
                  </a:lnTo>
                  <a:lnTo>
                    <a:pt x="198632" y="26381"/>
                  </a:lnTo>
                  <a:lnTo>
                    <a:pt x="243167" y="20354"/>
                  </a:lnTo>
                  <a:lnTo>
                    <a:pt x="288351" y="16660"/>
                  </a:lnTo>
                  <a:lnTo>
                    <a:pt x="335348" y="15018"/>
                  </a:lnTo>
                  <a:lnTo>
                    <a:pt x="386704" y="14289"/>
                  </a:lnTo>
                  <a:lnTo>
                    <a:pt x="439999" y="13965"/>
                  </a:lnTo>
                  <a:lnTo>
                    <a:pt x="491108" y="13821"/>
                  </a:lnTo>
                  <a:lnTo>
                    <a:pt x="534136" y="13756"/>
                  </a:lnTo>
                  <a:lnTo>
                    <a:pt x="585760" y="13728"/>
                  </a:lnTo>
                  <a:lnTo>
                    <a:pt x="639681" y="13715"/>
                  </a:lnTo>
                  <a:lnTo>
                    <a:pt x="683959" y="13710"/>
                  </a:lnTo>
                  <a:lnTo>
                    <a:pt x="736139" y="13708"/>
                  </a:lnTo>
                  <a:lnTo>
                    <a:pt x="790307" y="13706"/>
                  </a:lnTo>
                  <a:lnTo>
                    <a:pt x="834694" y="13705"/>
                  </a:lnTo>
                  <a:lnTo>
                    <a:pt x="878797" y="13705"/>
                  </a:lnTo>
                  <a:lnTo>
                    <a:pt x="922267" y="13705"/>
                  </a:lnTo>
                  <a:lnTo>
                    <a:pt x="980999" y="13705"/>
                  </a:lnTo>
                  <a:lnTo>
                    <a:pt x="1036996" y="13705"/>
                  </a:lnTo>
                  <a:lnTo>
                    <a:pt x="1093705" y="13705"/>
                  </a:lnTo>
                  <a:lnTo>
                    <a:pt x="1156551" y="13705"/>
                  </a:lnTo>
                  <a:lnTo>
                    <a:pt x="1215967" y="13705"/>
                  </a:lnTo>
                  <a:lnTo>
                    <a:pt x="1258998" y="13705"/>
                  </a:lnTo>
                  <a:lnTo>
                    <a:pt x="1318771" y="6427"/>
                  </a:lnTo>
                  <a:lnTo>
                    <a:pt x="1360549" y="2852"/>
                  </a:lnTo>
                  <a:lnTo>
                    <a:pt x="1404509" y="1264"/>
                  </a:lnTo>
                  <a:lnTo>
                    <a:pt x="1449437" y="558"/>
                  </a:lnTo>
                  <a:lnTo>
                    <a:pt x="1510278" y="161"/>
                  </a:lnTo>
                  <a:lnTo>
                    <a:pt x="1552306" y="68"/>
                  </a:lnTo>
                  <a:lnTo>
                    <a:pt x="1614730" y="15"/>
                  </a:lnTo>
                  <a:lnTo>
                    <a:pt x="1675883" y="0"/>
                  </a:lnTo>
                  <a:lnTo>
                    <a:pt x="1738184" y="4059"/>
                  </a:lnTo>
                  <a:lnTo>
                    <a:pt x="1795237" y="10847"/>
                  </a:lnTo>
                  <a:lnTo>
                    <a:pt x="1850737" y="12858"/>
                  </a:lnTo>
                  <a:lnTo>
                    <a:pt x="1905776" y="13454"/>
                  </a:lnTo>
                  <a:lnTo>
                    <a:pt x="1968803" y="13631"/>
                  </a:lnTo>
                  <a:lnTo>
                    <a:pt x="2019147" y="15196"/>
                  </a:lnTo>
                  <a:lnTo>
                    <a:pt x="2071992" y="20969"/>
                  </a:lnTo>
                  <a:lnTo>
                    <a:pt x="2121885" y="24551"/>
                  </a:lnTo>
                  <a:lnTo>
                    <a:pt x="2167927" y="26143"/>
                  </a:lnTo>
                  <a:lnTo>
                    <a:pt x="2229632" y="27039"/>
                  </a:lnTo>
                  <a:lnTo>
                    <a:pt x="2290911" y="27305"/>
                  </a:lnTo>
                  <a:lnTo>
                    <a:pt x="2344616" y="274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08961" y="7200146"/>
              <a:ext cx="137113" cy="260514"/>
            </a:xfrm>
            <a:custGeom>
              <a:avLst/>
              <a:gdLst/>
              <a:ahLst/>
              <a:cxnLst/>
              <a:rect l="0" t="0" r="0" b="0"/>
              <a:pathLst>
                <a:path w="137113" h="260514">
                  <a:moveTo>
                    <a:pt x="0" y="0"/>
                  </a:moveTo>
                  <a:lnTo>
                    <a:pt x="38168" y="57252"/>
                  </a:lnTo>
                  <a:lnTo>
                    <a:pt x="71920" y="102266"/>
                  </a:lnTo>
                  <a:lnTo>
                    <a:pt x="91220" y="149470"/>
                  </a:lnTo>
                  <a:lnTo>
                    <a:pt x="114035" y="200528"/>
                  </a:lnTo>
                  <a:lnTo>
                    <a:pt x="137112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54116" y="7117879"/>
              <a:ext cx="260514" cy="356492"/>
            </a:xfrm>
            <a:custGeom>
              <a:avLst/>
              <a:gdLst/>
              <a:ahLst/>
              <a:cxnLst/>
              <a:rect l="0" t="0" r="0" b="0"/>
              <a:pathLst>
                <a:path w="260514" h="356492">
                  <a:moveTo>
                    <a:pt x="260513" y="0"/>
                  </a:moveTo>
                  <a:lnTo>
                    <a:pt x="213739" y="56196"/>
                  </a:lnTo>
                  <a:lnTo>
                    <a:pt x="168964" y="111974"/>
                  </a:lnTo>
                  <a:lnTo>
                    <a:pt x="132514" y="164986"/>
                  </a:lnTo>
                  <a:lnTo>
                    <a:pt x="95973" y="219468"/>
                  </a:lnTo>
                  <a:lnTo>
                    <a:pt x="59414" y="274242"/>
                  </a:lnTo>
                  <a:lnTo>
                    <a:pt x="17774" y="327867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98543" y="7186434"/>
              <a:ext cx="191957" cy="27424"/>
            </a:xfrm>
            <a:custGeom>
              <a:avLst/>
              <a:gdLst/>
              <a:ahLst/>
              <a:cxnLst/>
              <a:rect l="0" t="0" r="0" b="0"/>
              <a:pathLst>
                <a:path w="191957" h="27424">
                  <a:moveTo>
                    <a:pt x="0" y="0"/>
                  </a:moveTo>
                  <a:lnTo>
                    <a:pt x="55597" y="4063"/>
                  </a:lnTo>
                  <a:lnTo>
                    <a:pt x="109838" y="19085"/>
                  </a:lnTo>
                  <a:lnTo>
                    <a:pt x="169416" y="25776"/>
                  </a:lnTo>
                  <a:lnTo>
                    <a:pt x="191956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645344" y="6967055"/>
              <a:ext cx="109691" cy="287937"/>
            </a:xfrm>
            <a:custGeom>
              <a:avLst/>
              <a:gdLst/>
              <a:ahLst/>
              <a:cxnLst/>
              <a:rect l="0" t="0" r="0" b="0"/>
              <a:pathLst>
                <a:path w="109691" h="287937">
                  <a:moveTo>
                    <a:pt x="109690" y="0"/>
                  </a:moveTo>
                  <a:lnTo>
                    <a:pt x="90606" y="57253"/>
                  </a:lnTo>
                  <a:lnTo>
                    <a:pt x="71445" y="119589"/>
                  </a:lnTo>
                  <a:lnTo>
                    <a:pt x="43961" y="181555"/>
                  </a:lnTo>
                  <a:lnTo>
                    <a:pt x="23411" y="244747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576788" y="7117879"/>
              <a:ext cx="301648" cy="260513"/>
            </a:xfrm>
            <a:custGeom>
              <a:avLst/>
              <a:gdLst/>
              <a:ahLst/>
              <a:cxnLst/>
              <a:rect l="0" t="0" r="0" b="0"/>
              <a:pathLst>
                <a:path w="301648" h="260513">
                  <a:moveTo>
                    <a:pt x="301647" y="0"/>
                  </a:moveTo>
                  <a:lnTo>
                    <a:pt x="245450" y="46774"/>
                  </a:lnTo>
                  <a:lnTo>
                    <a:pt x="183099" y="102166"/>
                  </a:lnTo>
                  <a:lnTo>
                    <a:pt x="131779" y="137422"/>
                  </a:lnTo>
                  <a:lnTo>
                    <a:pt x="74832" y="186826"/>
                  </a:lnTo>
                  <a:lnTo>
                    <a:pt x="12288" y="248292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713900" y="7266615"/>
              <a:ext cx="169302" cy="235178"/>
            </a:xfrm>
            <a:custGeom>
              <a:avLst/>
              <a:gdLst/>
              <a:ahLst/>
              <a:cxnLst/>
              <a:rect l="0" t="0" r="0" b="0"/>
              <a:pathLst>
                <a:path w="169302" h="235178">
                  <a:moveTo>
                    <a:pt x="68556" y="15798"/>
                  </a:moveTo>
                  <a:lnTo>
                    <a:pt x="83114" y="1241"/>
                  </a:lnTo>
                  <a:lnTo>
                    <a:pt x="91973" y="0"/>
                  </a:lnTo>
                  <a:lnTo>
                    <a:pt x="114003" y="6745"/>
                  </a:lnTo>
                  <a:lnTo>
                    <a:pt x="144823" y="27674"/>
                  </a:lnTo>
                  <a:lnTo>
                    <a:pt x="148346" y="35903"/>
                  </a:lnTo>
                  <a:lnTo>
                    <a:pt x="147649" y="44436"/>
                  </a:lnTo>
                  <a:lnTo>
                    <a:pt x="138748" y="62042"/>
                  </a:lnTo>
                  <a:lnTo>
                    <a:pt x="122701" y="82991"/>
                  </a:lnTo>
                  <a:lnTo>
                    <a:pt x="128676" y="78162"/>
                  </a:lnTo>
                  <a:lnTo>
                    <a:pt x="134535" y="78703"/>
                  </a:lnTo>
                  <a:lnTo>
                    <a:pt x="149170" y="87428"/>
                  </a:lnTo>
                  <a:lnTo>
                    <a:pt x="161768" y="105526"/>
                  </a:lnTo>
                  <a:lnTo>
                    <a:pt x="167261" y="116750"/>
                  </a:lnTo>
                  <a:lnTo>
                    <a:pt x="169301" y="141410"/>
                  </a:lnTo>
                  <a:lnTo>
                    <a:pt x="163606" y="166081"/>
                  </a:lnTo>
                  <a:lnTo>
                    <a:pt x="150919" y="187202"/>
                  </a:lnTo>
                  <a:lnTo>
                    <a:pt x="131061" y="202683"/>
                  </a:lnTo>
                  <a:lnTo>
                    <a:pt x="81072" y="225035"/>
                  </a:lnTo>
                  <a:lnTo>
                    <a:pt x="22334" y="233174"/>
                  </a:lnTo>
                  <a:lnTo>
                    <a:pt x="0" y="2351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111525" y="7186434"/>
              <a:ext cx="123402" cy="260515"/>
            </a:xfrm>
            <a:custGeom>
              <a:avLst/>
              <a:gdLst/>
              <a:ahLst/>
              <a:cxnLst/>
              <a:rect l="0" t="0" r="0" b="0"/>
              <a:pathLst>
                <a:path w="123402" h="260515">
                  <a:moveTo>
                    <a:pt x="0" y="0"/>
                  </a:moveTo>
                  <a:lnTo>
                    <a:pt x="12470" y="31316"/>
                  </a:lnTo>
                  <a:lnTo>
                    <a:pt x="58585" y="88303"/>
                  </a:lnTo>
                  <a:lnTo>
                    <a:pt x="81200" y="142367"/>
                  </a:lnTo>
                  <a:lnTo>
                    <a:pt x="100338" y="203999"/>
                  </a:lnTo>
                  <a:lnTo>
                    <a:pt x="123401" y="2605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042969" y="7186434"/>
              <a:ext cx="246803" cy="287937"/>
            </a:xfrm>
            <a:custGeom>
              <a:avLst/>
              <a:gdLst/>
              <a:ahLst/>
              <a:cxnLst/>
              <a:rect l="0" t="0" r="0" b="0"/>
              <a:pathLst>
                <a:path w="246803" h="287937">
                  <a:moveTo>
                    <a:pt x="246802" y="0"/>
                  </a:moveTo>
                  <a:lnTo>
                    <a:pt x="189549" y="57253"/>
                  </a:lnTo>
                  <a:lnTo>
                    <a:pt x="137999" y="116929"/>
                  </a:lnTo>
                  <a:lnTo>
                    <a:pt x="91525" y="180158"/>
                  </a:lnTo>
                  <a:lnTo>
                    <a:pt x="45719" y="235450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282363" y="7047236"/>
              <a:ext cx="185654" cy="184690"/>
            </a:xfrm>
            <a:custGeom>
              <a:avLst/>
              <a:gdLst/>
              <a:ahLst/>
              <a:cxnLst/>
              <a:rect l="0" t="0" r="0" b="0"/>
              <a:pathLst>
                <a:path w="185654" h="184690">
                  <a:moveTo>
                    <a:pt x="89675" y="15798"/>
                  </a:moveTo>
                  <a:lnTo>
                    <a:pt x="104232" y="1241"/>
                  </a:lnTo>
                  <a:lnTo>
                    <a:pt x="113091" y="0"/>
                  </a:lnTo>
                  <a:lnTo>
                    <a:pt x="135122" y="6745"/>
                  </a:lnTo>
                  <a:lnTo>
                    <a:pt x="152023" y="23963"/>
                  </a:lnTo>
                  <a:lnTo>
                    <a:pt x="158662" y="34952"/>
                  </a:lnTo>
                  <a:lnTo>
                    <a:pt x="161977" y="59351"/>
                  </a:lnTo>
                  <a:lnTo>
                    <a:pt x="160729" y="72256"/>
                  </a:lnTo>
                  <a:lnTo>
                    <a:pt x="151216" y="94719"/>
                  </a:lnTo>
                  <a:lnTo>
                    <a:pt x="135308" y="114859"/>
                  </a:lnTo>
                  <a:lnTo>
                    <a:pt x="82029" y="161855"/>
                  </a:lnTo>
                  <a:lnTo>
                    <a:pt x="46276" y="182137"/>
                  </a:lnTo>
                  <a:lnTo>
                    <a:pt x="20112" y="184689"/>
                  </a:lnTo>
                  <a:lnTo>
                    <a:pt x="6736" y="183237"/>
                  </a:lnTo>
                  <a:lnTo>
                    <a:pt x="866" y="177698"/>
                  </a:lnTo>
                  <a:lnTo>
                    <a:pt x="0" y="169435"/>
                  </a:lnTo>
                  <a:lnTo>
                    <a:pt x="2469" y="159356"/>
                  </a:lnTo>
                  <a:lnTo>
                    <a:pt x="17401" y="140032"/>
                  </a:lnTo>
                  <a:lnTo>
                    <a:pt x="27781" y="130613"/>
                  </a:lnTo>
                  <a:lnTo>
                    <a:pt x="55565" y="120149"/>
                  </a:lnTo>
                  <a:lnTo>
                    <a:pt x="86702" y="117021"/>
                  </a:lnTo>
                  <a:lnTo>
                    <a:pt x="115776" y="120709"/>
                  </a:lnTo>
                  <a:lnTo>
                    <a:pt x="157839" y="138629"/>
                  </a:lnTo>
                  <a:lnTo>
                    <a:pt x="173292" y="150625"/>
                  </a:lnTo>
                  <a:lnTo>
                    <a:pt x="185653" y="1666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44426" y="7768738"/>
              <a:ext cx="261176" cy="377482"/>
            </a:xfrm>
            <a:custGeom>
              <a:avLst/>
              <a:gdLst/>
              <a:ahLst/>
              <a:cxnLst/>
              <a:rect l="0" t="0" r="0" b="0"/>
              <a:pathLst>
                <a:path w="261176" h="377482">
                  <a:moveTo>
                    <a:pt x="95979" y="7279"/>
                  </a:moveTo>
                  <a:lnTo>
                    <a:pt x="117815" y="0"/>
                  </a:lnTo>
                  <a:lnTo>
                    <a:pt x="144786" y="4552"/>
                  </a:lnTo>
                  <a:lnTo>
                    <a:pt x="186106" y="24244"/>
                  </a:lnTo>
                  <a:lnTo>
                    <a:pt x="197197" y="32300"/>
                  </a:lnTo>
                  <a:lnTo>
                    <a:pt x="203068" y="42241"/>
                  </a:lnTo>
                  <a:lnTo>
                    <a:pt x="205528" y="65475"/>
                  </a:lnTo>
                  <a:lnTo>
                    <a:pt x="197481" y="86972"/>
                  </a:lnTo>
                  <a:lnTo>
                    <a:pt x="182225" y="106684"/>
                  </a:lnTo>
                  <a:lnTo>
                    <a:pt x="122120" y="153381"/>
                  </a:lnTo>
                  <a:lnTo>
                    <a:pt x="116453" y="154954"/>
                  </a:lnTo>
                  <a:lnTo>
                    <a:pt x="115722" y="151433"/>
                  </a:lnTo>
                  <a:lnTo>
                    <a:pt x="118282" y="144515"/>
                  </a:lnTo>
                  <a:lnTo>
                    <a:pt x="133314" y="132767"/>
                  </a:lnTo>
                  <a:lnTo>
                    <a:pt x="143721" y="127500"/>
                  </a:lnTo>
                  <a:lnTo>
                    <a:pt x="171534" y="125711"/>
                  </a:lnTo>
                  <a:lnTo>
                    <a:pt x="201162" y="131519"/>
                  </a:lnTo>
                  <a:lnTo>
                    <a:pt x="234972" y="151918"/>
                  </a:lnTo>
                  <a:lnTo>
                    <a:pt x="254748" y="168557"/>
                  </a:lnTo>
                  <a:lnTo>
                    <a:pt x="259716" y="180306"/>
                  </a:lnTo>
                  <a:lnTo>
                    <a:pt x="261175" y="209611"/>
                  </a:lnTo>
                  <a:lnTo>
                    <a:pt x="253431" y="253092"/>
                  </a:lnTo>
                  <a:lnTo>
                    <a:pt x="234208" y="294921"/>
                  </a:lnTo>
                  <a:lnTo>
                    <a:pt x="201937" y="328982"/>
                  </a:lnTo>
                  <a:lnTo>
                    <a:pt x="150087" y="356841"/>
                  </a:lnTo>
                  <a:lnTo>
                    <a:pt x="106425" y="370688"/>
                  </a:lnTo>
                  <a:lnTo>
                    <a:pt x="51169" y="375469"/>
                  </a:lnTo>
                  <a:lnTo>
                    <a:pt x="0" y="3774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Freeform 216"/>
          <p:cNvSpPr/>
          <p:nvPr/>
        </p:nvSpPr>
        <p:spPr>
          <a:xfrm>
            <a:off x="700466" y="8310753"/>
            <a:ext cx="214670" cy="398904"/>
          </a:xfrm>
          <a:custGeom>
            <a:avLst/>
            <a:gdLst/>
            <a:ahLst/>
            <a:cxnLst/>
            <a:rect l="0" t="0" r="0" b="0"/>
            <a:pathLst>
              <a:path w="214670" h="398904">
                <a:moveTo>
                  <a:pt x="53650" y="0"/>
                </a:moveTo>
                <a:lnTo>
                  <a:pt x="38735" y="52870"/>
                </a:lnTo>
                <a:lnTo>
                  <a:pt x="25871" y="113167"/>
                </a:lnTo>
                <a:lnTo>
                  <a:pt x="12411" y="171151"/>
                </a:lnTo>
                <a:lnTo>
                  <a:pt x="2837" y="225403"/>
                </a:lnTo>
                <a:lnTo>
                  <a:pt x="0" y="285658"/>
                </a:lnTo>
                <a:lnTo>
                  <a:pt x="3222" y="342106"/>
                </a:lnTo>
                <a:lnTo>
                  <a:pt x="6320" y="360612"/>
                </a:lnTo>
                <a:lnTo>
                  <a:pt x="12956" y="374473"/>
                </a:lnTo>
                <a:lnTo>
                  <a:pt x="32517" y="393937"/>
                </a:lnTo>
                <a:lnTo>
                  <a:pt x="44132" y="398214"/>
                </a:lnTo>
                <a:lnTo>
                  <a:pt x="69225" y="398903"/>
                </a:lnTo>
                <a:lnTo>
                  <a:pt x="91549" y="390068"/>
                </a:lnTo>
                <a:lnTo>
                  <a:pt x="130708" y="359570"/>
                </a:lnTo>
                <a:lnTo>
                  <a:pt x="176967" y="300247"/>
                </a:lnTo>
                <a:lnTo>
                  <a:pt x="206319" y="246525"/>
                </a:lnTo>
                <a:lnTo>
                  <a:pt x="214669" y="198307"/>
                </a:lnTo>
                <a:lnTo>
                  <a:pt x="211270" y="185527"/>
                </a:lnTo>
                <a:lnTo>
                  <a:pt x="204434" y="175482"/>
                </a:lnTo>
                <a:lnTo>
                  <a:pt x="195306" y="167263"/>
                </a:lnTo>
                <a:lnTo>
                  <a:pt x="184651" y="163306"/>
                </a:lnTo>
                <a:lnTo>
                  <a:pt x="160624" y="162973"/>
                </a:lnTo>
                <a:lnTo>
                  <a:pt x="138773" y="176028"/>
                </a:lnTo>
                <a:lnTo>
                  <a:pt x="90589" y="226705"/>
                </a:lnTo>
                <a:lnTo>
                  <a:pt x="57787" y="286222"/>
                </a:lnTo>
                <a:lnTo>
                  <a:pt x="45227" y="324499"/>
                </a:lnTo>
                <a:lnTo>
                  <a:pt x="39939" y="3564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238"/>
          <p:cNvGrpSpPr/>
          <p:nvPr/>
        </p:nvGrpSpPr>
        <p:grpSpPr>
          <a:xfrm>
            <a:off x="1316275" y="7337258"/>
            <a:ext cx="3394680" cy="836384"/>
            <a:chOff x="1316275" y="7337258"/>
            <a:chExt cx="3394680" cy="836384"/>
          </a:xfrm>
        </p:grpSpPr>
        <p:sp>
          <p:nvSpPr>
            <p:cNvPr id="218" name="Freeform 217"/>
            <p:cNvSpPr/>
            <p:nvPr/>
          </p:nvSpPr>
          <p:spPr>
            <a:xfrm>
              <a:off x="1316275" y="7790574"/>
              <a:ext cx="150825" cy="12865"/>
            </a:xfrm>
            <a:custGeom>
              <a:avLst/>
              <a:gdLst/>
              <a:ahLst/>
              <a:cxnLst/>
              <a:rect l="0" t="0" r="0" b="0"/>
              <a:pathLst>
                <a:path w="150825" h="12865">
                  <a:moveTo>
                    <a:pt x="0" y="12864"/>
                  </a:moveTo>
                  <a:lnTo>
                    <a:pt x="48808" y="2012"/>
                  </a:lnTo>
                  <a:lnTo>
                    <a:pt x="98252" y="0"/>
                  </a:lnTo>
                  <a:lnTo>
                    <a:pt x="127459" y="1054"/>
                  </a:lnTo>
                  <a:lnTo>
                    <a:pt x="135247" y="3467"/>
                  </a:lnTo>
                  <a:lnTo>
                    <a:pt x="150824" y="128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45344" y="7570349"/>
              <a:ext cx="1" cy="205669"/>
            </a:xfrm>
            <a:custGeom>
              <a:avLst/>
              <a:gdLst/>
              <a:ahLst/>
              <a:cxnLst/>
              <a:rect l="0" t="0" r="0" b="0"/>
              <a:pathLst>
                <a:path w="1" h="205669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0" y="160895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412254" y="7847830"/>
              <a:ext cx="342781" cy="51588"/>
            </a:xfrm>
            <a:custGeom>
              <a:avLst/>
              <a:gdLst/>
              <a:ahLst/>
              <a:cxnLst/>
              <a:rect l="0" t="0" r="0" b="0"/>
              <a:pathLst>
                <a:path w="342781" h="51588">
                  <a:moveTo>
                    <a:pt x="0" y="51587"/>
                  </a:moveTo>
                  <a:lnTo>
                    <a:pt x="55597" y="25820"/>
                  </a:lnTo>
                  <a:lnTo>
                    <a:pt x="100264" y="15006"/>
                  </a:lnTo>
                  <a:lnTo>
                    <a:pt x="152093" y="7740"/>
                  </a:lnTo>
                  <a:lnTo>
                    <a:pt x="206044" y="0"/>
                  </a:lnTo>
                  <a:lnTo>
                    <a:pt x="264686" y="1770"/>
                  </a:lnTo>
                  <a:lnTo>
                    <a:pt x="314055" y="7880"/>
                  </a:lnTo>
                  <a:lnTo>
                    <a:pt x="342780" y="104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535655" y="7919562"/>
              <a:ext cx="206013" cy="254080"/>
            </a:xfrm>
            <a:custGeom>
              <a:avLst/>
              <a:gdLst/>
              <a:ahLst/>
              <a:cxnLst/>
              <a:rect l="0" t="0" r="0" b="0"/>
              <a:pathLst>
                <a:path w="206013" h="254080">
                  <a:moveTo>
                    <a:pt x="68556" y="7278"/>
                  </a:moveTo>
                  <a:lnTo>
                    <a:pt x="90392" y="0"/>
                  </a:lnTo>
                  <a:lnTo>
                    <a:pt x="113300" y="489"/>
                  </a:lnTo>
                  <a:lnTo>
                    <a:pt x="137193" y="7308"/>
                  </a:lnTo>
                  <a:lnTo>
                    <a:pt x="157969" y="20494"/>
                  </a:lnTo>
                  <a:lnTo>
                    <a:pt x="163204" y="32846"/>
                  </a:lnTo>
                  <a:lnTo>
                    <a:pt x="164958" y="66885"/>
                  </a:lnTo>
                  <a:lnTo>
                    <a:pt x="160247" y="82055"/>
                  </a:lnTo>
                  <a:lnTo>
                    <a:pt x="142823" y="107037"/>
                  </a:lnTo>
                  <a:lnTo>
                    <a:pt x="137873" y="110347"/>
                  </a:lnTo>
                  <a:lnTo>
                    <a:pt x="136095" y="107983"/>
                  </a:lnTo>
                  <a:lnTo>
                    <a:pt x="136434" y="101837"/>
                  </a:lnTo>
                  <a:lnTo>
                    <a:pt x="142754" y="97739"/>
                  </a:lnTo>
                  <a:lnTo>
                    <a:pt x="166026" y="93186"/>
                  </a:lnTo>
                  <a:lnTo>
                    <a:pt x="177716" y="96543"/>
                  </a:lnTo>
                  <a:lnTo>
                    <a:pt x="198831" y="112460"/>
                  </a:lnTo>
                  <a:lnTo>
                    <a:pt x="204157" y="124627"/>
                  </a:lnTo>
                  <a:lnTo>
                    <a:pt x="206012" y="154396"/>
                  </a:lnTo>
                  <a:lnTo>
                    <a:pt x="201327" y="167818"/>
                  </a:lnTo>
                  <a:lnTo>
                    <a:pt x="183933" y="190858"/>
                  </a:lnTo>
                  <a:lnTo>
                    <a:pt x="135527" y="228951"/>
                  </a:lnTo>
                  <a:lnTo>
                    <a:pt x="108985" y="241896"/>
                  </a:lnTo>
                  <a:lnTo>
                    <a:pt x="53789" y="250470"/>
                  </a:lnTo>
                  <a:lnTo>
                    <a:pt x="0" y="2540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845439" y="7611482"/>
              <a:ext cx="101553" cy="548449"/>
            </a:xfrm>
            <a:custGeom>
              <a:avLst/>
              <a:gdLst/>
              <a:ahLst/>
              <a:cxnLst/>
              <a:rect l="0" t="0" r="0" b="0"/>
              <a:pathLst>
                <a:path w="101553" h="548449">
                  <a:moveTo>
                    <a:pt x="74129" y="0"/>
                  </a:moveTo>
                  <a:lnTo>
                    <a:pt x="53760" y="34363"/>
                  </a:lnTo>
                  <a:lnTo>
                    <a:pt x="33486" y="94190"/>
                  </a:lnTo>
                  <a:lnTo>
                    <a:pt x="14811" y="150470"/>
                  </a:lnTo>
                  <a:lnTo>
                    <a:pt x="1032" y="213688"/>
                  </a:lnTo>
                  <a:lnTo>
                    <a:pt x="0" y="260015"/>
                  </a:lnTo>
                  <a:lnTo>
                    <a:pt x="7984" y="320796"/>
                  </a:lnTo>
                  <a:lnTo>
                    <a:pt x="19999" y="371814"/>
                  </a:lnTo>
                  <a:lnTo>
                    <a:pt x="33207" y="421463"/>
                  </a:lnTo>
                  <a:lnTo>
                    <a:pt x="58598" y="479184"/>
                  </a:lnTo>
                  <a:lnTo>
                    <a:pt x="93789" y="529377"/>
                  </a:lnTo>
                  <a:lnTo>
                    <a:pt x="101552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946991" y="7729788"/>
              <a:ext cx="154236" cy="320453"/>
            </a:xfrm>
            <a:custGeom>
              <a:avLst/>
              <a:gdLst/>
              <a:ahLst/>
              <a:cxnLst/>
              <a:rect l="0" t="0" r="0" b="0"/>
              <a:pathLst>
                <a:path w="154236" h="320453">
                  <a:moveTo>
                    <a:pt x="0" y="32517"/>
                  </a:moveTo>
                  <a:lnTo>
                    <a:pt x="14557" y="17960"/>
                  </a:lnTo>
                  <a:lnTo>
                    <a:pt x="52725" y="1628"/>
                  </a:lnTo>
                  <a:lnTo>
                    <a:pt x="81325" y="0"/>
                  </a:lnTo>
                  <a:lnTo>
                    <a:pt x="95350" y="1698"/>
                  </a:lnTo>
                  <a:lnTo>
                    <a:pt x="104700" y="8924"/>
                  </a:lnTo>
                  <a:lnTo>
                    <a:pt x="115089" y="33203"/>
                  </a:lnTo>
                  <a:lnTo>
                    <a:pt x="115644" y="60245"/>
                  </a:lnTo>
                  <a:lnTo>
                    <a:pt x="113659" y="73854"/>
                  </a:lnTo>
                  <a:lnTo>
                    <a:pt x="99266" y="101164"/>
                  </a:lnTo>
                  <a:lnTo>
                    <a:pt x="56801" y="152601"/>
                  </a:lnTo>
                  <a:lnTo>
                    <a:pt x="57672" y="152184"/>
                  </a:lnTo>
                  <a:lnTo>
                    <a:pt x="61300" y="148857"/>
                  </a:lnTo>
                  <a:lnTo>
                    <a:pt x="88242" y="136898"/>
                  </a:lnTo>
                  <a:lnTo>
                    <a:pt x="112345" y="136293"/>
                  </a:lnTo>
                  <a:lnTo>
                    <a:pt x="125171" y="138264"/>
                  </a:lnTo>
                  <a:lnTo>
                    <a:pt x="135245" y="144149"/>
                  </a:lnTo>
                  <a:lnTo>
                    <a:pt x="150501" y="162875"/>
                  </a:lnTo>
                  <a:lnTo>
                    <a:pt x="154235" y="186433"/>
                  </a:lnTo>
                  <a:lnTo>
                    <a:pt x="149292" y="212137"/>
                  </a:lnTo>
                  <a:lnTo>
                    <a:pt x="129379" y="250780"/>
                  </a:lnTo>
                  <a:lnTo>
                    <a:pt x="86421" y="301422"/>
                  </a:lnTo>
                  <a:lnTo>
                    <a:pt x="72433" y="311994"/>
                  </a:lnTo>
                  <a:lnTo>
                    <a:pt x="54844" y="3204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111525" y="7611482"/>
              <a:ext cx="106054" cy="507315"/>
            </a:xfrm>
            <a:custGeom>
              <a:avLst/>
              <a:gdLst/>
              <a:ahLst/>
              <a:cxnLst/>
              <a:rect l="0" t="0" r="0" b="0"/>
              <a:pathLst>
                <a:path w="106054" h="507315">
                  <a:moveTo>
                    <a:pt x="0" y="0"/>
                  </a:moveTo>
                  <a:lnTo>
                    <a:pt x="45447" y="52725"/>
                  </a:lnTo>
                  <a:lnTo>
                    <a:pt x="76266" y="109908"/>
                  </a:lnTo>
                  <a:lnTo>
                    <a:pt x="91280" y="152952"/>
                  </a:lnTo>
                  <a:lnTo>
                    <a:pt x="101508" y="198997"/>
                  </a:lnTo>
                  <a:lnTo>
                    <a:pt x="106053" y="249930"/>
                  </a:lnTo>
                  <a:lnTo>
                    <a:pt x="101334" y="308159"/>
                  </a:lnTo>
                  <a:lnTo>
                    <a:pt x="90233" y="351768"/>
                  </a:lnTo>
                  <a:lnTo>
                    <a:pt x="76667" y="397050"/>
                  </a:lnTo>
                  <a:lnTo>
                    <a:pt x="60464" y="448237"/>
                  </a:lnTo>
                  <a:lnTo>
                    <a:pt x="41134" y="507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215110" y="7570349"/>
              <a:ext cx="184351" cy="274982"/>
            </a:xfrm>
            <a:custGeom>
              <a:avLst/>
              <a:gdLst/>
              <a:ahLst/>
              <a:cxnLst/>
              <a:rect l="0" t="0" r="0" b="0"/>
              <a:pathLst>
                <a:path w="184351" h="274982">
                  <a:moveTo>
                    <a:pt x="60950" y="0"/>
                  </a:moveTo>
                  <a:lnTo>
                    <a:pt x="90065" y="7278"/>
                  </a:lnTo>
                  <a:lnTo>
                    <a:pt x="112484" y="23039"/>
                  </a:lnTo>
                  <a:lnTo>
                    <a:pt x="122728" y="33641"/>
                  </a:lnTo>
                  <a:lnTo>
                    <a:pt x="134111" y="69796"/>
                  </a:lnTo>
                  <a:lnTo>
                    <a:pt x="137646" y="113287"/>
                  </a:lnTo>
                  <a:lnTo>
                    <a:pt x="131071" y="170509"/>
                  </a:lnTo>
                  <a:lnTo>
                    <a:pt x="123600" y="202229"/>
                  </a:lnTo>
                  <a:lnTo>
                    <a:pt x="96271" y="245782"/>
                  </a:lnTo>
                  <a:lnTo>
                    <a:pt x="72077" y="265646"/>
                  </a:lnTo>
                  <a:lnTo>
                    <a:pt x="59227" y="273075"/>
                  </a:lnTo>
                  <a:lnTo>
                    <a:pt x="46090" y="274981"/>
                  </a:lnTo>
                  <a:lnTo>
                    <a:pt x="19306" y="268975"/>
                  </a:lnTo>
                  <a:lnTo>
                    <a:pt x="10335" y="260060"/>
                  </a:lnTo>
                  <a:lnTo>
                    <a:pt x="367" y="233905"/>
                  </a:lnTo>
                  <a:lnTo>
                    <a:pt x="0" y="206029"/>
                  </a:lnTo>
                  <a:lnTo>
                    <a:pt x="6439" y="179929"/>
                  </a:lnTo>
                  <a:lnTo>
                    <a:pt x="19456" y="158173"/>
                  </a:lnTo>
                  <a:lnTo>
                    <a:pt x="39461" y="142410"/>
                  </a:lnTo>
                  <a:lnTo>
                    <a:pt x="51194" y="136073"/>
                  </a:lnTo>
                  <a:lnTo>
                    <a:pt x="76419" y="133096"/>
                  </a:lnTo>
                  <a:lnTo>
                    <a:pt x="102864" y="138373"/>
                  </a:lnTo>
                  <a:lnTo>
                    <a:pt x="129853" y="150876"/>
                  </a:lnTo>
                  <a:lnTo>
                    <a:pt x="148957" y="170651"/>
                  </a:lnTo>
                  <a:lnTo>
                    <a:pt x="177207" y="230848"/>
                  </a:lnTo>
                  <a:lnTo>
                    <a:pt x="18435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509150" y="7809250"/>
              <a:ext cx="137113" cy="7901"/>
            </a:xfrm>
            <a:custGeom>
              <a:avLst/>
              <a:gdLst/>
              <a:ahLst/>
              <a:cxnLst/>
              <a:rect l="0" t="0" r="0" b="0"/>
              <a:pathLst>
                <a:path w="137113" h="7901">
                  <a:moveTo>
                    <a:pt x="0" y="7900"/>
                  </a:moveTo>
                  <a:lnTo>
                    <a:pt x="43785" y="0"/>
                  </a:lnTo>
                  <a:lnTo>
                    <a:pt x="102991" y="5888"/>
                  </a:lnTo>
                  <a:lnTo>
                    <a:pt x="137112" y="7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522861" y="7940551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13711"/>
                  </a:moveTo>
                  <a:lnTo>
                    <a:pt x="35886" y="4288"/>
                  </a:lnTo>
                  <a:lnTo>
                    <a:pt x="90530" y="1270"/>
                  </a:lnTo>
                  <a:lnTo>
                    <a:pt x="148111" y="251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797085" y="7734883"/>
              <a:ext cx="109691" cy="27423"/>
            </a:xfrm>
            <a:custGeom>
              <a:avLst/>
              <a:gdLst/>
              <a:ahLst/>
              <a:cxnLst/>
              <a:rect l="0" t="0" r="0" b="0"/>
              <a:pathLst>
                <a:path w="109691" h="27423">
                  <a:moveTo>
                    <a:pt x="0" y="27422"/>
                  </a:moveTo>
                  <a:lnTo>
                    <a:pt x="14558" y="12865"/>
                  </a:lnTo>
                  <a:lnTo>
                    <a:pt x="37955" y="5717"/>
                  </a:lnTo>
                  <a:lnTo>
                    <a:pt x="77263" y="1694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071309" y="7529215"/>
              <a:ext cx="1" cy="178247"/>
            </a:xfrm>
            <a:custGeom>
              <a:avLst/>
              <a:gdLst/>
              <a:ahLst/>
              <a:cxnLst/>
              <a:rect l="0" t="0" r="0" b="0"/>
              <a:pathLst>
                <a:path w="1" h="178247">
                  <a:moveTo>
                    <a:pt x="0" y="0"/>
                  </a:moveTo>
                  <a:lnTo>
                    <a:pt x="0" y="59659"/>
                  </a:lnTo>
                  <a:lnTo>
                    <a:pt x="0" y="111116"/>
                  </a:lnTo>
                  <a:lnTo>
                    <a:pt x="0" y="152769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934197" y="7776017"/>
              <a:ext cx="260514" cy="41134"/>
            </a:xfrm>
            <a:custGeom>
              <a:avLst/>
              <a:gdLst/>
              <a:ahLst/>
              <a:cxnLst/>
              <a:rect l="0" t="0" r="0" b="0"/>
              <a:pathLst>
                <a:path w="260514" h="41134">
                  <a:moveTo>
                    <a:pt x="0" y="41133"/>
                  </a:moveTo>
                  <a:lnTo>
                    <a:pt x="48808" y="26218"/>
                  </a:lnTo>
                  <a:lnTo>
                    <a:pt x="98252" y="13353"/>
                  </a:lnTo>
                  <a:lnTo>
                    <a:pt x="155560" y="3957"/>
                  </a:lnTo>
                  <a:lnTo>
                    <a:pt x="212658" y="1173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2989042" y="7836673"/>
              <a:ext cx="194169" cy="274201"/>
            </a:xfrm>
            <a:custGeom>
              <a:avLst/>
              <a:gdLst/>
              <a:ahLst/>
              <a:cxnLst/>
              <a:rect l="0" t="0" r="0" b="0"/>
              <a:pathLst>
                <a:path w="194169" h="274201">
                  <a:moveTo>
                    <a:pt x="68556" y="7899"/>
                  </a:moveTo>
                  <a:lnTo>
                    <a:pt x="112342" y="0"/>
                  </a:lnTo>
                  <a:lnTo>
                    <a:pt x="144892" y="3372"/>
                  </a:lnTo>
                  <a:lnTo>
                    <a:pt x="171547" y="14013"/>
                  </a:lnTo>
                  <a:lnTo>
                    <a:pt x="182920" y="21116"/>
                  </a:lnTo>
                  <a:lnTo>
                    <a:pt x="188980" y="30421"/>
                  </a:lnTo>
                  <a:lnTo>
                    <a:pt x="191649" y="52949"/>
                  </a:lnTo>
                  <a:lnTo>
                    <a:pt x="177308" y="91327"/>
                  </a:lnTo>
                  <a:lnTo>
                    <a:pt x="146483" y="124366"/>
                  </a:lnTo>
                  <a:lnTo>
                    <a:pt x="141836" y="126677"/>
                  </a:lnTo>
                  <a:lnTo>
                    <a:pt x="141785" y="123648"/>
                  </a:lnTo>
                  <a:lnTo>
                    <a:pt x="144798" y="117058"/>
                  </a:lnTo>
                  <a:lnTo>
                    <a:pt x="151376" y="114188"/>
                  </a:lnTo>
                  <a:lnTo>
                    <a:pt x="170874" y="115062"/>
                  </a:lnTo>
                  <a:lnTo>
                    <a:pt x="179425" y="120475"/>
                  </a:lnTo>
                  <a:lnTo>
                    <a:pt x="192989" y="138677"/>
                  </a:lnTo>
                  <a:lnTo>
                    <a:pt x="194168" y="149929"/>
                  </a:lnTo>
                  <a:lnTo>
                    <a:pt x="187353" y="174620"/>
                  </a:lnTo>
                  <a:lnTo>
                    <a:pt x="159108" y="214215"/>
                  </a:lnTo>
                  <a:lnTo>
                    <a:pt x="121793" y="240336"/>
                  </a:lnTo>
                  <a:lnTo>
                    <a:pt x="68238" y="262809"/>
                  </a:lnTo>
                  <a:lnTo>
                    <a:pt x="30375" y="274200"/>
                  </a:lnTo>
                  <a:lnTo>
                    <a:pt x="0" y="2684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319283" y="7474370"/>
              <a:ext cx="67385" cy="507316"/>
            </a:xfrm>
            <a:custGeom>
              <a:avLst/>
              <a:gdLst/>
              <a:ahLst/>
              <a:cxnLst/>
              <a:rect l="0" t="0" r="0" b="0"/>
              <a:pathLst>
                <a:path w="67385" h="507316">
                  <a:moveTo>
                    <a:pt x="39961" y="0"/>
                  </a:moveTo>
                  <a:lnTo>
                    <a:pt x="29015" y="45309"/>
                  </a:lnTo>
                  <a:lnTo>
                    <a:pt x="16574" y="101447"/>
                  </a:lnTo>
                  <a:lnTo>
                    <a:pt x="4763" y="152951"/>
                  </a:lnTo>
                  <a:lnTo>
                    <a:pt x="1466" y="198997"/>
                  </a:lnTo>
                  <a:lnTo>
                    <a:pt x="0" y="245868"/>
                  </a:lnTo>
                  <a:lnTo>
                    <a:pt x="3238" y="306957"/>
                  </a:lnTo>
                  <a:lnTo>
                    <a:pt x="13845" y="362128"/>
                  </a:lnTo>
                  <a:lnTo>
                    <a:pt x="30700" y="422654"/>
                  </a:lnTo>
                  <a:lnTo>
                    <a:pt x="50928" y="471058"/>
                  </a:lnTo>
                  <a:lnTo>
                    <a:pt x="67384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396826" y="7608015"/>
              <a:ext cx="236644" cy="250269"/>
            </a:xfrm>
            <a:custGeom>
              <a:avLst/>
              <a:gdLst/>
              <a:ahLst/>
              <a:cxnLst/>
              <a:rect l="0" t="0" r="0" b="0"/>
              <a:pathLst>
                <a:path w="236644" h="250269">
                  <a:moveTo>
                    <a:pt x="222931" y="30889"/>
                  </a:moveTo>
                  <a:lnTo>
                    <a:pt x="199515" y="10520"/>
                  </a:lnTo>
                  <a:lnTo>
                    <a:pt x="177484" y="0"/>
                  </a:lnTo>
                  <a:lnTo>
                    <a:pt x="124828" y="69"/>
                  </a:lnTo>
                  <a:lnTo>
                    <a:pt x="95031" y="10082"/>
                  </a:lnTo>
                  <a:lnTo>
                    <a:pt x="43797" y="48615"/>
                  </a:lnTo>
                  <a:lnTo>
                    <a:pt x="24993" y="77870"/>
                  </a:lnTo>
                  <a:lnTo>
                    <a:pt x="508" y="139025"/>
                  </a:lnTo>
                  <a:lnTo>
                    <a:pt x="0" y="153255"/>
                  </a:lnTo>
                  <a:lnTo>
                    <a:pt x="7559" y="181252"/>
                  </a:lnTo>
                  <a:lnTo>
                    <a:pt x="16888" y="189023"/>
                  </a:lnTo>
                  <a:lnTo>
                    <a:pt x="29201" y="192680"/>
                  </a:lnTo>
                  <a:lnTo>
                    <a:pt x="71582" y="190548"/>
                  </a:lnTo>
                  <a:lnTo>
                    <a:pt x="85469" y="187603"/>
                  </a:lnTo>
                  <a:lnTo>
                    <a:pt x="140595" y="151560"/>
                  </a:lnTo>
                  <a:lnTo>
                    <a:pt x="191432" y="109458"/>
                  </a:lnTo>
                  <a:lnTo>
                    <a:pt x="217661" y="70927"/>
                  </a:lnTo>
                  <a:lnTo>
                    <a:pt x="223988" y="57581"/>
                  </a:lnTo>
                  <a:lnTo>
                    <a:pt x="228206" y="56301"/>
                  </a:lnTo>
                  <a:lnTo>
                    <a:pt x="231018" y="63066"/>
                  </a:lnTo>
                  <a:lnTo>
                    <a:pt x="234976" y="108979"/>
                  </a:lnTo>
                  <a:lnTo>
                    <a:pt x="236149" y="166764"/>
                  </a:lnTo>
                  <a:lnTo>
                    <a:pt x="236496" y="214355"/>
                  </a:lnTo>
                  <a:lnTo>
                    <a:pt x="236643" y="2502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619757" y="7337258"/>
              <a:ext cx="148597" cy="617005"/>
            </a:xfrm>
            <a:custGeom>
              <a:avLst/>
              <a:gdLst/>
              <a:ahLst/>
              <a:cxnLst/>
              <a:rect l="0" t="0" r="0" b="0"/>
              <a:pathLst>
                <a:path w="148597" h="617005">
                  <a:moveTo>
                    <a:pt x="0" y="0"/>
                  </a:moveTo>
                  <a:lnTo>
                    <a:pt x="57252" y="45447"/>
                  </a:lnTo>
                  <a:lnTo>
                    <a:pt x="89413" y="98103"/>
                  </a:lnTo>
                  <a:lnTo>
                    <a:pt x="118239" y="147391"/>
                  </a:lnTo>
                  <a:lnTo>
                    <a:pt x="138799" y="190940"/>
                  </a:lnTo>
                  <a:lnTo>
                    <a:pt x="145479" y="231114"/>
                  </a:lnTo>
                  <a:lnTo>
                    <a:pt x="148448" y="276393"/>
                  </a:lnTo>
                  <a:lnTo>
                    <a:pt x="148596" y="336144"/>
                  </a:lnTo>
                  <a:lnTo>
                    <a:pt x="138145" y="397013"/>
                  </a:lnTo>
                  <a:lnTo>
                    <a:pt x="124368" y="451181"/>
                  </a:lnTo>
                  <a:lnTo>
                    <a:pt x="112150" y="498616"/>
                  </a:lnTo>
                  <a:lnTo>
                    <a:pt x="96708" y="555520"/>
                  </a:lnTo>
                  <a:lnTo>
                    <a:pt x="82484" y="593201"/>
                  </a:lnTo>
                  <a:lnTo>
                    <a:pt x="68556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935115" y="7625193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48807" y="12508"/>
                  </a:lnTo>
                  <a:lnTo>
                    <a:pt x="98252" y="370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893981" y="7762305"/>
              <a:ext cx="191958" cy="41134"/>
            </a:xfrm>
            <a:custGeom>
              <a:avLst/>
              <a:gdLst/>
              <a:ahLst/>
              <a:cxnLst/>
              <a:rect l="0" t="0" r="0" b="0"/>
              <a:pathLst>
                <a:path w="191958" h="41134">
                  <a:moveTo>
                    <a:pt x="0" y="41133"/>
                  </a:moveTo>
                  <a:lnTo>
                    <a:pt x="45309" y="22288"/>
                  </a:lnTo>
                  <a:lnTo>
                    <a:pt x="101448" y="14730"/>
                  </a:lnTo>
                  <a:lnTo>
                    <a:pt x="158844" y="3361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346451" y="7515504"/>
              <a:ext cx="164535" cy="27423"/>
            </a:xfrm>
            <a:custGeom>
              <a:avLst/>
              <a:gdLst/>
              <a:ahLst/>
              <a:cxnLst/>
              <a:rect l="0" t="0" r="0" b="0"/>
              <a:pathLst>
                <a:path w="164535" h="27423">
                  <a:moveTo>
                    <a:pt x="0" y="27422"/>
                  </a:moveTo>
                  <a:lnTo>
                    <a:pt x="57252" y="8338"/>
                  </a:lnTo>
                  <a:lnTo>
                    <a:pt x="118064" y="1647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469852" y="7384203"/>
              <a:ext cx="241103" cy="446660"/>
            </a:xfrm>
            <a:custGeom>
              <a:avLst/>
              <a:gdLst/>
              <a:ahLst/>
              <a:cxnLst/>
              <a:rect l="0" t="0" r="0" b="0"/>
              <a:pathLst>
                <a:path w="241103" h="446660">
                  <a:moveTo>
                    <a:pt x="95978" y="7899"/>
                  </a:moveTo>
                  <a:lnTo>
                    <a:pt x="138240" y="0"/>
                  </a:lnTo>
                  <a:lnTo>
                    <a:pt x="165036" y="3372"/>
                  </a:lnTo>
                  <a:lnTo>
                    <a:pt x="177056" y="10976"/>
                  </a:lnTo>
                  <a:lnTo>
                    <a:pt x="198537" y="35674"/>
                  </a:lnTo>
                  <a:lnTo>
                    <a:pt x="203961" y="49267"/>
                  </a:lnTo>
                  <a:lnTo>
                    <a:pt x="205925" y="76560"/>
                  </a:lnTo>
                  <a:lnTo>
                    <a:pt x="191186" y="117620"/>
                  </a:lnTo>
                  <a:lnTo>
                    <a:pt x="160243" y="151453"/>
                  </a:lnTo>
                  <a:lnTo>
                    <a:pt x="117983" y="184089"/>
                  </a:lnTo>
                  <a:lnTo>
                    <a:pt x="125563" y="179645"/>
                  </a:lnTo>
                  <a:lnTo>
                    <a:pt x="148229" y="179702"/>
                  </a:lnTo>
                  <a:lnTo>
                    <a:pt x="175569" y="186329"/>
                  </a:lnTo>
                  <a:lnTo>
                    <a:pt x="197877" y="199430"/>
                  </a:lnTo>
                  <a:lnTo>
                    <a:pt x="227565" y="231214"/>
                  </a:lnTo>
                  <a:lnTo>
                    <a:pt x="238252" y="260513"/>
                  </a:lnTo>
                  <a:lnTo>
                    <a:pt x="241102" y="276857"/>
                  </a:lnTo>
                  <a:lnTo>
                    <a:pt x="236143" y="307206"/>
                  </a:lnTo>
                  <a:lnTo>
                    <a:pt x="222259" y="334405"/>
                  </a:lnTo>
                  <a:lnTo>
                    <a:pt x="170386" y="386303"/>
                  </a:lnTo>
                  <a:lnTo>
                    <a:pt x="112425" y="412674"/>
                  </a:lnTo>
                  <a:lnTo>
                    <a:pt x="51322" y="432554"/>
                  </a:lnTo>
                  <a:lnTo>
                    <a:pt x="0" y="4466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Freeform 239"/>
          <p:cNvSpPr/>
          <p:nvPr/>
        </p:nvSpPr>
        <p:spPr>
          <a:xfrm>
            <a:off x="8030114" y="8406732"/>
            <a:ext cx="54210" cy="82486"/>
          </a:xfrm>
          <a:custGeom>
            <a:avLst/>
            <a:gdLst/>
            <a:ahLst/>
            <a:cxnLst/>
            <a:rect l="0" t="0" r="0" b="0"/>
            <a:pathLst>
              <a:path w="54210" h="82486">
                <a:moveTo>
                  <a:pt x="18361" y="0"/>
                </a:moveTo>
                <a:lnTo>
                  <a:pt x="3804" y="14557"/>
                </a:lnTo>
                <a:lnTo>
                  <a:pt x="4086" y="17322"/>
                </a:lnTo>
                <a:lnTo>
                  <a:pt x="8845" y="17641"/>
                </a:lnTo>
                <a:lnTo>
                  <a:pt x="16587" y="16331"/>
                </a:lnTo>
                <a:lnTo>
                  <a:pt x="17179" y="16981"/>
                </a:lnTo>
                <a:lnTo>
                  <a:pt x="5648" y="21766"/>
                </a:lnTo>
                <a:lnTo>
                  <a:pt x="2269" y="28221"/>
                </a:lnTo>
                <a:lnTo>
                  <a:pt x="2576" y="47582"/>
                </a:lnTo>
                <a:lnTo>
                  <a:pt x="6314" y="51527"/>
                </a:lnTo>
                <a:lnTo>
                  <a:pt x="11854" y="51109"/>
                </a:lnTo>
                <a:lnTo>
                  <a:pt x="18593" y="47784"/>
                </a:lnTo>
                <a:lnTo>
                  <a:pt x="20040" y="42520"/>
                </a:lnTo>
                <a:lnTo>
                  <a:pt x="17956" y="35964"/>
                </a:lnTo>
                <a:lnTo>
                  <a:pt x="13521" y="28546"/>
                </a:lnTo>
                <a:lnTo>
                  <a:pt x="9040" y="28172"/>
                </a:lnTo>
                <a:lnTo>
                  <a:pt x="4530" y="32492"/>
                </a:lnTo>
                <a:lnTo>
                  <a:pt x="0" y="39942"/>
                </a:lnTo>
                <a:lnTo>
                  <a:pt x="1550" y="46433"/>
                </a:lnTo>
                <a:lnTo>
                  <a:pt x="7154" y="52283"/>
                </a:lnTo>
                <a:lnTo>
                  <a:pt x="15460" y="57708"/>
                </a:lnTo>
                <a:lnTo>
                  <a:pt x="24044" y="58277"/>
                </a:lnTo>
                <a:lnTo>
                  <a:pt x="41708" y="50784"/>
                </a:lnTo>
                <a:lnTo>
                  <a:pt x="44590" y="44520"/>
                </a:lnTo>
                <a:lnTo>
                  <a:pt x="43465" y="37298"/>
                </a:lnTo>
                <a:lnTo>
                  <a:pt x="39667" y="29435"/>
                </a:lnTo>
                <a:lnTo>
                  <a:pt x="34088" y="27241"/>
                </a:lnTo>
                <a:lnTo>
                  <a:pt x="27323" y="28824"/>
                </a:lnTo>
                <a:lnTo>
                  <a:pt x="19765" y="32928"/>
                </a:lnTo>
                <a:lnTo>
                  <a:pt x="17774" y="38710"/>
                </a:lnTo>
                <a:lnTo>
                  <a:pt x="19493" y="45612"/>
                </a:lnTo>
                <a:lnTo>
                  <a:pt x="23686" y="53260"/>
                </a:lnTo>
                <a:lnTo>
                  <a:pt x="29528" y="55312"/>
                </a:lnTo>
                <a:lnTo>
                  <a:pt x="36470" y="53633"/>
                </a:lnTo>
                <a:lnTo>
                  <a:pt x="44145" y="49467"/>
                </a:lnTo>
                <a:lnTo>
                  <a:pt x="44692" y="45165"/>
                </a:lnTo>
                <a:lnTo>
                  <a:pt x="40485" y="40774"/>
                </a:lnTo>
                <a:lnTo>
                  <a:pt x="33111" y="36324"/>
                </a:lnTo>
                <a:lnTo>
                  <a:pt x="26671" y="37927"/>
                </a:lnTo>
                <a:lnTo>
                  <a:pt x="20853" y="43566"/>
                </a:lnTo>
                <a:lnTo>
                  <a:pt x="15452" y="51896"/>
                </a:lnTo>
                <a:lnTo>
                  <a:pt x="14899" y="60496"/>
                </a:lnTo>
                <a:lnTo>
                  <a:pt x="22408" y="78177"/>
                </a:lnTo>
                <a:lnTo>
                  <a:pt x="28676" y="81065"/>
                </a:lnTo>
                <a:lnTo>
                  <a:pt x="35902" y="79941"/>
                </a:lnTo>
                <a:lnTo>
                  <a:pt x="43767" y="76146"/>
                </a:lnTo>
                <a:lnTo>
                  <a:pt x="47486" y="69046"/>
                </a:lnTo>
                <a:lnTo>
                  <a:pt x="47556" y="48968"/>
                </a:lnTo>
                <a:lnTo>
                  <a:pt x="42395" y="44834"/>
                </a:lnTo>
                <a:lnTo>
                  <a:pt x="34384" y="45123"/>
                </a:lnTo>
                <a:lnTo>
                  <a:pt x="24473" y="48364"/>
                </a:lnTo>
                <a:lnTo>
                  <a:pt x="19388" y="55094"/>
                </a:lnTo>
                <a:lnTo>
                  <a:pt x="17523" y="64152"/>
                </a:lnTo>
                <a:lnTo>
                  <a:pt x="17803" y="74761"/>
                </a:lnTo>
                <a:lnTo>
                  <a:pt x="22559" y="80310"/>
                </a:lnTo>
                <a:lnTo>
                  <a:pt x="30301" y="82485"/>
                </a:lnTo>
                <a:lnTo>
                  <a:pt x="40032" y="82413"/>
                </a:lnTo>
                <a:lnTo>
                  <a:pt x="44996" y="77794"/>
                </a:lnTo>
                <a:lnTo>
                  <a:pt x="46782" y="70144"/>
                </a:lnTo>
                <a:lnTo>
                  <a:pt x="46450" y="60474"/>
                </a:lnTo>
                <a:lnTo>
                  <a:pt x="43181" y="57075"/>
                </a:lnTo>
                <a:lnTo>
                  <a:pt x="37955" y="57854"/>
                </a:lnTo>
                <a:lnTo>
                  <a:pt x="31423" y="61422"/>
                </a:lnTo>
                <a:lnTo>
                  <a:pt x="30116" y="66847"/>
                </a:lnTo>
                <a:lnTo>
                  <a:pt x="32292" y="73510"/>
                </a:lnTo>
                <a:lnTo>
                  <a:pt x="36789" y="81000"/>
                </a:lnTo>
                <a:lnTo>
                  <a:pt x="41311" y="81422"/>
                </a:lnTo>
                <a:lnTo>
                  <a:pt x="45849" y="77133"/>
                </a:lnTo>
                <a:lnTo>
                  <a:pt x="50397" y="69703"/>
                </a:lnTo>
                <a:lnTo>
                  <a:pt x="48860" y="63227"/>
                </a:lnTo>
                <a:lnTo>
                  <a:pt x="43264" y="57386"/>
                </a:lnTo>
                <a:lnTo>
                  <a:pt x="34963" y="51969"/>
                </a:lnTo>
                <a:lnTo>
                  <a:pt x="29429" y="54451"/>
                </a:lnTo>
                <a:lnTo>
                  <a:pt x="25740" y="62199"/>
                </a:lnTo>
                <a:lnTo>
                  <a:pt x="23280" y="73459"/>
                </a:lnTo>
                <a:lnTo>
                  <a:pt x="26211" y="79442"/>
                </a:lnTo>
                <a:lnTo>
                  <a:pt x="32735" y="81907"/>
                </a:lnTo>
                <a:lnTo>
                  <a:pt x="41655" y="82027"/>
                </a:lnTo>
                <a:lnTo>
                  <a:pt x="47601" y="76013"/>
                </a:lnTo>
                <a:lnTo>
                  <a:pt x="54209" y="53080"/>
                </a:lnTo>
                <a:lnTo>
                  <a:pt x="51400" y="47574"/>
                </a:lnTo>
                <a:lnTo>
                  <a:pt x="44957" y="46950"/>
                </a:lnTo>
                <a:lnTo>
                  <a:pt x="30182" y="52859"/>
                </a:lnTo>
                <a:lnTo>
                  <a:pt x="26242" y="56568"/>
                </a:lnTo>
                <a:lnTo>
                  <a:pt x="18361" y="68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Group 261"/>
          <p:cNvGrpSpPr/>
          <p:nvPr/>
        </p:nvGrpSpPr>
        <p:grpSpPr>
          <a:xfrm>
            <a:off x="1329987" y="8146219"/>
            <a:ext cx="2563995" cy="685561"/>
            <a:chOff x="1329987" y="8146219"/>
            <a:chExt cx="2563995" cy="685561"/>
          </a:xfrm>
        </p:grpSpPr>
        <p:sp>
          <p:nvSpPr>
            <p:cNvPr id="241" name="Freeform 240"/>
            <p:cNvSpPr/>
            <p:nvPr/>
          </p:nvSpPr>
          <p:spPr>
            <a:xfrm>
              <a:off x="1329987" y="8420443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57252" y="8338"/>
                  </a:lnTo>
                  <a:lnTo>
                    <a:pt x="115017" y="16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576788" y="8255908"/>
              <a:ext cx="54846" cy="205670"/>
            </a:xfrm>
            <a:custGeom>
              <a:avLst/>
              <a:gdLst/>
              <a:ahLst/>
              <a:cxnLst/>
              <a:rect l="0" t="0" r="0" b="0"/>
              <a:pathLst>
                <a:path w="54846" h="205670">
                  <a:moveTo>
                    <a:pt x="54845" y="0"/>
                  </a:moveTo>
                  <a:lnTo>
                    <a:pt x="39930" y="52871"/>
                  </a:lnTo>
                  <a:lnTo>
                    <a:pt x="27066" y="109105"/>
                  </a:lnTo>
                  <a:lnTo>
                    <a:pt x="13606" y="160298"/>
                  </a:lnTo>
                  <a:lnTo>
                    <a:pt x="0" y="205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480810" y="8351887"/>
              <a:ext cx="260514" cy="274225"/>
            </a:xfrm>
            <a:custGeom>
              <a:avLst/>
              <a:gdLst/>
              <a:ahLst/>
              <a:cxnLst/>
              <a:rect l="0" t="0" r="0" b="0"/>
              <a:pathLst>
                <a:path w="260514" h="274225">
                  <a:moveTo>
                    <a:pt x="260513" y="0"/>
                  </a:moveTo>
                  <a:lnTo>
                    <a:pt x="211705" y="44745"/>
                  </a:lnTo>
                  <a:lnTo>
                    <a:pt x="148853" y="100742"/>
                  </a:lnTo>
                  <a:lnTo>
                    <a:pt x="100891" y="157883"/>
                  </a:lnTo>
                  <a:lnTo>
                    <a:pt x="54890" y="209456"/>
                  </a:lnTo>
                  <a:lnTo>
                    <a:pt x="8129" y="265227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508232" y="8508216"/>
              <a:ext cx="212967" cy="323564"/>
            </a:xfrm>
            <a:custGeom>
              <a:avLst/>
              <a:gdLst/>
              <a:ahLst/>
              <a:cxnLst/>
              <a:rect l="0" t="0" r="0" b="0"/>
              <a:pathLst>
                <a:path w="212967" h="323564">
                  <a:moveTo>
                    <a:pt x="95979" y="63050"/>
                  </a:moveTo>
                  <a:lnTo>
                    <a:pt x="108448" y="31734"/>
                  </a:lnTo>
                  <a:lnTo>
                    <a:pt x="122342" y="13076"/>
                  </a:lnTo>
                  <a:lnTo>
                    <a:pt x="146798" y="2753"/>
                  </a:lnTo>
                  <a:lnTo>
                    <a:pt x="161851" y="0"/>
                  </a:lnTo>
                  <a:lnTo>
                    <a:pt x="174933" y="1212"/>
                  </a:lnTo>
                  <a:lnTo>
                    <a:pt x="197594" y="10683"/>
                  </a:lnTo>
                  <a:lnTo>
                    <a:pt x="203333" y="18998"/>
                  </a:lnTo>
                  <a:lnTo>
                    <a:pt x="205646" y="40424"/>
                  </a:lnTo>
                  <a:lnTo>
                    <a:pt x="191104" y="78182"/>
                  </a:lnTo>
                  <a:lnTo>
                    <a:pt x="164987" y="114846"/>
                  </a:lnTo>
                  <a:lnTo>
                    <a:pt x="166359" y="114339"/>
                  </a:lnTo>
                  <a:lnTo>
                    <a:pt x="170321" y="110954"/>
                  </a:lnTo>
                  <a:lnTo>
                    <a:pt x="177533" y="111744"/>
                  </a:lnTo>
                  <a:lnTo>
                    <a:pt x="197734" y="120747"/>
                  </a:lnTo>
                  <a:lnTo>
                    <a:pt x="204949" y="130461"/>
                  </a:lnTo>
                  <a:lnTo>
                    <a:pt x="212966" y="157504"/>
                  </a:lnTo>
                  <a:lnTo>
                    <a:pt x="210200" y="199711"/>
                  </a:lnTo>
                  <a:lnTo>
                    <a:pt x="192453" y="241162"/>
                  </a:lnTo>
                  <a:lnTo>
                    <a:pt x="160619" y="275111"/>
                  </a:lnTo>
                  <a:lnTo>
                    <a:pt x="122241" y="304467"/>
                  </a:lnTo>
                  <a:lnTo>
                    <a:pt x="91400" y="315075"/>
                  </a:lnTo>
                  <a:lnTo>
                    <a:pt x="43840" y="321047"/>
                  </a:lnTo>
                  <a:lnTo>
                    <a:pt x="0" y="3235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799500" y="8242198"/>
              <a:ext cx="120069" cy="534737"/>
            </a:xfrm>
            <a:custGeom>
              <a:avLst/>
              <a:gdLst/>
              <a:ahLst/>
              <a:cxnLst/>
              <a:rect l="0" t="0" r="0" b="0"/>
              <a:pathLst>
                <a:path w="120069" h="534737">
                  <a:moveTo>
                    <a:pt x="120068" y="0"/>
                  </a:moveTo>
                  <a:lnTo>
                    <a:pt x="105511" y="14557"/>
                  </a:lnTo>
                  <a:lnTo>
                    <a:pt x="74818" y="76566"/>
                  </a:lnTo>
                  <a:lnTo>
                    <a:pt x="52505" y="135985"/>
                  </a:lnTo>
                  <a:lnTo>
                    <a:pt x="33427" y="191734"/>
                  </a:lnTo>
                  <a:lnTo>
                    <a:pt x="19578" y="240303"/>
                  </a:lnTo>
                  <a:lnTo>
                    <a:pt x="5825" y="286009"/>
                  </a:lnTo>
                  <a:lnTo>
                    <a:pt x="738" y="326689"/>
                  </a:lnTo>
                  <a:lnTo>
                    <a:pt x="0" y="373715"/>
                  </a:lnTo>
                  <a:lnTo>
                    <a:pt x="4750" y="420007"/>
                  </a:lnTo>
                  <a:lnTo>
                    <a:pt x="15990" y="474336"/>
                  </a:lnTo>
                  <a:lnTo>
                    <a:pt x="37801" y="53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924623" y="8379309"/>
              <a:ext cx="129071" cy="329071"/>
            </a:xfrm>
            <a:custGeom>
              <a:avLst/>
              <a:gdLst/>
              <a:ahLst/>
              <a:cxnLst/>
              <a:rect l="0" t="0" r="0" b="0"/>
              <a:pathLst>
                <a:path w="129071" h="329071">
                  <a:moveTo>
                    <a:pt x="63501" y="0"/>
                  </a:moveTo>
                  <a:lnTo>
                    <a:pt x="48944" y="14558"/>
                  </a:lnTo>
                  <a:lnTo>
                    <a:pt x="25333" y="60005"/>
                  </a:lnTo>
                  <a:lnTo>
                    <a:pt x="6319" y="121713"/>
                  </a:lnTo>
                  <a:lnTo>
                    <a:pt x="0" y="165816"/>
                  </a:lnTo>
                  <a:lnTo>
                    <a:pt x="505" y="225346"/>
                  </a:lnTo>
                  <a:lnTo>
                    <a:pt x="8081" y="257071"/>
                  </a:lnTo>
                  <a:lnTo>
                    <a:pt x="21604" y="286406"/>
                  </a:lnTo>
                  <a:lnTo>
                    <a:pt x="30999" y="294534"/>
                  </a:lnTo>
                  <a:lnTo>
                    <a:pt x="41833" y="298428"/>
                  </a:lnTo>
                  <a:lnTo>
                    <a:pt x="53626" y="299501"/>
                  </a:lnTo>
                  <a:lnTo>
                    <a:pt x="74855" y="292568"/>
                  </a:lnTo>
                  <a:lnTo>
                    <a:pt x="84781" y="286454"/>
                  </a:lnTo>
                  <a:lnTo>
                    <a:pt x="99874" y="267472"/>
                  </a:lnTo>
                  <a:lnTo>
                    <a:pt x="121976" y="218045"/>
                  </a:lnTo>
                  <a:lnTo>
                    <a:pt x="129070" y="170572"/>
                  </a:lnTo>
                  <a:lnTo>
                    <a:pt x="122605" y="143858"/>
                  </a:lnTo>
                  <a:lnTo>
                    <a:pt x="116615" y="132469"/>
                  </a:lnTo>
                  <a:lnTo>
                    <a:pt x="109574" y="127923"/>
                  </a:lnTo>
                  <a:lnTo>
                    <a:pt x="101834" y="127939"/>
                  </a:lnTo>
                  <a:lnTo>
                    <a:pt x="93627" y="130997"/>
                  </a:lnTo>
                  <a:lnTo>
                    <a:pt x="76383" y="150645"/>
                  </a:lnTo>
                  <a:lnTo>
                    <a:pt x="61609" y="179689"/>
                  </a:lnTo>
                  <a:lnTo>
                    <a:pt x="55043" y="212912"/>
                  </a:lnTo>
                  <a:lnTo>
                    <a:pt x="58625" y="273154"/>
                  </a:lnTo>
                  <a:lnTo>
                    <a:pt x="69459" y="300664"/>
                  </a:lnTo>
                  <a:lnTo>
                    <a:pt x="90924" y="32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2070391" y="8242198"/>
              <a:ext cx="119421" cy="562159"/>
            </a:xfrm>
            <a:custGeom>
              <a:avLst/>
              <a:gdLst/>
              <a:ahLst/>
              <a:cxnLst/>
              <a:rect l="0" t="0" r="0" b="0"/>
              <a:pathLst>
                <a:path w="119421" h="562159">
                  <a:moveTo>
                    <a:pt x="0" y="0"/>
                  </a:moveTo>
                  <a:lnTo>
                    <a:pt x="21837" y="7278"/>
                  </a:lnTo>
                  <a:lnTo>
                    <a:pt x="57253" y="33641"/>
                  </a:lnTo>
                  <a:lnTo>
                    <a:pt x="89413" y="77677"/>
                  </a:lnTo>
                  <a:lnTo>
                    <a:pt x="110961" y="136598"/>
                  </a:lnTo>
                  <a:lnTo>
                    <a:pt x="117872" y="184111"/>
                  </a:lnTo>
                  <a:lnTo>
                    <a:pt x="119420" y="231127"/>
                  </a:lnTo>
                  <a:lnTo>
                    <a:pt x="113250" y="284813"/>
                  </a:lnTo>
                  <a:lnTo>
                    <a:pt x="107698" y="337115"/>
                  </a:lnTo>
                  <a:lnTo>
                    <a:pt x="84131" y="396505"/>
                  </a:lnTo>
                  <a:lnTo>
                    <a:pt x="64354" y="452248"/>
                  </a:lnTo>
                  <a:lnTo>
                    <a:pt x="44254" y="507270"/>
                  </a:lnTo>
                  <a:lnTo>
                    <a:pt x="13712" y="5621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2196484" y="8214775"/>
              <a:ext cx="148132" cy="178841"/>
            </a:xfrm>
            <a:custGeom>
              <a:avLst/>
              <a:gdLst/>
              <a:ahLst/>
              <a:cxnLst/>
              <a:rect l="0" t="0" r="0" b="0"/>
              <a:pathLst>
                <a:path w="148132" h="178841">
                  <a:moveTo>
                    <a:pt x="65864" y="0"/>
                  </a:moveTo>
                  <a:lnTo>
                    <a:pt x="87701" y="14558"/>
                  </a:lnTo>
                  <a:lnTo>
                    <a:pt x="94133" y="24940"/>
                  </a:lnTo>
                  <a:lnTo>
                    <a:pt x="101280" y="52726"/>
                  </a:lnTo>
                  <a:lnTo>
                    <a:pt x="98025" y="102630"/>
                  </a:lnTo>
                  <a:lnTo>
                    <a:pt x="87267" y="129912"/>
                  </a:lnTo>
                  <a:lnTo>
                    <a:pt x="55534" y="172253"/>
                  </a:lnTo>
                  <a:lnTo>
                    <a:pt x="43743" y="177297"/>
                  </a:lnTo>
                  <a:lnTo>
                    <a:pt x="14391" y="178840"/>
                  </a:lnTo>
                  <a:lnTo>
                    <a:pt x="5650" y="174071"/>
                  </a:lnTo>
                  <a:lnTo>
                    <a:pt x="1346" y="166323"/>
                  </a:lnTo>
                  <a:lnTo>
                    <a:pt x="0" y="156585"/>
                  </a:lnTo>
                  <a:lnTo>
                    <a:pt x="6630" y="137642"/>
                  </a:lnTo>
                  <a:lnTo>
                    <a:pt x="12663" y="128324"/>
                  </a:lnTo>
                  <a:lnTo>
                    <a:pt x="22780" y="122112"/>
                  </a:lnTo>
                  <a:lnTo>
                    <a:pt x="50270" y="115210"/>
                  </a:lnTo>
                  <a:lnTo>
                    <a:pt x="92729" y="118604"/>
                  </a:lnTo>
                  <a:lnTo>
                    <a:pt x="103579" y="124773"/>
                  </a:lnTo>
                  <a:lnTo>
                    <a:pt x="148131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426883" y="8393021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9659" y="2859"/>
                  </a:lnTo>
                  <a:lnTo>
                    <a:pt x="102991" y="84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413172" y="8461577"/>
              <a:ext cx="137112" cy="41134"/>
            </a:xfrm>
            <a:custGeom>
              <a:avLst/>
              <a:gdLst/>
              <a:ahLst/>
              <a:cxnLst/>
              <a:rect l="0" t="0" r="0" b="0"/>
              <a:pathLst>
                <a:path w="137112" h="41134">
                  <a:moveTo>
                    <a:pt x="0" y="41133"/>
                  </a:moveTo>
                  <a:lnTo>
                    <a:pt x="23416" y="20764"/>
                  </a:lnTo>
                  <a:lnTo>
                    <a:pt x="45446" y="10244"/>
                  </a:lnTo>
                  <a:lnTo>
                    <a:pt x="103206" y="2023"/>
                  </a:lnTo>
                  <a:lnTo>
                    <a:pt x="137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728529" y="8310753"/>
              <a:ext cx="109691" cy="27424"/>
            </a:xfrm>
            <a:custGeom>
              <a:avLst/>
              <a:gdLst/>
              <a:ahLst/>
              <a:cxnLst/>
              <a:rect l="0" t="0" r="0" b="0"/>
              <a:pathLst>
                <a:path w="109691" h="27424">
                  <a:moveTo>
                    <a:pt x="0" y="0"/>
                  </a:moveTo>
                  <a:lnTo>
                    <a:pt x="48807" y="10852"/>
                  </a:lnTo>
                  <a:lnTo>
                    <a:pt x="76537" y="13964"/>
                  </a:lnTo>
                  <a:lnTo>
                    <a:pt x="109690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961619" y="8173641"/>
              <a:ext cx="1" cy="191958"/>
            </a:xfrm>
            <a:custGeom>
              <a:avLst/>
              <a:gdLst/>
              <a:ahLst/>
              <a:cxnLst/>
              <a:rect l="0" t="0" r="0" b="0"/>
              <a:pathLst>
                <a:path w="1" h="191958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0" y="156832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742240" y="8394318"/>
              <a:ext cx="329070" cy="39837"/>
            </a:xfrm>
            <a:custGeom>
              <a:avLst/>
              <a:gdLst/>
              <a:ahLst/>
              <a:cxnLst/>
              <a:rect l="0" t="0" r="0" b="0"/>
              <a:pathLst>
                <a:path w="329070" h="39837">
                  <a:moveTo>
                    <a:pt x="0" y="39836"/>
                  </a:moveTo>
                  <a:lnTo>
                    <a:pt x="59660" y="20858"/>
                  </a:lnTo>
                  <a:lnTo>
                    <a:pt x="93548" y="8550"/>
                  </a:lnTo>
                  <a:lnTo>
                    <a:pt x="148411" y="1621"/>
                  </a:lnTo>
                  <a:lnTo>
                    <a:pt x="190377" y="0"/>
                  </a:lnTo>
                  <a:lnTo>
                    <a:pt x="234420" y="3342"/>
                  </a:lnTo>
                  <a:lnTo>
                    <a:pt x="289853" y="13788"/>
                  </a:lnTo>
                  <a:lnTo>
                    <a:pt x="329069" y="261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783374" y="8434154"/>
              <a:ext cx="195458" cy="287936"/>
            </a:xfrm>
            <a:custGeom>
              <a:avLst/>
              <a:gdLst/>
              <a:ahLst/>
              <a:cxnLst/>
              <a:rect l="0" t="0" r="0" b="0"/>
              <a:pathLst>
                <a:path w="195458" h="287936">
                  <a:moveTo>
                    <a:pt x="109690" y="0"/>
                  </a:moveTo>
                  <a:lnTo>
                    <a:pt x="159663" y="38168"/>
                  </a:lnTo>
                  <a:lnTo>
                    <a:pt x="164333" y="49821"/>
                  </a:lnTo>
                  <a:lnTo>
                    <a:pt x="165461" y="79019"/>
                  </a:lnTo>
                  <a:lnTo>
                    <a:pt x="150251" y="122438"/>
                  </a:lnTo>
                  <a:lnTo>
                    <a:pt x="130764" y="142270"/>
                  </a:lnTo>
                  <a:lnTo>
                    <a:pt x="119169" y="149691"/>
                  </a:lnTo>
                  <a:lnTo>
                    <a:pt x="112962" y="150069"/>
                  </a:lnTo>
                  <a:lnTo>
                    <a:pt x="110348" y="145749"/>
                  </a:lnTo>
                  <a:lnTo>
                    <a:pt x="110128" y="138300"/>
                  </a:lnTo>
                  <a:lnTo>
                    <a:pt x="114552" y="131810"/>
                  </a:lnTo>
                  <a:lnTo>
                    <a:pt x="131656" y="120537"/>
                  </a:lnTo>
                  <a:lnTo>
                    <a:pt x="142615" y="119968"/>
                  </a:lnTo>
                  <a:lnTo>
                    <a:pt x="166980" y="127461"/>
                  </a:lnTo>
                  <a:lnTo>
                    <a:pt x="184919" y="145010"/>
                  </a:lnTo>
                  <a:lnTo>
                    <a:pt x="191835" y="156088"/>
                  </a:lnTo>
                  <a:lnTo>
                    <a:pt x="195457" y="180586"/>
                  </a:lnTo>
                  <a:lnTo>
                    <a:pt x="194291" y="193518"/>
                  </a:lnTo>
                  <a:lnTo>
                    <a:pt x="184869" y="216011"/>
                  </a:lnTo>
                  <a:lnTo>
                    <a:pt x="178091" y="226275"/>
                  </a:lnTo>
                  <a:lnTo>
                    <a:pt x="139436" y="255278"/>
                  </a:lnTo>
                  <a:lnTo>
                    <a:pt x="96667" y="275889"/>
                  </a:lnTo>
                  <a:lnTo>
                    <a:pt x="34894" y="285556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086007" y="8159930"/>
              <a:ext cx="108704" cy="589583"/>
            </a:xfrm>
            <a:custGeom>
              <a:avLst/>
              <a:gdLst/>
              <a:ahLst/>
              <a:cxnLst/>
              <a:rect l="0" t="0" r="0" b="0"/>
              <a:pathLst>
                <a:path w="108704" h="589583">
                  <a:moveTo>
                    <a:pt x="108703" y="0"/>
                  </a:moveTo>
                  <a:lnTo>
                    <a:pt x="70535" y="57252"/>
                  </a:lnTo>
                  <a:lnTo>
                    <a:pt x="44683" y="113212"/>
                  </a:lnTo>
                  <a:lnTo>
                    <a:pt x="22024" y="174381"/>
                  </a:lnTo>
                  <a:lnTo>
                    <a:pt x="10256" y="223755"/>
                  </a:lnTo>
                  <a:lnTo>
                    <a:pt x="4010" y="272106"/>
                  </a:lnTo>
                  <a:lnTo>
                    <a:pt x="1234" y="320511"/>
                  </a:lnTo>
                  <a:lnTo>
                    <a:pt x="0" y="372493"/>
                  </a:lnTo>
                  <a:lnTo>
                    <a:pt x="3514" y="422003"/>
                  </a:lnTo>
                  <a:lnTo>
                    <a:pt x="18121" y="484576"/>
                  </a:lnTo>
                  <a:lnTo>
                    <a:pt x="43075" y="546665"/>
                  </a:lnTo>
                  <a:lnTo>
                    <a:pt x="67569" y="589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194710" y="8293431"/>
              <a:ext cx="92232" cy="127013"/>
            </a:xfrm>
            <a:custGeom>
              <a:avLst/>
              <a:gdLst/>
              <a:ahLst/>
              <a:cxnLst/>
              <a:rect l="0" t="0" r="0" b="0"/>
              <a:pathLst>
                <a:path w="92232" h="127013">
                  <a:moveTo>
                    <a:pt x="0" y="17322"/>
                  </a:moveTo>
                  <a:lnTo>
                    <a:pt x="14557" y="2765"/>
                  </a:lnTo>
                  <a:lnTo>
                    <a:pt x="24940" y="0"/>
                  </a:lnTo>
                  <a:lnTo>
                    <a:pt x="52726" y="991"/>
                  </a:lnTo>
                  <a:lnTo>
                    <a:pt x="77263" y="10572"/>
                  </a:lnTo>
                  <a:lnTo>
                    <a:pt x="88072" y="17393"/>
                  </a:lnTo>
                  <a:lnTo>
                    <a:pt x="92231" y="26510"/>
                  </a:lnTo>
                  <a:lnTo>
                    <a:pt x="91956" y="37158"/>
                  </a:lnTo>
                  <a:lnTo>
                    <a:pt x="77013" y="73982"/>
                  </a:lnTo>
                  <a:lnTo>
                    <a:pt x="69623" y="87088"/>
                  </a:lnTo>
                  <a:lnTo>
                    <a:pt x="49225" y="105713"/>
                  </a:lnTo>
                  <a:lnTo>
                    <a:pt x="13711" y="1270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3194710" y="8365598"/>
              <a:ext cx="140514" cy="246803"/>
            </a:xfrm>
            <a:custGeom>
              <a:avLst/>
              <a:gdLst/>
              <a:ahLst/>
              <a:cxnLst/>
              <a:rect l="0" t="0" r="0" b="0"/>
              <a:pathLst>
                <a:path w="140514" h="246803">
                  <a:moveTo>
                    <a:pt x="82267" y="0"/>
                  </a:moveTo>
                  <a:lnTo>
                    <a:pt x="111382" y="7279"/>
                  </a:lnTo>
                  <a:lnTo>
                    <a:pt x="121482" y="13994"/>
                  </a:lnTo>
                  <a:lnTo>
                    <a:pt x="136767" y="33641"/>
                  </a:lnTo>
                  <a:lnTo>
                    <a:pt x="140513" y="57609"/>
                  </a:lnTo>
                  <a:lnTo>
                    <a:pt x="130505" y="110236"/>
                  </a:lnTo>
                  <a:lnTo>
                    <a:pt x="110948" y="150985"/>
                  </a:lnTo>
                  <a:lnTo>
                    <a:pt x="78577" y="184726"/>
                  </a:lnTo>
                  <a:lnTo>
                    <a:pt x="21350" y="228677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3379144" y="8324464"/>
              <a:ext cx="119827" cy="260514"/>
            </a:xfrm>
            <a:custGeom>
              <a:avLst/>
              <a:gdLst/>
              <a:ahLst/>
              <a:cxnLst/>
              <a:rect l="0" t="0" r="0" b="0"/>
              <a:pathLst>
                <a:path w="119827" h="260514">
                  <a:moveTo>
                    <a:pt x="21234" y="0"/>
                  </a:moveTo>
                  <a:lnTo>
                    <a:pt x="10382" y="48808"/>
                  </a:lnTo>
                  <a:lnTo>
                    <a:pt x="4307" y="98252"/>
                  </a:lnTo>
                  <a:lnTo>
                    <a:pt x="0" y="132029"/>
                  </a:lnTo>
                  <a:lnTo>
                    <a:pt x="3164" y="162275"/>
                  </a:lnTo>
                  <a:lnTo>
                    <a:pt x="10711" y="172169"/>
                  </a:lnTo>
                  <a:lnTo>
                    <a:pt x="35346" y="183162"/>
                  </a:lnTo>
                  <a:lnTo>
                    <a:pt x="47400" y="183048"/>
                  </a:lnTo>
                  <a:lnTo>
                    <a:pt x="68919" y="174794"/>
                  </a:lnTo>
                  <a:lnTo>
                    <a:pt x="98164" y="153017"/>
                  </a:lnTo>
                  <a:lnTo>
                    <a:pt x="118847" y="119989"/>
                  </a:lnTo>
                  <a:lnTo>
                    <a:pt x="119826" y="108938"/>
                  </a:lnTo>
                  <a:lnTo>
                    <a:pt x="112788" y="88535"/>
                  </a:lnTo>
                  <a:lnTo>
                    <a:pt x="105122" y="83400"/>
                  </a:lnTo>
                  <a:lnTo>
                    <a:pt x="84416" y="81755"/>
                  </a:lnTo>
                  <a:lnTo>
                    <a:pt x="74020" y="86496"/>
                  </a:lnTo>
                  <a:lnTo>
                    <a:pt x="54343" y="103953"/>
                  </a:lnTo>
                  <a:lnTo>
                    <a:pt x="33414" y="146755"/>
                  </a:lnTo>
                  <a:lnTo>
                    <a:pt x="32401" y="161822"/>
                  </a:lnTo>
                  <a:lnTo>
                    <a:pt x="39400" y="190752"/>
                  </a:lnTo>
                  <a:lnTo>
                    <a:pt x="69142" y="248166"/>
                  </a:lnTo>
                  <a:lnTo>
                    <a:pt x="76079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3523779" y="8146219"/>
              <a:ext cx="143014" cy="630716"/>
            </a:xfrm>
            <a:custGeom>
              <a:avLst/>
              <a:gdLst/>
              <a:ahLst/>
              <a:cxnLst/>
              <a:rect l="0" t="0" r="0" b="0"/>
              <a:pathLst>
                <a:path w="143014" h="630716">
                  <a:moveTo>
                    <a:pt x="0" y="0"/>
                  </a:moveTo>
                  <a:lnTo>
                    <a:pt x="57252" y="38168"/>
                  </a:lnTo>
                  <a:lnTo>
                    <a:pt x="89412" y="64460"/>
                  </a:lnTo>
                  <a:lnTo>
                    <a:pt x="110960" y="98827"/>
                  </a:lnTo>
                  <a:lnTo>
                    <a:pt x="131890" y="160809"/>
                  </a:lnTo>
                  <a:lnTo>
                    <a:pt x="143013" y="209135"/>
                  </a:lnTo>
                  <a:lnTo>
                    <a:pt x="140750" y="254436"/>
                  </a:lnTo>
                  <a:lnTo>
                    <a:pt x="130911" y="309495"/>
                  </a:lnTo>
                  <a:lnTo>
                    <a:pt x="113938" y="370567"/>
                  </a:lnTo>
                  <a:lnTo>
                    <a:pt x="100453" y="420415"/>
                  </a:lnTo>
                  <a:lnTo>
                    <a:pt x="78186" y="478976"/>
                  </a:lnTo>
                  <a:lnTo>
                    <a:pt x="52176" y="534557"/>
                  </a:lnTo>
                  <a:lnTo>
                    <a:pt x="16820" y="592417"/>
                  </a:lnTo>
                  <a:lnTo>
                    <a:pt x="0" y="6307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3798003" y="8269619"/>
              <a:ext cx="95979" cy="27424"/>
            </a:xfrm>
            <a:custGeom>
              <a:avLst/>
              <a:gdLst/>
              <a:ahLst/>
              <a:cxnLst/>
              <a:rect l="0" t="0" r="0" b="0"/>
              <a:pathLst>
                <a:path w="95979" h="27424">
                  <a:moveTo>
                    <a:pt x="0" y="27423"/>
                  </a:moveTo>
                  <a:lnTo>
                    <a:pt x="42262" y="8577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3756869" y="8393021"/>
              <a:ext cx="137113" cy="27423"/>
            </a:xfrm>
            <a:custGeom>
              <a:avLst/>
              <a:gdLst/>
              <a:ahLst/>
              <a:cxnLst/>
              <a:rect l="0" t="0" r="0" b="0"/>
              <a:pathLst>
                <a:path w="137113" h="27423">
                  <a:moveTo>
                    <a:pt x="0" y="27422"/>
                  </a:moveTo>
                  <a:lnTo>
                    <a:pt x="57252" y="8338"/>
                  </a:lnTo>
                  <a:lnTo>
                    <a:pt x="115018" y="164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031093" y="8046711"/>
            <a:ext cx="511363" cy="373733"/>
            <a:chOff x="4031093" y="8046711"/>
            <a:chExt cx="511363" cy="373733"/>
          </a:xfrm>
        </p:grpSpPr>
        <p:sp>
          <p:nvSpPr>
            <p:cNvPr id="263" name="Freeform 262"/>
            <p:cNvSpPr/>
            <p:nvPr/>
          </p:nvSpPr>
          <p:spPr>
            <a:xfrm>
              <a:off x="4031093" y="8187353"/>
              <a:ext cx="109691" cy="27423"/>
            </a:xfrm>
            <a:custGeom>
              <a:avLst/>
              <a:gdLst/>
              <a:ahLst/>
              <a:cxnLst/>
              <a:rect l="0" t="0" r="0" b="0"/>
              <a:pathLst>
                <a:path w="109691" h="27423">
                  <a:moveTo>
                    <a:pt x="0" y="0"/>
                  </a:moveTo>
                  <a:lnTo>
                    <a:pt x="14558" y="14557"/>
                  </a:lnTo>
                  <a:lnTo>
                    <a:pt x="37955" y="21704"/>
                  </a:lnTo>
                  <a:lnTo>
                    <a:pt x="77263" y="25727"/>
                  </a:lnTo>
                  <a:lnTo>
                    <a:pt x="10969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4181916" y="8050240"/>
              <a:ext cx="123402" cy="370204"/>
            </a:xfrm>
            <a:custGeom>
              <a:avLst/>
              <a:gdLst/>
              <a:ahLst/>
              <a:cxnLst/>
              <a:rect l="0" t="0" r="0" b="0"/>
              <a:pathLst>
                <a:path w="123402" h="370204">
                  <a:moveTo>
                    <a:pt x="123401" y="0"/>
                  </a:moveTo>
                  <a:lnTo>
                    <a:pt x="108486" y="59660"/>
                  </a:lnTo>
                  <a:lnTo>
                    <a:pt x="91170" y="121644"/>
                  </a:lnTo>
                  <a:lnTo>
                    <a:pt x="70348" y="178572"/>
                  </a:lnTo>
                  <a:lnTo>
                    <a:pt x="52160" y="229125"/>
                  </a:lnTo>
                  <a:lnTo>
                    <a:pt x="29843" y="287607"/>
                  </a:lnTo>
                  <a:lnTo>
                    <a:pt x="7475" y="34914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4346096" y="8046711"/>
              <a:ext cx="196360" cy="346311"/>
            </a:xfrm>
            <a:custGeom>
              <a:avLst/>
              <a:gdLst/>
              <a:ahLst/>
              <a:cxnLst/>
              <a:rect l="0" t="0" r="0" b="0"/>
              <a:pathLst>
                <a:path w="196360" h="346311">
                  <a:moveTo>
                    <a:pt x="27777" y="113219"/>
                  </a:moveTo>
                  <a:lnTo>
                    <a:pt x="35056" y="84104"/>
                  </a:lnTo>
                  <a:lnTo>
                    <a:pt x="61419" y="44162"/>
                  </a:lnTo>
                  <a:lnTo>
                    <a:pt x="98176" y="17939"/>
                  </a:lnTo>
                  <a:lnTo>
                    <a:pt x="138013" y="520"/>
                  </a:lnTo>
                  <a:lnTo>
                    <a:pt x="150018" y="0"/>
                  </a:lnTo>
                  <a:lnTo>
                    <a:pt x="171483" y="7547"/>
                  </a:lnTo>
                  <a:lnTo>
                    <a:pt x="187117" y="25120"/>
                  </a:lnTo>
                  <a:lnTo>
                    <a:pt x="193419" y="36205"/>
                  </a:lnTo>
                  <a:lnTo>
                    <a:pt x="196359" y="64771"/>
                  </a:lnTo>
                  <a:lnTo>
                    <a:pt x="191063" y="97780"/>
                  </a:lnTo>
                  <a:lnTo>
                    <a:pt x="170952" y="149101"/>
                  </a:lnTo>
                  <a:lnTo>
                    <a:pt x="132796" y="208160"/>
                  </a:lnTo>
                  <a:lnTo>
                    <a:pt x="81699" y="263838"/>
                  </a:lnTo>
                  <a:lnTo>
                    <a:pt x="41215" y="290558"/>
                  </a:lnTo>
                  <a:lnTo>
                    <a:pt x="29118" y="292384"/>
                  </a:lnTo>
                  <a:lnTo>
                    <a:pt x="18007" y="290554"/>
                  </a:lnTo>
                  <a:lnTo>
                    <a:pt x="7553" y="286287"/>
                  </a:lnTo>
                  <a:lnTo>
                    <a:pt x="2107" y="278872"/>
                  </a:lnTo>
                  <a:lnTo>
                    <a:pt x="0" y="269358"/>
                  </a:lnTo>
                  <a:lnTo>
                    <a:pt x="118" y="258446"/>
                  </a:lnTo>
                  <a:lnTo>
                    <a:pt x="8375" y="238195"/>
                  </a:lnTo>
                  <a:lnTo>
                    <a:pt x="14842" y="228529"/>
                  </a:lnTo>
                  <a:lnTo>
                    <a:pt x="34216" y="213727"/>
                  </a:lnTo>
                  <a:lnTo>
                    <a:pt x="59585" y="203594"/>
                  </a:lnTo>
                  <a:lnTo>
                    <a:pt x="91173" y="199090"/>
                  </a:lnTo>
                  <a:lnTo>
                    <a:pt x="117399" y="205213"/>
                  </a:lnTo>
                  <a:lnTo>
                    <a:pt x="128659" y="211111"/>
                  </a:lnTo>
                  <a:lnTo>
                    <a:pt x="145232" y="229854"/>
                  </a:lnTo>
                  <a:lnTo>
                    <a:pt x="156153" y="254941"/>
                  </a:lnTo>
                  <a:lnTo>
                    <a:pt x="160777" y="300279"/>
                  </a:lnTo>
                  <a:lnTo>
                    <a:pt x="151178" y="3463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Freeform 266"/>
          <p:cNvSpPr/>
          <p:nvPr/>
        </p:nvSpPr>
        <p:spPr>
          <a:xfrm>
            <a:off x="8446118" y="9817816"/>
            <a:ext cx="44728" cy="69726"/>
          </a:xfrm>
          <a:custGeom>
            <a:avLst/>
            <a:gdLst/>
            <a:ahLst/>
            <a:cxnLst/>
            <a:rect l="0" t="0" r="0" b="0"/>
            <a:pathLst>
              <a:path w="44728" h="69726">
                <a:moveTo>
                  <a:pt x="27404" y="69725"/>
                </a:moveTo>
                <a:lnTo>
                  <a:pt x="41962" y="55168"/>
                </a:lnTo>
                <a:lnTo>
                  <a:pt x="44727" y="46309"/>
                </a:lnTo>
                <a:lnTo>
                  <a:pt x="43737" y="24279"/>
                </a:lnTo>
                <a:lnTo>
                  <a:pt x="39816" y="19622"/>
                </a:lnTo>
                <a:lnTo>
                  <a:pt x="34155" y="19565"/>
                </a:lnTo>
                <a:lnTo>
                  <a:pt x="27335" y="22574"/>
                </a:lnTo>
                <a:lnTo>
                  <a:pt x="27358" y="23057"/>
                </a:lnTo>
                <a:lnTo>
                  <a:pt x="39571" y="19530"/>
                </a:lnTo>
                <a:lnTo>
                  <a:pt x="41610" y="14933"/>
                </a:lnTo>
                <a:lnTo>
                  <a:pt x="39921" y="8822"/>
                </a:lnTo>
                <a:lnTo>
                  <a:pt x="35749" y="1701"/>
                </a:lnTo>
                <a:lnTo>
                  <a:pt x="28397" y="0"/>
                </a:lnTo>
                <a:lnTo>
                  <a:pt x="8040" y="6236"/>
                </a:lnTo>
                <a:lnTo>
                  <a:pt x="2307" y="13688"/>
                </a:lnTo>
                <a:lnTo>
                  <a:pt x="9" y="23226"/>
                </a:lnTo>
                <a:lnTo>
                  <a:pt x="0" y="34156"/>
                </a:lnTo>
                <a:lnTo>
                  <a:pt x="4565" y="39918"/>
                </a:lnTo>
                <a:lnTo>
                  <a:pt x="12178" y="42236"/>
                </a:lnTo>
                <a:lnTo>
                  <a:pt x="21824" y="42258"/>
                </a:lnTo>
                <a:lnTo>
                  <a:pt x="25208" y="39227"/>
                </a:lnTo>
                <a:lnTo>
                  <a:pt x="24417" y="34158"/>
                </a:lnTo>
                <a:lnTo>
                  <a:pt x="20843" y="27732"/>
                </a:lnTo>
                <a:lnTo>
                  <a:pt x="16936" y="28019"/>
                </a:lnTo>
                <a:lnTo>
                  <a:pt x="8533" y="40525"/>
                </a:lnTo>
                <a:lnTo>
                  <a:pt x="10253" y="47211"/>
                </a:lnTo>
                <a:lnTo>
                  <a:pt x="15970" y="53192"/>
                </a:lnTo>
                <a:lnTo>
                  <a:pt x="24352" y="58703"/>
                </a:lnTo>
                <a:lnTo>
                  <a:pt x="31464" y="57807"/>
                </a:lnTo>
                <a:lnTo>
                  <a:pt x="37728" y="52639"/>
                </a:lnTo>
                <a:lnTo>
                  <a:pt x="43427" y="44623"/>
                </a:lnTo>
                <a:lnTo>
                  <a:pt x="44180" y="36233"/>
                </a:lnTo>
                <a:lnTo>
                  <a:pt x="36892" y="18784"/>
                </a:lnTo>
                <a:lnTo>
                  <a:pt x="30682" y="15960"/>
                </a:lnTo>
                <a:lnTo>
                  <a:pt x="23495" y="17123"/>
                </a:lnTo>
                <a:lnTo>
                  <a:pt x="15658" y="20946"/>
                </a:lnTo>
                <a:lnTo>
                  <a:pt x="11956" y="28065"/>
                </a:lnTo>
                <a:lnTo>
                  <a:pt x="11906" y="48162"/>
                </a:lnTo>
                <a:lnTo>
                  <a:pt x="17072" y="53826"/>
                </a:lnTo>
                <a:lnTo>
                  <a:pt x="25087" y="56079"/>
                </a:lnTo>
                <a:lnTo>
                  <a:pt x="35000" y="56057"/>
                </a:lnTo>
                <a:lnTo>
                  <a:pt x="40086" y="49949"/>
                </a:lnTo>
                <a:lnTo>
                  <a:pt x="41673" y="26912"/>
                </a:lnTo>
                <a:lnTo>
                  <a:pt x="38441" y="21378"/>
                </a:lnTo>
                <a:lnTo>
                  <a:pt x="33238" y="20736"/>
                </a:lnTo>
                <a:lnTo>
                  <a:pt x="26724" y="23355"/>
                </a:lnTo>
                <a:lnTo>
                  <a:pt x="22380" y="26624"/>
                </a:lnTo>
                <a:lnTo>
                  <a:pt x="13694" y="4230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266945" y="6490591"/>
            <a:ext cx="199237" cy="411338"/>
            <a:chOff x="266945" y="6490591"/>
            <a:chExt cx="199237" cy="411338"/>
          </a:xfrm>
        </p:grpSpPr>
        <p:sp>
          <p:nvSpPr>
            <p:cNvPr id="268" name="Freeform 267"/>
            <p:cNvSpPr/>
            <p:nvPr/>
          </p:nvSpPr>
          <p:spPr>
            <a:xfrm>
              <a:off x="266945" y="6490591"/>
              <a:ext cx="20991" cy="411338"/>
            </a:xfrm>
            <a:custGeom>
              <a:avLst/>
              <a:gdLst/>
              <a:ahLst/>
              <a:cxnLst/>
              <a:rect l="0" t="0" r="0" b="0"/>
              <a:pathLst>
                <a:path w="20991" h="411338">
                  <a:moveTo>
                    <a:pt x="7279" y="0"/>
                  </a:moveTo>
                  <a:lnTo>
                    <a:pt x="0" y="21836"/>
                  </a:lnTo>
                  <a:lnTo>
                    <a:pt x="4261" y="81108"/>
                  </a:lnTo>
                  <a:lnTo>
                    <a:pt x="7908" y="132030"/>
                  </a:lnTo>
                  <a:lnTo>
                    <a:pt x="17955" y="195016"/>
                  </a:lnTo>
                  <a:lnTo>
                    <a:pt x="16028" y="247708"/>
                  </a:lnTo>
                  <a:lnTo>
                    <a:pt x="9871" y="305977"/>
                  </a:lnTo>
                  <a:lnTo>
                    <a:pt x="12110" y="363361"/>
                  </a:lnTo>
                  <a:lnTo>
                    <a:pt x="20990" y="4113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38758" y="6847083"/>
              <a:ext cx="27424" cy="1"/>
            </a:xfrm>
            <a:custGeom>
              <a:avLst/>
              <a:gdLst/>
              <a:ahLst/>
              <a:cxnLst/>
              <a:rect l="0" t="0" r="0" b="0"/>
              <a:pathLst>
                <a:path w="27424" h="1">
                  <a:moveTo>
                    <a:pt x="27423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52942" y="7285841"/>
            <a:ext cx="330973" cy="397626"/>
            <a:chOff x="52942" y="7285841"/>
            <a:chExt cx="330973" cy="397626"/>
          </a:xfrm>
        </p:grpSpPr>
        <p:sp>
          <p:nvSpPr>
            <p:cNvPr id="271" name="Freeform 270"/>
            <p:cNvSpPr/>
            <p:nvPr/>
          </p:nvSpPr>
          <p:spPr>
            <a:xfrm>
              <a:off x="52942" y="7285841"/>
              <a:ext cx="203877" cy="397626"/>
            </a:xfrm>
            <a:custGeom>
              <a:avLst/>
              <a:gdLst/>
              <a:ahLst/>
              <a:cxnLst/>
              <a:rect l="0" t="0" r="0" b="0"/>
              <a:pathLst>
                <a:path w="203877" h="397626">
                  <a:moveTo>
                    <a:pt x="43036" y="0"/>
                  </a:moveTo>
                  <a:lnTo>
                    <a:pt x="83775" y="12470"/>
                  </a:lnTo>
                  <a:lnTo>
                    <a:pt x="104815" y="26363"/>
                  </a:lnTo>
                  <a:lnTo>
                    <a:pt x="152572" y="78954"/>
                  </a:lnTo>
                  <a:lnTo>
                    <a:pt x="173478" y="101616"/>
                  </a:lnTo>
                  <a:lnTo>
                    <a:pt x="195100" y="153340"/>
                  </a:lnTo>
                  <a:lnTo>
                    <a:pt x="203876" y="209630"/>
                  </a:lnTo>
                  <a:lnTo>
                    <a:pt x="191918" y="264903"/>
                  </a:lnTo>
                  <a:lnTo>
                    <a:pt x="169078" y="305317"/>
                  </a:lnTo>
                  <a:lnTo>
                    <a:pt x="120987" y="355770"/>
                  </a:lnTo>
                  <a:lnTo>
                    <a:pt x="108715" y="365151"/>
                  </a:lnTo>
                  <a:lnTo>
                    <a:pt x="78828" y="375574"/>
                  </a:lnTo>
                  <a:lnTo>
                    <a:pt x="62327" y="378354"/>
                  </a:lnTo>
                  <a:lnTo>
                    <a:pt x="35868" y="373317"/>
                  </a:lnTo>
                  <a:lnTo>
                    <a:pt x="24546" y="367708"/>
                  </a:lnTo>
                  <a:lnTo>
                    <a:pt x="7904" y="349289"/>
                  </a:lnTo>
                  <a:lnTo>
                    <a:pt x="1333" y="337979"/>
                  </a:lnTo>
                  <a:lnTo>
                    <a:pt x="0" y="327391"/>
                  </a:lnTo>
                  <a:lnTo>
                    <a:pt x="6643" y="307502"/>
                  </a:lnTo>
                  <a:lnTo>
                    <a:pt x="34792" y="279176"/>
                  </a:lnTo>
                  <a:lnTo>
                    <a:pt x="46681" y="274478"/>
                  </a:lnTo>
                  <a:lnTo>
                    <a:pt x="72079" y="273322"/>
                  </a:lnTo>
                  <a:lnTo>
                    <a:pt x="112072" y="288514"/>
                  </a:lnTo>
                  <a:lnTo>
                    <a:pt x="131103" y="307998"/>
                  </a:lnTo>
                  <a:lnTo>
                    <a:pt x="160825" y="367992"/>
                  </a:lnTo>
                  <a:lnTo>
                    <a:pt x="180148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70202" y="7656044"/>
              <a:ext cx="13713" cy="13711"/>
            </a:xfrm>
            <a:custGeom>
              <a:avLst/>
              <a:gdLst/>
              <a:ahLst/>
              <a:cxnLst/>
              <a:rect l="0" t="0" r="0" b="0"/>
              <a:pathLst>
                <a:path w="13713" h="13711">
                  <a:moveTo>
                    <a:pt x="13712" y="0"/>
                  </a:moveTo>
                  <a:lnTo>
                    <a:pt x="0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315358" y="9411077"/>
            <a:ext cx="2207504" cy="567134"/>
            <a:chOff x="315358" y="9411077"/>
            <a:chExt cx="2207504" cy="567134"/>
          </a:xfrm>
        </p:grpSpPr>
        <p:sp>
          <p:nvSpPr>
            <p:cNvPr id="274" name="Freeform 273"/>
            <p:cNvSpPr/>
            <p:nvPr/>
          </p:nvSpPr>
          <p:spPr>
            <a:xfrm>
              <a:off x="315358" y="9540911"/>
              <a:ext cx="239317" cy="437300"/>
            </a:xfrm>
            <a:custGeom>
              <a:avLst/>
              <a:gdLst/>
              <a:ahLst/>
              <a:cxnLst/>
              <a:rect l="0" t="0" r="0" b="0"/>
              <a:pathLst>
                <a:path w="239317" h="437300">
                  <a:moveTo>
                    <a:pt x="13711" y="7278"/>
                  </a:moveTo>
                  <a:lnTo>
                    <a:pt x="35547" y="0"/>
                  </a:lnTo>
                  <a:lnTo>
                    <a:pt x="58456" y="489"/>
                  </a:lnTo>
                  <a:lnTo>
                    <a:pt x="83872" y="7308"/>
                  </a:lnTo>
                  <a:lnTo>
                    <a:pt x="110403" y="20495"/>
                  </a:lnTo>
                  <a:lnTo>
                    <a:pt x="133366" y="44637"/>
                  </a:lnTo>
                  <a:lnTo>
                    <a:pt x="143755" y="59607"/>
                  </a:lnTo>
                  <a:lnTo>
                    <a:pt x="147635" y="75680"/>
                  </a:lnTo>
                  <a:lnTo>
                    <a:pt x="143820" y="109790"/>
                  </a:lnTo>
                  <a:lnTo>
                    <a:pt x="123843" y="137137"/>
                  </a:lnTo>
                  <a:lnTo>
                    <a:pt x="105315" y="151831"/>
                  </a:lnTo>
                  <a:lnTo>
                    <a:pt x="112316" y="143127"/>
                  </a:lnTo>
                  <a:lnTo>
                    <a:pt x="120581" y="140500"/>
                  </a:lnTo>
                  <a:lnTo>
                    <a:pt x="141952" y="141646"/>
                  </a:lnTo>
                  <a:lnTo>
                    <a:pt x="186958" y="158134"/>
                  </a:lnTo>
                  <a:lnTo>
                    <a:pt x="224330" y="189597"/>
                  </a:lnTo>
                  <a:lnTo>
                    <a:pt x="236814" y="222881"/>
                  </a:lnTo>
                  <a:lnTo>
                    <a:pt x="239316" y="261543"/>
                  </a:lnTo>
                  <a:lnTo>
                    <a:pt x="230271" y="299037"/>
                  </a:lnTo>
                  <a:lnTo>
                    <a:pt x="200770" y="347129"/>
                  </a:lnTo>
                  <a:lnTo>
                    <a:pt x="149855" y="401277"/>
                  </a:lnTo>
                  <a:lnTo>
                    <a:pt x="107879" y="423972"/>
                  </a:lnTo>
                  <a:lnTo>
                    <a:pt x="59048" y="437299"/>
                  </a:lnTo>
                  <a:lnTo>
                    <a:pt x="0" y="4323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671849" y="990468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1000918" y="9575612"/>
              <a:ext cx="41134" cy="286433"/>
            </a:xfrm>
            <a:custGeom>
              <a:avLst/>
              <a:gdLst/>
              <a:ahLst/>
              <a:cxnLst/>
              <a:rect l="0" t="0" r="0" b="0"/>
              <a:pathLst>
                <a:path w="41134" h="286433">
                  <a:moveTo>
                    <a:pt x="0" y="0"/>
                  </a:moveTo>
                  <a:lnTo>
                    <a:pt x="9423" y="53208"/>
                  </a:lnTo>
                  <a:lnTo>
                    <a:pt x="13964" y="109036"/>
                  </a:lnTo>
                  <a:lnTo>
                    <a:pt x="20425" y="156627"/>
                  </a:lnTo>
                  <a:lnTo>
                    <a:pt x="24312" y="200122"/>
                  </a:lnTo>
                  <a:lnTo>
                    <a:pt x="26501" y="258869"/>
                  </a:lnTo>
                  <a:lnTo>
                    <a:pt x="28536" y="285681"/>
                  </a:lnTo>
                  <a:lnTo>
                    <a:pt x="31212" y="286432"/>
                  </a:lnTo>
                  <a:lnTo>
                    <a:pt x="34519" y="282363"/>
                  </a:lnTo>
                  <a:lnTo>
                    <a:pt x="41133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1042051" y="9483685"/>
              <a:ext cx="219381" cy="448418"/>
            </a:xfrm>
            <a:custGeom>
              <a:avLst/>
              <a:gdLst/>
              <a:ahLst/>
              <a:cxnLst/>
              <a:rect l="0" t="0" r="0" b="0"/>
              <a:pathLst>
                <a:path w="219381" h="448418">
                  <a:moveTo>
                    <a:pt x="0" y="174194"/>
                  </a:moveTo>
                  <a:lnTo>
                    <a:pt x="1524" y="128885"/>
                  </a:lnTo>
                  <a:lnTo>
                    <a:pt x="12470" y="72746"/>
                  </a:lnTo>
                  <a:lnTo>
                    <a:pt x="34334" y="27336"/>
                  </a:lnTo>
                  <a:lnTo>
                    <a:pt x="51315" y="4312"/>
                  </a:lnTo>
                  <a:lnTo>
                    <a:pt x="63156" y="0"/>
                  </a:lnTo>
                  <a:lnTo>
                    <a:pt x="92563" y="3335"/>
                  </a:lnTo>
                  <a:lnTo>
                    <a:pt x="117820" y="23099"/>
                  </a:lnTo>
                  <a:lnTo>
                    <a:pt x="128821" y="36901"/>
                  </a:lnTo>
                  <a:lnTo>
                    <a:pt x="141045" y="68486"/>
                  </a:lnTo>
                  <a:lnTo>
                    <a:pt x="144954" y="102838"/>
                  </a:lnTo>
                  <a:lnTo>
                    <a:pt x="137066" y="156437"/>
                  </a:lnTo>
                  <a:lnTo>
                    <a:pt x="114585" y="209388"/>
                  </a:lnTo>
                  <a:lnTo>
                    <a:pt x="79655" y="251655"/>
                  </a:lnTo>
                  <a:lnTo>
                    <a:pt x="53684" y="268544"/>
                  </a:lnTo>
                  <a:lnTo>
                    <a:pt x="47977" y="269086"/>
                  </a:lnTo>
                  <a:lnTo>
                    <a:pt x="47220" y="264877"/>
                  </a:lnTo>
                  <a:lnTo>
                    <a:pt x="49761" y="257501"/>
                  </a:lnTo>
                  <a:lnTo>
                    <a:pt x="57550" y="254107"/>
                  </a:lnTo>
                  <a:lnTo>
                    <a:pt x="82454" y="254399"/>
                  </a:lnTo>
                  <a:lnTo>
                    <a:pt x="123456" y="270407"/>
                  </a:lnTo>
                  <a:lnTo>
                    <a:pt x="146785" y="294145"/>
                  </a:lnTo>
                  <a:lnTo>
                    <a:pt x="179310" y="351757"/>
                  </a:lnTo>
                  <a:lnTo>
                    <a:pt x="200405" y="405626"/>
                  </a:lnTo>
                  <a:lnTo>
                    <a:pt x="219380" y="4484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315835" y="9702233"/>
              <a:ext cx="96420" cy="202449"/>
            </a:xfrm>
            <a:custGeom>
              <a:avLst/>
              <a:gdLst/>
              <a:ahLst/>
              <a:cxnLst/>
              <a:rect l="0" t="0" r="0" b="0"/>
              <a:pathLst>
                <a:path w="96420" h="202449">
                  <a:moveTo>
                    <a:pt x="27863" y="106469"/>
                  </a:moveTo>
                  <a:lnTo>
                    <a:pt x="48232" y="83053"/>
                  </a:lnTo>
                  <a:lnTo>
                    <a:pt x="58752" y="61021"/>
                  </a:lnTo>
                  <a:lnTo>
                    <a:pt x="65961" y="15645"/>
                  </a:lnTo>
                  <a:lnTo>
                    <a:pt x="60879" y="6309"/>
                  </a:lnTo>
                  <a:lnTo>
                    <a:pt x="51397" y="1610"/>
                  </a:lnTo>
                  <a:lnTo>
                    <a:pt x="38982" y="0"/>
                  </a:lnTo>
                  <a:lnTo>
                    <a:pt x="17062" y="6336"/>
                  </a:lnTo>
                  <a:lnTo>
                    <a:pt x="6951" y="12290"/>
                  </a:lnTo>
                  <a:lnTo>
                    <a:pt x="1734" y="23878"/>
                  </a:lnTo>
                  <a:lnTo>
                    <a:pt x="0" y="57067"/>
                  </a:lnTo>
                  <a:lnTo>
                    <a:pt x="14867" y="104020"/>
                  </a:lnTo>
                  <a:lnTo>
                    <a:pt x="55981" y="159788"/>
                  </a:lnTo>
                  <a:lnTo>
                    <a:pt x="96419" y="202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1557346" y="9472300"/>
              <a:ext cx="74288" cy="432382"/>
            </a:xfrm>
            <a:custGeom>
              <a:avLst/>
              <a:gdLst/>
              <a:ahLst/>
              <a:cxnLst/>
              <a:rect l="0" t="0" r="0" b="0"/>
              <a:pathLst>
                <a:path w="74288" h="432382">
                  <a:moveTo>
                    <a:pt x="74287" y="75889"/>
                  </a:moveTo>
                  <a:lnTo>
                    <a:pt x="59372" y="20292"/>
                  </a:lnTo>
                  <a:lnTo>
                    <a:pt x="55203" y="6831"/>
                  </a:lnTo>
                  <a:lnTo>
                    <a:pt x="49376" y="905"/>
                  </a:lnTo>
                  <a:lnTo>
                    <a:pt x="42445" y="0"/>
                  </a:lnTo>
                  <a:lnTo>
                    <a:pt x="34778" y="2445"/>
                  </a:lnTo>
                  <a:lnTo>
                    <a:pt x="22195" y="17348"/>
                  </a:lnTo>
                  <a:lnTo>
                    <a:pt x="6547" y="59559"/>
                  </a:lnTo>
                  <a:lnTo>
                    <a:pt x="0" y="99101"/>
                  </a:lnTo>
                  <a:lnTo>
                    <a:pt x="4879" y="161141"/>
                  </a:lnTo>
                  <a:lnTo>
                    <a:pt x="14450" y="212870"/>
                  </a:lnTo>
                  <a:lnTo>
                    <a:pt x="17963" y="273562"/>
                  </a:lnTo>
                  <a:lnTo>
                    <a:pt x="20527" y="330816"/>
                  </a:lnTo>
                  <a:lnTo>
                    <a:pt x="28735" y="383329"/>
                  </a:lnTo>
                  <a:lnTo>
                    <a:pt x="33153" y="4323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508232" y="9685301"/>
              <a:ext cx="233092" cy="54846"/>
            </a:xfrm>
            <a:custGeom>
              <a:avLst/>
              <a:gdLst/>
              <a:ahLst/>
              <a:cxnLst/>
              <a:rect l="0" t="0" r="0" b="0"/>
              <a:pathLst>
                <a:path w="233092" h="54846">
                  <a:moveTo>
                    <a:pt x="0" y="54845"/>
                  </a:moveTo>
                  <a:lnTo>
                    <a:pt x="59660" y="50782"/>
                  </a:lnTo>
                  <a:lnTo>
                    <a:pt x="121644" y="35761"/>
                  </a:lnTo>
                  <a:lnTo>
                    <a:pt x="177899" y="18123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796167" y="9520767"/>
              <a:ext cx="13713" cy="383915"/>
            </a:xfrm>
            <a:custGeom>
              <a:avLst/>
              <a:gdLst/>
              <a:ahLst/>
              <a:cxnLst/>
              <a:rect l="0" t="0" r="0" b="0"/>
              <a:pathLst>
                <a:path w="13713" h="383915">
                  <a:moveTo>
                    <a:pt x="0" y="0"/>
                  </a:moveTo>
                  <a:lnTo>
                    <a:pt x="0" y="53208"/>
                  </a:lnTo>
                  <a:lnTo>
                    <a:pt x="1524" y="104466"/>
                  </a:lnTo>
                  <a:lnTo>
                    <a:pt x="9423" y="152322"/>
                  </a:lnTo>
                  <a:lnTo>
                    <a:pt x="12441" y="211868"/>
                  </a:lnTo>
                  <a:lnTo>
                    <a:pt x="13335" y="268782"/>
                  </a:lnTo>
                  <a:lnTo>
                    <a:pt x="13600" y="322717"/>
                  </a:lnTo>
                  <a:lnTo>
                    <a:pt x="13712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887569" y="9690739"/>
              <a:ext cx="114267" cy="172809"/>
            </a:xfrm>
            <a:custGeom>
              <a:avLst/>
              <a:gdLst/>
              <a:ahLst/>
              <a:cxnLst/>
              <a:rect l="0" t="0" r="0" b="0"/>
              <a:pathLst>
                <a:path w="114267" h="172809">
                  <a:moveTo>
                    <a:pt x="18288" y="90541"/>
                  </a:moveTo>
                  <a:lnTo>
                    <a:pt x="56456" y="40567"/>
                  </a:lnTo>
                  <a:lnTo>
                    <a:pt x="60492" y="29802"/>
                  </a:lnTo>
                  <a:lnTo>
                    <a:pt x="60913" y="5654"/>
                  </a:lnTo>
                  <a:lnTo>
                    <a:pt x="57369" y="433"/>
                  </a:lnTo>
                  <a:lnTo>
                    <a:pt x="51959" y="0"/>
                  </a:lnTo>
                  <a:lnTo>
                    <a:pt x="45306" y="2758"/>
                  </a:lnTo>
                  <a:lnTo>
                    <a:pt x="21384" y="28475"/>
                  </a:lnTo>
                  <a:lnTo>
                    <a:pt x="2278" y="72321"/>
                  </a:lnTo>
                  <a:lnTo>
                    <a:pt x="0" y="102248"/>
                  </a:lnTo>
                  <a:lnTo>
                    <a:pt x="5590" y="129260"/>
                  </a:lnTo>
                  <a:lnTo>
                    <a:pt x="18230" y="151422"/>
                  </a:lnTo>
                  <a:lnTo>
                    <a:pt x="28914" y="158551"/>
                  </a:lnTo>
                  <a:lnTo>
                    <a:pt x="70018" y="168583"/>
                  </a:lnTo>
                  <a:lnTo>
                    <a:pt x="114266" y="1728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2038626" y="9699013"/>
              <a:ext cx="141456" cy="158268"/>
            </a:xfrm>
            <a:custGeom>
              <a:avLst/>
              <a:gdLst/>
              <a:ahLst/>
              <a:cxnLst/>
              <a:rect l="0" t="0" r="0" b="0"/>
              <a:pathLst>
                <a:path w="141456" h="158268">
                  <a:moveTo>
                    <a:pt x="72899" y="0"/>
                  </a:moveTo>
                  <a:lnTo>
                    <a:pt x="51063" y="7278"/>
                  </a:lnTo>
                  <a:lnTo>
                    <a:pt x="32217" y="23039"/>
                  </a:lnTo>
                  <a:lnTo>
                    <a:pt x="8540" y="57609"/>
                  </a:lnTo>
                  <a:lnTo>
                    <a:pt x="2570" y="70399"/>
                  </a:lnTo>
                  <a:lnTo>
                    <a:pt x="0" y="100860"/>
                  </a:lnTo>
                  <a:lnTo>
                    <a:pt x="1448" y="117514"/>
                  </a:lnTo>
                  <a:lnTo>
                    <a:pt x="6983" y="130141"/>
                  </a:lnTo>
                  <a:lnTo>
                    <a:pt x="25322" y="148232"/>
                  </a:lnTo>
                  <a:lnTo>
                    <a:pt x="56832" y="157288"/>
                  </a:lnTo>
                  <a:lnTo>
                    <a:pt x="91657" y="158267"/>
                  </a:lnTo>
                  <a:lnTo>
                    <a:pt x="141455" y="137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330926" y="9411077"/>
              <a:ext cx="13690" cy="466182"/>
            </a:xfrm>
            <a:custGeom>
              <a:avLst/>
              <a:gdLst/>
              <a:ahLst/>
              <a:cxnLst/>
              <a:rect l="0" t="0" r="0" b="0"/>
              <a:pathLst>
                <a:path w="13690" h="466182">
                  <a:moveTo>
                    <a:pt x="13689" y="0"/>
                  </a:moveTo>
                  <a:lnTo>
                    <a:pt x="4267" y="45309"/>
                  </a:lnTo>
                  <a:lnTo>
                    <a:pt x="1249" y="106018"/>
                  </a:lnTo>
                  <a:lnTo>
                    <a:pt x="543" y="155285"/>
                  </a:lnTo>
                  <a:lnTo>
                    <a:pt x="229" y="203589"/>
                  </a:lnTo>
                  <a:lnTo>
                    <a:pt x="90" y="251971"/>
                  </a:lnTo>
                  <a:lnTo>
                    <a:pt x="28" y="303944"/>
                  </a:lnTo>
                  <a:lnTo>
                    <a:pt x="0" y="349387"/>
                  </a:lnTo>
                  <a:lnTo>
                    <a:pt x="4047" y="405169"/>
                  </a:lnTo>
                  <a:lnTo>
                    <a:pt x="13689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2221215" y="9671590"/>
              <a:ext cx="301647" cy="27424"/>
            </a:xfrm>
            <a:custGeom>
              <a:avLst/>
              <a:gdLst/>
              <a:ahLst/>
              <a:cxnLst/>
              <a:rect l="0" t="0" r="0" b="0"/>
              <a:pathLst>
                <a:path w="301647" h="27424">
                  <a:moveTo>
                    <a:pt x="0" y="27423"/>
                  </a:moveTo>
                  <a:lnTo>
                    <a:pt x="37409" y="17999"/>
                  </a:lnTo>
                  <a:lnTo>
                    <a:pt x="99953" y="13458"/>
                  </a:lnTo>
                  <a:lnTo>
                    <a:pt x="159957" y="4664"/>
                  </a:lnTo>
                  <a:lnTo>
                    <a:pt x="203125" y="2072"/>
                  </a:lnTo>
                  <a:lnTo>
                    <a:pt x="262975" y="613"/>
                  </a:lnTo>
                  <a:lnTo>
                    <a:pt x="3016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Freeform 286"/>
          <p:cNvSpPr/>
          <p:nvPr/>
        </p:nvSpPr>
        <p:spPr>
          <a:xfrm>
            <a:off x="7102402" y="8450550"/>
            <a:ext cx="66084" cy="55589"/>
          </a:xfrm>
          <a:custGeom>
            <a:avLst/>
            <a:gdLst/>
            <a:ahLst/>
            <a:cxnLst/>
            <a:rect l="0" t="0" r="0" b="0"/>
            <a:pathLst>
              <a:path w="66084" h="55589">
                <a:moveTo>
                  <a:pt x="13712" y="14454"/>
                </a:moveTo>
                <a:lnTo>
                  <a:pt x="28270" y="29011"/>
                </a:lnTo>
                <a:lnTo>
                  <a:pt x="35605" y="30252"/>
                </a:lnTo>
                <a:lnTo>
                  <a:pt x="43542" y="28033"/>
                </a:lnTo>
                <a:lnTo>
                  <a:pt x="51880" y="23507"/>
                </a:lnTo>
                <a:lnTo>
                  <a:pt x="52868" y="22013"/>
                </a:lnTo>
                <a:lnTo>
                  <a:pt x="41779" y="24415"/>
                </a:lnTo>
                <a:lnTo>
                  <a:pt x="41563" y="27188"/>
                </a:lnTo>
                <a:lnTo>
                  <a:pt x="53512" y="34333"/>
                </a:lnTo>
                <a:lnTo>
                  <a:pt x="55480" y="32276"/>
                </a:lnTo>
                <a:lnTo>
                  <a:pt x="49542" y="17805"/>
                </a:lnTo>
                <a:lnTo>
                  <a:pt x="42169" y="13641"/>
                </a:lnTo>
                <a:lnTo>
                  <a:pt x="21789" y="13078"/>
                </a:lnTo>
                <a:lnTo>
                  <a:pt x="17573" y="16584"/>
                </a:lnTo>
                <a:lnTo>
                  <a:pt x="17809" y="21967"/>
                </a:lnTo>
                <a:lnTo>
                  <a:pt x="21014" y="28604"/>
                </a:lnTo>
                <a:lnTo>
                  <a:pt x="27720" y="31504"/>
                </a:lnTo>
                <a:lnTo>
                  <a:pt x="47360" y="30665"/>
                </a:lnTo>
                <a:lnTo>
                  <a:pt x="52902" y="25261"/>
                </a:lnTo>
                <a:lnTo>
                  <a:pt x="55074" y="17088"/>
                </a:lnTo>
                <a:lnTo>
                  <a:pt x="54997" y="7069"/>
                </a:lnTo>
                <a:lnTo>
                  <a:pt x="50376" y="1914"/>
                </a:lnTo>
                <a:lnTo>
                  <a:pt x="42725" y="0"/>
                </a:lnTo>
                <a:lnTo>
                  <a:pt x="33054" y="247"/>
                </a:lnTo>
                <a:lnTo>
                  <a:pt x="26606" y="6507"/>
                </a:lnTo>
                <a:lnTo>
                  <a:pt x="19442" y="29711"/>
                </a:lnTo>
                <a:lnTo>
                  <a:pt x="22103" y="36813"/>
                </a:lnTo>
                <a:lnTo>
                  <a:pt x="28446" y="40024"/>
                </a:lnTo>
                <a:lnTo>
                  <a:pt x="37246" y="40642"/>
                </a:lnTo>
                <a:lnTo>
                  <a:pt x="41588" y="36483"/>
                </a:lnTo>
                <a:lnTo>
                  <a:pt x="42960" y="29140"/>
                </a:lnTo>
                <a:lnTo>
                  <a:pt x="42352" y="19674"/>
                </a:lnTo>
                <a:lnTo>
                  <a:pt x="38899" y="16411"/>
                </a:lnTo>
                <a:lnTo>
                  <a:pt x="33550" y="17282"/>
                </a:lnTo>
                <a:lnTo>
                  <a:pt x="26937" y="20910"/>
                </a:lnTo>
                <a:lnTo>
                  <a:pt x="27099" y="24851"/>
                </a:lnTo>
                <a:lnTo>
                  <a:pt x="39467" y="33294"/>
                </a:lnTo>
                <a:lnTo>
                  <a:pt x="47640" y="33108"/>
                </a:lnTo>
                <a:lnTo>
                  <a:pt x="64846" y="24776"/>
                </a:lnTo>
                <a:lnTo>
                  <a:pt x="66083" y="19812"/>
                </a:lnTo>
                <a:lnTo>
                  <a:pt x="62337" y="14979"/>
                </a:lnTo>
                <a:lnTo>
                  <a:pt x="55270" y="10234"/>
                </a:lnTo>
                <a:lnTo>
                  <a:pt x="49034" y="11640"/>
                </a:lnTo>
                <a:lnTo>
                  <a:pt x="43354" y="17149"/>
                </a:lnTo>
                <a:lnTo>
                  <a:pt x="38044" y="25392"/>
                </a:lnTo>
                <a:lnTo>
                  <a:pt x="39074" y="29363"/>
                </a:lnTo>
                <a:lnTo>
                  <a:pt x="44331" y="30487"/>
                </a:lnTo>
                <a:lnTo>
                  <a:pt x="52406" y="29713"/>
                </a:lnTo>
                <a:lnTo>
                  <a:pt x="54743" y="26150"/>
                </a:lnTo>
                <a:lnTo>
                  <a:pt x="53253" y="20728"/>
                </a:lnTo>
                <a:lnTo>
                  <a:pt x="49214" y="14067"/>
                </a:lnTo>
                <a:lnTo>
                  <a:pt x="43473" y="12672"/>
                </a:lnTo>
                <a:lnTo>
                  <a:pt x="36600" y="14790"/>
                </a:lnTo>
                <a:lnTo>
                  <a:pt x="22361" y="25268"/>
                </a:lnTo>
                <a:lnTo>
                  <a:pt x="0" y="555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6634445" y="9753857"/>
            <a:ext cx="67355" cy="91669"/>
          </a:xfrm>
          <a:custGeom>
            <a:avLst/>
            <a:gdLst/>
            <a:ahLst/>
            <a:cxnLst/>
            <a:rect l="0" t="0" r="0" b="0"/>
            <a:pathLst>
              <a:path w="67355" h="91669">
                <a:moveTo>
                  <a:pt x="29199" y="0"/>
                </a:moveTo>
                <a:lnTo>
                  <a:pt x="21920" y="21837"/>
                </a:lnTo>
                <a:lnTo>
                  <a:pt x="22823" y="31316"/>
                </a:lnTo>
                <a:lnTo>
                  <a:pt x="32557" y="53121"/>
                </a:lnTo>
                <a:lnTo>
                  <a:pt x="29914" y="52172"/>
                </a:lnTo>
                <a:lnTo>
                  <a:pt x="25106" y="48494"/>
                </a:lnTo>
                <a:lnTo>
                  <a:pt x="18853" y="49087"/>
                </a:lnTo>
                <a:lnTo>
                  <a:pt x="3780" y="57872"/>
                </a:lnTo>
                <a:lnTo>
                  <a:pt x="66" y="66004"/>
                </a:lnTo>
                <a:lnTo>
                  <a:pt x="0" y="87227"/>
                </a:lnTo>
                <a:lnTo>
                  <a:pt x="3639" y="91668"/>
                </a:lnTo>
                <a:lnTo>
                  <a:pt x="9112" y="91581"/>
                </a:lnTo>
                <a:lnTo>
                  <a:pt x="15808" y="88476"/>
                </a:lnTo>
                <a:lnTo>
                  <a:pt x="27310" y="72839"/>
                </a:lnTo>
                <a:lnTo>
                  <a:pt x="32510" y="62271"/>
                </a:lnTo>
                <a:lnTo>
                  <a:pt x="31406" y="56749"/>
                </a:lnTo>
                <a:lnTo>
                  <a:pt x="26100" y="54591"/>
                </a:lnTo>
                <a:lnTo>
                  <a:pt x="17992" y="54676"/>
                </a:lnTo>
                <a:lnTo>
                  <a:pt x="15634" y="57779"/>
                </a:lnTo>
                <a:lnTo>
                  <a:pt x="17109" y="62895"/>
                </a:lnTo>
                <a:lnTo>
                  <a:pt x="21139" y="69353"/>
                </a:lnTo>
                <a:lnTo>
                  <a:pt x="26872" y="70611"/>
                </a:lnTo>
                <a:lnTo>
                  <a:pt x="41368" y="63883"/>
                </a:lnTo>
                <a:lnTo>
                  <a:pt x="43406" y="57824"/>
                </a:lnTo>
                <a:lnTo>
                  <a:pt x="41716" y="50738"/>
                </a:lnTo>
                <a:lnTo>
                  <a:pt x="37544" y="42966"/>
                </a:lnTo>
                <a:lnTo>
                  <a:pt x="33239" y="42355"/>
                </a:lnTo>
                <a:lnTo>
                  <a:pt x="28845" y="46518"/>
                </a:lnTo>
                <a:lnTo>
                  <a:pt x="24393" y="53865"/>
                </a:lnTo>
                <a:lnTo>
                  <a:pt x="25995" y="60285"/>
                </a:lnTo>
                <a:lnTo>
                  <a:pt x="31633" y="66089"/>
                </a:lnTo>
                <a:lnTo>
                  <a:pt x="39962" y="71482"/>
                </a:lnTo>
                <a:lnTo>
                  <a:pt x="43992" y="70507"/>
                </a:lnTo>
                <a:lnTo>
                  <a:pt x="45155" y="65286"/>
                </a:lnTo>
                <a:lnTo>
                  <a:pt x="44406" y="57236"/>
                </a:lnTo>
                <a:lnTo>
                  <a:pt x="39338" y="53392"/>
                </a:lnTo>
                <a:lnTo>
                  <a:pt x="21517" y="53184"/>
                </a:lnTo>
                <a:lnTo>
                  <a:pt x="17984" y="56784"/>
                </a:lnTo>
                <a:lnTo>
                  <a:pt x="18675" y="62232"/>
                </a:lnTo>
                <a:lnTo>
                  <a:pt x="22183" y="68911"/>
                </a:lnTo>
                <a:lnTo>
                  <a:pt x="27569" y="70316"/>
                </a:lnTo>
                <a:lnTo>
                  <a:pt x="34205" y="68206"/>
                </a:lnTo>
                <a:lnTo>
                  <a:pt x="41678" y="63752"/>
                </a:lnTo>
                <a:lnTo>
                  <a:pt x="43612" y="57736"/>
                </a:lnTo>
                <a:lnTo>
                  <a:pt x="41854" y="50679"/>
                </a:lnTo>
                <a:lnTo>
                  <a:pt x="37636" y="42927"/>
                </a:lnTo>
                <a:lnTo>
                  <a:pt x="36347" y="42330"/>
                </a:lnTo>
                <a:lnTo>
                  <a:pt x="38978" y="53853"/>
                </a:lnTo>
                <a:lnTo>
                  <a:pt x="44859" y="55707"/>
                </a:lnTo>
                <a:lnTo>
                  <a:pt x="63581" y="49642"/>
                </a:lnTo>
                <a:lnTo>
                  <a:pt x="67354" y="49853"/>
                </a:lnTo>
                <a:lnTo>
                  <a:pt x="66823" y="53041"/>
                </a:lnTo>
                <a:lnTo>
                  <a:pt x="56621" y="685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291"/>
          <p:cNvGrpSpPr/>
          <p:nvPr/>
        </p:nvGrpSpPr>
        <p:grpSpPr>
          <a:xfrm>
            <a:off x="412773" y="10398283"/>
            <a:ext cx="382478" cy="575872"/>
            <a:chOff x="412773" y="10398283"/>
            <a:chExt cx="382478" cy="575872"/>
          </a:xfrm>
        </p:grpSpPr>
        <p:sp>
          <p:nvSpPr>
            <p:cNvPr id="289" name="Freeform 288"/>
            <p:cNvSpPr/>
            <p:nvPr/>
          </p:nvSpPr>
          <p:spPr>
            <a:xfrm>
              <a:off x="412773" y="10507973"/>
              <a:ext cx="231654" cy="246803"/>
            </a:xfrm>
            <a:custGeom>
              <a:avLst/>
              <a:gdLst/>
              <a:ahLst/>
              <a:cxnLst/>
              <a:rect l="0" t="0" r="0" b="0"/>
              <a:pathLst>
                <a:path w="231654" h="246803">
                  <a:moveTo>
                    <a:pt x="149386" y="0"/>
                  </a:moveTo>
                  <a:lnTo>
                    <a:pt x="94713" y="57721"/>
                  </a:lnTo>
                  <a:lnTo>
                    <a:pt x="56496" y="116501"/>
                  </a:lnTo>
                  <a:lnTo>
                    <a:pt x="12079" y="175080"/>
                  </a:lnTo>
                  <a:lnTo>
                    <a:pt x="0" y="189027"/>
                  </a:lnTo>
                  <a:lnTo>
                    <a:pt x="1044" y="188480"/>
                  </a:lnTo>
                  <a:lnTo>
                    <a:pt x="4788" y="185069"/>
                  </a:lnTo>
                  <a:lnTo>
                    <a:pt x="31892" y="172989"/>
                  </a:lnTo>
                  <a:lnTo>
                    <a:pt x="60096" y="176417"/>
                  </a:lnTo>
                  <a:lnTo>
                    <a:pt x="120577" y="203445"/>
                  </a:lnTo>
                  <a:lnTo>
                    <a:pt x="176535" y="235077"/>
                  </a:lnTo>
                  <a:lnTo>
                    <a:pt x="231653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617004" y="10398283"/>
              <a:ext cx="123402" cy="575872"/>
            </a:xfrm>
            <a:custGeom>
              <a:avLst/>
              <a:gdLst/>
              <a:ahLst/>
              <a:cxnLst/>
              <a:rect l="0" t="0" r="0" b="0"/>
              <a:pathLst>
                <a:path w="123402" h="575872">
                  <a:moveTo>
                    <a:pt x="123401" y="0"/>
                  </a:moveTo>
                  <a:lnTo>
                    <a:pt x="112455" y="56256"/>
                  </a:lnTo>
                  <a:lnTo>
                    <a:pt x="104317" y="102700"/>
                  </a:lnTo>
                  <a:lnTo>
                    <a:pt x="91170" y="158401"/>
                  </a:lnTo>
                  <a:lnTo>
                    <a:pt x="77626" y="211130"/>
                  </a:lnTo>
                  <a:lnTo>
                    <a:pt x="63965" y="265348"/>
                  </a:lnTo>
                  <a:lnTo>
                    <a:pt x="50268" y="320006"/>
                  </a:lnTo>
                  <a:lnTo>
                    <a:pt x="36561" y="374797"/>
                  </a:lnTo>
                  <a:lnTo>
                    <a:pt x="22852" y="422346"/>
                  </a:lnTo>
                  <a:lnTo>
                    <a:pt x="16419" y="472660"/>
                  </a:lnTo>
                  <a:lnTo>
                    <a:pt x="4823" y="531785"/>
                  </a:lnTo>
                  <a:lnTo>
                    <a:pt x="0" y="5758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54116" y="10891887"/>
              <a:ext cx="41135" cy="13712"/>
            </a:xfrm>
            <a:custGeom>
              <a:avLst/>
              <a:gdLst/>
              <a:ahLst/>
              <a:cxnLst/>
              <a:rect l="0" t="0" r="0" b="0"/>
              <a:pathLst>
                <a:path w="41135" h="13712">
                  <a:moveTo>
                    <a:pt x="41134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1138030" y="10340497"/>
            <a:ext cx="2605129" cy="510257"/>
            <a:chOff x="1138030" y="10340497"/>
            <a:chExt cx="2605129" cy="510257"/>
          </a:xfrm>
        </p:grpSpPr>
        <p:sp>
          <p:nvSpPr>
            <p:cNvPr id="293" name="Freeform 292"/>
            <p:cNvSpPr/>
            <p:nvPr/>
          </p:nvSpPr>
          <p:spPr>
            <a:xfrm>
              <a:off x="1206586" y="10425706"/>
              <a:ext cx="68557" cy="370203"/>
            </a:xfrm>
            <a:custGeom>
              <a:avLst/>
              <a:gdLst/>
              <a:ahLst/>
              <a:cxnLst/>
              <a:rect l="0" t="0" r="0" b="0"/>
              <a:pathLst>
                <a:path w="68557" h="370203">
                  <a:moveTo>
                    <a:pt x="68556" y="0"/>
                  </a:moveTo>
                  <a:lnTo>
                    <a:pt x="49710" y="45309"/>
                  </a:lnTo>
                  <a:lnTo>
                    <a:pt x="42151" y="106018"/>
                  </a:lnTo>
                  <a:lnTo>
                    <a:pt x="34984" y="155285"/>
                  </a:lnTo>
                  <a:lnTo>
                    <a:pt x="30783" y="207651"/>
                  </a:lnTo>
                  <a:lnTo>
                    <a:pt x="27392" y="256824"/>
                  </a:lnTo>
                  <a:lnTo>
                    <a:pt x="16918" y="310201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1138030" y="10417712"/>
              <a:ext cx="240681" cy="433042"/>
            </a:xfrm>
            <a:custGeom>
              <a:avLst/>
              <a:gdLst/>
              <a:ahLst/>
              <a:cxnLst/>
              <a:rect l="0" t="0" r="0" b="0"/>
              <a:pathLst>
                <a:path w="240681" h="433042">
                  <a:moveTo>
                    <a:pt x="0" y="21705"/>
                  </a:moveTo>
                  <a:lnTo>
                    <a:pt x="14557" y="7148"/>
                  </a:lnTo>
                  <a:lnTo>
                    <a:pt x="42017" y="0"/>
                  </a:lnTo>
                  <a:lnTo>
                    <a:pt x="96240" y="40"/>
                  </a:lnTo>
                  <a:lnTo>
                    <a:pt x="129611" y="7506"/>
                  </a:lnTo>
                  <a:lnTo>
                    <a:pt x="193075" y="45697"/>
                  </a:lnTo>
                  <a:lnTo>
                    <a:pt x="226143" y="94153"/>
                  </a:lnTo>
                  <a:lnTo>
                    <a:pt x="240680" y="149476"/>
                  </a:lnTo>
                  <a:lnTo>
                    <a:pt x="237709" y="211741"/>
                  </a:lnTo>
                  <a:lnTo>
                    <a:pt x="227180" y="263875"/>
                  </a:lnTo>
                  <a:lnTo>
                    <a:pt x="199854" y="315547"/>
                  </a:lnTo>
                  <a:lnTo>
                    <a:pt x="170090" y="354893"/>
                  </a:lnTo>
                  <a:lnTo>
                    <a:pt x="112367" y="395486"/>
                  </a:lnTo>
                  <a:lnTo>
                    <a:pt x="54844" y="4330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1429944" y="10603951"/>
              <a:ext cx="160556" cy="168162"/>
            </a:xfrm>
            <a:custGeom>
              <a:avLst/>
              <a:gdLst/>
              <a:ahLst/>
              <a:cxnLst/>
              <a:rect l="0" t="0" r="0" b="0"/>
              <a:pathLst>
                <a:path w="160556" h="168162">
                  <a:moveTo>
                    <a:pt x="37155" y="68556"/>
                  </a:moveTo>
                  <a:lnTo>
                    <a:pt x="27732" y="121765"/>
                  </a:lnTo>
                  <a:lnTo>
                    <a:pt x="25349" y="156698"/>
                  </a:lnTo>
                  <a:lnTo>
                    <a:pt x="21667" y="165404"/>
                  </a:lnTo>
                  <a:lnTo>
                    <a:pt x="16165" y="168161"/>
                  </a:lnTo>
                  <a:lnTo>
                    <a:pt x="9451" y="166952"/>
                  </a:lnTo>
                  <a:lnTo>
                    <a:pt x="4974" y="158529"/>
                  </a:lnTo>
                  <a:lnTo>
                    <a:pt x="0" y="128857"/>
                  </a:lnTo>
                  <a:lnTo>
                    <a:pt x="5915" y="98403"/>
                  </a:lnTo>
                  <a:lnTo>
                    <a:pt x="26375" y="59626"/>
                  </a:lnTo>
                  <a:lnTo>
                    <a:pt x="55797" y="28840"/>
                  </a:lnTo>
                  <a:lnTo>
                    <a:pt x="67864" y="19226"/>
                  </a:lnTo>
                  <a:lnTo>
                    <a:pt x="97523" y="8545"/>
                  </a:lnTo>
                  <a:lnTo>
                    <a:pt x="1605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1588971" y="10535396"/>
              <a:ext cx="138641" cy="260513"/>
            </a:xfrm>
            <a:custGeom>
              <a:avLst/>
              <a:gdLst/>
              <a:ahLst/>
              <a:cxnLst/>
              <a:rect l="0" t="0" r="0" b="0"/>
              <a:pathLst>
                <a:path w="138641" h="260513">
                  <a:moveTo>
                    <a:pt x="138640" y="0"/>
                  </a:moveTo>
                  <a:lnTo>
                    <a:pt x="105801" y="24939"/>
                  </a:lnTo>
                  <a:lnTo>
                    <a:pt x="49227" y="88072"/>
                  </a:lnTo>
                  <a:lnTo>
                    <a:pt x="20486" y="139782"/>
                  </a:lnTo>
                  <a:lnTo>
                    <a:pt x="375" y="188008"/>
                  </a:lnTo>
                  <a:lnTo>
                    <a:pt x="0" y="217624"/>
                  </a:lnTo>
                  <a:lnTo>
                    <a:pt x="6603" y="225827"/>
                  </a:lnTo>
                  <a:lnTo>
                    <a:pt x="17099" y="229772"/>
                  </a:lnTo>
                  <a:lnTo>
                    <a:pt x="30191" y="230878"/>
                  </a:lnTo>
                  <a:lnTo>
                    <a:pt x="52862" y="223981"/>
                  </a:lnTo>
                  <a:lnTo>
                    <a:pt x="63173" y="217877"/>
                  </a:lnTo>
                  <a:lnTo>
                    <a:pt x="78692" y="198906"/>
                  </a:lnTo>
                  <a:lnTo>
                    <a:pt x="95995" y="154405"/>
                  </a:lnTo>
                  <a:lnTo>
                    <a:pt x="110770" y="97040"/>
                  </a:lnTo>
                  <a:lnTo>
                    <a:pt x="124796" y="41448"/>
                  </a:lnTo>
                  <a:lnTo>
                    <a:pt x="130964" y="15375"/>
                  </a:lnTo>
                  <a:lnTo>
                    <a:pt x="130476" y="14820"/>
                  </a:lnTo>
                  <a:lnTo>
                    <a:pt x="128627" y="19020"/>
                  </a:lnTo>
                  <a:lnTo>
                    <a:pt x="124136" y="78971"/>
                  </a:lnTo>
                  <a:lnTo>
                    <a:pt x="115723" y="132919"/>
                  </a:lnTo>
                  <a:lnTo>
                    <a:pt x="112553" y="187498"/>
                  </a:lnTo>
                  <a:lnTo>
                    <a:pt x="113137" y="236170"/>
                  </a:lnTo>
                  <a:lnTo>
                    <a:pt x="115544" y="244284"/>
                  </a:lnTo>
                  <a:lnTo>
                    <a:pt x="124929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1771915" y="10507973"/>
              <a:ext cx="275181" cy="293046"/>
            </a:xfrm>
            <a:custGeom>
              <a:avLst/>
              <a:gdLst/>
              <a:ahLst/>
              <a:cxnLst/>
              <a:rect l="0" t="0" r="0" b="0"/>
              <a:pathLst>
                <a:path w="275181" h="293046">
                  <a:moveTo>
                    <a:pt x="24252" y="82267"/>
                  </a:moveTo>
                  <a:lnTo>
                    <a:pt x="13306" y="135476"/>
                  </a:lnTo>
                  <a:lnTo>
                    <a:pt x="2389" y="189779"/>
                  </a:lnTo>
                  <a:lnTo>
                    <a:pt x="0" y="250389"/>
                  </a:lnTo>
                  <a:lnTo>
                    <a:pt x="4841" y="283436"/>
                  </a:lnTo>
                  <a:lnTo>
                    <a:pt x="11311" y="291030"/>
                  </a:lnTo>
                  <a:lnTo>
                    <a:pt x="20195" y="293045"/>
                  </a:lnTo>
                  <a:lnTo>
                    <a:pt x="30689" y="291341"/>
                  </a:lnTo>
                  <a:lnTo>
                    <a:pt x="39207" y="285636"/>
                  </a:lnTo>
                  <a:lnTo>
                    <a:pt x="52735" y="267108"/>
                  </a:lnTo>
                  <a:lnTo>
                    <a:pt x="75357" y="208550"/>
                  </a:lnTo>
                  <a:lnTo>
                    <a:pt x="94408" y="174529"/>
                  </a:lnTo>
                  <a:lnTo>
                    <a:pt x="95399" y="175769"/>
                  </a:lnTo>
                  <a:lnTo>
                    <a:pt x="94535" y="181164"/>
                  </a:lnTo>
                  <a:lnTo>
                    <a:pt x="107951" y="235281"/>
                  </a:lnTo>
                  <a:lnTo>
                    <a:pt x="112044" y="248263"/>
                  </a:lnTo>
                  <a:lnTo>
                    <a:pt x="120867" y="256916"/>
                  </a:lnTo>
                  <a:lnTo>
                    <a:pt x="146920" y="266532"/>
                  </a:lnTo>
                  <a:lnTo>
                    <a:pt x="174750" y="262680"/>
                  </a:lnTo>
                  <a:lnTo>
                    <a:pt x="188570" y="257388"/>
                  </a:lnTo>
                  <a:lnTo>
                    <a:pt x="212050" y="235257"/>
                  </a:lnTo>
                  <a:lnTo>
                    <a:pt x="242399" y="184474"/>
                  </a:lnTo>
                  <a:lnTo>
                    <a:pt x="266626" y="125247"/>
                  </a:lnTo>
                  <a:lnTo>
                    <a:pt x="275180" y="87659"/>
                  </a:lnTo>
                  <a:lnTo>
                    <a:pt x="272321" y="26062"/>
                  </a:lnTo>
                  <a:lnTo>
                    <a:pt x="27105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2125236" y="10340497"/>
              <a:ext cx="236153" cy="451800"/>
            </a:xfrm>
            <a:custGeom>
              <a:avLst/>
              <a:gdLst/>
              <a:ahLst/>
              <a:cxnLst/>
              <a:rect l="0" t="0" r="0" b="0"/>
              <a:pathLst>
                <a:path w="236153" h="451800">
                  <a:moveTo>
                    <a:pt x="41134" y="236033"/>
                  </a:moveTo>
                  <a:lnTo>
                    <a:pt x="50557" y="282865"/>
                  </a:lnTo>
                  <a:lnTo>
                    <a:pt x="52939" y="326926"/>
                  </a:lnTo>
                  <a:lnTo>
                    <a:pt x="61559" y="388565"/>
                  </a:lnTo>
                  <a:lnTo>
                    <a:pt x="59204" y="445423"/>
                  </a:lnTo>
                  <a:lnTo>
                    <a:pt x="54704" y="451799"/>
                  </a:lnTo>
                  <a:lnTo>
                    <a:pt x="48657" y="449957"/>
                  </a:lnTo>
                  <a:lnTo>
                    <a:pt x="41579" y="442634"/>
                  </a:lnTo>
                  <a:lnTo>
                    <a:pt x="33714" y="410123"/>
                  </a:lnTo>
                  <a:lnTo>
                    <a:pt x="30219" y="365204"/>
                  </a:lnTo>
                  <a:lnTo>
                    <a:pt x="28665" y="314770"/>
                  </a:lnTo>
                  <a:lnTo>
                    <a:pt x="27975" y="270011"/>
                  </a:lnTo>
                  <a:lnTo>
                    <a:pt x="31649" y="214615"/>
                  </a:lnTo>
                  <a:lnTo>
                    <a:pt x="42386" y="157068"/>
                  </a:lnTo>
                  <a:lnTo>
                    <a:pt x="55216" y="94313"/>
                  </a:lnTo>
                  <a:lnTo>
                    <a:pt x="72729" y="46773"/>
                  </a:lnTo>
                  <a:lnTo>
                    <a:pt x="80479" y="32162"/>
                  </a:lnTo>
                  <a:lnTo>
                    <a:pt x="101278" y="11866"/>
                  </a:lnTo>
                  <a:lnTo>
                    <a:pt x="113223" y="4321"/>
                  </a:lnTo>
                  <a:lnTo>
                    <a:pt x="146807" y="0"/>
                  </a:lnTo>
                  <a:lnTo>
                    <a:pt x="166428" y="980"/>
                  </a:lnTo>
                  <a:lnTo>
                    <a:pt x="196353" y="14258"/>
                  </a:lnTo>
                  <a:lnTo>
                    <a:pt x="208599" y="24197"/>
                  </a:lnTo>
                  <a:lnTo>
                    <a:pt x="226268" y="51491"/>
                  </a:lnTo>
                  <a:lnTo>
                    <a:pt x="236152" y="82411"/>
                  </a:lnTo>
                  <a:lnTo>
                    <a:pt x="235467" y="111388"/>
                  </a:lnTo>
                  <a:lnTo>
                    <a:pt x="211958" y="160675"/>
                  </a:lnTo>
                  <a:lnTo>
                    <a:pt x="168768" y="199315"/>
                  </a:lnTo>
                  <a:lnTo>
                    <a:pt x="124656" y="222784"/>
                  </a:lnTo>
                  <a:lnTo>
                    <a:pt x="75360" y="232107"/>
                  </a:lnTo>
                  <a:lnTo>
                    <a:pt x="13084" y="224663"/>
                  </a:lnTo>
                  <a:lnTo>
                    <a:pt x="0" y="222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2361825" y="10494262"/>
              <a:ext cx="202171" cy="282833"/>
            </a:xfrm>
            <a:custGeom>
              <a:avLst/>
              <a:gdLst/>
              <a:ahLst/>
              <a:cxnLst/>
              <a:rect l="0" t="0" r="0" b="0"/>
              <a:pathLst>
                <a:path w="202171" h="282833">
                  <a:moveTo>
                    <a:pt x="119902" y="0"/>
                  </a:moveTo>
                  <a:lnTo>
                    <a:pt x="73129" y="49821"/>
                  </a:lnTo>
                  <a:lnTo>
                    <a:pt x="37424" y="108246"/>
                  </a:lnTo>
                  <a:lnTo>
                    <a:pt x="20783" y="139518"/>
                  </a:lnTo>
                  <a:lnTo>
                    <a:pt x="4373" y="198425"/>
                  </a:lnTo>
                  <a:lnTo>
                    <a:pt x="0" y="236473"/>
                  </a:lnTo>
                  <a:lnTo>
                    <a:pt x="6182" y="265570"/>
                  </a:lnTo>
                  <a:lnTo>
                    <a:pt x="12096" y="277596"/>
                  </a:lnTo>
                  <a:lnTo>
                    <a:pt x="20609" y="282565"/>
                  </a:lnTo>
                  <a:lnTo>
                    <a:pt x="30855" y="282832"/>
                  </a:lnTo>
                  <a:lnTo>
                    <a:pt x="42256" y="279963"/>
                  </a:lnTo>
                  <a:lnTo>
                    <a:pt x="63049" y="264587"/>
                  </a:lnTo>
                  <a:lnTo>
                    <a:pt x="72859" y="254088"/>
                  </a:lnTo>
                  <a:lnTo>
                    <a:pt x="93945" y="202918"/>
                  </a:lnTo>
                  <a:lnTo>
                    <a:pt x="117120" y="146792"/>
                  </a:lnTo>
                  <a:lnTo>
                    <a:pt x="130356" y="86944"/>
                  </a:lnTo>
                  <a:lnTo>
                    <a:pt x="140463" y="146210"/>
                  </a:lnTo>
                  <a:lnTo>
                    <a:pt x="152571" y="190590"/>
                  </a:lnTo>
                  <a:lnTo>
                    <a:pt x="159963" y="198663"/>
                  </a:lnTo>
                  <a:lnTo>
                    <a:pt x="169462" y="202522"/>
                  </a:lnTo>
                  <a:lnTo>
                    <a:pt x="20217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2598499" y="10505067"/>
              <a:ext cx="212298" cy="173617"/>
            </a:xfrm>
            <a:custGeom>
              <a:avLst/>
              <a:gdLst/>
              <a:ahLst/>
              <a:cxnLst/>
              <a:rect l="0" t="0" r="0" b="0"/>
              <a:pathLst>
                <a:path w="212298" h="173617">
                  <a:moveTo>
                    <a:pt x="20340" y="112596"/>
                  </a:moveTo>
                  <a:lnTo>
                    <a:pt x="0" y="173616"/>
                  </a:lnTo>
                  <a:lnTo>
                    <a:pt x="19840" y="112291"/>
                  </a:lnTo>
                  <a:lnTo>
                    <a:pt x="50154" y="62400"/>
                  </a:lnTo>
                  <a:lnTo>
                    <a:pt x="80633" y="21042"/>
                  </a:lnTo>
                  <a:lnTo>
                    <a:pt x="105029" y="4364"/>
                  </a:lnTo>
                  <a:lnTo>
                    <a:pt x="135169" y="0"/>
                  </a:lnTo>
                  <a:lnTo>
                    <a:pt x="165830" y="4661"/>
                  </a:lnTo>
                  <a:lnTo>
                    <a:pt x="189614" y="16889"/>
                  </a:lnTo>
                  <a:lnTo>
                    <a:pt x="202216" y="28418"/>
                  </a:lnTo>
                  <a:lnTo>
                    <a:pt x="212297" y="440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2724665" y="10507973"/>
              <a:ext cx="182111" cy="219381"/>
            </a:xfrm>
            <a:custGeom>
              <a:avLst/>
              <a:gdLst/>
              <a:ahLst/>
              <a:cxnLst/>
              <a:rect l="0" t="0" r="0" b="0"/>
              <a:pathLst>
                <a:path w="182111" h="219381">
                  <a:moveTo>
                    <a:pt x="72420" y="0"/>
                  </a:moveTo>
                  <a:lnTo>
                    <a:pt x="58427" y="34363"/>
                  </a:lnTo>
                  <a:lnTo>
                    <a:pt x="30187" y="81107"/>
                  </a:lnTo>
                  <a:lnTo>
                    <a:pt x="10817" y="132029"/>
                  </a:lnTo>
                  <a:lnTo>
                    <a:pt x="353" y="162275"/>
                  </a:lnTo>
                  <a:lnTo>
                    <a:pt x="0" y="175216"/>
                  </a:lnTo>
                  <a:lnTo>
                    <a:pt x="7733" y="197720"/>
                  </a:lnTo>
                  <a:lnTo>
                    <a:pt x="15584" y="203417"/>
                  </a:lnTo>
                  <a:lnTo>
                    <a:pt x="25388" y="205690"/>
                  </a:lnTo>
                  <a:lnTo>
                    <a:pt x="36495" y="205683"/>
                  </a:lnTo>
                  <a:lnTo>
                    <a:pt x="56961" y="197550"/>
                  </a:lnTo>
                  <a:lnTo>
                    <a:pt x="66685" y="191115"/>
                  </a:lnTo>
                  <a:lnTo>
                    <a:pt x="81551" y="171777"/>
                  </a:lnTo>
                  <a:lnTo>
                    <a:pt x="103508" y="114844"/>
                  </a:lnTo>
                  <a:lnTo>
                    <a:pt x="117856" y="70083"/>
                  </a:lnTo>
                  <a:lnTo>
                    <a:pt x="120992" y="68050"/>
                  </a:lnTo>
                  <a:lnTo>
                    <a:pt x="130088" y="115458"/>
                  </a:lnTo>
                  <a:lnTo>
                    <a:pt x="146104" y="176677"/>
                  </a:lnTo>
                  <a:lnTo>
                    <a:pt x="158998" y="196846"/>
                  </a:lnTo>
                  <a:lnTo>
                    <a:pt x="18211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2961619" y="10357150"/>
              <a:ext cx="153589" cy="383915"/>
            </a:xfrm>
            <a:custGeom>
              <a:avLst/>
              <a:gdLst/>
              <a:ahLst/>
              <a:cxnLst/>
              <a:rect l="0" t="0" r="0" b="0"/>
              <a:pathLst>
                <a:path w="153589" h="383915">
                  <a:moveTo>
                    <a:pt x="54845" y="0"/>
                  </a:moveTo>
                  <a:lnTo>
                    <a:pt x="50783" y="55597"/>
                  </a:lnTo>
                  <a:lnTo>
                    <a:pt x="43993" y="112452"/>
                  </a:lnTo>
                  <a:lnTo>
                    <a:pt x="42405" y="164238"/>
                  </a:lnTo>
                  <a:lnTo>
                    <a:pt x="41699" y="212646"/>
                  </a:lnTo>
                  <a:lnTo>
                    <a:pt x="41385" y="259552"/>
                  </a:lnTo>
                  <a:lnTo>
                    <a:pt x="37146" y="320659"/>
                  </a:lnTo>
                  <a:lnTo>
                    <a:pt x="33905" y="337173"/>
                  </a:lnTo>
                  <a:lnTo>
                    <a:pt x="30221" y="342089"/>
                  </a:lnTo>
                  <a:lnTo>
                    <a:pt x="26241" y="339273"/>
                  </a:lnTo>
                  <a:lnTo>
                    <a:pt x="22065" y="331301"/>
                  </a:lnTo>
                  <a:lnTo>
                    <a:pt x="21487" y="306194"/>
                  </a:lnTo>
                  <a:lnTo>
                    <a:pt x="27832" y="276245"/>
                  </a:lnTo>
                  <a:lnTo>
                    <a:pt x="56731" y="219779"/>
                  </a:lnTo>
                  <a:lnTo>
                    <a:pt x="75489" y="195181"/>
                  </a:lnTo>
                  <a:lnTo>
                    <a:pt x="99060" y="179171"/>
                  </a:lnTo>
                  <a:lnTo>
                    <a:pt x="110221" y="177339"/>
                  </a:lnTo>
                  <a:lnTo>
                    <a:pt x="120708" y="179165"/>
                  </a:lnTo>
                  <a:lnTo>
                    <a:pt x="130747" y="183428"/>
                  </a:lnTo>
                  <a:lnTo>
                    <a:pt x="145963" y="204416"/>
                  </a:lnTo>
                  <a:lnTo>
                    <a:pt x="152154" y="218545"/>
                  </a:lnTo>
                  <a:lnTo>
                    <a:pt x="153588" y="274823"/>
                  </a:lnTo>
                  <a:lnTo>
                    <a:pt x="139864" y="305467"/>
                  </a:lnTo>
                  <a:lnTo>
                    <a:pt x="93814" y="349967"/>
                  </a:lnTo>
                  <a:lnTo>
                    <a:pt x="34330" y="375628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3153576" y="10494262"/>
              <a:ext cx="112593" cy="228972"/>
            </a:xfrm>
            <a:custGeom>
              <a:avLst/>
              <a:gdLst/>
              <a:ahLst/>
              <a:cxnLst/>
              <a:rect l="0" t="0" r="0" b="0"/>
              <a:pathLst>
                <a:path w="112593" h="228972">
                  <a:moveTo>
                    <a:pt x="0" y="82268"/>
                  </a:moveTo>
                  <a:lnTo>
                    <a:pt x="7900" y="126053"/>
                  </a:lnTo>
                  <a:lnTo>
                    <a:pt x="4541" y="175815"/>
                  </a:lnTo>
                  <a:lnTo>
                    <a:pt x="8620" y="211190"/>
                  </a:lnTo>
                  <a:lnTo>
                    <a:pt x="14888" y="221537"/>
                  </a:lnTo>
                  <a:lnTo>
                    <a:pt x="23636" y="226911"/>
                  </a:lnTo>
                  <a:lnTo>
                    <a:pt x="34039" y="228971"/>
                  </a:lnTo>
                  <a:lnTo>
                    <a:pt x="44021" y="225774"/>
                  </a:lnTo>
                  <a:lnTo>
                    <a:pt x="63238" y="210033"/>
                  </a:lnTo>
                  <a:lnTo>
                    <a:pt x="98878" y="151742"/>
                  </a:lnTo>
                  <a:lnTo>
                    <a:pt x="111486" y="117208"/>
                  </a:lnTo>
                  <a:lnTo>
                    <a:pt x="112592" y="63505"/>
                  </a:lnTo>
                  <a:lnTo>
                    <a:pt x="102855" y="35334"/>
                  </a:lnTo>
                  <a:lnTo>
                    <a:pt x="822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3290688" y="10384572"/>
              <a:ext cx="25518" cy="383915"/>
            </a:xfrm>
            <a:custGeom>
              <a:avLst/>
              <a:gdLst/>
              <a:ahLst/>
              <a:cxnLst/>
              <a:rect l="0" t="0" r="0" b="0"/>
              <a:pathLst>
                <a:path w="25518" h="383915">
                  <a:moveTo>
                    <a:pt x="13711" y="0"/>
                  </a:moveTo>
                  <a:lnTo>
                    <a:pt x="23135" y="46833"/>
                  </a:lnTo>
                  <a:lnTo>
                    <a:pt x="25517" y="90894"/>
                  </a:lnTo>
                  <a:lnTo>
                    <a:pt x="19579" y="145254"/>
                  </a:lnTo>
                  <a:lnTo>
                    <a:pt x="15450" y="197586"/>
                  </a:lnTo>
                  <a:lnTo>
                    <a:pt x="14227" y="258965"/>
                  </a:lnTo>
                  <a:lnTo>
                    <a:pt x="6585" y="310837"/>
                  </a:lnTo>
                  <a:lnTo>
                    <a:pt x="2927" y="340771"/>
                  </a:lnTo>
                  <a:lnTo>
                    <a:pt x="0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3371971" y="10507973"/>
              <a:ext cx="371188" cy="235671"/>
            </a:xfrm>
            <a:custGeom>
              <a:avLst/>
              <a:gdLst/>
              <a:ahLst/>
              <a:cxnLst/>
              <a:rect l="0" t="0" r="0" b="0"/>
              <a:pathLst>
                <a:path w="371188" h="235671">
                  <a:moveTo>
                    <a:pt x="165519" y="0"/>
                  </a:moveTo>
                  <a:lnTo>
                    <a:pt x="115358" y="12470"/>
                  </a:lnTo>
                  <a:lnTo>
                    <a:pt x="91935" y="26363"/>
                  </a:lnTo>
                  <a:lnTo>
                    <a:pt x="42660" y="83933"/>
                  </a:lnTo>
                  <a:lnTo>
                    <a:pt x="14856" y="132019"/>
                  </a:lnTo>
                  <a:lnTo>
                    <a:pt x="1056" y="171412"/>
                  </a:lnTo>
                  <a:lnTo>
                    <a:pt x="0" y="209233"/>
                  </a:lnTo>
                  <a:lnTo>
                    <a:pt x="6422" y="221755"/>
                  </a:lnTo>
                  <a:lnTo>
                    <a:pt x="16797" y="230104"/>
                  </a:lnTo>
                  <a:lnTo>
                    <a:pt x="29808" y="235670"/>
                  </a:lnTo>
                  <a:lnTo>
                    <a:pt x="43052" y="234810"/>
                  </a:lnTo>
                  <a:lnTo>
                    <a:pt x="69956" y="221667"/>
                  </a:lnTo>
                  <a:lnTo>
                    <a:pt x="110797" y="181293"/>
                  </a:lnTo>
                  <a:lnTo>
                    <a:pt x="144565" y="123458"/>
                  </a:lnTo>
                  <a:lnTo>
                    <a:pt x="173868" y="72635"/>
                  </a:lnTo>
                  <a:lnTo>
                    <a:pt x="180226" y="68229"/>
                  </a:lnTo>
                  <a:lnTo>
                    <a:pt x="184464" y="71384"/>
                  </a:lnTo>
                  <a:lnTo>
                    <a:pt x="204295" y="125579"/>
                  </a:lnTo>
                  <a:lnTo>
                    <a:pt x="218808" y="151792"/>
                  </a:lnTo>
                  <a:lnTo>
                    <a:pt x="258667" y="184965"/>
                  </a:lnTo>
                  <a:lnTo>
                    <a:pt x="301792" y="206813"/>
                  </a:lnTo>
                  <a:lnTo>
                    <a:pt x="329681" y="213794"/>
                  </a:lnTo>
                  <a:lnTo>
                    <a:pt x="371187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Freeform 306"/>
          <p:cNvSpPr/>
          <p:nvPr/>
        </p:nvSpPr>
        <p:spPr>
          <a:xfrm>
            <a:off x="6499110" y="10672507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6499110" y="7973883"/>
            <a:ext cx="1973834" cy="2863160"/>
          </a:xfrm>
          <a:custGeom>
            <a:avLst/>
            <a:gdLst/>
            <a:ahLst/>
            <a:cxnLst/>
            <a:rect l="0" t="0" r="0" b="0"/>
            <a:pathLst>
              <a:path w="1973834" h="2863160">
                <a:moveTo>
                  <a:pt x="0" y="2684913"/>
                </a:moveTo>
                <a:lnTo>
                  <a:pt x="4062" y="2629316"/>
                </a:lnTo>
                <a:lnTo>
                  <a:pt x="19084" y="2567796"/>
                </a:lnTo>
                <a:lnTo>
                  <a:pt x="36722" y="2506386"/>
                </a:lnTo>
                <a:lnTo>
                  <a:pt x="50321" y="2454956"/>
                </a:lnTo>
                <a:lnTo>
                  <a:pt x="62476" y="2401122"/>
                </a:lnTo>
                <a:lnTo>
                  <a:pt x="68278" y="2348101"/>
                </a:lnTo>
                <a:lnTo>
                  <a:pt x="77445" y="2299721"/>
                </a:lnTo>
                <a:lnTo>
                  <a:pt x="82362" y="2240021"/>
                </a:lnTo>
                <a:lnTo>
                  <a:pt x="91267" y="2183060"/>
                </a:lnTo>
                <a:lnTo>
                  <a:pt x="96105" y="2127588"/>
                </a:lnTo>
                <a:lnTo>
                  <a:pt x="104987" y="2072557"/>
                </a:lnTo>
                <a:lnTo>
                  <a:pt x="109819" y="2019181"/>
                </a:lnTo>
                <a:lnTo>
                  <a:pt x="118699" y="1972219"/>
                </a:lnTo>
                <a:lnTo>
                  <a:pt x="123531" y="1921911"/>
                </a:lnTo>
                <a:lnTo>
                  <a:pt x="133977" y="1859132"/>
                </a:lnTo>
                <a:lnTo>
                  <a:pt x="140246" y="1806475"/>
                </a:lnTo>
                <a:lnTo>
                  <a:pt x="151751" y="1756341"/>
                </a:lnTo>
                <a:lnTo>
                  <a:pt x="169288" y="1698456"/>
                </a:lnTo>
                <a:lnTo>
                  <a:pt x="187421" y="1641487"/>
                </a:lnTo>
                <a:lnTo>
                  <a:pt x="201107" y="1590826"/>
                </a:lnTo>
                <a:lnTo>
                  <a:pt x="214811" y="1538745"/>
                </a:lnTo>
                <a:lnTo>
                  <a:pt x="233090" y="1479428"/>
                </a:lnTo>
                <a:lnTo>
                  <a:pt x="251372" y="1423700"/>
                </a:lnTo>
                <a:lnTo>
                  <a:pt x="269654" y="1368681"/>
                </a:lnTo>
                <a:lnTo>
                  <a:pt x="287935" y="1313801"/>
                </a:lnTo>
                <a:lnTo>
                  <a:pt x="306216" y="1258950"/>
                </a:lnTo>
                <a:lnTo>
                  <a:pt x="333921" y="1210480"/>
                </a:lnTo>
                <a:lnTo>
                  <a:pt x="350649" y="1155041"/>
                </a:lnTo>
                <a:lnTo>
                  <a:pt x="365255" y="1100867"/>
                </a:lnTo>
                <a:lnTo>
                  <a:pt x="383839" y="1040844"/>
                </a:lnTo>
                <a:lnTo>
                  <a:pt x="409458" y="984976"/>
                </a:lnTo>
                <a:lnTo>
                  <a:pt x="432914" y="929929"/>
                </a:lnTo>
                <a:lnTo>
                  <a:pt x="452218" y="875044"/>
                </a:lnTo>
                <a:lnTo>
                  <a:pt x="470701" y="820192"/>
                </a:lnTo>
                <a:lnTo>
                  <a:pt x="490546" y="765346"/>
                </a:lnTo>
                <a:lnTo>
                  <a:pt x="522227" y="710501"/>
                </a:lnTo>
                <a:lnTo>
                  <a:pt x="544741" y="665304"/>
                </a:lnTo>
                <a:lnTo>
                  <a:pt x="565123" y="613318"/>
                </a:lnTo>
                <a:lnTo>
                  <a:pt x="586396" y="563383"/>
                </a:lnTo>
                <a:lnTo>
                  <a:pt x="606411" y="523704"/>
                </a:lnTo>
                <a:lnTo>
                  <a:pt x="627577" y="488587"/>
                </a:lnTo>
                <a:lnTo>
                  <a:pt x="655656" y="428497"/>
                </a:lnTo>
                <a:lnTo>
                  <a:pt x="695483" y="365643"/>
                </a:lnTo>
                <a:lnTo>
                  <a:pt x="715922" y="330034"/>
                </a:lnTo>
                <a:lnTo>
                  <a:pt x="768085" y="267982"/>
                </a:lnTo>
                <a:lnTo>
                  <a:pt x="804441" y="216154"/>
                </a:lnTo>
                <a:lnTo>
                  <a:pt x="842487" y="163430"/>
                </a:lnTo>
                <a:lnTo>
                  <a:pt x="898464" y="112561"/>
                </a:lnTo>
                <a:lnTo>
                  <a:pt x="949883" y="66177"/>
                </a:lnTo>
                <a:lnTo>
                  <a:pt x="1001670" y="36810"/>
                </a:lnTo>
                <a:lnTo>
                  <a:pt x="1057433" y="8439"/>
                </a:lnTo>
                <a:lnTo>
                  <a:pt x="1107885" y="754"/>
                </a:lnTo>
                <a:lnTo>
                  <a:pt x="1159905" y="0"/>
                </a:lnTo>
                <a:lnTo>
                  <a:pt x="1204941" y="10272"/>
                </a:lnTo>
                <a:lnTo>
                  <a:pt x="1261105" y="36205"/>
                </a:lnTo>
                <a:lnTo>
                  <a:pt x="1298405" y="55701"/>
                </a:lnTo>
                <a:lnTo>
                  <a:pt x="1328754" y="84837"/>
                </a:lnTo>
                <a:lnTo>
                  <a:pt x="1384722" y="147581"/>
                </a:lnTo>
                <a:lnTo>
                  <a:pt x="1439666" y="207182"/>
                </a:lnTo>
                <a:lnTo>
                  <a:pt x="1476237" y="258820"/>
                </a:lnTo>
                <a:lnTo>
                  <a:pt x="1503379" y="311508"/>
                </a:lnTo>
                <a:lnTo>
                  <a:pt x="1538081" y="369646"/>
                </a:lnTo>
                <a:lnTo>
                  <a:pt x="1558083" y="422946"/>
                </a:lnTo>
                <a:lnTo>
                  <a:pt x="1576704" y="477486"/>
                </a:lnTo>
                <a:lnTo>
                  <a:pt x="1602331" y="532270"/>
                </a:lnTo>
                <a:lnTo>
                  <a:pt x="1620580" y="580672"/>
                </a:lnTo>
                <a:lnTo>
                  <a:pt x="1640395" y="640674"/>
                </a:lnTo>
                <a:lnTo>
                  <a:pt x="1654918" y="700601"/>
                </a:lnTo>
                <a:lnTo>
                  <a:pt x="1665517" y="763390"/>
                </a:lnTo>
                <a:lnTo>
                  <a:pt x="1682281" y="819803"/>
                </a:lnTo>
                <a:lnTo>
                  <a:pt x="1704325" y="879021"/>
                </a:lnTo>
                <a:lnTo>
                  <a:pt x="1724774" y="931060"/>
                </a:lnTo>
                <a:lnTo>
                  <a:pt x="1740482" y="985075"/>
                </a:lnTo>
                <a:lnTo>
                  <a:pt x="1754784" y="1035610"/>
                </a:lnTo>
                <a:lnTo>
                  <a:pt x="1773266" y="1093632"/>
                </a:lnTo>
                <a:lnTo>
                  <a:pt x="1791586" y="1150628"/>
                </a:lnTo>
                <a:lnTo>
                  <a:pt x="1805305" y="1199769"/>
                </a:lnTo>
                <a:lnTo>
                  <a:pt x="1823588" y="1262156"/>
                </a:lnTo>
                <a:lnTo>
                  <a:pt x="1841870" y="1325429"/>
                </a:lnTo>
                <a:lnTo>
                  <a:pt x="1858629" y="1383463"/>
                </a:lnTo>
                <a:lnTo>
                  <a:pt x="1864441" y="1432785"/>
                </a:lnTo>
                <a:lnTo>
                  <a:pt x="1879281" y="1495230"/>
                </a:lnTo>
                <a:lnTo>
                  <a:pt x="1888333" y="1551892"/>
                </a:lnTo>
                <a:lnTo>
                  <a:pt x="1895078" y="1612861"/>
                </a:lnTo>
                <a:lnTo>
                  <a:pt x="1902663" y="1669521"/>
                </a:lnTo>
                <a:lnTo>
                  <a:pt x="1908974" y="1720840"/>
                </a:lnTo>
                <a:lnTo>
                  <a:pt x="1920491" y="1769054"/>
                </a:lnTo>
                <a:lnTo>
                  <a:pt x="1929490" y="1821935"/>
                </a:lnTo>
                <a:lnTo>
                  <a:pt x="1936219" y="1876198"/>
                </a:lnTo>
                <a:lnTo>
                  <a:pt x="1943799" y="1934932"/>
                </a:lnTo>
                <a:lnTo>
                  <a:pt x="1945571" y="1978339"/>
                </a:lnTo>
                <a:lnTo>
                  <a:pt x="1946360" y="2023022"/>
                </a:lnTo>
                <a:lnTo>
                  <a:pt x="1950773" y="2068273"/>
                </a:lnTo>
                <a:lnTo>
                  <a:pt x="1956289" y="2113775"/>
                </a:lnTo>
                <a:lnTo>
                  <a:pt x="1958740" y="2159389"/>
                </a:lnTo>
                <a:lnTo>
                  <a:pt x="1959830" y="2209116"/>
                </a:lnTo>
                <a:lnTo>
                  <a:pt x="1961838" y="2261686"/>
                </a:lnTo>
                <a:lnTo>
                  <a:pt x="1967808" y="2315520"/>
                </a:lnTo>
                <a:lnTo>
                  <a:pt x="1971477" y="2373978"/>
                </a:lnTo>
                <a:lnTo>
                  <a:pt x="1973108" y="2433983"/>
                </a:lnTo>
                <a:lnTo>
                  <a:pt x="1973833" y="2491122"/>
                </a:lnTo>
                <a:lnTo>
                  <a:pt x="1970092" y="2538861"/>
                </a:lnTo>
                <a:lnTo>
                  <a:pt x="1963484" y="2599998"/>
                </a:lnTo>
                <a:lnTo>
                  <a:pt x="1957463" y="2656707"/>
                </a:lnTo>
                <a:lnTo>
                  <a:pt x="1950094" y="2716166"/>
                </a:lnTo>
                <a:lnTo>
                  <a:pt x="1946846" y="2761266"/>
                </a:lnTo>
                <a:lnTo>
                  <a:pt x="1940324" y="2811780"/>
                </a:lnTo>
                <a:lnTo>
                  <a:pt x="1933279" y="28631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>
            <a:off x="2696725" y="9452211"/>
            <a:ext cx="2075445" cy="589582"/>
            <a:chOff x="2696725" y="9452211"/>
            <a:chExt cx="2075445" cy="589582"/>
          </a:xfrm>
        </p:grpSpPr>
        <p:sp>
          <p:nvSpPr>
            <p:cNvPr id="309" name="Freeform 308"/>
            <p:cNvSpPr/>
            <p:nvPr/>
          </p:nvSpPr>
          <p:spPr>
            <a:xfrm>
              <a:off x="2696725" y="9535568"/>
              <a:ext cx="207085" cy="318731"/>
            </a:xfrm>
            <a:custGeom>
              <a:avLst/>
              <a:gdLst/>
              <a:ahLst/>
              <a:cxnLst/>
              <a:rect l="0" t="0" r="0" b="0"/>
              <a:pathLst>
                <a:path w="207085" h="318731">
                  <a:moveTo>
                    <a:pt x="86649" y="67466"/>
                  </a:moveTo>
                  <a:lnTo>
                    <a:pt x="39875" y="117287"/>
                  </a:lnTo>
                  <a:lnTo>
                    <a:pt x="14729" y="164326"/>
                  </a:lnTo>
                  <a:lnTo>
                    <a:pt x="0" y="224306"/>
                  </a:lnTo>
                  <a:lnTo>
                    <a:pt x="1418" y="262605"/>
                  </a:lnTo>
                  <a:lnTo>
                    <a:pt x="6977" y="276779"/>
                  </a:lnTo>
                  <a:lnTo>
                    <a:pt x="25340" y="296591"/>
                  </a:lnTo>
                  <a:lnTo>
                    <a:pt x="61374" y="316309"/>
                  </a:lnTo>
                  <a:lnTo>
                    <a:pt x="87603" y="318730"/>
                  </a:lnTo>
                  <a:lnTo>
                    <a:pt x="112972" y="313204"/>
                  </a:lnTo>
                  <a:lnTo>
                    <a:pt x="154085" y="284829"/>
                  </a:lnTo>
                  <a:lnTo>
                    <a:pt x="163599" y="276361"/>
                  </a:lnTo>
                  <a:lnTo>
                    <a:pt x="184268" y="235326"/>
                  </a:lnTo>
                  <a:lnTo>
                    <a:pt x="200041" y="184573"/>
                  </a:lnTo>
                  <a:lnTo>
                    <a:pt x="207084" y="130941"/>
                  </a:lnTo>
                  <a:lnTo>
                    <a:pt x="201892" y="76456"/>
                  </a:lnTo>
                  <a:lnTo>
                    <a:pt x="190705" y="28996"/>
                  </a:lnTo>
                  <a:lnTo>
                    <a:pt x="181919" y="17444"/>
                  </a:lnTo>
                  <a:lnTo>
                    <a:pt x="155906" y="546"/>
                  </a:lnTo>
                  <a:lnTo>
                    <a:pt x="140437" y="0"/>
                  </a:lnTo>
                  <a:lnTo>
                    <a:pt x="107000" y="11582"/>
                  </a:lnTo>
                  <a:lnTo>
                    <a:pt x="68473" y="43798"/>
                  </a:lnTo>
                  <a:lnTo>
                    <a:pt x="39104" y="95630"/>
                  </a:lnTo>
                  <a:lnTo>
                    <a:pt x="24995" y="137765"/>
                  </a:lnTo>
                  <a:lnTo>
                    <a:pt x="21161" y="170821"/>
                  </a:lnTo>
                  <a:lnTo>
                    <a:pt x="27581" y="201762"/>
                  </a:lnTo>
                  <a:lnTo>
                    <a:pt x="59227" y="259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2961619" y="9616745"/>
              <a:ext cx="109691" cy="182359"/>
            </a:xfrm>
            <a:custGeom>
              <a:avLst/>
              <a:gdLst/>
              <a:ahLst/>
              <a:cxnLst/>
              <a:rect l="0" t="0" r="0" b="0"/>
              <a:pathLst>
                <a:path w="109691" h="182359">
                  <a:moveTo>
                    <a:pt x="0" y="0"/>
                  </a:moveTo>
                  <a:lnTo>
                    <a:pt x="1524" y="53208"/>
                  </a:lnTo>
                  <a:lnTo>
                    <a:pt x="10947" y="104465"/>
                  </a:lnTo>
                  <a:lnTo>
                    <a:pt x="27780" y="163503"/>
                  </a:lnTo>
                  <a:lnTo>
                    <a:pt x="32231" y="177558"/>
                  </a:lnTo>
                  <a:lnTo>
                    <a:pt x="36722" y="182358"/>
                  </a:lnTo>
                  <a:lnTo>
                    <a:pt x="41240" y="180987"/>
                  </a:lnTo>
                  <a:lnTo>
                    <a:pt x="50322" y="167276"/>
                  </a:lnTo>
                  <a:lnTo>
                    <a:pt x="68566" y="117171"/>
                  </a:lnTo>
                  <a:lnTo>
                    <a:pt x="86840" y="56323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3135498" y="9630798"/>
              <a:ext cx="100347" cy="150483"/>
            </a:xfrm>
            <a:custGeom>
              <a:avLst/>
              <a:gdLst/>
              <a:ahLst/>
              <a:cxnLst/>
              <a:rect l="0" t="0" r="0" b="0"/>
              <a:pathLst>
                <a:path w="100347" h="150483">
                  <a:moveTo>
                    <a:pt x="4367" y="123059"/>
                  </a:moveTo>
                  <a:lnTo>
                    <a:pt x="24736" y="88696"/>
                  </a:lnTo>
                  <a:lnTo>
                    <a:pt x="38671" y="41952"/>
                  </a:lnTo>
                  <a:lnTo>
                    <a:pt x="42465" y="7283"/>
                  </a:lnTo>
                  <a:lnTo>
                    <a:pt x="38907" y="172"/>
                  </a:lnTo>
                  <a:lnTo>
                    <a:pt x="31964" y="0"/>
                  </a:lnTo>
                  <a:lnTo>
                    <a:pt x="22765" y="4457"/>
                  </a:lnTo>
                  <a:lnTo>
                    <a:pt x="8481" y="21596"/>
                  </a:lnTo>
                  <a:lnTo>
                    <a:pt x="2540" y="32565"/>
                  </a:lnTo>
                  <a:lnTo>
                    <a:pt x="0" y="61003"/>
                  </a:lnTo>
                  <a:lnTo>
                    <a:pt x="5473" y="92432"/>
                  </a:lnTo>
                  <a:lnTo>
                    <a:pt x="18062" y="121635"/>
                  </a:lnTo>
                  <a:lnTo>
                    <a:pt x="28732" y="131250"/>
                  </a:lnTo>
                  <a:lnTo>
                    <a:pt x="68293" y="144784"/>
                  </a:lnTo>
                  <a:lnTo>
                    <a:pt x="100346" y="1504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3290688" y="9587102"/>
              <a:ext cx="178247" cy="185137"/>
            </a:xfrm>
            <a:custGeom>
              <a:avLst/>
              <a:gdLst/>
              <a:ahLst/>
              <a:cxnLst/>
              <a:rect l="0" t="0" r="0" b="0"/>
              <a:pathLst>
                <a:path w="178247" h="185137">
                  <a:moveTo>
                    <a:pt x="0" y="70777"/>
                  </a:moveTo>
                  <a:lnTo>
                    <a:pt x="4063" y="126373"/>
                  </a:lnTo>
                  <a:lnTo>
                    <a:pt x="20341" y="185136"/>
                  </a:lnTo>
                  <a:lnTo>
                    <a:pt x="17673" y="177972"/>
                  </a:lnTo>
                  <a:lnTo>
                    <a:pt x="16018" y="126709"/>
                  </a:lnTo>
                  <a:lnTo>
                    <a:pt x="26413" y="84810"/>
                  </a:lnTo>
                  <a:lnTo>
                    <a:pt x="56451" y="33770"/>
                  </a:lnTo>
                  <a:lnTo>
                    <a:pt x="75364" y="14719"/>
                  </a:lnTo>
                  <a:lnTo>
                    <a:pt x="99004" y="1174"/>
                  </a:lnTo>
                  <a:lnTo>
                    <a:pt x="111707" y="0"/>
                  </a:lnTo>
                  <a:lnTo>
                    <a:pt x="156808" y="11882"/>
                  </a:lnTo>
                  <a:lnTo>
                    <a:pt x="178246" y="159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3619757" y="9493345"/>
              <a:ext cx="95980" cy="260513"/>
            </a:xfrm>
            <a:custGeom>
              <a:avLst/>
              <a:gdLst/>
              <a:ahLst/>
              <a:cxnLst/>
              <a:rect l="0" t="0" r="0" b="0"/>
              <a:pathLst>
                <a:path w="95980" h="260513">
                  <a:moveTo>
                    <a:pt x="0" y="0"/>
                  </a:moveTo>
                  <a:lnTo>
                    <a:pt x="10853" y="48807"/>
                  </a:lnTo>
                  <a:lnTo>
                    <a:pt x="16927" y="98252"/>
                  </a:lnTo>
                  <a:lnTo>
                    <a:pt x="32438" y="147434"/>
                  </a:lnTo>
                  <a:lnTo>
                    <a:pt x="52268" y="195015"/>
                  </a:lnTo>
                  <a:lnTo>
                    <a:pt x="64364" y="225308"/>
                  </a:lnTo>
                  <a:lnTo>
                    <a:pt x="95979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3702024" y="9452211"/>
              <a:ext cx="109691" cy="589582"/>
            </a:xfrm>
            <a:custGeom>
              <a:avLst/>
              <a:gdLst/>
              <a:ahLst/>
              <a:cxnLst/>
              <a:rect l="0" t="0" r="0" b="0"/>
              <a:pathLst>
                <a:path w="109691" h="589582">
                  <a:moveTo>
                    <a:pt x="109690" y="0"/>
                  </a:moveTo>
                  <a:lnTo>
                    <a:pt x="95132" y="21836"/>
                  </a:lnTo>
                  <a:lnTo>
                    <a:pt x="86079" y="71809"/>
                  </a:lnTo>
                  <a:lnTo>
                    <a:pt x="79899" y="117230"/>
                  </a:lnTo>
                  <a:lnTo>
                    <a:pt x="72074" y="164838"/>
                  </a:lnTo>
                  <a:lnTo>
                    <a:pt x="63518" y="206311"/>
                  </a:lnTo>
                  <a:lnTo>
                    <a:pt x="54637" y="257244"/>
                  </a:lnTo>
                  <a:lnTo>
                    <a:pt x="45612" y="313905"/>
                  </a:lnTo>
                  <a:lnTo>
                    <a:pt x="36523" y="369557"/>
                  </a:lnTo>
                  <a:lnTo>
                    <a:pt x="31467" y="416635"/>
                  </a:lnTo>
                  <a:lnTo>
                    <a:pt x="27697" y="459395"/>
                  </a:lnTo>
                  <a:lnTo>
                    <a:pt x="20943" y="503791"/>
                  </a:lnTo>
                  <a:lnTo>
                    <a:pt x="8575" y="557052"/>
                  </a:lnTo>
                  <a:lnTo>
                    <a:pt x="0" y="5895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3880270" y="9589323"/>
              <a:ext cx="164535" cy="27423"/>
            </a:xfrm>
            <a:custGeom>
              <a:avLst/>
              <a:gdLst/>
              <a:ahLst/>
              <a:cxnLst/>
              <a:rect l="0" t="0" r="0" b="0"/>
              <a:pathLst>
                <a:path w="164535" h="27423">
                  <a:moveTo>
                    <a:pt x="0" y="27422"/>
                  </a:moveTo>
                  <a:lnTo>
                    <a:pt x="57252" y="8338"/>
                  </a:lnTo>
                  <a:lnTo>
                    <a:pt x="111249" y="2471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078433" y="9520767"/>
              <a:ext cx="213174" cy="260514"/>
            </a:xfrm>
            <a:custGeom>
              <a:avLst/>
              <a:gdLst/>
              <a:ahLst/>
              <a:cxnLst/>
              <a:rect l="0" t="0" r="0" b="0"/>
              <a:pathLst>
                <a:path w="213174" h="260514">
                  <a:moveTo>
                    <a:pt x="158328" y="0"/>
                  </a:moveTo>
                  <a:lnTo>
                    <a:pt x="129213" y="7279"/>
                  </a:lnTo>
                  <a:lnTo>
                    <a:pt x="89271" y="33641"/>
                  </a:lnTo>
                  <a:lnTo>
                    <a:pt x="36352" y="85019"/>
                  </a:lnTo>
                  <a:lnTo>
                    <a:pt x="14740" y="117514"/>
                  </a:lnTo>
                  <a:lnTo>
                    <a:pt x="0" y="170068"/>
                  </a:lnTo>
                  <a:lnTo>
                    <a:pt x="2911" y="216956"/>
                  </a:lnTo>
                  <a:lnTo>
                    <a:pt x="10536" y="225381"/>
                  </a:lnTo>
                  <a:lnTo>
                    <a:pt x="21714" y="229474"/>
                  </a:lnTo>
                  <a:lnTo>
                    <a:pt x="35259" y="230680"/>
                  </a:lnTo>
                  <a:lnTo>
                    <a:pt x="47336" y="226912"/>
                  </a:lnTo>
                  <a:lnTo>
                    <a:pt x="68881" y="210540"/>
                  </a:lnTo>
                  <a:lnTo>
                    <a:pt x="106015" y="162788"/>
                  </a:lnTo>
                  <a:lnTo>
                    <a:pt x="122854" y="121360"/>
                  </a:lnTo>
                  <a:lnTo>
                    <a:pt x="130043" y="72691"/>
                  </a:lnTo>
                  <a:lnTo>
                    <a:pt x="137124" y="42972"/>
                  </a:lnTo>
                  <a:lnTo>
                    <a:pt x="141145" y="39312"/>
                  </a:lnTo>
                  <a:lnTo>
                    <a:pt x="145349" y="42966"/>
                  </a:lnTo>
                  <a:lnTo>
                    <a:pt x="149676" y="51496"/>
                  </a:lnTo>
                  <a:lnTo>
                    <a:pt x="156619" y="108972"/>
                  </a:lnTo>
                  <a:lnTo>
                    <a:pt x="159345" y="159582"/>
                  </a:lnTo>
                  <a:lnTo>
                    <a:pt x="170648" y="204200"/>
                  </a:lnTo>
                  <a:lnTo>
                    <a:pt x="191094" y="241797"/>
                  </a:lnTo>
                  <a:lnTo>
                    <a:pt x="21317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4346451" y="9548189"/>
              <a:ext cx="137113" cy="219380"/>
            </a:xfrm>
            <a:custGeom>
              <a:avLst/>
              <a:gdLst/>
              <a:ahLst/>
              <a:cxnLst/>
              <a:rect l="0" t="0" r="0" b="0"/>
              <a:pathLst>
                <a:path w="137113" h="219380">
                  <a:moveTo>
                    <a:pt x="0" y="0"/>
                  </a:moveTo>
                  <a:lnTo>
                    <a:pt x="18977" y="55598"/>
                  </a:lnTo>
                  <a:lnTo>
                    <a:pt x="51314" y="109839"/>
                  </a:lnTo>
                  <a:lnTo>
                    <a:pt x="96115" y="167413"/>
                  </a:lnTo>
                  <a:lnTo>
                    <a:pt x="137112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4346451" y="9534478"/>
              <a:ext cx="95979" cy="287936"/>
            </a:xfrm>
            <a:custGeom>
              <a:avLst/>
              <a:gdLst/>
              <a:ahLst/>
              <a:cxnLst/>
              <a:rect l="0" t="0" r="0" b="0"/>
              <a:pathLst>
                <a:path w="95979" h="287936">
                  <a:moveTo>
                    <a:pt x="95978" y="0"/>
                  </a:moveTo>
                  <a:lnTo>
                    <a:pt x="81063" y="59660"/>
                  </a:lnTo>
                  <a:lnTo>
                    <a:pt x="64137" y="111117"/>
                  </a:lnTo>
                  <a:lnTo>
                    <a:pt x="43887" y="160895"/>
                  </a:lnTo>
                  <a:lnTo>
                    <a:pt x="23396" y="218660"/>
                  </a:lnTo>
                  <a:lnTo>
                    <a:pt x="4134" y="275653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4510985" y="9603034"/>
              <a:ext cx="1" cy="191958"/>
            </a:xfrm>
            <a:custGeom>
              <a:avLst/>
              <a:gdLst/>
              <a:ahLst/>
              <a:cxnLst/>
              <a:rect l="0" t="0" r="0" b="0"/>
              <a:pathLst>
                <a:path w="1" h="191958">
                  <a:moveTo>
                    <a:pt x="0" y="0"/>
                  </a:moveTo>
                  <a:lnTo>
                    <a:pt x="0" y="59660"/>
                  </a:lnTo>
                  <a:lnTo>
                    <a:pt x="0" y="111116"/>
                  </a:lnTo>
                  <a:lnTo>
                    <a:pt x="0" y="156832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4483563" y="95344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4640621" y="9479633"/>
              <a:ext cx="131549" cy="301648"/>
            </a:xfrm>
            <a:custGeom>
              <a:avLst/>
              <a:gdLst/>
              <a:ahLst/>
              <a:cxnLst/>
              <a:rect l="0" t="0" r="0" b="0"/>
              <a:pathLst>
                <a:path w="131549" h="301648">
                  <a:moveTo>
                    <a:pt x="130877" y="0"/>
                  </a:moveTo>
                  <a:lnTo>
                    <a:pt x="73625" y="38168"/>
                  </a:lnTo>
                  <a:lnTo>
                    <a:pt x="11222" y="82479"/>
                  </a:lnTo>
                  <a:lnTo>
                    <a:pt x="833" y="91549"/>
                  </a:lnTo>
                  <a:lnTo>
                    <a:pt x="0" y="100643"/>
                  </a:lnTo>
                  <a:lnTo>
                    <a:pt x="5539" y="109752"/>
                  </a:lnTo>
                  <a:lnTo>
                    <a:pt x="42450" y="137130"/>
                  </a:lnTo>
                  <a:lnTo>
                    <a:pt x="105408" y="182818"/>
                  </a:lnTo>
                  <a:lnTo>
                    <a:pt x="125144" y="201099"/>
                  </a:lnTo>
                  <a:lnTo>
                    <a:pt x="130102" y="213286"/>
                  </a:lnTo>
                  <a:lnTo>
                    <a:pt x="131548" y="243078"/>
                  </a:lnTo>
                  <a:lnTo>
                    <a:pt x="126754" y="254984"/>
                  </a:lnTo>
                  <a:lnTo>
                    <a:pt x="109239" y="272274"/>
                  </a:lnTo>
                  <a:lnTo>
                    <a:pt x="66405" y="290574"/>
                  </a:lnTo>
                  <a:lnTo>
                    <a:pt x="7476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71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85750"/>
            <a:ext cx="1407668" cy="703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4000" y="5080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988300" y="186436"/>
            <a:ext cx="1803528" cy="443104"/>
          </a:xfrm>
          <a:custGeom>
            <a:avLst/>
            <a:gdLst/>
            <a:ahLst/>
            <a:cxnLst/>
            <a:rect l="0" t="0" r="0" b="0"/>
            <a:pathLst>
              <a:path w="1803528" h="443104">
                <a:moveTo>
                  <a:pt x="0" y="0"/>
                </a:moveTo>
                <a:lnTo>
                  <a:pt x="1803527" y="0"/>
                </a:lnTo>
                <a:lnTo>
                  <a:pt x="1803527" y="443103"/>
                </a:lnTo>
                <a:lnTo>
                  <a:pt x="0" y="44310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774700"/>
            <a:ext cx="3576447" cy="3576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22800"/>
            <a:ext cx="9351391" cy="3535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8789670" y="4108831"/>
            <a:ext cx="1461517" cy="715265"/>
          </a:xfrm>
          <a:custGeom>
            <a:avLst/>
            <a:gdLst/>
            <a:ahLst/>
            <a:cxnLst/>
            <a:rect l="0" t="0" r="0" b="0"/>
            <a:pathLst>
              <a:path w="1461517" h="715265">
                <a:moveTo>
                  <a:pt x="0" y="0"/>
                </a:moveTo>
                <a:lnTo>
                  <a:pt x="1461516" y="0"/>
                </a:lnTo>
                <a:lnTo>
                  <a:pt x="1461516" y="715264"/>
                </a:lnTo>
                <a:lnTo>
                  <a:pt x="0" y="71526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13165" y="4034790"/>
            <a:ext cx="1305942" cy="777368"/>
          </a:xfrm>
          <a:custGeom>
            <a:avLst/>
            <a:gdLst/>
            <a:ahLst/>
            <a:cxnLst/>
            <a:rect l="0" t="0" r="0" b="0"/>
            <a:pathLst>
              <a:path w="1305942" h="777368">
                <a:moveTo>
                  <a:pt x="0" y="0"/>
                </a:moveTo>
                <a:lnTo>
                  <a:pt x="1305941" y="0"/>
                </a:lnTo>
                <a:lnTo>
                  <a:pt x="1305941" y="777367"/>
                </a:lnTo>
                <a:lnTo>
                  <a:pt x="0" y="77736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295640" y="4283837"/>
            <a:ext cx="1795654" cy="637414"/>
          </a:xfrm>
          <a:custGeom>
            <a:avLst/>
            <a:gdLst/>
            <a:ahLst/>
            <a:cxnLst/>
            <a:rect l="0" t="0" r="0" b="0"/>
            <a:pathLst>
              <a:path w="1795654" h="637414">
                <a:moveTo>
                  <a:pt x="0" y="0"/>
                </a:moveTo>
                <a:lnTo>
                  <a:pt x="1795653" y="0"/>
                </a:lnTo>
                <a:lnTo>
                  <a:pt x="1795653" y="637413"/>
                </a:lnTo>
                <a:lnTo>
                  <a:pt x="0" y="63741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8705850"/>
            <a:ext cx="9547987" cy="2570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Freeform 10"/>
          <p:cNvSpPr/>
          <p:nvPr/>
        </p:nvSpPr>
        <p:spPr>
          <a:xfrm>
            <a:off x="850519" y="6766433"/>
            <a:ext cx="699644" cy="310897"/>
          </a:xfrm>
          <a:custGeom>
            <a:avLst/>
            <a:gdLst/>
            <a:ahLst/>
            <a:cxnLst/>
            <a:rect l="0" t="0" r="0" b="0"/>
            <a:pathLst>
              <a:path w="699644" h="310897">
                <a:moveTo>
                  <a:pt x="0" y="0"/>
                </a:moveTo>
                <a:lnTo>
                  <a:pt x="699643" y="0"/>
                </a:lnTo>
                <a:lnTo>
                  <a:pt x="699643" y="310896"/>
                </a:lnTo>
                <a:lnTo>
                  <a:pt x="0" y="310896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76156" y="7924927"/>
            <a:ext cx="715138" cy="342012"/>
          </a:xfrm>
          <a:custGeom>
            <a:avLst/>
            <a:gdLst/>
            <a:ahLst/>
            <a:cxnLst/>
            <a:rect l="0" t="0" r="0" b="0"/>
            <a:pathLst>
              <a:path w="715138" h="342012">
                <a:moveTo>
                  <a:pt x="0" y="0"/>
                </a:moveTo>
                <a:lnTo>
                  <a:pt x="715137" y="0"/>
                </a:lnTo>
                <a:lnTo>
                  <a:pt x="715137" y="342011"/>
                </a:lnTo>
                <a:lnTo>
                  <a:pt x="0" y="34201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81450" y="2542177"/>
            <a:ext cx="83652" cy="73816"/>
          </a:xfrm>
          <a:custGeom>
            <a:avLst/>
            <a:gdLst/>
            <a:ahLst/>
            <a:cxnLst/>
            <a:rect l="0" t="0" r="0" b="0"/>
            <a:pathLst>
              <a:path w="83652" h="73816">
                <a:moveTo>
                  <a:pt x="28267" y="33506"/>
                </a:moveTo>
                <a:lnTo>
                  <a:pt x="42824" y="18949"/>
                </a:lnTo>
                <a:lnTo>
                  <a:pt x="41019" y="16184"/>
                </a:lnTo>
                <a:lnTo>
                  <a:pt x="22763" y="17175"/>
                </a:lnTo>
                <a:lnTo>
                  <a:pt x="18503" y="21095"/>
                </a:lnTo>
                <a:lnTo>
                  <a:pt x="18711" y="26756"/>
                </a:lnTo>
                <a:lnTo>
                  <a:pt x="21897" y="33576"/>
                </a:lnTo>
                <a:lnTo>
                  <a:pt x="27067" y="35077"/>
                </a:lnTo>
                <a:lnTo>
                  <a:pt x="33561" y="33030"/>
                </a:lnTo>
                <a:lnTo>
                  <a:pt x="40937" y="28618"/>
                </a:lnTo>
                <a:lnTo>
                  <a:pt x="42808" y="22630"/>
                </a:lnTo>
                <a:lnTo>
                  <a:pt x="41008" y="15591"/>
                </a:lnTo>
                <a:lnTo>
                  <a:pt x="36761" y="7852"/>
                </a:lnTo>
                <a:lnTo>
                  <a:pt x="32406" y="7263"/>
                </a:lnTo>
                <a:lnTo>
                  <a:pt x="27980" y="11440"/>
                </a:lnTo>
                <a:lnTo>
                  <a:pt x="23505" y="18796"/>
                </a:lnTo>
                <a:lnTo>
                  <a:pt x="23569" y="26746"/>
                </a:lnTo>
                <a:lnTo>
                  <a:pt x="31765" y="43705"/>
                </a:lnTo>
                <a:lnTo>
                  <a:pt x="38216" y="46399"/>
                </a:lnTo>
                <a:lnTo>
                  <a:pt x="45564" y="45149"/>
                </a:lnTo>
                <a:lnTo>
                  <a:pt x="53509" y="41268"/>
                </a:lnTo>
                <a:lnTo>
                  <a:pt x="55759" y="35634"/>
                </a:lnTo>
                <a:lnTo>
                  <a:pt x="54212" y="28831"/>
                </a:lnTo>
                <a:lnTo>
                  <a:pt x="50134" y="21249"/>
                </a:lnTo>
                <a:lnTo>
                  <a:pt x="42845" y="17717"/>
                </a:lnTo>
                <a:lnTo>
                  <a:pt x="22559" y="17856"/>
                </a:lnTo>
                <a:lnTo>
                  <a:pt x="13797" y="23073"/>
                </a:lnTo>
                <a:lnTo>
                  <a:pt x="0" y="41057"/>
                </a:lnTo>
                <a:lnTo>
                  <a:pt x="281" y="49205"/>
                </a:lnTo>
                <a:lnTo>
                  <a:pt x="5039" y="56160"/>
                </a:lnTo>
                <a:lnTo>
                  <a:pt x="12782" y="62320"/>
                </a:lnTo>
                <a:lnTo>
                  <a:pt x="22514" y="63379"/>
                </a:lnTo>
                <a:lnTo>
                  <a:pt x="45515" y="56432"/>
                </a:lnTo>
                <a:lnTo>
                  <a:pt x="51953" y="48790"/>
                </a:lnTo>
                <a:lnTo>
                  <a:pt x="54722" y="39125"/>
                </a:lnTo>
                <a:lnTo>
                  <a:pt x="55044" y="28111"/>
                </a:lnTo>
                <a:lnTo>
                  <a:pt x="50689" y="23816"/>
                </a:lnTo>
                <a:lnTo>
                  <a:pt x="43215" y="23999"/>
                </a:lnTo>
                <a:lnTo>
                  <a:pt x="24246" y="32328"/>
                </a:lnTo>
                <a:lnTo>
                  <a:pt x="5659" y="46186"/>
                </a:lnTo>
                <a:lnTo>
                  <a:pt x="2530" y="54147"/>
                </a:lnTo>
                <a:lnTo>
                  <a:pt x="3492" y="62502"/>
                </a:lnTo>
                <a:lnTo>
                  <a:pt x="7180" y="71118"/>
                </a:lnTo>
                <a:lnTo>
                  <a:pt x="12686" y="73815"/>
                </a:lnTo>
                <a:lnTo>
                  <a:pt x="19403" y="72567"/>
                </a:lnTo>
                <a:lnTo>
                  <a:pt x="26928" y="68688"/>
                </a:lnTo>
                <a:lnTo>
                  <a:pt x="30421" y="61531"/>
                </a:lnTo>
                <a:lnTo>
                  <a:pt x="30240" y="41391"/>
                </a:lnTo>
                <a:lnTo>
                  <a:pt x="26535" y="37240"/>
                </a:lnTo>
                <a:lnTo>
                  <a:pt x="21019" y="37519"/>
                </a:lnTo>
                <a:lnTo>
                  <a:pt x="14294" y="40752"/>
                </a:lnTo>
                <a:lnTo>
                  <a:pt x="12858" y="45954"/>
                </a:lnTo>
                <a:lnTo>
                  <a:pt x="14948" y="52469"/>
                </a:lnTo>
                <a:lnTo>
                  <a:pt x="19388" y="59859"/>
                </a:lnTo>
                <a:lnTo>
                  <a:pt x="26917" y="61739"/>
                </a:lnTo>
                <a:lnTo>
                  <a:pt x="47473" y="55703"/>
                </a:lnTo>
                <a:lnTo>
                  <a:pt x="77461" y="35174"/>
                </a:lnTo>
                <a:lnTo>
                  <a:pt x="80868" y="27001"/>
                </a:lnTo>
                <a:lnTo>
                  <a:pt x="80092" y="18505"/>
                </a:lnTo>
                <a:lnTo>
                  <a:pt x="76528" y="9795"/>
                </a:lnTo>
                <a:lnTo>
                  <a:pt x="71105" y="7034"/>
                </a:lnTo>
                <a:lnTo>
                  <a:pt x="64443" y="8241"/>
                </a:lnTo>
                <a:lnTo>
                  <a:pt x="56955" y="12092"/>
                </a:lnTo>
                <a:lnTo>
                  <a:pt x="53486" y="19230"/>
                </a:lnTo>
                <a:lnTo>
                  <a:pt x="53694" y="39349"/>
                </a:lnTo>
                <a:lnTo>
                  <a:pt x="58929" y="45019"/>
                </a:lnTo>
                <a:lnTo>
                  <a:pt x="66990" y="47275"/>
                </a:lnTo>
                <a:lnTo>
                  <a:pt x="76934" y="47256"/>
                </a:lnTo>
                <a:lnTo>
                  <a:pt x="82040" y="41149"/>
                </a:lnTo>
                <a:lnTo>
                  <a:pt x="83651" y="18114"/>
                </a:lnTo>
                <a:lnTo>
                  <a:pt x="77377" y="9534"/>
                </a:lnTo>
                <a:lnTo>
                  <a:pt x="54156" y="0"/>
                </a:lnTo>
                <a:lnTo>
                  <a:pt x="42480" y="504"/>
                </a:lnTo>
                <a:lnTo>
                  <a:pt x="21381" y="9190"/>
                </a:lnTo>
                <a:lnTo>
                  <a:pt x="9972" y="19145"/>
                </a:lnTo>
                <a:lnTo>
                  <a:pt x="845" y="335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71993" y="1026318"/>
            <a:ext cx="2550021" cy="603294"/>
            <a:chOff x="471993" y="1026318"/>
            <a:chExt cx="2550021" cy="603294"/>
          </a:xfrm>
        </p:grpSpPr>
        <p:sp>
          <p:nvSpPr>
            <p:cNvPr id="14" name="Freeform 13"/>
            <p:cNvSpPr/>
            <p:nvPr/>
          </p:nvSpPr>
          <p:spPr>
            <a:xfrm>
              <a:off x="471993" y="1026318"/>
              <a:ext cx="21611" cy="466182"/>
            </a:xfrm>
            <a:custGeom>
              <a:avLst/>
              <a:gdLst/>
              <a:ahLst/>
              <a:cxnLst/>
              <a:rect l="0" t="0" r="0" b="0"/>
              <a:pathLst>
                <a:path w="21611" h="466182">
                  <a:moveTo>
                    <a:pt x="7899" y="0"/>
                  </a:moveTo>
                  <a:lnTo>
                    <a:pt x="0" y="43785"/>
                  </a:lnTo>
                  <a:lnTo>
                    <a:pt x="4881" y="95071"/>
                  </a:lnTo>
                  <a:lnTo>
                    <a:pt x="7005" y="156310"/>
                  </a:lnTo>
                  <a:lnTo>
                    <a:pt x="7634" y="215249"/>
                  </a:lnTo>
                  <a:lnTo>
                    <a:pt x="7781" y="258169"/>
                  </a:lnTo>
                  <a:lnTo>
                    <a:pt x="11909" y="302636"/>
                  </a:lnTo>
                  <a:lnTo>
                    <a:pt x="17299" y="347790"/>
                  </a:lnTo>
                  <a:lnTo>
                    <a:pt x="19694" y="393250"/>
                  </a:lnTo>
                  <a:lnTo>
                    <a:pt x="20759" y="426657"/>
                  </a:lnTo>
                  <a:lnTo>
                    <a:pt x="2161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0715" y="147878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22672" y="1122296"/>
              <a:ext cx="246803" cy="432017"/>
            </a:xfrm>
            <a:custGeom>
              <a:avLst/>
              <a:gdLst/>
              <a:ahLst/>
              <a:cxnLst/>
              <a:rect l="0" t="0" r="0" b="0"/>
              <a:pathLst>
                <a:path w="246803" h="432017">
                  <a:moveTo>
                    <a:pt x="0" y="0"/>
                  </a:moveTo>
                  <a:lnTo>
                    <a:pt x="20369" y="34363"/>
                  </a:lnTo>
                  <a:lnTo>
                    <a:pt x="40643" y="94190"/>
                  </a:lnTo>
                  <a:lnTo>
                    <a:pt x="54700" y="144707"/>
                  </a:lnTo>
                  <a:lnTo>
                    <a:pt x="68513" y="199793"/>
                  </a:lnTo>
                  <a:lnTo>
                    <a:pt x="82255" y="253186"/>
                  </a:lnTo>
                  <a:lnTo>
                    <a:pt x="95975" y="313187"/>
                  </a:lnTo>
                  <a:lnTo>
                    <a:pt x="109689" y="369559"/>
                  </a:lnTo>
                  <a:lnTo>
                    <a:pt x="120353" y="403433"/>
                  </a:lnTo>
                  <a:lnTo>
                    <a:pt x="135250" y="428644"/>
                  </a:lnTo>
                  <a:lnTo>
                    <a:pt x="141964" y="432016"/>
                  </a:lnTo>
                  <a:lnTo>
                    <a:pt x="147964" y="429693"/>
                  </a:lnTo>
                  <a:lnTo>
                    <a:pt x="158693" y="414924"/>
                  </a:lnTo>
                  <a:lnTo>
                    <a:pt x="171775" y="379391"/>
                  </a:lnTo>
                  <a:lnTo>
                    <a:pt x="177852" y="329422"/>
                  </a:lnTo>
                  <a:lnTo>
                    <a:pt x="187101" y="267050"/>
                  </a:lnTo>
                  <a:lnTo>
                    <a:pt x="189798" y="222792"/>
                  </a:lnTo>
                  <a:lnTo>
                    <a:pt x="198596" y="162330"/>
                  </a:lnTo>
                  <a:lnTo>
                    <a:pt x="210852" y="113099"/>
                  </a:lnTo>
                  <a:lnTo>
                    <a:pt x="233171" y="49708"/>
                  </a:lnTo>
                  <a:lnTo>
                    <a:pt x="246802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40863" y="1252456"/>
              <a:ext cx="106857" cy="256593"/>
            </a:xfrm>
            <a:custGeom>
              <a:avLst/>
              <a:gdLst/>
              <a:ahLst/>
              <a:cxnLst/>
              <a:rect l="0" t="0" r="0" b="0"/>
              <a:pathLst>
                <a:path w="106857" h="256593">
                  <a:moveTo>
                    <a:pt x="10878" y="157775"/>
                  </a:moveTo>
                  <a:lnTo>
                    <a:pt x="31247" y="123413"/>
                  </a:lnTo>
                  <a:lnTo>
                    <a:pt x="51521" y="63586"/>
                  </a:lnTo>
                  <a:lnTo>
                    <a:pt x="57887" y="35170"/>
                  </a:lnTo>
                  <a:lnTo>
                    <a:pt x="55639" y="7305"/>
                  </a:lnTo>
                  <a:lnTo>
                    <a:pt x="51383" y="1094"/>
                  </a:lnTo>
                  <a:lnTo>
                    <a:pt x="45498" y="0"/>
                  </a:lnTo>
                  <a:lnTo>
                    <a:pt x="38529" y="2317"/>
                  </a:lnTo>
                  <a:lnTo>
                    <a:pt x="26722" y="17080"/>
                  </a:lnTo>
                  <a:lnTo>
                    <a:pt x="6729" y="71076"/>
                  </a:lnTo>
                  <a:lnTo>
                    <a:pt x="0" y="122607"/>
                  </a:lnTo>
                  <a:lnTo>
                    <a:pt x="12564" y="176470"/>
                  </a:lnTo>
                  <a:lnTo>
                    <a:pt x="35584" y="223745"/>
                  </a:lnTo>
                  <a:lnTo>
                    <a:pt x="56898" y="244479"/>
                  </a:lnTo>
                  <a:lnTo>
                    <a:pt x="78559" y="255726"/>
                  </a:lnTo>
                  <a:lnTo>
                    <a:pt x="86468" y="256592"/>
                  </a:lnTo>
                  <a:lnTo>
                    <a:pt x="106856" y="2537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9987" y="1272010"/>
              <a:ext cx="205669" cy="177067"/>
            </a:xfrm>
            <a:custGeom>
              <a:avLst/>
              <a:gdLst/>
              <a:ahLst/>
              <a:cxnLst/>
              <a:rect l="0" t="0" r="0" b="0"/>
              <a:pathLst>
                <a:path w="205669" h="177067">
                  <a:moveTo>
                    <a:pt x="0" y="69665"/>
                  </a:moveTo>
                  <a:lnTo>
                    <a:pt x="19084" y="126918"/>
                  </a:lnTo>
                  <a:lnTo>
                    <a:pt x="24951" y="173636"/>
                  </a:lnTo>
                  <a:lnTo>
                    <a:pt x="24251" y="177066"/>
                  </a:lnTo>
                  <a:lnTo>
                    <a:pt x="19411" y="160564"/>
                  </a:lnTo>
                  <a:lnTo>
                    <a:pt x="22678" y="115726"/>
                  </a:lnTo>
                  <a:lnTo>
                    <a:pt x="38955" y="58451"/>
                  </a:lnTo>
                  <a:lnTo>
                    <a:pt x="53368" y="36243"/>
                  </a:lnTo>
                  <a:lnTo>
                    <a:pt x="93171" y="6610"/>
                  </a:lnTo>
                  <a:lnTo>
                    <a:pt x="122153" y="0"/>
                  </a:lnTo>
                  <a:lnTo>
                    <a:pt x="164164" y="780"/>
                  </a:lnTo>
                  <a:lnTo>
                    <a:pt x="205668" y="1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5344" y="1040029"/>
              <a:ext cx="27424" cy="452471"/>
            </a:xfrm>
            <a:custGeom>
              <a:avLst/>
              <a:gdLst/>
              <a:ahLst/>
              <a:cxnLst/>
              <a:rect l="0" t="0" r="0" b="0"/>
              <a:pathLst>
                <a:path w="27424" h="452471">
                  <a:moveTo>
                    <a:pt x="0" y="0"/>
                  </a:moveTo>
                  <a:lnTo>
                    <a:pt x="1524" y="45309"/>
                  </a:lnTo>
                  <a:lnTo>
                    <a:pt x="9423" y="106018"/>
                  </a:lnTo>
                  <a:lnTo>
                    <a:pt x="11805" y="155285"/>
                  </a:lnTo>
                  <a:lnTo>
                    <a:pt x="12864" y="203589"/>
                  </a:lnTo>
                  <a:lnTo>
                    <a:pt x="13335" y="250448"/>
                  </a:lnTo>
                  <a:lnTo>
                    <a:pt x="13544" y="296665"/>
                  </a:lnTo>
                  <a:lnTo>
                    <a:pt x="20941" y="358231"/>
                  </a:lnTo>
                  <a:lnTo>
                    <a:pt x="25502" y="415068"/>
                  </a:lnTo>
                  <a:lnTo>
                    <a:pt x="27423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76788" y="1327964"/>
              <a:ext cx="150824" cy="41135"/>
            </a:xfrm>
            <a:custGeom>
              <a:avLst/>
              <a:gdLst/>
              <a:ahLst/>
              <a:cxnLst/>
              <a:rect l="0" t="0" r="0" b="0"/>
              <a:pathLst>
                <a:path w="150824" h="41135">
                  <a:moveTo>
                    <a:pt x="0" y="41134"/>
                  </a:moveTo>
                  <a:lnTo>
                    <a:pt x="23416" y="20764"/>
                  </a:lnTo>
                  <a:lnTo>
                    <a:pt x="45447" y="10244"/>
                  </a:lnTo>
                  <a:lnTo>
                    <a:pt x="104730" y="2024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796167" y="1280074"/>
              <a:ext cx="315359" cy="212426"/>
            </a:xfrm>
            <a:custGeom>
              <a:avLst/>
              <a:gdLst/>
              <a:ahLst/>
              <a:cxnLst/>
              <a:rect l="0" t="0" r="0" b="0"/>
              <a:pathLst>
                <a:path w="315359" h="212426">
                  <a:moveTo>
                    <a:pt x="0" y="116446"/>
                  </a:moveTo>
                  <a:lnTo>
                    <a:pt x="31316" y="103976"/>
                  </a:lnTo>
                  <a:lnTo>
                    <a:pt x="49974" y="90083"/>
                  </a:lnTo>
                  <a:lnTo>
                    <a:pt x="64360" y="65627"/>
                  </a:lnTo>
                  <a:lnTo>
                    <a:pt x="72785" y="35968"/>
                  </a:lnTo>
                  <a:lnTo>
                    <a:pt x="71452" y="7552"/>
                  </a:lnTo>
                  <a:lnTo>
                    <a:pt x="67440" y="1193"/>
                  </a:lnTo>
                  <a:lnTo>
                    <a:pt x="61718" y="0"/>
                  </a:lnTo>
                  <a:lnTo>
                    <a:pt x="54857" y="2252"/>
                  </a:lnTo>
                  <a:lnTo>
                    <a:pt x="39108" y="21005"/>
                  </a:lnTo>
                  <a:lnTo>
                    <a:pt x="30642" y="34537"/>
                  </a:lnTo>
                  <a:lnTo>
                    <a:pt x="18728" y="89976"/>
                  </a:lnTo>
                  <a:lnTo>
                    <a:pt x="22477" y="140088"/>
                  </a:lnTo>
                  <a:lnTo>
                    <a:pt x="33350" y="165548"/>
                  </a:lnTo>
                  <a:lnTo>
                    <a:pt x="40515" y="176603"/>
                  </a:lnTo>
                  <a:lnTo>
                    <a:pt x="49862" y="182450"/>
                  </a:lnTo>
                  <a:lnTo>
                    <a:pt x="72435" y="184883"/>
                  </a:lnTo>
                  <a:lnTo>
                    <a:pt x="81807" y="180353"/>
                  </a:lnTo>
                  <a:lnTo>
                    <a:pt x="96282" y="163131"/>
                  </a:lnTo>
                  <a:lnTo>
                    <a:pt x="112996" y="127739"/>
                  </a:lnTo>
                  <a:lnTo>
                    <a:pt x="119511" y="123975"/>
                  </a:lnTo>
                  <a:lnTo>
                    <a:pt x="126902" y="126036"/>
                  </a:lnTo>
                  <a:lnTo>
                    <a:pt x="182616" y="172133"/>
                  </a:lnTo>
                  <a:lnTo>
                    <a:pt x="233954" y="200742"/>
                  </a:lnTo>
                  <a:lnTo>
                    <a:pt x="292959" y="210117"/>
                  </a:lnTo>
                  <a:lnTo>
                    <a:pt x="315358" y="2124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88124" y="1314253"/>
              <a:ext cx="54846" cy="246803"/>
            </a:xfrm>
            <a:custGeom>
              <a:avLst/>
              <a:gdLst/>
              <a:ahLst/>
              <a:cxnLst/>
              <a:rect l="0" t="0" r="0" b="0"/>
              <a:pathLst>
                <a:path w="54846" h="246803">
                  <a:moveTo>
                    <a:pt x="54845" y="0"/>
                  </a:moveTo>
                  <a:lnTo>
                    <a:pt x="43993" y="59660"/>
                  </a:lnTo>
                  <a:lnTo>
                    <a:pt x="37918" y="115179"/>
                  </a:lnTo>
                  <a:lnTo>
                    <a:pt x="26470" y="171747"/>
                  </a:lnTo>
                  <a:lnTo>
                    <a:pt x="13429" y="213391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222484" y="1053740"/>
              <a:ext cx="135844" cy="534738"/>
            </a:xfrm>
            <a:custGeom>
              <a:avLst/>
              <a:gdLst/>
              <a:ahLst/>
              <a:cxnLst/>
              <a:rect l="0" t="0" r="0" b="0"/>
              <a:pathLst>
                <a:path w="135844" h="534738">
                  <a:moveTo>
                    <a:pt x="67287" y="0"/>
                  </a:moveTo>
                  <a:lnTo>
                    <a:pt x="54817" y="54732"/>
                  </a:lnTo>
                  <a:lnTo>
                    <a:pt x="34477" y="113888"/>
                  </a:lnTo>
                  <a:lnTo>
                    <a:pt x="13183" y="176367"/>
                  </a:lnTo>
                  <a:lnTo>
                    <a:pt x="5154" y="209403"/>
                  </a:lnTo>
                  <a:lnTo>
                    <a:pt x="1585" y="254556"/>
                  </a:lnTo>
                  <a:lnTo>
                    <a:pt x="0" y="305093"/>
                  </a:lnTo>
                  <a:lnTo>
                    <a:pt x="2341" y="354976"/>
                  </a:lnTo>
                  <a:lnTo>
                    <a:pt x="22314" y="417320"/>
                  </a:lnTo>
                  <a:lnTo>
                    <a:pt x="56501" y="471339"/>
                  </a:lnTo>
                  <a:lnTo>
                    <a:pt x="104936" y="514371"/>
                  </a:lnTo>
                  <a:lnTo>
                    <a:pt x="135843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82683" y="1259986"/>
              <a:ext cx="178593" cy="274737"/>
            </a:xfrm>
            <a:custGeom>
              <a:avLst/>
              <a:gdLst/>
              <a:ahLst/>
              <a:cxnLst/>
              <a:rect l="0" t="0" r="0" b="0"/>
              <a:pathLst>
                <a:path w="178593" h="274737">
                  <a:moveTo>
                    <a:pt x="57911" y="26845"/>
                  </a:moveTo>
                  <a:lnTo>
                    <a:pt x="43353" y="48681"/>
                  </a:lnTo>
                  <a:lnTo>
                    <a:pt x="34300" y="105933"/>
                  </a:lnTo>
                  <a:lnTo>
                    <a:pt x="36245" y="150864"/>
                  </a:lnTo>
                  <a:lnTo>
                    <a:pt x="43711" y="194701"/>
                  </a:lnTo>
                  <a:lnTo>
                    <a:pt x="57186" y="234497"/>
                  </a:lnTo>
                  <a:lnTo>
                    <a:pt x="77394" y="260309"/>
                  </a:lnTo>
                  <a:lnTo>
                    <a:pt x="89181" y="269325"/>
                  </a:lnTo>
                  <a:lnTo>
                    <a:pt x="101610" y="273812"/>
                  </a:lnTo>
                  <a:lnTo>
                    <a:pt x="127607" y="274736"/>
                  </a:lnTo>
                  <a:lnTo>
                    <a:pt x="139415" y="269802"/>
                  </a:lnTo>
                  <a:lnTo>
                    <a:pt x="160660" y="252133"/>
                  </a:lnTo>
                  <a:lnTo>
                    <a:pt x="172133" y="224982"/>
                  </a:lnTo>
                  <a:lnTo>
                    <a:pt x="178592" y="175437"/>
                  </a:lnTo>
                  <a:lnTo>
                    <a:pt x="176443" y="122162"/>
                  </a:lnTo>
                  <a:lnTo>
                    <a:pt x="162095" y="67782"/>
                  </a:lnTo>
                  <a:lnTo>
                    <a:pt x="145349" y="34375"/>
                  </a:lnTo>
                  <a:lnTo>
                    <a:pt x="122671" y="9371"/>
                  </a:lnTo>
                  <a:lnTo>
                    <a:pt x="107178" y="3007"/>
                  </a:lnTo>
                  <a:lnTo>
                    <a:pt x="69651" y="0"/>
                  </a:lnTo>
                  <a:lnTo>
                    <a:pt x="53550" y="4378"/>
                  </a:lnTo>
                  <a:lnTo>
                    <a:pt x="27535" y="21430"/>
                  </a:lnTo>
                  <a:lnTo>
                    <a:pt x="9878" y="48306"/>
                  </a:lnTo>
                  <a:lnTo>
                    <a:pt x="0" y="77516"/>
                  </a:lnTo>
                  <a:lnTo>
                    <a:pt x="3066" y="122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32551" y="1465076"/>
              <a:ext cx="41134" cy="164536"/>
            </a:xfrm>
            <a:custGeom>
              <a:avLst/>
              <a:gdLst/>
              <a:ahLst/>
              <a:cxnLst/>
              <a:rect l="0" t="0" r="0" b="0"/>
              <a:pathLst>
                <a:path w="41134" h="164536">
                  <a:moveTo>
                    <a:pt x="0" y="0"/>
                  </a:moveTo>
                  <a:lnTo>
                    <a:pt x="14915" y="55597"/>
                  </a:lnTo>
                  <a:lnTo>
                    <a:pt x="23716" y="100264"/>
                  </a:lnTo>
                  <a:lnTo>
                    <a:pt x="27298" y="129876"/>
                  </a:lnTo>
                  <a:lnTo>
                    <a:pt x="41133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32076" y="1286831"/>
              <a:ext cx="170931" cy="253314"/>
            </a:xfrm>
            <a:custGeom>
              <a:avLst/>
              <a:gdLst/>
              <a:ahLst/>
              <a:cxnLst/>
              <a:rect l="0" t="0" r="0" b="0"/>
              <a:pathLst>
                <a:path w="170931" h="253314">
                  <a:moveTo>
                    <a:pt x="37587" y="0"/>
                  </a:moveTo>
                  <a:lnTo>
                    <a:pt x="17217" y="35886"/>
                  </a:lnTo>
                  <a:lnTo>
                    <a:pt x="3283" y="92053"/>
                  </a:lnTo>
                  <a:lnTo>
                    <a:pt x="0" y="155415"/>
                  </a:lnTo>
                  <a:lnTo>
                    <a:pt x="9523" y="210414"/>
                  </a:lnTo>
                  <a:lnTo>
                    <a:pt x="23083" y="236215"/>
                  </a:lnTo>
                  <a:lnTo>
                    <a:pt x="34011" y="244314"/>
                  </a:lnTo>
                  <a:lnTo>
                    <a:pt x="62404" y="253313"/>
                  </a:lnTo>
                  <a:lnTo>
                    <a:pt x="105371" y="251100"/>
                  </a:lnTo>
                  <a:lnTo>
                    <a:pt x="129159" y="236524"/>
                  </a:lnTo>
                  <a:lnTo>
                    <a:pt x="148365" y="213288"/>
                  </a:lnTo>
                  <a:lnTo>
                    <a:pt x="166219" y="165945"/>
                  </a:lnTo>
                  <a:lnTo>
                    <a:pt x="170930" y="131137"/>
                  </a:lnTo>
                  <a:lnTo>
                    <a:pt x="164899" y="99417"/>
                  </a:lnTo>
                  <a:lnTo>
                    <a:pt x="144372" y="59926"/>
                  </a:lnTo>
                  <a:lnTo>
                    <a:pt x="106143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810796" y="1108585"/>
              <a:ext cx="211218" cy="521027"/>
            </a:xfrm>
            <a:custGeom>
              <a:avLst/>
              <a:gdLst/>
              <a:ahLst/>
              <a:cxnLst/>
              <a:rect l="0" t="0" r="0" b="0"/>
              <a:pathLst>
                <a:path w="211218" h="521027">
                  <a:moveTo>
                    <a:pt x="0" y="0"/>
                  </a:moveTo>
                  <a:lnTo>
                    <a:pt x="60738" y="59214"/>
                  </a:lnTo>
                  <a:lnTo>
                    <a:pt x="96201" y="89825"/>
                  </a:lnTo>
                  <a:lnTo>
                    <a:pt x="136254" y="149156"/>
                  </a:lnTo>
                  <a:lnTo>
                    <a:pt x="173506" y="205339"/>
                  </a:lnTo>
                  <a:lnTo>
                    <a:pt x="199259" y="263495"/>
                  </a:lnTo>
                  <a:lnTo>
                    <a:pt x="211217" y="323520"/>
                  </a:lnTo>
                  <a:lnTo>
                    <a:pt x="206466" y="386501"/>
                  </a:lnTo>
                  <a:lnTo>
                    <a:pt x="193886" y="436986"/>
                  </a:lnTo>
                  <a:lnTo>
                    <a:pt x="167173" y="495679"/>
                  </a:lnTo>
                  <a:lnTo>
                    <a:pt x="150823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0712" y="1807856"/>
            <a:ext cx="1008965" cy="414909"/>
            <a:chOff x="430712" y="1807856"/>
            <a:chExt cx="1008965" cy="414909"/>
          </a:xfrm>
        </p:grpSpPr>
        <p:sp>
          <p:nvSpPr>
            <p:cNvPr id="29" name="Freeform 28"/>
            <p:cNvSpPr/>
            <p:nvPr/>
          </p:nvSpPr>
          <p:spPr>
            <a:xfrm>
              <a:off x="430712" y="1807856"/>
              <a:ext cx="254849" cy="414909"/>
            </a:xfrm>
            <a:custGeom>
              <a:avLst/>
              <a:gdLst/>
              <a:ahLst/>
              <a:cxnLst/>
              <a:rect l="0" t="0" r="0" b="0"/>
              <a:pathLst>
                <a:path w="254849" h="414909">
                  <a:moveTo>
                    <a:pt x="145158" y="0"/>
                  </a:moveTo>
                  <a:lnTo>
                    <a:pt x="202411" y="26363"/>
                  </a:lnTo>
                  <a:lnTo>
                    <a:pt x="220371" y="50819"/>
                  </a:lnTo>
                  <a:lnTo>
                    <a:pt x="239046" y="102911"/>
                  </a:lnTo>
                  <a:lnTo>
                    <a:pt x="247825" y="144764"/>
                  </a:lnTo>
                  <a:lnTo>
                    <a:pt x="251244" y="208105"/>
                  </a:lnTo>
                  <a:lnTo>
                    <a:pt x="241762" y="258696"/>
                  </a:lnTo>
                  <a:lnTo>
                    <a:pt x="212032" y="321488"/>
                  </a:lnTo>
                  <a:lnTo>
                    <a:pt x="169540" y="371413"/>
                  </a:lnTo>
                  <a:lnTo>
                    <a:pt x="130546" y="397138"/>
                  </a:lnTo>
                  <a:lnTo>
                    <a:pt x="90047" y="414408"/>
                  </a:lnTo>
                  <a:lnTo>
                    <a:pt x="76424" y="414908"/>
                  </a:lnTo>
                  <a:lnTo>
                    <a:pt x="49101" y="407337"/>
                  </a:lnTo>
                  <a:lnTo>
                    <a:pt x="15302" y="385945"/>
                  </a:lnTo>
                  <a:lnTo>
                    <a:pt x="3654" y="360949"/>
                  </a:lnTo>
                  <a:lnTo>
                    <a:pt x="0" y="331050"/>
                  </a:lnTo>
                  <a:lnTo>
                    <a:pt x="3455" y="302527"/>
                  </a:lnTo>
                  <a:lnTo>
                    <a:pt x="14131" y="278678"/>
                  </a:lnTo>
                  <a:lnTo>
                    <a:pt x="21244" y="268053"/>
                  </a:lnTo>
                  <a:lnTo>
                    <a:pt x="41334" y="252184"/>
                  </a:lnTo>
                  <a:lnTo>
                    <a:pt x="91472" y="229583"/>
                  </a:lnTo>
                  <a:lnTo>
                    <a:pt x="122314" y="232040"/>
                  </a:lnTo>
                  <a:lnTo>
                    <a:pt x="153287" y="243288"/>
                  </a:lnTo>
                  <a:lnTo>
                    <a:pt x="207807" y="284106"/>
                  </a:lnTo>
                  <a:lnTo>
                    <a:pt x="236170" y="318286"/>
                  </a:lnTo>
                  <a:lnTo>
                    <a:pt x="246547" y="340019"/>
                  </a:lnTo>
                  <a:lnTo>
                    <a:pt x="254848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7827" y="2136925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34008" y="1862701"/>
              <a:ext cx="205669" cy="301647"/>
            </a:xfrm>
            <a:custGeom>
              <a:avLst/>
              <a:gdLst/>
              <a:ahLst/>
              <a:cxnLst/>
              <a:rect l="0" t="0" r="0" b="0"/>
              <a:pathLst>
                <a:path w="205669" h="301647">
                  <a:moveTo>
                    <a:pt x="0" y="0"/>
                  </a:moveTo>
                  <a:lnTo>
                    <a:pt x="18978" y="59660"/>
                  </a:lnTo>
                  <a:lnTo>
                    <a:pt x="46757" y="111116"/>
                  </a:lnTo>
                  <a:lnTo>
                    <a:pt x="83933" y="160895"/>
                  </a:lnTo>
                  <a:lnTo>
                    <a:pt x="130163" y="218660"/>
                  </a:lnTo>
                  <a:lnTo>
                    <a:pt x="184722" y="279715"/>
                  </a:lnTo>
                  <a:lnTo>
                    <a:pt x="205668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47719" y="1848990"/>
              <a:ext cx="191958" cy="356492"/>
            </a:xfrm>
            <a:custGeom>
              <a:avLst/>
              <a:gdLst/>
              <a:ahLst/>
              <a:cxnLst/>
              <a:rect l="0" t="0" r="0" b="0"/>
              <a:pathLst>
                <a:path w="191958" h="356492">
                  <a:moveTo>
                    <a:pt x="191957" y="0"/>
                  </a:moveTo>
                  <a:lnTo>
                    <a:pt x="172980" y="59660"/>
                  </a:lnTo>
                  <a:lnTo>
                    <a:pt x="149263" y="115179"/>
                  </a:lnTo>
                  <a:lnTo>
                    <a:pt x="122939" y="167684"/>
                  </a:lnTo>
                  <a:lnTo>
                    <a:pt x="79468" y="227280"/>
                  </a:lnTo>
                  <a:lnTo>
                    <a:pt x="47583" y="279781"/>
                  </a:lnTo>
                  <a:lnTo>
                    <a:pt x="8373" y="336440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24318" y="1739300"/>
            <a:ext cx="2563996" cy="2509151"/>
            <a:chOff x="1124318" y="1739300"/>
            <a:chExt cx="2563996" cy="2509151"/>
          </a:xfrm>
        </p:grpSpPr>
        <p:sp>
          <p:nvSpPr>
            <p:cNvPr id="34" name="Freeform 33"/>
            <p:cNvSpPr/>
            <p:nvPr/>
          </p:nvSpPr>
          <p:spPr>
            <a:xfrm>
              <a:off x="1124318" y="2274037"/>
              <a:ext cx="2563996" cy="21612"/>
            </a:xfrm>
            <a:custGeom>
              <a:avLst/>
              <a:gdLst/>
              <a:ahLst/>
              <a:cxnLst/>
              <a:rect l="0" t="0" r="0" b="0"/>
              <a:pathLst>
                <a:path w="2563996" h="21612">
                  <a:moveTo>
                    <a:pt x="0" y="0"/>
                  </a:moveTo>
                  <a:lnTo>
                    <a:pt x="35887" y="9423"/>
                  </a:lnTo>
                  <a:lnTo>
                    <a:pt x="90531" y="12440"/>
                  </a:lnTo>
                  <a:lnTo>
                    <a:pt x="147517" y="13335"/>
                  </a:lnTo>
                  <a:lnTo>
                    <a:pt x="189980" y="13544"/>
                  </a:lnTo>
                  <a:lnTo>
                    <a:pt x="234243" y="13637"/>
                  </a:lnTo>
                  <a:lnTo>
                    <a:pt x="280831" y="13678"/>
                  </a:lnTo>
                  <a:lnTo>
                    <a:pt x="332005" y="13696"/>
                  </a:lnTo>
                  <a:lnTo>
                    <a:pt x="377094" y="13705"/>
                  </a:lnTo>
                  <a:lnTo>
                    <a:pt x="420493" y="13708"/>
                  </a:lnTo>
                  <a:lnTo>
                    <a:pt x="470251" y="13710"/>
                  </a:lnTo>
                  <a:lnTo>
                    <a:pt x="514710" y="13711"/>
                  </a:lnTo>
                  <a:lnTo>
                    <a:pt x="559352" y="13711"/>
                  </a:lnTo>
                  <a:lnTo>
                    <a:pt x="614741" y="13711"/>
                  </a:lnTo>
                  <a:lnTo>
                    <a:pt x="674906" y="13711"/>
                  </a:lnTo>
                  <a:lnTo>
                    <a:pt x="737193" y="13711"/>
                  </a:lnTo>
                  <a:lnTo>
                    <a:pt x="800424" y="13711"/>
                  </a:lnTo>
                  <a:lnTo>
                    <a:pt x="851887" y="13711"/>
                  </a:lnTo>
                  <a:lnTo>
                    <a:pt x="915120" y="13711"/>
                  </a:lnTo>
                  <a:lnTo>
                    <a:pt x="972449" y="13711"/>
                  </a:lnTo>
                  <a:lnTo>
                    <a:pt x="1028030" y="17774"/>
                  </a:lnTo>
                  <a:lnTo>
                    <a:pt x="1064766" y="21611"/>
                  </a:lnTo>
                  <a:lnTo>
                    <a:pt x="1119708" y="16729"/>
                  </a:lnTo>
                  <a:lnTo>
                    <a:pt x="1176105" y="14605"/>
                  </a:lnTo>
                  <a:lnTo>
                    <a:pt x="1238858" y="13976"/>
                  </a:lnTo>
                  <a:lnTo>
                    <a:pt x="1296723" y="13790"/>
                  </a:lnTo>
                  <a:lnTo>
                    <a:pt x="1353986" y="13734"/>
                  </a:lnTo>
                  <a:lnTo>
                    <a:pt x="1416995" y="12195"/>
                  </a:lnTo>
                  <a:lnTo>
                    <a:pt x="1474936" y="4290"/>
                  </a:lnTo>
                  <a:lnTo>
                    <a:pt x="1530698" y="1271"/>
                  </a:lnTo>
                  <a:lnTo>
                    <a:pt x="1587339" y="376"/>
                  </a:lnTo>
                  <a:lnTo>
                    <a:pt x="1650163" y="112"/>
                  </a:lnTo>
                  <a:lnTo>
                    <a:pt x="1709573" y="33"/>
                  </a:lnTo>
                  <a:lnTo>
                    <a:pt x="1752603" y="15"/>
                  </a:lnTo>
                  <a:lnTo>
                    <a:pt x="1812375" y="4"/>
                  </a:lnTo>
                  <a:lnTo>
                    <a:pt x="1854154" y="2"/>
                  </a:lnTo>
                  <a:lnTo>
                    <a:pt x="1916437" y="0"/>
                  </a:lnTo>
                  <a:lnTo>
                    <a:pt x="1973486" y="0"/>
                  </a:lnTo>
                  <a:lnTo>
                    <a:pt x="2028983" y="0"/>
                  </a:lnTo>
                  <a:lnTo>
                    <a:pt x="2084022" y="0"/>
                  </a:lnTo>
                  <a:lnTo>
                    <a:pt x="2138924" y="0"/>
                  </a:lnTo>
                  <a:lnTo>
                    <a:pt x="2193785" y="0"/>
                  </a:lnTo>
                  <a:lnTo>
                    <a:pt x="2234923" y="1523"/>
                  </a:lnTo>
                  <a:lnTo>
                    <a:pt x="2288754" y="7279"/>
                  </a:lnTo>
                  <a:lnTo>
                    <a:pt x="2344164" y="10852"/>
                  </a:lnTo>
                  <a:lnTo>
                    <a:pt x="2396213" y="12440"/>
                  </a:lnTo>
                  <a:lnTo>
                    <a:pt x="2439659" y="13146"/>
                  </a:lnTo>
                  <a:lnTo>
                    <a:pt x="2498378" y="13544"/>
                  </a:lnTo>
                  <a:lnTo>
                    <a:pt x="2527723" y="13637"/>
                  </a:lnTo>
                  <a:lnTo>
                    <a:pt x="256399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685763" y="1794145"/>
              <a:ext cx="110405" cy="2454306"/>
            </a:xfrm>
            <a:custGeom>
              <a:avLst/>
              <a:gdLst/>
              <a:ahLst/>
              <a:cxnLst/>
              <a:rect l="0" t="0" r="0" b="0"/>
              <a:pathLst>
                <a:path w="110405" h="2454306">
                  <a:moveTo>
                    <a:pt x="28137" y="0"/>
                  </a:moveTo>
                  <a:lnTo>
                    <a:pt x="6301" y="7279"/>
                  </a:lnTo>
                  <a:lnTo>
                    <a:pt x="1392" y="17040"/>
                  </a:lnTo>
                  <a:lnTo>
                    <a:pt x="0" y="48199"/>
                  </a:lnTo>
                  <a:lnTo>
                    <a:pt x="9996" y="109900"/>
                  </a:lnTo>
                  <a:lnTo>
                    <a:pt x="14637" y="159857"/>
                  </a:lnTo>
                  <a:lnTo>
                    <a:pt x="24984" y="207329"/>
                  </a:lnTo>
                  <a:lnTo>
                    <a:pt x="36174" y="269807"/>
                  </a:lnTo>
                  <a:lnTo>
                    <a:pt x="39326" y="319488"/>
                  </a:lnTo>
                  <a:lnTo>
                    <a:pt x="44790" y="363913"/>
                  </a:lnTo>
                  <a:lnTo>
                    <a:pt x="50773" y="408541"/>
                  </a:lnTo>
                  <a:lnTo>
                    <a:pt x="53432" y="463923"/>
                  </a:lnTo>
                  <a:lnTo>
                    <a:pt x="58677" y="511897"/>
                  </a:lnTo>
                  <a:lnTo>
                    <a:pt x="64562" y="559625"/>
                  </a:lnTo>
                  <a:lnTo>
                    <a:pt x="67178" y="621464"/>
                  </a:lnTo>
                  <a:lnTo>
                    <a:pt x="68341" y="673323"/>
                  </a:lnTo>
                  <a:lnTo>
                    <a:pt x="68995" y="736779"/>
                  </a:lnTo>
                  <a:lnTo>
                    <a:pt x="69189" y="794175"/>
                  </a:lnTo>
                  <a:lnTo>
                    <a:pt x="69247" y="853839"/>
                  </a:lnTo>
                  <a:lnTo>
                    <a:pt x="69264" y="915697"/>
                  </a:lnTo>
                  <a:lnTo>
                    <a:pt x="69269" y="976683"/>
                  </a:lnTo>
                  <a:lnTo>
                    <a:pt x="69270" y="1038933"/>
                  </a:lnTo>
                  <a:lnTo>
                    <a:pt x="69271" y="1100035"/>
                  </a:lnTo>
                  <a:lnTo>
                    <a:pt x="69271" y="1162320"/>
                  </a:lnTo>
                  <a:lnTo>
                    <a:pt x="69271" y="1219369"/>
                  </a:lnTo>
                  <a:lnTo>
                    <a:pt x="69271" y="1274867"/>
                  </a:lnTo>
                  <a:lnTo>
                    <a:pt x="69271" y="1329905"/>
                  </a:lnTo>
                  <a:lnTo>
                    <a:pt x="73334" y="1384807"/>
                  </a:lnTo>
                  <a:lnTo>
                    <a:pt x="80123" y="1439669"/>
                  </a:lnTo>
                  <a:lnTo>
                    <a:pt x="82135" y="1494519"/>
                  </a:lnTo>
                  <a:lnTo>
                    <a:pt x="86794" y="1549365"/>
                  </a:lnTo>
                  <a:lnTo>
                    <a:pt x="93760" y="1604210"/>
                  </a:lnTo>
                  <a:lnTo>
                    <a:pt x="95824" y="1659055"/>
                  </a:lnTo>
                  <a:lnTo>
                    <a:pt x="96436" y="1713900"/>
                  </a:lnTo>
                  <a:lnTo>
                    <a:pt x="96617" y="1768745"/>
                  </a:lnTo>
                  <a:lnTo>
                    <a:pt x="100733" y="1823590"/>
                  </a:lnTo>
                  <a:lnTo>
                    <a:pt x="106106" y="1864724"/>
                  </a:lnTo>
                  <a:lnTo>
                    <a:pt x="108494" y="1918552"/>
                  </a:lnTo>
                  <a:lnTo>
                    <a:pt x="109555" y="1973961"/>
                  </a:lnTo>
                  <a:lnTo>
                    <a:pt x="110027" y="2029057"/>
                  </a:lnTo>
                  <a:lnTo>
                    <a:pt x="110237" y="2084014"/>
                  </a:lnTo>
                  <a:lnTo>
                    <a:pt x="110330" y="2138908"/>
                  </a:lnTo>
                  <a:lnTo>
                    <a:pt x="110371" y="2190728"/>
                  </a:lnTo>
                  <a:lnTo>
                    <a:pt x="110395" y="2254161"/>
                  </a:lnTo>
                  <a:lnTo>
                    <a:pt x="110401" y="2313074"/>
                  </a:lnTo>
                  <a:lnTo>
                    <a:pt x="110404" y="2376573"/>
                  </a:lnTo>
                  <a:lnTo>
                    <a:pt x="110404" y="2437145"/>
                  </a:lnTo>
                  <a:lnTo>
                    <a:pt x="110404" y="24543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19568" y="1999813"/>
              <a:ext cx="150824" cy="13712"/>
            </a:xfrm>
            <a:custGeom>
              <a:avLst/>
              <a:gdLst/>
              <a:ahLst/>
              <a:cxnLst/>
              <a:rect l="0" t="0" r="0" b="0"/>
              <a:pathLst>
                <a:path w="150824" h="13712">
                  <a:moveTo>
                    <a:pt x="0" y="13711"/>
                  </a:moveTo>
                  <a:lnTo>
                    <a:pt x="51685" y="12188"/>
                  </a:lnTo>
                  <a:lnTo>
                    <a:pt x="109066" y="2859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93792" y="1931257"/>
              <a:ext cx="246803" cy="219380"/>
            </a:xfrm>
            <a:custGeom>
              <a:avLst/>
              <a:gdLst/>
              <a:ahLst/>
              <a:cxnLst/>
              <a:rect l="0" t="0" r="0" b="0"/>
              <a:pathLst>
                <a:path w="246803" h="219380">
                  <a:moveTo>
                    <a:pt x="0" y="0"/>
                  </a:moveTo>
                  <a:lnTo>
                    <a:pt x="55558" y="55558"/>
                  </a:lnTo>
                  <a:lnTo>
                    <a:pt x="111589" y="110066"/>
                  </a:lnTo>
                  <a:lnTo>
                    <a:pt x="171217" y="159412"/>
                  </a:lnTo>
                  <a:lnTo>
                    <a:pt x="225846" y="201533"/>
                  </a:lnTo>
                  <a:lnTo>
                    <a:pt x="246802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07503" y="1903835"/>
              <a:ext cx="137113" cy="301647"/>
            </a:xfrm>
            <a:custGeom>
              <a:avLst/>
              <a:gdLst/>
              <a:ahLst/>
              <a:cxnLst/>
              <a:rect l="0" t="0" r="0" b="0"/>
              <a:pathLst>
                <a:path w="137113" h="301647">
                  <a:moveTo>
                    <a:pt x="137112" y="0"/>
                  </a:moveTo>
                  <a:lnTo>
                    <a:pt x="118028" y="57252"/>
                  </a:lnTo>
                  <a:lnTo>
                    <a:pt x="98867" y="108641"/>
                  </a:lnTo>
                  <a:lnTo>
                    <a:pt x="67322" y="157838"/>
                  </a:lnTo>
                  <a:lnTo>
                    <a:pt x="31749" y="218056"/>
                  </a:lnTo>
                  <a:lnTo>
                    <a:pt x="7852" y="278815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39410" y="1739300"/>
              <a:ext cx="165719" cy="260514"/>
            </a:xfrm>
            <a:custGeom>
              <a:avLst/>
              <a:gdLst/>
              <a:ahLst/>
              <a:cxnLst/>
              <a:rect l="0" t="0" r="0" b="0"/>
              <a:pathLst>
                <a:path w="165719" h="260514">
                  <a:moveTo>
                    <a:pt x="69740" y="0"/>
                  </a:moveTo>
                  <a:lnTo>
                    <a:pt x="91576" y="7279"/>
                  </a:lnTo>
                  <a:lnTo>
                    <a:pt x="106359" y="23040"/>
                  </a:lnTo>
                  <a:lnTo>
                    <a:pt x="116485" y="46803"/>
                  </a:lnTo>
                  <a:lnTo>
                    <a:pt x="120661" y="94442"/>
                  </a:lnTo>
                  <a:lnTo>
                    <a:pt x="111404" y="145629"/>
                  </a:lnTo>
                  <a:lnTo>
                    <a:pt x="88517" y="190418"/>
                  </a:lnTo>
                  <a:lnTo>
                    <a:pt x="53467" y="229588"/>
                  </a:lnTo>
                  <a:lnTo>
                    <a:pt x="27468" y="245753"/>
                  </a:lnTo>
                  <a:lnTo>
                    <a:pt x="17183" y="246102"/>
                  </a:lnTo>
                  <a:lnTo>
                    <a:pt x="8803" y="241765"/>
                  </a:lnTo>
                  <a:lnTo>
                    <a:pt x="1693" y="234303"/>
                  </a:lnTo>
                  <a:lnTo>
                    <a:pt x="0" y="226282"/>
                  </a:lnTo>
                  <a:lnTo>
                    <a:pt x="1918" y="217887"/>
                  </a:lnTo>
                  <a:lnTo>
                    <a:pt x="19175" y="191515"/>
                  </a:lnTo>
                  <a:lnTo>
                    <a:pt x="26889" y="182521"/>
                  </a:lnTo>
                  <a:lnTo>
                    <a:pt x="51711" y="172529"/>
                  </a:lnTo>
                  <a:lnTo>
                    <a:pt x="81532" y="169611"/>
                  </a:lnTo>
                  <a:lnTo>
                    <a:pt x="110021" y="173392"/>
                  </a:lnTo>
                  <a:lnTo>
                    <a:pt x="133854" y="188276"/>
                  </a:lnTo>
                  <a:lnTo>
                    <a:pt x="144475" y="198644"/>
                  </a:lnTo>
                  <a:lnTo>
                    <a:pt x="156277" y="222352"/>
                  </a:lnTo>
                  <a:lnTo>
                    <a:pt x="165718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414558" y="2434960"/>
              <a:ext cx="175942" cy="264125"/>
            </a:xfrm>
            <a:custGeom>
              <a:avLst/>
              <a:gdLst/>
              <a:ahLst/>
              <a:cxnLst/>
              <a:rect l="0" t="0" r="0" b="0"/>
              <a:pathLst>
                <a:path w="175942" h="264125">
                  <a:moveTo>
                    <a:pt x="11407" y="17323"/>
                  </a:moveTo>
                  <a:lnTo>
                    <a:pt x="25965" y="2765"/>
                  </a:lnTo>
                  <a:lnTo>
                    <a:pt x="34823" y="0"/>
                  </a:lnTo>
                  <a:lnTo>
                    <a:pt x="56854" y="991"/>
                  </a:lnTo>
                  <a:lnTo>
                    <a:pt x="94952" y="17392"/>
                  </a:lnTo>
                  <a:lnTo>
                    <a:pt x="127908" y="41549"/>
                  </a:lnTo>
                  <a:lnTo>
                    <a:pt x="143421" y="67193"/>
                  </a:lnTo>
                  <a:lnTo>
                    <a:pt x="153870" y="98902"/>
                  </a:lnTo>
                  <a:lnTo>
                    <a:pt x="158515" y="133308"/>
                  </a:lnTo>
                  <a:lnTo>
                    <a:pt x="152454" y="160788"/>
                  </a:lnTo>
                  <a:lnTo>
                    <a:pt x="146572" y="172381"/>
                  </a:lnTo>
                  <a:lnTo>
                    <a:pt x="123786" y="193388"/>
                  </a:lnTo>
                  <a:lnTo>
                    <a:pt x="76697" y="218282"/>
                  </a:lnTo>
                  <a:lnTo>
                    <a:pt x="43472" y="226992"/>
                  </a:lnTo>
                  <a:lnTo>
                    <a:pt x="13470" y="225785"/>
                  </a:lnTo>
                  <a:lnTo>
                    <a:pt x="5165" y="218760"/>
                  </a:lnTo>
                  <a:lnTo>
                    <a:pt x="1152" y="207982"/>
                  </a:lnTo>
                  <a:lnTo>
                    <a:pt x="0" y="194704"/>
                  </a:lnTo>
                  <a:lnTo>
                    <a:pt x="6845" y="171824"/>
                  </a:lnTo>
                  <a:lnTo>
                    <a:pt x="12936" y="161457"/>
                  </a:lnTo>
                  <a:lnTo>
                    <a:pt x="23091" y="154546"/>
                  </a:lnTo>
                  <a:lnTo>
                    <a:pt x="50624" y="146867"/>
                  </a:lnTo>
                  <a:lnTo>
                    <a:pt x="93106" y="149823"/>
                  </a:lnTo>
                  <a:lnTo>
                    <a:pt x="116782" y="160510"/>
                  </a:lnTo>
                  <a:lnTo>
                    <a:pt x="127361" y="167626"/>
                  </a:lnTo>
                  <a:lnTo>
                    <a:pt x="143178" y="187720"/>
                  </a:lnTo>
                  <a:lnTo>
                    <a:pt x="169144" y="246615"/>
                  </a:lnTo>
                  <a:lnTo>
                    <a:pt x="175941" y="2641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88696" y="2904752"/>
              <a:ext cx="174382" cy="123402"/>
            </a:xfrm>
            <a:custGeom>
              <a:avLst/>
              <a:gdLst/>
              <a:ahLst/>
              <a:cxnLst/>
              <a:rect l="0" t="0" r="0" b="0"/>
              <a:pathLst>
                <a:path w="174382" h="123402">
                  <a:moveTo>
                    <a:pt x="78403" y="0"/>
                  </a:moveTo>
                  <a:lnTo>
                    <a:pt x="58033" y="23417"/>
                  </a:lnTo>
                  <a:lnTo>
                    <a:pt x="25747" y="76267"/>
                  </a:lnTo>
                  <a:lnTo>
                    <a:pt x="0" y="104696"/>
                  </a:lnTo>
                  <a:lnTo>
                    <a:pt x="235" y="110931"/>
                  </a:lnTo>
                  <a:lnTo>
                    <a:pt x="6486" y="115088"/>
                  </a:lnTo>
                  <a:lnTo>
                    <a:pt x="67582" y="121759"/>
                  </a:lnTo>
                  <a:lnTo>
                    <a:pt x="123609" y="122915"/>
                  </a:lnTo>
                  <a:lnTo>
                    <a:pt x="174381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80810" y="2877330"/>
              <a:ext cx="109690" cy="411337"/>
            </a:xfrm>
            <a:custGeom>
              <a:avLst/>
              <a:gdLst/>
              <a:ahLst/>
              <a:cxnLst/>
              <a:rect l="0" t="0" r="0" b="0"/>
              <a:pathLst>
                <a:path w="109690" h="411337">
                  <a:moveTo>
                    <a:pt x="109689" y="0"/>
                  </a:moveTo>
                  <a:lnTo>
                    <a:pt x="98837" y="48807"/>
                  </a:lnTo>
                  <a:lnTo>
                    <a:pt x="92763" y="102314"/>
                  </a:lnTo>
                  <a:lnTo>
                    <a:pt x="81314" y="158287"/>
                  </a:lnTo>
                  <a:lnTo>
                    <a:pt x="63797" y="218145"/>
                  </a:lnTo>
                  <a:lnTo>
                    <a:pt x="45666" y="275504"/>
                  </a:lnTo>
                  <a:lnTo>
                    <a:pt x="31981" y="324708"/>
                  </a:lnTo>
                  <a:lnTo>
                    <a:pt x="13709" y="378990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46991" y="2307271"/>
            <a:ext cx="781539" cy="432948"/>
            <a:chOff x="1946991" y="2307271"/>
            <a:chExt cx="781539" cy="432948"/>
          </a:xfrm>
        </p:grpSpPr>
        <p:sp>
          <p:nvSpPr>
            <p:cNvPr id="44" name="Freeform 43"/>
            <p:cNvSpPr/>
            <p:nvPr/>
          </p:nvSpPr>
          <p:spPr>
            <a:xfrm>
              <a:off x="1946991" y="2561972"/>
              <a:ext cx="191957" cy="1"/>
            </a:xfrm>
            <a:custGeom>
              <a:avLst/>
              <a:gdLst/>
              <a:ahLst/>
              <a:cxnLst/>
              <a:rect l="0" t="0" r="0" b="0"/>
              <a:pathLst>
                <a:path w="191957" h="1">
                  <a:moveTo>
                    <a:pt x="0" y="0"/>
                  </a:moveTo>
                  <a:lnTo>
                    <a:pt x="59659" y="0"/>
                  </a:lnTo>
                  <a:lnTo>
                    <a:pt x="111116" y="0"/>
                  </a:lnTo>
                  <a:lnTo>
                    <a:pt x="156832" y="0"/>
                  </a:lnTo>
                  <a:lnTo>
                    <a:pt x="1919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269057" y="2424860"/>
              <a:ext cx="212671" cy="315359"/>
            </a:xfrm>
            <a:custGeom>
              <a:avLst/>
              <a:gdLst/>
              <a:ahLst/>
              <a:cxnLst/>
              <a:rect l="0" t="0" r="0" b="0"/>
              <a:pathLst>
                <a:path w="212671" h="315359">
                  <a:moveTo>
                    <a:pt x="102981" y="0"/>
                  </a:moveTo>
                  <a:lnTo>
                    <a:pt x="160233" y="38168"/>
                  </a:lnTo>
                  <a:lnTo>
                    <a:pt x="178193" y="59621"/>
                  </a:lnTo>
                  <a:lnTo>
                    <a:pt x="189730" y="85913"/>
                  </a:lnTo>
                  <a:lnTo>
                    <a:pt x="194857" y="117912"/>
                  </a:lnTo>
                  <a:lnTo>
                    <a:pt x="183186" y="170187"/>
                  </a:lnTo>
                  <a:lnTo>
                    <a:pt x="151945" y="229975"/>
                  </a:lnTo>
                  <a:lnTo>
                    <a:pt x="112371" y="272706"/>
                  </a:lnTo>
                  <a:lnTo>
                    <a:pt x="100100" y="282353"/>
                  </a:lnTo>
                  <a:lnTo>
                    <a:pt x="70215" y="293072"/>
                  </a:lnTo>
                  <a:lnTo>
                    <a:pt x="53715" y="295930"/>
                  </a:lnTo>
                  <a:lnTo>
                    <a:pt x="27256" y="290981"/>
                  </a:lnTo>
                  <a:lnTo>
                    <a:pt x="15934" y="285395"/>
                  </a:lnTo>
                  <a:lnTo>
                    <a:pt x="8387" y="275578"/>
                  </a:lnTo>
                  <a:lnTo>
                    <a:pt x="0" y="248419"/>
                  </a:lnTo>
                  <a:lnTo>
                    <a:pt x="3858" y="237216"/>
                  </a:lnTo>
                  <a:lnTo>
                    <a:pt x="12523" y="228223"/>
                  </a:lnTo>
                  <a:lnTo>
                    <a:pt x="24394" y="220705"/>
                  </a:lnTo>
                  <a:lnTo>
                    <a:pt x="49772" y="216414"/>
                  </a:lnTo>
                  <a:lnTo>
                    <a:pt x="103304" y="226072"/>
                  </a:lnTo>
                  <a:lnTo>
                    <a:pt x="160727" y="261996"/>
                  </a:lnTo>
                  <a:lnTo>
                    <a:pt x="183491" y="279454"/>
                  </a:lnTo>
                  <a:lnTo>
                    <a:pt x="21267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577706" y="2307271"/>
              <a:ext cx="150824" cy="172435"/>
            </a:xfrm>
            <a:custGeom>
              <a:avLst/>
              <a:gdLst/>
              <a:ahLst/>
              <a:cxnLst/>
              <a:rect l="0" t="0" r="0" b="0"/>
              <a:pathLst>
                <a:path w="150824" h="172435">
                  <a:moveTo>
                    <a:pt x="0" y="7900"/>
                  </a:moveTo>
                  <a:lnTo>
                    <a:pt x="42262" y="0"/>
                  </a:lnTo>
                  <a:lnTo>
                    <a:pt x="69057" y="3373"/>
                  </a:lnTo>
                  <a:lnTo>
                    <a:pt x="92139" y="18076"/>
                  </a:lnTo>
                  <a:lnTo>
                    <a:pt x="102559" y="28395"/>
                  </a:lnTo>
                  <a:lnTo>
                    <a:pt x="114138" y="56111"/>
                  </a:lnTo>
                  <a:lnTo>
                    <a:pt x="117225" y="72033"/>
                  </a:lnTo>
                  <a:lnTo>
                    <a:pt x="112531" y="101913"/>
                  </a:lnTo>
                  <a:lnTo>
                    <a:pt x="98765" y="128903"/>
                  </a:lnTo>
                  <a:lnTo>
                    <a:pt x="77412" y="151056"/>
                  </a:lnTo>
                  <a:lnTo>
                    <a:pt x="48624" y="162932"/>
                  </a:lnTo>
                  <a:lnTo>
                    <a:pt x="32416" y="166100"/>
                  </a:lnTo>
                  <a:lnTo>
                    <a:pt x="23134" y="163641"/>
                  </a:lnTo>
                  <a:lnTo>
                    <a:pt x="18470" y="157431"/>
                  </a:lnTo>
                  <a:lnTo>
                    <a:pt x="16883" y="148721"/>
                  </a:lnTo>
                  <a:lnTo>
                    <a:pt x="20396" y="139867"/>
                  </a:lnTo>
                  <a:lnTo>
                    <a:pt x="36488" y="121904"/>
                  </a:lnTo>
                  <a:lnTo>
                    <a:pt x="48700" y="117419"/>
                  </a:lnTo>
                  <a:lnTo>
                    <a:pt x="78521" y="116498"/>
                  </a:lnTo>
                  <a:lnTo>
                    <a:pt x="103962" y="125229"/>
                  </a:lnTo>
                  <a:lnTo>
                    <a:pt x="123902" y="139266"/>
                  </a:lnTo>
                  <a:lnTo>
                    <a:pt x="150823" y="1724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 47"/>
          <p:cNvSpPr/>
          <p:nvPr/>
        </p:nvSpPr>
        <p:spPr>
          <a:xfrm>
            <a:off x="1837301" y="2400202"/>
            <a:ext cx="403131" cy="356629"/>
          </a:xfrm>
          <a:custGeom>
            <a:avLst/>
            <a:gdLst/>
            <a:ahLst/>
            <a:cxnLst/>
            <a:rect l="0" t="0" r="0" b="0"/>
            <a:pathLst>
              <a:path w="403131" h="356629">
                <a:moveTo>
                  <a:pt x="123401" y="52081"/>
                </a:moveTo>
                <a:lnTo>
                  <a:pt x="61053" y="111701"/>
                </a:lnTo>
                <a:lnTo>
                  <a:pt x="37789" y="162714"/>
                </a:lnTo>
                <a:lnTo>
                  <a:pt x="23215" y="203183"/>
                </a:lnTo>
                <a:lnTo>
                  <a:pt x="21998" y="230451"/>
                </a:lnTo>
                <a:lnTo>
                  <a:pt x="28058" y="256280"/>
                </a:lnTo>
                <a:lnTo>
                  <a:pt x="56776" y="297690"/>
                </a:lnTo>
                <a:lnTo>
                  <a:pt x="99068" y="335210"/>
                </a:lnTo>
                <a:lnTo>
                  <a:pt x="145306" y="355519"/>
                </a:lnTo>
                <a:lnTo>
                  <a:pt x="204880" y="356628"/>
                </a:lnTo>
                <a:lnTo>
                  <a:pt x="256217" y="347308"/>
                </a:lnTo>
                <a:lnTo>
                  <a:pt x="300374" y="334898"/>
                </a:lnTo>
                <a:lnTo>
                  <a:pt x="324441" y="317936"/>
                </a:lnTo>
                <a:lnTo>
                  <a:pt x="372640" y="266070"/>
                </a:lnTo>
                <a:lnTo>
                  <a:pt x="396301" y="211488"/>
                </a:lnTo>
                <a:lnTo>
                  <a:pt x="403130" y="177773"/>
                </a:lnTo>
                <a:lnTo>
                  <a:pt x="398410" y="126055"/>
                </a:lnTo>
                <a:lnTo>
                  <a:pt x="385839" y="81109"/>
                </a:lnTo>
                <a:lnTo>
                  <a:pt x="371566" y="52794"/>
                </a:lnTo>
                <a:lnTo>
                  <a:pt x="346941" y="29038"/>
                </a:lnTo>
                <a:lnTo>
                  <a:pt x="315683" y="11370"/>
                </a:lnTo>
                <a:lnTo>
                  <a:pt x="263825" y="1424"/>
                </a:lnTo>
                <a:lnTo>
                  <a:pt x="211389" y="0"/>
                </a:lnTo>
                <a:lnTo>
                  <a:pt x="164706" y="10073"/>
                </a:lnTo>
                <a:lnTo>
                  <a:pt x="103235" y="40003"/>
                </a:lnTo>
                <a:lnTo>
                  <a:pt x="41807" y="85812"/>
                </a:lnTo>
                <a:lnTo>
                  <a:pt x="13741" y="119459"/>
                </a:lnTo>
                <a:lnTo>
                  <a:pt x="0" y="1480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934197" y="2356304"/>
            <a:ext cx="781540" cy="438760"/>
            <a:chOff x="2934197" y="2356304"/>
            <a:chExt cx="781540" cy="438760"/>
          </a:xfrm>
        </p:grpSpPr>
        <p:sp>
          <p:nvSpPr>
            <p:cNvPr id="49" name="Freeform 48"/>
            <p:cNvSpPr/>
            <p:nvPr/>
          </p:nvSpPr>
          <p:spPr>
            <a:xfrm>
              <a:off x="2934197" y="2520839"/>
              <a:ext cx="205669" cy="27423"/>
            </a:xfrm>
            <a:custGeom>
              <a:avLst/>
              <a:gdLst/>
              <a:ahLst/>
              <a:cxnLst/>
              <a:rect l="0" t="0" r="0" b="0"/>
              <a:pathLst>
                <a:path w="205669" h="27423">
                  <a:moveTo>
                    <a:pt x="0" y="0"/>
                  </a:moveTo>
                  <a:lnTo>
                    <a:pt x="14558" y="14557"/>
                  </a:lnTo>
                  <a:lnTo>
                    <a:pt x="37955" y="21704"/>
                  </a:lnTo>
                  <a:lnTo>
                    <a:pt x="89451" y="25728"/>
                  </a:lnTo>
                  <a:lnTo>
                    <a:pt x="148889" y="26920"/>
                  </a:lnTo>
                  <a:lnTo>
                    <a:pt x="205668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989042" y="2645086"/>
              <a:ext cx="164535" cy="12866"/>
            </a:xfrm>
            <a:custGeom>
              <a:avLst/>
              <a:gdLst/>
              <a:ahLst/>
              <a:cxnLst/>
              <a:rect l="0" t="0" r="0" b="0"/>
              <a:pathLst>
                <a:path w="164535" h="12866">
                  <a:moveTo>
                    <a:pt x="0" y="12865"/>
                  </a:moveTo>
                  <a:lnTo>
                    <a:pt x="48807" y="2012"/>
                  </a:lnTo>
                  <a:lnTo>
                    <a:pt x="98252" y="0"/>
                  </a:lnTo>
                  <a:lnTo>
                    <a:pt x="128982" y="1053"/>
                  </a:lnTo>
                  <a:lnTo>
                    <a:pt x="164534" y="128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483761" y="2383727"/>
              <a:ext cx="231976" cy="203767"/>
            </a:xfrm>
            <a:custGeom>
              <a:avLst/>
              <a:gdLst/>
              <a:ahLst/>
              <a:cxnLst/>
              <a:rect l="0" t="0" r="0" b="0"/>
              <a:pathLst>
                <a:path w="231976" h="203767">
                  <a:moveTo>
                    <a:pt x="53729" y="0"/>
                  </a:moveTo>
                  <a:lnTo>
                    <a:pt x="42876" y="48807"/>
                  </a:lnTo>
                  <a:lnTo>
                    <a:pt x="33303" y="108497"/>
                  </a:lnTo>
                  <a:lnTo>
                    <a:pt x="15219" y="162775"/>
                  </a:lnTo>
                  <a:lnTo>
                    <a:pt x="558" y="184573"/>
                  </a:lnTo>
                  <a:lnTo>
                    <a:pt x="0" y="190081"/>
                  </a:lnTo>
                  <a:lnTo>
                    <a:pt x="4199" y="192230"/>
                  </a:lnTo>
                  <a:lnTo>
                    <a:pt x="58333" y="192010"/>
                  </a:lnTo>
                  <a:lnTo>
                    <a:pt x="105875" y="199251"/>
                  </a:lnTo>
                  <a:lnTo>
                    <a:pt x="156187" y="203766"/>
                  </a:lnTo>
                  <a:lnTo>
                    <a:pt x="218835" y="194565"/>
                  </a:lnTo>
                  <a:lnTo>
                    <a:pt x="231975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92335" y="2356304"/>
              <a:ext cx="123402" cy="438760"/>
            </a:xfrm>
            <a:custGeom>
              <a:avLst/>
              <a:gdLst/>
              <a:ahLst/>
              <a:cxnLst/>
              <a:rect l="0" t="0" r="0" b="0"/>
              <a:pathLst>
                <a:path w="123402" h="438760">
                  <a:moveTo>
                    <a:pt x="123401" y="0"/>
                  </a:moveTo>
                  <a:lnTo>
                    <a:pt x="108486" y="52870"/>
                  </a:lnTo>
                  <a:lnTo>
                    <a:pt x="91559" y="113167"/>
                  </a:lnTo>
                  <a:lnTo>
                    <a:pt x="75733" y="158463"/>
                  </a:lnTo>
                  <a:lnTo>
                    <a:pt x="58542" y="209063"/>
                  </a:lnTo>
                  <a:lnTo>
                    <a:pt x="44808" y="257959"/>
                  </a:lnTo>
                  <a:lnTo>
                    <a:pt x="33626" y="305082"/>
                  </a:lnTo>
                  <a:lnTo>
                    <a:pt x="23578" y="351417"/>
                  </a:lnTo>
                  <a:lnTo>
                    <a:pt x="9356" y="405770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76977" y="2479705"/>
              <a:ext cx="123402" cy="13712"/>
            </a:xfrm>
            <a:custGeom>
              <a:avLst/>
              <a:gdLst/>
              <a:ahLst/>
              <a:cxnLst/>
              <a:rect l="0" t="0" r="0" b="0"/>
              <a:pathLst>
                <a:path w="123402" h="13712">
                  <a:moveTo>
                    <a:pt x="0" y="13711"/>
                  </a:moveTo>
                  <a:lnTo>
                    <a:pt x="48807" y="2859"/>
                  </a:lnTo>
                  <a:lnTo>
                    <a:pt x="90127" y="84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 54"/>
          <p:cNvSpPr/>
          <p:nvPr/>
        </p:nvSpPr>
        <p:spPr>
          <a:xfrm>
            <a:off x="7876054" y="3086469"/>
            <a:ext cx="49451" cy="63872"/>
          </a:xfrm>
          <a:custGeom>
            <a:avLst/>
            <a:gdLst/>
            <a:ahLst/>
            <a:cxnLst/>
            <a:rect l="0" t="0" r="0" b="0"/>
            <a:pathLst>
              <a:path w="49451" h="63872">
                <a:moveTo>
                  <a:pt x="7886" y="37663"/>
                </a:moveTo>
                <a:lnTo>
                  <a:pt x="29723" y="30384"/>
                </a:lnTo>
                <a:lnTo>
                  <a:pt x="34632" y="23669"/>
                </a:lnTo>
                <a:lnTo>
                  <a:pt x="36381" y="14622"/>
                </a:lnTo>
                <a:lnTo>
                  <a:pt x="36024" y="4021"/>
                </a:lnTo>
                <a:lnTo>
                  <a:pt x="32738" y="0"/>
                </a:lnTo>
                <a:lnTo>
                  <a:pt x="27502" y="367"/>
                </a:lnTo>
                <a:lnTo>
                  <a:pt x="20963" y="3658"/>
                </a:lnTo>
                <a:lnTo>
                  <a:pt x="16605" y="11946"/>
                </a:lnTo>
                <a:lnTo>
                  <a:pt x="11761" y="37405"/>
                </a:lnTo>
                <a:lnTo>
                  <a:pt x="15040" y="45108"/>
                </a:lnTo>
                <a:lnTo>
                  <a:pt x="21796" y="48720"/>
                </a:lnTo>
                <a:lnTo>
                  <a:pt x="30871" y="49605"/>
                </a:lnTo>
                <a:lnTo>
                  <a:pt x="35397" y="45624"/>
                </a:lnTo>
                <a:lnTo>
                  <a:pt x="36892" y="38400"/>
                </a:lnTo>
                <a:lnTo>
                  <a:pt x="36364" y="29013"/>
                </a:lnTo>
                <a:lnTo>
                  <a:pt x="31442" y="25802"/>
                </a:lnTo>
                <a:lnTo>
                  <a:pt x="23590" y="26709"/>
                </a:lnTo>
                <a:lnTo>
                  <a:pt x="13785" y="30360"/>
                </a:lnTo>
                <a:lnTo>
                  <a:pt x="10296" y="35841"/>
                </a:lnTo>
                <a:lnTo>
                  <a:pt x="11016" y="42542"/>
                </a:lnTo>
                <a:lnTo>
                  <a:pt x="14543" y="50056"/>
                </a:lnTo>
                <a:lnTo>
                  <a:pt x="21465" y="53542"/>
                </a:lnTo>
                <a:lnTo>
                  <a:pt x="41344" y="53353"/>
                </a:lnTo>
                <a:lnTo>
                  <a:pt x="46950" y="48123"/>
                </a:lnTo>
                <a:lnTo>
                  <a:pt x="49164" y="40066"/>
                </a:lnTo>
                <a:lnTo>
                  <a:pt x="49116" y="30124"/>
                </a:lnTo>
                <a:lnTo>
                  <a:pt x="44514" y="25020"/>
                </a:lnTo>
                <a:lnTo>
                  <a:pt x="36875" y="23140"/>
                </a:lnTo>
                <a:lnTo>
                  <a:pt x="27212" y="23410"/>
                </a:lnTo>
                <a:lnTo>
                  <a:pt x="20770" y="29685"/>
                </a:lnTo>
                <a:lnTo>
                  <a:pt x="13612" y="52906"/>
                </a:lnTo>
                <a:lnTo>
                  <a:pt x="16274" y="58489"/>
                </a:lnTo>
                <a:lnTo>
                  <a:pt x="22619" y="59164"/>
                </a:lnTo>
                <a:lnTo>
                  <a:pt x="31419" y="56567"/>
                </a:lnTo>
                <a:lnTo>
                  <a:pt x="35763" y="50266"/>
                </a:lnTo>
                <a:lnTo>
                  <a:pt x="36527" y="31076"/>
                </a:lnTo>
                <a:lnTo>
                  <a:pt x="31550" y="25654"/>
                </a:lnTo>
                <a:lnTo>
                  <a:pt x="23662" y="23563"/>
                </a:lnTo>
                <a:lnTo>
                  <a:pt x="13833" y="23693"/>
                </a:lnTo>
                <a:lnTo>
                  <a:pt x="7281" y="29873"/>
                </a:lnTo>
                <a:lnTo>
                  <a:pt x="0" y="52990"/>
                </a:lnTo>
                <a:lnTo>
                  <a:pt x="2629" y="60069"/>
                </a:lnTo>
                <a:lnTo>
                  <a:pt x="8952" y="63264"/>
                </a:lnTo>
                <a:lnTo>
                  <a:pt x="17737" y="63871"/>
                </a:lnTo>
                <a:lnTo>
                  <a:pt x="26641" y="59705"/>
                </a:lnTo>
                <a:lnTo>
                  <a:pt x="44660" y="42889"/>
                </a:lnTo>
                <a:lnTo>
                  <a:pt x="47637" y="33530"/>
                </a:lnTo>
                <a:lnTo>
                  <a:pt x="46575" y="24243"/>
                </a:lnTo>
                <a:lnTo>
                  <a:pt x="42819" y="15005"/>
                </a:lnTo>
                <a:lnTo>
                  <a:pt x="37269" y="11893"/>
                </a:lnTo>
                <a:lnTo>
                  <a:pt x="30522" y="12866"/>
                </a:lnTo>
                <a:lnTo>
                  <a:pt x="22976" y="16561"/>
                </a:lnTo>
                <a:lnTo>
                  <a:pt x="20993" y="22071"/>
                </a:lnTo>
                <a:lnTo>
                  <a:pt x="22718" y="28792"/>
                </a:lnTo>
                <a:lnTo>
                  <a:pt x="26915" y="36319"/>
                </a:lnTo>
                <a:lnTo>
                  <a:pt x="32760" y="38291"/>
                </a:lnTo>
                <a:lnTo>
                  <a:pt x="39703" y="36558"/>
                </a:lnTo>
                <a:lnTo>
                  <a:pt x="47379" y="32356"/>
                </a:lnTo>
                <a:lnTo>
                  <a:pt x="49450" y="26507"/>
                </a:lnTo>
                <a:lnTo>
                  <a:pt x="47783" y="19561"/>
                </a:lnTo>
                <a:lnTo>
                  <a:pt x="43625" y="11884"/>
                </a:lnTo>
                <a:lnTo>
                  <a:pt x="37806" y="9813"/>
                </a:lnTo>
                <a:lnTo>
                  <a:pt x="30880" y="11478"/>
                </a:lnTo>
                <a:lnTo>
                  <a:pt x="7886" y="2395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919568" y="2795063"/>
            <a:ext cx="1633111" cy="411337"/>
            <a:chOff x="1919568" y="2795063"/>
            <a:chExt cx="1633111" cy="411337"/>
          </a:xfrm>
        </p:grpSpPr>
        <p:sp>
          <p:nvSpPr>
            <p:cNvPr id="56" name="Freeform 55"/>
            <p:cNvSpPr/>
            <p:nvPr/>
          </p:nvSpPr>
          <p:spPr>
            <a:xfrm>
              <a:off x="1919568" y="3055576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0" y="0"/>
                  </a:moveTo>
                  <a:lnTo>
                    <a:pt x="59660" y="0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60824" y="2973308"/>
              <a:ext cx="156370" cy="109691"/>
            </a:xfrm>
            <a:custGeom>
              <a:avLst/>
              <a:gdLst/>
              <a:ahLst/>
              <a:cxnLst/>
              <a:rect l="0" t="0" r="0" b="0"/>
              <a:pathLst>
                <a:path w="156370" h="109691">
                  <a:moveTo>
                    <a:pt x="60391" y="0"/>
                  </a:moveTo>
                  <a:lnTo>
                    <a:pt x="34028" y="57253"/>
                  </a:lnTo>
                  <a:lnTo>
                    <a:pt x="13634" y="75212"/>
                  </a:lnTo>
                  <a:lnTo>
                    <a:pt x="1797" y="82134"/>
                  </a:lnTo>
                  <a:lnTo>
                    <a:pt x="0" y="86749"/>
                  </a:lnTo>
                  <a:lnTo>
                    <a:pt x="4895" y="89826"/>
                  </a:lnTo>
                  <a:lnTo>
                    <a:pt x="14253" y="91877"/>
                  </a:lnTo>
                  <a:lnTo>
                    <a:pt x="75248" y="88649"/>
                  </a:lnTo>
                  <a:lnTo>
                    <a:pt x="138239" y="104437"/>
                  </a:lnTo>
                  <a:lnTo>
                    <a:pt x="156369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89771" y="2932175"/>
              <a:ext cx="82268" cy="274225"/>
            </a:xfrm>
            <a:custGeom>
              <a:avLst/>
              <a:gdLst/>
              <a:ahLst/>
              <a:cxnLst/>
              <a:rect l="0" t="0" r="0" b="0"/>
              <a:pathLst>
                <a:path w="82268" h="274225">
                  <a:moveTo>
                    <a:pt x="82267" y="0"/>
                  </a:moveTo>
                  <a:lnTo>
                    <a:pt x="72844" y="35886"/>
                  </a:lnTo>
                  <a:lnTo>
                    <a:pt x="68303" y="89006"/>
                  </a:lnTo>
                  <a:lnTo>
                    <a:pt x="53892" y="149446"/>
                  </a:lnTo>
                  <a:lnTo>
                    <a:pt x="36375" y="205396"/>
                  </a:lnTo>
                  <a:lnTo>
                    <a:pt x="6896" y="262000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429563" y="2795063"/>
              <a:ext cx="120721" cy="176118"/>
            </a:xfrm>
            <a:custGeom>
              <a:avLst/>
              <a:gdLst/>
              <a:ahLst/>
              <a:cxnLst/>
              <a:rect l="0" t="0" r="0" b="0"/>
              <a:pathLst>
                <a:path w="120721" h="176118">
                  <a:moveTo>
                    <a:pt x="79587" y="0"/>
                  </a:moveTo>
                  <a:lnTo>
                    <a:pt x="94144" y="21836"/>
                  </a:lnTo>
                  <a:lnTo>
                    <a:pt x="103198" y="64531"/>
                  </a:lnTo>
                  <a:lnTo>
                    <a:pt x="97190" y="94189"/>
                  </a:lnTo>
                  <a:lnTo>
                    <a:pt x="76677" y="132519"/>
                  </a:lnTo>
                  <a:lnTo>
                    <a:pt x="47240" y="163173"/>
                  </a:lnTo>
                  <a:lnTo>
                    <a:pt x="35170" y="172768"/>
                  </a:lnTo>
                  <a:lnTo>
                    <a:pt x="24077" y="176117"/>
                  </a:lnTo>
                  <a:lnTo>
                    <a:pt x="13634" y="175303"/>
                  </a:lnTo>
                  <a:lnTo>
                    <a:pt x="3626" y="171713"/>
                  </a:lnTo>
                  <a:lnTo>
                    <a:pt x="0" y="164750"/>
                  </a:lnTo>
                  <a:lnTo>
                    <a:pt x="630" y="155537"/>
                  </a:lnTo>
                  <a:lnTo>
                    <a:pt x="4097" y="144825"/>
                  </a:lnTo>
                  <a:lnTo>
                    <a:pt x="10979" y="136160"/>
                  </a:lnTo>
                  <a:lnTo>
                    <a:pt x="30813" y="122470"/>
                  </a:lnTo>
                  <a:lnTo>
                    <a:pt x="40977" y="121256"/>
                  </a:lnTo>
                  <a:lnTo>
                    <a:pt x="104065" y="144741"/>
                  </a:lnTo>
                  <a:lnTo>
                    <a:pt x="120720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87395" y="3028153"/>
              <a:ext cx="95980" cy="27424"/>
            </a:xfrm>
            <a:custGeom>
              <a:avLst/>
              <a:gdLst/>
              <a:ahLst/>
              <a:cxnLst/>
              <a:rect l="0" t="0" r="0" b="0"/>
              <a:pathLst>
                <a:path w="95980" h="27424">
                  <a:moveTo>
                    <a:pt x="0" y="0"/>
                  </a:moveTo>
                  <a:lnTo>
                    <a:pt x="55598" y="14915"/>
                  </a:lnTo>
                  <a:lnTo>
                    <a:pt x="95979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687395" y="3110420"/>
              <a:ext cx="68558" cy="13713"/>
            </a:xfrm>
            <a:custGeom>
              <a:avLst/>
              <a:gdLst/>
              <a:ahLst/>
              <a:cxnLst/>
              <a:rect l="0" t="0" r="0" b="0"/>
              <a:pathLst>
                <a:path w="68558" h="13713">
                  <a:moveTo>
                    <a:pt x="0" y="0"/>
                  </a:moveTo>
                  <a:lnTo>
                    <a:pt x="40683" y="10853"/>
                  </a:lnTo>
                  <a:lnTo>
                    <a:pt x="68557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975331" y="3000731"/>
              <a:ext cx="109690" cy="41134"/>
            </a:xfrm>
            <a:custGeom>
              <a:avLst/>
              <a:gdLst/>
              <a:ahLst/>
              <a:cxnLst/>
              <a:rect l="0" t="0" r="0" b="0"/>
              <a:pathLst>
                <a:path w="109690" h="41134">
                  <a:moveTo>
                    <a:pt x="0" y="0"/>
                  </a:moveTo>
                  <a:lnTo>
                    <a:pt x="57252" y="19084"/>
                  </a:lnTo>
                  <a:lnTo>
                    <a:pt x="109689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08421" y="2904752"/>
              <a:ext cx="82268" cy="260514"/>
            </a:xfrm>
            <a:custGeom>
              <a:avLst/>
              <a:gdLst/>
              <a:ahLst/>
              <a:cxnLst/>
              <a:rect l="0" t="0" r="0" b="0"/>
              <a:pathLst>
                <a:path w="82268" h="260514">
                  <a:moveTo>
                    <a:pt x="82267" y="0"/>
                  </a:moveTo>
                  <a:lnTo>
                    <a:pt x="78205" y="59660"/>
                  </a:lnTo>
                  <a:lnTo>
                    <a:pt x="67353" y="111117"/>
                  </a:lnTo>
                  <a:lnTo>
                    <a:pt x="50426" y="160895"/>
                  </a:lnTo>
                  <a:lnTo>
                    <a:pt x="26113" y="208653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94614" y="2863619"/>
              <a:ext cx="158065" cy="289210"/>
            </a:xfrm>
            <a:custGeom>
              <a:avLst/>
              <a:gdLst/>
              <a:ahLst/>
              <a:cxnLst/>
              <a:rect l="0" t="0" r="0" b="0"/>
              <a:pathLst>
                <a:path w="158065" h="289210">
                  <a:moveTo>
                    <a:pt x="60609" y="0"/>
                  </a:moveTo>
                  <a:lnTo>
                    <a:pt x="41631" y="59659"/>
                  </a:lnTo>
                  <a:lnTo>
                    <a:pt x="21977" y="115178"/>
                  </a:lnTo>
                  <a:lnTo>
                    <a:pt x="6506" y="175809"/>
                  </a:lnTo>
                  <a:lnTo>
                    <a:pt x="0" y="213726"/>
                  </a:lnTo>
                  <a:lnTo>
                    <a:pt x="2186" y="250891"/>
                  </a:lnTo>
                  <a:lnTo>
                    <a:pt x="7950" y="264762"/>
                  </a:lnTo>
                  <a:lnTo>
                    <a:pt x="26540" y="284238"/>
                  </a:lnTo>
                  <a:lnTo>
                    <a:pt x="39420" y="288517"/>
                  </a:lnTo>
                  <a:lnTo>
                    <a:pt x="69981" y="289209"/>
                  </a:lnTo>
                  <a:lnTo>
                    <a:pt x="95751" y="280376"/>
                  </a:lnTo>
                  <a:lnTo>
                    <a:pt x="106889" y="273755"/>
                  </a:lnTo>
                  <a:lnTo>
                    <a:pt x="123327" y="254210"/>
                  </a:lnTo>
                  <a:lnTo>
                    <a:pt x="157624" y="200550"/>
                  </a:lnTo>
                  <a:lnTo>
                    <a:pt x="158064" y="175971"/>
                  </a:lnTo>
                  <a:lnTo>
                    <a:pt x="153001" y="170635"/>
                  </a:lnTo>
                  <a:lnTo>
                    <a:pt x="145056" y="170125"/>
                  </a:lnTo>
                  <a:lnTo>
                    <a:pt x="125563" y="177683"/>
                  </a:lnTo>
                  <a:lnTo>
                    <a:pt x="97459" y="200592"/>
                  </a:lnTo>
                  <a:lnTo>
                    <a:pt x="64728" y="244445"/>
                  </a:lnTo>
                  <a:lnTo>
                    <a:pt x="46898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reeform 65"/>
          <p:cNvSpPr/>
          <p:nvPr/>
        </p:nvSpPr>
        <p:spPr>
          <a:xfrm>
            <a:off x="8034764" y="4556908"/>
            <a:ext cx="57978" cy="75457"/>
          </a:xfrm>
          <a:custGeom>
            <a:avLst/>
            <a:gdLst/>
            <a:ahLst/>
            <a:cxnLst/>
            <a:rect l="0" t="0" r="0" b="0"/>
            <a:pathLst>
              <a:path w="57978" h="75457">
                <a:moveTo>
                  <a:pt x="0" y="75456"/>
                </a:moveTo>
                <a:lnTo>
                  <a:pt x="21836" y="68177"/>
                </a:lnTo>
                <a:lnTo>
                  <a:pt x="28269" y="59939"/>
                </a:lnTo>
                <a:lnTo>
                  <a:pt x="35416" y="34535"/>
                </a:lnTo>
                <a:lnTo>
                  <a:pt x="32751" y="26847"/>
                </a:lnTo>
                <a:lnTo>
                  <a:pt x="26404" y="23245"/>
                </a:lnTo>
                <a:lnTo>
                  <a:pt x="17603" y="22367"/>
                </a:lnTo>
                <a:lnTo>
                  <a:pt x="13259" y="26352"/>
                </a:lnTo>
                <a:lnTo>
                  <a:pt x="11886" y="33579"/>
                </a:lnTo>
                <a:lnTo>
                  <a:pt x="12494" y="42967"/>
                </a:lnTo>
                <a:lnTo>
                  <a:pt x="15947" y="46180"/>
                </a:lnTo>
                <a:lnTo>
                  <a:pt x="21295" y="45274"/>
                </a:lnTo>
                <a:lnTo>
                  <a:pt x="27908" y="41623"/>
                </a:lnTo>
                <a:lnTo>
                  <a:pt x="30793" y="33096"/>
                </a:lnTo>
                <a:lnTo>
                  <a:pt x="29936" y="7370"/>
                </a:lnTo>
                <a:lnTo>
                  <a:pt x="26052" y="1120"/>
                </a:lnTo>
                <a:lnTo>
                  <a:pt x="20414" y="0"/>
                </a:lnTo>
                <a:lnTo>
                  <a:pt x="13610" y="2299"/>
                </a:lnTo>
                <a:lnTo>
                  <a:pt x="9073" y="9927"/>
                </a:lnTo>
                <a:lnTo>
                  <a:pt x="4033" y="34652"/>
                </a:lnTo>
                <a:lnTo>
                  <a:pt x="7259" y="42159"/>
                </a:lnTo>
                <a:lnTo>
                  <a:pt x="13980" y="45641"/>
                </a:lnTo>
                <a:lnTo>
                  <a:pt x="23032" y="46438"/>
                </a:lnTo>
                <a:lnTo>
                  <a:pt x="27542" y="42400"/>
                </a:lnTo>
                <a:lnTo>
                  <a:pt x="29026" y="35137"/>
                </a:lnTo>
                <a:lnTo>
                  <a:pt x="28491" y="25724"/>
                </a:lnTo>
                <a:lnTo>
                  <a:pt x="26611" y="24020"/>
                </a:lnTo>
                <a:lnTo>
                  <a:pt x="20460" y="34314"/>
                </a:lnTo>
                <a:lnTo>
                  <a:pt x="21257" y="41934"/>
                </a:lnTo>
                <a:lnTo>
                  <a:pt x="30269" y="58526"/>
                </a:lnTo>
                <a:lnTo>
                  <a:pt x="35414" y="59599"/>
                </a:lnTo>
                <a:lnTo>
                  <a:pt x="40367" y="55743"/>
                </a:lnTo>
                <a:lnTo>
                  <a:pt x="45192" y="48603"/>
                </a:lnTo>
                <a:lnTo>
                  <a:pt x="46492" y="28481"/>
                </a:lnTo>
                <a:lnTo>
                  <a:pt x="44706" y="16717"/>
                </a:lnTo>
                <a:lnTo>
                  <a:pt x="41992" y="13444"/>
                </a:lnTo>
                <a:lnTo>
                  <a:pt x="38659" y="15833"/>
                </a:lnTo>
                <a:lnTo>
                  <a:pt x="34913" y="21996"/>
                </a:lnTo>
                <a:lnTo>
                  <a:pt x="34814" y="41032"/>
                </a:lnTo>
                <a:lnTo>
                  <a:pt x="36921" y="52506"/>
                </a:lnTo>
                <a:lnTo>
                  <a:pt x="41372" y="57109"/>
                </a:lnTo>
                <a:lnTo>
                  <a:pt x="47387" y="57131"/>
                </a:lnTo>
                <a:lnTo>
                  <a:pt x="54443" y="54098"/>
                </a:lnTo>
                <a:lnTo>
                  <a:pt x="57624" y="47506"/>
                </a:lnTo>
                <a:lnTo>
                  <a:pt x="57096" y="27994"/>
                </a:lnTo>
                <a:lnTo>
                  <a:pt x="53298" y="24009"/>
                </a:lnTo>
                <a:lnTo>
                  <a:pt x="47720" y="24400"/>
                </a:lnTo>
                <a:lnTo>
                  <a:pt x="40954" y="27708"/>
                </a:lnTo>
                <a:lnTo>
                  <a:pt x="37967" y="34483"/>
                </a:lnTo>
                <a:lnTo>
                  <a:pt x="38711" y="54199"/>
                </a:lnTo>
                <a:lnTo>
                  <a:pt x="42565" y="58237"/>
                </a:lnTo>
                <a:lnTo>
                  <a:pt x="48181" y="57883"/>
                </a:lnTo>
                <a:lnTo>
                  <a:pt x="54973" y="54600"/>
                </a:lnTo>
                <a:lnTo>
                  <a:pt x="57977" y="47840"/>
                </a:lnTo>
                <a:lnTo>
                  <a:pt x="57252" y="28142"/>
                </a:lnTo>
                <a:lnTo>
                  <a:pt x="53403" y="24109"/>
                </a:lnTo>
                <a:lnTo>
                  <a:pt x="47790" y="24466"/>
                </a:lnTo>
                <a:lnTo>
                  <a:pt x="41000" y="27751"/>
                </a:lnTo>
                <a:lnTo>
                  <a:pt x="39521" y="32989"/>
                </a:lnTo>
                <a:lnTo>
                  <a:pt x="41583" y="39527"/>
                </a:lnTo>
                <a:lnTo>
                  <a:pt x="46003" y="46933"/>
                </a:lnTo>
                <a:lnTo>
                  <a:pt x="47427" y="47300"/>
                </a:lnTo>
                <a:lnTo>
                  <a:pt x="44947" y="35519"/>
                </a:lnTo>
                <a:lnTo>
                  <a:pt x="42152" y="32074"/>
                </a:lnTo>
                <a:lnTo>
                  <a:pt x="38766" y="31300"/>
                </a:lnTo>
                <a:lnTo>
                  <a:pt x="27422" y="343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4099649" y="998266"/>
            <a:ext cx="1974414" cy="469193"/>
            <a:chOff x="4099649" y="998266"/>
            <a:chExt cx="1974414" cy="469193"/>
          </a:xfrm>
        </p:grpSpPr>
        <p:sp>
          <p:nvSpPr>
            <p:cNvPr id="67" name="Freeform 66"/>
            <p:cNvSpPr/>
            <p:nvPr/>
          </p:nvSpPr>
          <p:spPr>
            <a:xfrm>
              <a:off x="4099649" y="1032129"/>
              <a:ext cx="237039" cy="410703"/>
            </a:xfrm>
            <a:custGeom>
              <a:avLst/>
              <a:gdLst/>
              <a:ahLst/>
              <a:cxnLst/>
              <a:rect l="0" t="0" r="0" b="0"/>
              <a:pathLst>
                <a:path w="237039" h="410703">
                  <a:moveTo>
                    <a:pt x="13712" y="7900"/>
                  </a:moveTo>
                  <a:lnTo>
                    <a:pt x="55974" y="0"/>
                  </a:lnTo>
                  <a:lnTo>
                    <a:pt x="109913" y="9951"/>
                  </a:lnTo>
                  <a:lnTo>
                    <a:pt x="135688" y="19476"/>
                  </a:lnTo>
                  <a:lnTo>
                    <a:pt x="157300" y="33865"/>
                  </a:lnTo>
                  <a:lnTo>
                    <a:pt x="164282" y="45015"/>
                  </a:lnTo>
                  <a:lnTo>
                    <a:pt x="172039" y="73654"/>
                  </a:lnTo>
                  <a:lnTo>
                    <a:pt x="169538" y="88299"/>
                  </a:lnTo>
                  <a:lnTo>
                    <a:pt x="154570" y="116759"/>
                  </a:lnTo>
                  <a:lnTo>
                    <a:pt x="98729" y="171121"/>
                  </a:lnTo>
                  <a:lnTo>
                    <a:pt x="88671" y="180700"/>
                  </a:lnTo>
                  <a:lnTo>
                    <a:pt x="85013" y="182515"/>
                  </a:lnTo>
                  <a:lnTo>
                    <a:pt x="85622" y="179155"/>
                  </a:lnTo>
                  <a:lnTo>
                    <a:pt x="89074" y="172344"/>
                  </a:lnTo>
                  <a:lnTo>
                    <a:pt x="98993" y="169327"/>
                  </a:lnTo>
                  <a:lnTo>
                    <a:pt x="130327" y="170038"/>
                  </a:lnTo>
                  <a:lnTo>
                    <a:pt x="176235" y="186282"/>
                  </a:lnTo>
                  <a:lnTo>
                    <a:pt x="211505" y="217671"/>
                  </a:lnTo>
                  <a:lnTo>
                    <a:pt x="233974" y="255917"/>
                  </a:lnTo>
                  <a:lnTo>
                    <a:pt x="237038" y="286727"/>
                  </a:lnTo>
                  <a:lnTo>
                    <a:pt x="231798" y="317686"/>
                  </a:lnTo>
                  <a:lnTo>
                    <a:pt x="219313" y="341602"/>
                  </a:lnTo>
                  <a:lnTo>
                    <a:pt x="187875" y="372196"/>
                  </a:lnTo>
                  <a:lnTo>
                    <a:pt x="136306" y="398885"/>
                  </a:lnTo>
                  <a:lnTo>
                    <a:pt x="109331" y="409175"/>
                  </a:lnTo>
                  <a:lnTo>
                    <a:pt x="82108" y="410702"/>
                  </a:lnTo>
                  <a:lnTo>
                    <a:pt x="54774" y="404779"/>
                  </a:lnTo>
                  <a:lnTo>
                    <a:pt x="27391" y="391990"/>
                  </a:lnTo>
                  <a:lnTo>
                    <a:pt x="18261" y="382790"/>
                  </a:lnTo>
                  <a:lnTo>
                    <a:pt x="0" y="3369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442429" y="1314253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661808" y="1163430"/>
              <a:ext cx="54846" cy="274225"/>
            </a:xfrm>
            <a:custGeom>
              <a:avLst/>
              <a:gdLst/>
              <a:ahLst/>
              <a:cxnLst/>
              <a:rect l="0" t="0" r="0" b="0"/>
              <a:pathLst>
                <a:path w="54846" h="274225">
                  <a:moveTo>
                    <a:pt x="54845" y="0"/>
                  </a:moveTo>
                  <a:lnTo>
                    <a:pt x="45422" y="46832"/>
                  </a:lnTo>
                  <a:lnTo>
                    <a:pt x="43040" y="90894"/>
                  </a:lnTo>
                  <a:lnTo>
                    <a:pt x="34420" y="145254"/>
                  </a:lnTo>
                  <a:lnTo>
                    <a:pt x="22217" y="204864"/>
                  </a:lnTo>
                  <a:lnTo>
                    <a:pt x="5969" y="265263"/>
                  </a:lnTo>
                  <a:lnTo>
                    <a:pt x="3979" y="269773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67620" y="998266"/>
              <a:ext cx="250644" cy="453100"/>
            </a:xfrm>
            <a:custGeom>
              <a:avLst/>
              <a:gdLst/>
              <a:ahLst/>
              <a:cxnLst/>
              <a:rect l="0" t="0" r="0" b="0"/>
              <a:pathLst>
                <a:path w="250644" h="453100">
                  <a:moveTo>
                    <a:pt x="7900" y="261142"/>
                  </a:moveTo>
                  <a:lnTo>
                    <a:pt x="0" y="215833"/>
                  </a:lnTo>
                  <a:lnTo>
                    <a:pt x="6406" y="156648"/>
                  </a:lnTo>
                  <a:lnTo>
                    <a:pt x="17952" y="93915"/>
                  </a:lnTo>
                  <a:lnTo>
                    <a:pt x="26586" y="60371"/>
                  </a:lnTo>
                  <a:lnTo>
                    <a:pt x="43627" y="34291"/>
                  </a:lnTo>
                  <a:lnTo>
                    <a:pt x="67959" y="14067"/>
                  </a:lnTo>
                  <a:lnTo>
                    <a:pt x="99086" y="0"/>
                  </a:lnTo>
                  <a:lnTo>
                    <a:pt x="133233" y="857"/>
                  </a:lnTo>
                  <a:lnTo>
                    <a:pt x="165676" y="12918"/>
                  </a:lnTo>
                  <a:lnTo>
                    <a:pt x="190251" y="33514"/>
                  </a:lnTo>
                  <a:lnTo>
                    <a:pt x="213938" y="78082"/>
                  </a:lnTo>
                  <a:lnTo>
                    <a:pt x="213224" y="112242"/>
                  </a:lnTo>
                  <a:lnTo>
                    <a:pt x="201227" y="146213"/>
                  </a:lnTo>
                  <a:lnTo>
                    <a:pt x="180661" y="176546"/>
                  </a:lnTo>
                  <a:lnTo>
                    <a:pt x="120794" y="222313"/>
                  </a:lnTo>
                  <a:lnTo>
                    <a:pt x="91591" y="241854"/>
                  </a:lnTo>
                  <a:lnTo>
                    <a:pt x="63377" y="248507"/>
                  </a:lnTo>
                  <a:lnTo>
                    <a:pt x="49455" y="248148"/>
                  </a:lnTo>
                  <a:lnTo>
                    <a:pt x="44744" y="244862"/>
                  </a:lnTo>
                  <a:lnTo>
                    <a:pt x="46174" y="239625"/>
                  </a:lnTo>
                  <a:lnTo>
                    <a:pt x="51697" y="233086"/>
                  </a:lnTo>
                  <a:lnTo>
                    <a:pt x="74085" y="225821"/>
                  </a:lnTo>
                  <a:lnTo>
                    <a:pt x="104348" y="224115"/>
                  </a:lnTo>
                  <a:lnTo>
                    <a:pt x="138111" y="228435"/>
                  </a:lnTo>
                  <a:lnTo>
                    <a:pt x="169367" y="243559"/>
                  </a:lnTo>
                  <a:lnTo>
                    <a:pt x="208596" y="277769"/>
                  </a:lnTo>
                  <a:lnTo>
                    <a:pt x="228116" y="305095"/>
                  </a:lnTo>
                  <a:lnTo>
                    <a:pt x="246147" y="354740"/>
                  </a:lnTo>
                  <a:lnTo>
                    <a:pt x="250643" y="404997"/>
                  </a:lnTo>
                  <a:lnTo>
                    <a:pt x="240990" y="4530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11477" y="1231611"/>
              <a:ext cx="116513" cy="192333"/>
            </a:xfrm>
            <a:custGeom>
              <a:avLst/>
              <a:gdLst/>
              <a:ahLst/>
              <a:cxnLst/>
              <a:rect l="0" t="0" r="0" b="0"/>
              <a:pathLst>
                <a:path w="116513" h="192333">
                  <a:moveTo>
                    <a:pt x="20534" y="110064"/>
                  </a:moveTo>
                  <a:lnTo>
                    <a:pt x="42370" y="102786"/>
                  </a:lnTo>
                  <a:lnTo>
                    <a:pt x="57154" y="87024"/>
                  </a:lnTo>
                  <a:lnTo>
                    <a:pt x="79058" y="39666"/>
                  </a:lnTo>
                  <a:lnTo>
                    <a:pt x="79355" y="28092"/>
                  </a:lnTo>
                  <a:lnTo>
                    <a:pt x="71560" y="7107"/>
                  </a:lnTo>
                  <a:lnTo>
                    <a:pt x="63692" y="1816"/>
                  </a:lnTo>
                  <a:lnTo>
                    <a:pt x="42763" y="0"/>
                  </a:lnTo>
                  <a:lnTo>
                    <a:pt x="32306" y="4695"/>
                  </a:lnTo>
                  <a:lnTo>
                    <a:pt x="12562" y="22100"/>
                  </a:lnTo>
                  <a:lnTo>
                    <a:pt x="1757" y="53195"/>
                  </a:lnTo>
                  <a:lnTo>
                    <a:pt x="0" y="89360"/>
                  </a:lnTo>
                  <a:lnTo>
                    <a:pt x="9377" y="120667"/>
                  </a:lnTo>
                  <a:lnTo>
                    <a:pt x="31826" y="145754"/>
                  </a:lnTo>
                  <a:lnTo>
                    <a:pt x="88612" y="179407"/>
                  </a:lnTo>
                  <a:lnTo>
                    <a:pt x="116512" y="1923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92547" y="1026318"/>
              <a:ext cx="41111" cy="411337"/>
            </a:xfrm>
            <a:custGeom>
              <a:avLst/>
              <a:gdLst/>
              <a:ahLst/>
              <a:cxnLst/>
              <a:rect l="0" t="0" r="0" b="0"/>
              <a:pathLst>
                <a:path w="41111" h="411337">
                  <a:moveTo>
                    <a:pt x="41110" y="0"/>
                  </a:moveTo>
                  <a:lnTo>
                    <a:pt x="26553" y="14557"/>
                  </a:lnTo>
                  <a:lnTo>
                    <a:pt x="10221" y="52726"/>
                  </a:lnTo>
                  <a:lnTo>
                    <a:pt x="3012" y="102629"/>
                  </a:lnTo>
                  <a:lnTo>
                    <a:pt x="1326" y="146162"/>
                  </a:lnTo>
                  <a:lnTo>
                    <a:pt x="576" y="194455"/>
                  </a:lnTo>
                  <a:lnTo>
                    <a:pt x="243" y="241310"/>
                  </a:lnTo>
                  <a:lnTo>
                    <a:pt x="56" y="303235"/>
                  </a:lnTo>
                  <a:lnTo>
                    <a:pt x="0" y="360178"/>
                  </a:lnTo>
                  <a:lnTo>
                    <a:pt x="4050" y="385044"/>
                  </a:lnTo>
                  <a:lnTo>
                    <a:pt x="13688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23968" y="1286831"/>
              <a:ext cx="219380" cy="21611"/>
            </a:xfrm>
            <a:custGeom>
              <a:avLst/>
              <a:gdLst/>
              <a:ahLst/>
              <a:cxnLst/>
              <a:rect l="0" t="0" r="0" b="0"/>
              <a:pathLst>
                <a:path w="219380" h="21611">
                  <a:moveTo>
                    <a:pt x="0" y="13711"/>
                  </a:moveTo>
                  <a:lnTo>
                    <a:pt x="59659" y="17773"/>
                  </a:lnTo>
                  <a:lnTo>
                    <a:pt x="92024" y="21610"/>
                  </a:lnTo>
                  <a:lnTo>
                    <a:pt x="150042" y="11660"/>
                  </a:lnTo>
                  <a:lnTo>
                    <a:pt x="187663" y="3454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5614" y="1067451"/>
              <a:ext cx="1" cy="356493"/>
            </a:xfrm>
            <a:custGeom>
              <a:avLst/>
              <a:gdLst/>
              <a:ahLst/>
              <a:cxnLst/>
              <a:rect l="0" t="0" r="0" b="0"/>
              <a:pathLst>
                <a:path w="1" h="356493">
                  <a:moveTo>
                    <a:pt x="0" y="0"/>
                  </a:moveTo>
                  <a:lnTo>
                    <a:pt x="0" y="59660"/>
                  </a:lnTo>
                  <a:lnTo>
                    <a:pt x="0" y="115179"/>
                  </a:lnTo>
                  <a:lnTo>
                    <a:pt x="0" y="157834"/>
                  </a:lnTo>
                  <a:lnTo>
                    <a:pt x="0" y="202182"/>
                  </a:lnTo>
                  <a:lnTo>
                    <a:pt x="0" y="247284"/>
                  </a:lnTo>
                  <a:lnTo>
                    <a:pt x="0" y="307376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580459" y="1266689"/>
              <a:ext cx="97418" cy="157255"/>
            </a:xfrm>
            <a:custGeom>
              <a:avLst/>
              <a:gdLst/>
              <a:ahLst/>
              <a:cxnLst/>
              <a:rect l="0" t="0" r="0" b="0"/>
              <a:pathLst>
                <a:path w="97418" h="157255">
                  <a:moveTo>
                    <a:pt x="0" y="116120"/>
                  </a:moveTo>
                  <a:lnTo>
                    <a:pt x="56197" y="69346"/>
                  </a:lnTo>
                  <a:lnTo>
                    <a:pt x="84360" y="41153"/>
                  </a:lnTo>
                  <a:lnTo>
                    <a:pt x="97417" y="17292"/>
                  </a:lnTo>
                  <a:lnTo>
                    <a:pt x="95414" y="9101"/>
                  </a:lnTo>
                  <a:lnTo>
                    <a:pt x="87984" y="3641"/>
                  </a:lnTo>
                  <a:lnTo>
                    <a:pt x="76938" y="0"/>
                  </a:lnTo>
                  <a:lnTo>
                    <a:pt x="66527" y="620"/>
                  </a:lnTo>
                  <a:lnTo>
                    <a:pt x="46833" y="9434"/>
                  </a:lnTo>
                  <a:lnTo>
                    <a:pt x="31987" y="27570"/>
                  </a:lnTo>
                  <a:lnTo>
                    <a:pt x="25895" y="38805"/>
                  </a:lnTo>
                  <a:lnTo>
                    <a:pt x="23188" y="67539"/>
                  </a:lnTo>
                  <a:lnTo>
                    <a:pt x="28588" y="99099"/>
                  </a:lnTo>
                  <a:lnTo>
                    <a:pt x="54845" y="1572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99517" y="1300542"/>
              <a:ext cx="114033" cy="166917"/>
            </a:xfrm>
            <a:custGeom>
              <a:avLst/>
              <a:gdLst/>
              <a:ahLst/>
              <a:cxnLst/>
              <a:rect l="0" t="0" r="0" b="0"/>
              <a:pathLst>
                <a:path w="114033" h="166917">
                  <a:moveTo>
                    <a:pt x="72899" y="0"/>
                  </a:moveTo>
                  <a:lnTo>
                    <a:pt x="41583" y="23416"/>
                  </a:lnTo>
                  <a:lnTo>
                    <a:pt x="15207" y="57720"/>
                  </a:lnTo>
                  <a:lnTo>
                    <a:pt x="2570" y="83545"/>
                  </a:lnTo>
                  <a:lnTo>
                    <a:pt x="0" y="114320"/>
                  </a:lnTo>
                  <a:lnTo>
                    <a:pt x="1447" y="131058"/>
                  </a:lnTo>
                  <a:lnTo>
                    <a:pt x="8507" y="143740"/>
                  </a:lnTo>
                  <a:lnTo>
                    <a:pt x="32600" y="161894"/>
                  </a:lnTo>
                  <a:lnTo>
                    <a:pt x="59559" y="166916"/>
                  </a:lnTo>
                  <a:lnTo>
                    <a:pt x="114032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23239" y="1108585"/>
              <a:ext cx="27424" cy="315359"/>
            </a:xfrm>
            <a:custGeom>
              <a:avLst/>
              <a:gdLst/>
              <a:ahLst/>
              <a:cxnLst/>
              <a:rect l="0" t="0" r="0" b="0"/>
              <a:pathLst>
                <a:path w="27424" h="315359">
                  <a:moveTo>
                    <a:pt x="0" y="0"/>
                  </a:moveTo>
                  <a:lnTo>
                    <a:pt x="1523" y="62631"/>
                  </a:lnTo>
                  <a:lnTo>
                    <a:pt x="9423" y="119953"/>
                  </a:lnTo>
                  <a:lnTo>
                    <a:pt x="12441" y="182979"/>
                  </a:lnTo>
                  <a:lnTo>
                    <a:pt x="14858" y="239402"/>
                  </a:lnTo>
                  <a:lnTo>
                    <a:pt x="24489" y="292060"/>
                  </a:lnTo>
                  <a:lnTo>
                    <a:pt x="27423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895816" y="1286831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45310" y="4288"/>
                  </a:lnTo>
                  <a:lnTo>
                    <a:pt x="102972" y="1270"/>
                  </a:lnTo>
                  <a:lnTo>
                    <a:pt x="161571" y="251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/>
          <p:cNvSpPr/>
          <p:nvPr/>
        </p:nvSpPr>
        <p:spPr>
          <a:xfrm>
            <a:off x="7321962" y="3124132"/>
            <a:ext cx="39132" cy="32212"/>
          </a:xfrm>
          <a:custGeom>
            <a:avLst/>
            <a:gdLst/>
            <a:ahLst/>
            <a:cxnLst/>
            <a:rect l="0" t="0" r="0" b="0"/>
            <a:pathLst>
              <a:path w="39132" h="32212">
                <a:moveTo>
                  <a:pt x="27242" y="0"/>
                </a:moveTo>
                <a:lnTo>
                  <a:pt x="11443" y="15798"/>
                </a:lnTo>
                <a:lnTo>
                  <a:pt x="18189" y="9053"/>
                </a:lnTo>
                <a:lnTo>
                  <a:pt x="16637" y="7558"/>
                </a:lnTo>
                <a:lnTo>
                  <a:pt x="2723" y="9961"/>
                </a:lnTo>
                <a:lnTo>
                  <a:pt x="20146" y="5321"/>
                </a:lnTo>
                <a:lnTo>
                  <a:pt x="22511" y="5070"/>
                </a:lnTo>
                <a:lnTo>
                  <a:pt x="12952" y="8855"/>
                </a:lnTo>
                <a:lnTo>
                  <a:pt x="11621" y="13520"/>
                </a:lnTo>
                <a:lnTo>
                  <a:pt x="18268" y="26830"/>
                </a:lnTo>
                <a:lnTo>
                  <a:pt x="19736" y="27027"/>
                </a:lnTo>
                <a:lnTo>
                  <a:pt x="17304" y="15059"/>
                </a:lnTo>
                <a:lnTo>
                  <a:pt x="13000" y="13086"/>
                </a:lnTo>
                <a:lnTo>
                  <a:pt x="7082" y="14817"/>
                </a:lnTo>
                <a:lnTo>
                  <a:pt x="91" y="19019"/>
                </a:lnTo>
                <a:lnTo>
                  <a:pt x="0" y="23344"/>
                </a:lnTo>
                <a:lnTo>
                  <a:pt x="4510" y="27750"/>
                </a:lnTo>
                <a:lnTo>
                  <a:pt x="12088" y="32211"/>
                </a:lnTo>
                <a:lnTo>
                  <a:pt x="18663" y="30615"/>
                </a:lnTo>
                <a:lnTo>
                  <a:pt x="24569" y="24980"/>
                </a:lnTo>
                <a:lnTo>
                  <a:pt x="30030" y="16653"/>
                </a:lnTo>
                <a:lnTo>
                  <a:pt x="30624" y="14149"/>
                </a:lnTo>
                <a:lnTo>
                  <a:pt x="23159" y="19492"/>
                </a:lnTo>
                <a:lnTo>
                  <a:pt x="24520" y="20612"/>
                </a:lnTo>
                <a:lnTo>
                  <a:pt x="38221" y="17794"/>
                </a:lnTo>
                <a:lnTo>
                  <a:pt x="39131" y="16433"/>
                </a:lnTo>
                <a:lnTo>
                  <a:pt x="13531" y="1371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004336" y="4594593"/>
            <a:ext cx="62823" cy="90938"/>
          </a:xfrm>
          <a:custGeom>
            <a:avLst/>
            <a:gdLst/>
            <a:ahLst/>
            <a:cxnLst/>
            <a:rect l="0" t="0" r="0" b="0"/>
            <a:pathLst>
              <a:path w="62823" h="90938">
                <a:moveTo>
                  <a:pt x="15799" y="10348"/>
                </a:moveTo>
                <a:lnTo>
                  <a:pt x="1242" y="24906"/>
                </a:lnTo>
                <a:lnTo>
                  <a:pt x="0" y="32241"/>
                </a:lnTo>
                <a:lnTo>
                  <a:pt x="2220" y="40178"/>
                </a:lnTo>
                <a:lnTo>
                  <a:pt x="6746" y="48516"/>
                </a:lnTo>
                <a:lnTo>
                  <a:pt x="8241" y="49505"/>
                </a:lnTo>
                <a:lnTo>
                  <a:pt x="5838" y="38415"/>
                </a:lnTo>
                <a:lnTo>
                  <a:pt x="6112" y="38201"/>
                </a:lnTo>
                <a:lnTo>
                  <a:pt x="10478" y="50149"/>
                </a:lnTo>
                <a:lnTo>
                  <a:pt x="16822" y="53641"/>
                </a:lnTo>
                <a:lnTo>
                  <a:pt x="36059" y="53457"/>
                </a:lnTo>
                <a:lnTo>
                  <a:pt x="44540" y="48228"/>
                </a:lnTo>
                <a:lnTo>
                  <a:pt x="58027" y="30231"/>
                </a:lnTo>
                <a:lnTo>
                  <a:pt x="59186" y="20556"/>
                </a:lnTo>
                <a:lnTo>
                  <a:pt x="52348" y="1682"/>
                </a:lnTo>
                <a:lnTo>
                  <a:pt x="46258" y="0"/>
                </a:lnTo>
                <a:lnTo>
                  <a:pt x="39153" y="3450"/>
                </a:lnTo>
                <a:lnTo>
                  <a:pt x="31368" y="10319"/>
                </a:lnTo>
                <a:lnTo>
                  <a:pt x="27702" y="20993"/>
                </a:lnTo>
                <a:lnTo>
                  <a:pt x="27691" y="49103"/>
                </a:lnTo>
                <a:lnTo>
                  <a:pt x="31345" y="55990"/>
                </a:lnTo>
                <a:lnTo>
                  <a:pt x="36827" y="57534"/>
                </a:lnTo>
                <a:lnTo>
                  <a:pt x="43529" y="55517"/>
                </a:lnTo>
                <a:lnTo>
                  <a:pt x="55038" y="41088"/>
                </a:lnTo>
                <a:lnTo>
                  <a:pt x="60240" y="30841"/>
                </a:lnTo>
                <a:lnTo>
                  <a:pt x="59138" y="22487"/>
                </a:lnTo>
                <a:lnTo>
                  <a:pt x="53832" y="15394"/>
                </a:lnTo>
                <a:lnTo>
                  <a:pt x="45725" y="9141"/>
                </a:lnTo>
                <a:lnTo>
                  <a:pt x="38797" y="9544"/>
                </a:lnTo>
                <a:lnTo>
                  <a:pt x="32655" y="14382"/>
                </a:lnTo>
                <a:lnTo>
                  <a:pt x="27036" y="22178"/>
                </a:lnTo>
                <a:lnTo>
                  <a:pt x="27861" y="28899"/>
                </a:lnTo>
                <a:lnTo>
                  <a:pt x="32981" y="34903"/>
                </a:lnTo>
                <a:lnTo>
                  <a:pt x="40965" y="40430"/>
                </a:lnTo>
                <a:lnTo>
                  <a:pt x="47811" y="39543"/>
                </a:lnTo>
                <a:lnTo>
                  <a:pt x="53898" y="34382"/>
                </a:lnTo>
                <a:lnTo>
                  <a:pt x="59480" y="26371"/>
                </a:lnTo>
                <a:lnTo>
                  <a:pt x="57107" y="22553"/>
                </a:lnTo>
                <a:lnTo>
                  <a:pt x="38221" y="22374"/>
                </a:lnTo>
                <a:lnTo>
                  <a:pt x="32271" y="29030"/>
                </a:lnTo>
                <a:lnTo>
                  <a:pt x="29721" y="52675"/>
                </a:lnTo>
                <a:lnTo>
                  <a:pt x="32698" y="58371"/>
                </a:lnTo>
                <a:lnTo>
                  <a:pt x="37730" y="59122"/>
                </a:lnTo>
                <a:lnTo>
                  <a:pt x="44131" y="56575"/>
                </a:lnTo>
                <a:lnTo>
                  <a:pt x="45351" y="57925"/>
                </a:lnTo>
                <a:lnTo>
                  <a:pt x="38582" y="67549"/>
                </a:lnTo>
                <a:lnTo>
                  <a:pt x="38605" y="74381"/>
                </a:lnTo>
                <a:lnTo>
                  <a:pt x="46756" y="90097"/>
                </a:lnTo>
                <a:lnTo>
                  <a:pt x="51672" y="90937"/>
                </a:lnTo>
                <a:lnTo>
                  <a:pt x="56473" y="86926"/>
                </a:lnTo>
                <a:lnTo>
                  <a:pt x="61196" y="79682"/>
                </a:lnTo>
                <a:lnTo>
                  <a:pt x="62822" y="73329"/>
                </a:lnTo>
                <a:lnTo>
                  <a:pt x="62382" y="67570"/>
                </a:lnTo>
                <a:lnTo>
                  <a:pt x="56933" y="514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7020135" y="2570486"/>
            <a:ext cx="1069465" cy="2336103"/>
          </a:xfrm>
          <a:custGeom>
            <a:avLst/>
            <a:gdLst/>
            <a:ahLst/>
            <a:cxnLst/>
            <a:rect l="0" t="0" r="0" b="0"/>
            <a:pathLst>
              <a:path w="1069465" h="2336103">
                <a:moveTo>
                  <a:pt x="0" y="2240123"/>
                </a:moveTo>
                <a:lnTo>
                  <a:pt x="4063" y="2180464"/>
                </a:lnTo>
                <a:lnTo>
                  <a:pt x="7900" y="2148099"/>
                </a:lnTo>
                <a:lnTo>
                  <a:pt x="2012" y="2086019"/>
                </a:lnTo>
                <a:lnTo>
                  <a:pt x="4659" y="2037546"/>
                </a:lnTo>
                <a:lnTo>
                  <a:pt x="15091" y="1990174"/>
                </a:lnTo>
                <a:lnTo>
                  <a:pt x="23768" y="1937544"/>
                </a:lnTo>
                <a:lnTo>
                  <a:pt x="30402" y="1887418"/>
                </a:lnTo>
                <a:lnTo>
                  <a:pt x="37954" y="1839558"/>
                </a:lnTo>
                <a:lnTo>
                  <a:pt x="47785" y="1776070"/>
                </a:lnTo>
                <a:lnTo>
                  <a:pt x="60031" y="1726160"/>
                </a:lnTo>
                <a:lnTo>
                  <a:pt x="66030" y="1672778"/>
                </a:lnTo>
                <a:lnTo>
                  <a:pt x="75086" y="1618366"/>
                </a:lnTo>
                <a:lnTo>
                  <a:pt x="87419" y="1570929"/>
                </a:lnTo>
                <a:lnTo>
                  <a:pt x="93442" y="1520648"/>
                </a:lnTo>
                <a:lnTo>
                  <a:pt x="95227" y="1467156"/>
                </a:lnTo>
                <a:lnTo>
                  <a:pt x="103034" y="1412712"/>
                </a:lnTo>
                <a:lnTo>
                  <a:pt x="107718" y="1357986"/>
                </a:lnTo>
                <a:lnTo>
                  <a:pt x="116384" y="1310455"/>
                </a:lnTo>
                <a:lnTo>
                  <a:pt x="121322" y="1260147"/>
                </a:lnTo>
                <a:lnTo>
                  <a:pt x="130063" y="1206647"/>
                </a:lnTo>
                <a:lnTo>
                  <a:pt x="135024" y="1152200"/>
                </a:lnTo>
                <a:lnTo>
                  <a:pt x="143772" y="1104752"/>
                </a:lnTo>
                <a:lnTo>
                  <a:pt x="148734" y="1054469"/>
                </a:lnTo>
                <a:lnTo>
                  <a:pt x="157483" y="1000976"/>
                </a:lnTo>
                <a:lnTo>
                  <a:pt x="162445" y="946531"/>
                </a:lnTo>
                <a:lnTo>
                  <a:pt x="175068" y="884487"/>
                </a:lnTo>
                <a:lnTo>
                  <a:pt x="192233" y="828220"/>
                </a:lnTo>
                <a:lnTo>
                  <a:pt x="205750" y="778715"/>
                </a:lnTo>
                <a:lnTo>
                  <a:pt x="219404" y="723928"/>
                </a:lnTo>
                <a:lnTo>
                  <a:pt x="233098" y="674687"/>
                </a:lnTo>
                <a:lnTo>
                  <a:pt x="246804" y="625565"/>
                </a:lnTo>
                <a:lnTo>
                  <a:pt x="265084" y="568021"/>
                </a:lnTo>
                <a:lnTo>
                  <a:pt x="278795" y="519141"/>
                </a:lnTo>
                <a:lnTo>
                  <a:pt x="297076" y="458977"/>
                </a:lnTo>
                <a:lnTo>
                  <a:pt x="315358" y="403081"/>
                </a:lnTo>
                <a:lnTo>
                  <a:pt x="333639" y="348029"/>
                </a:lnTo>
                <a:lnTo>
                  <a:pt x="353444" y="293143"/>
                </a:lnTo>
                <a:lnTo>
                  <a:pt x="381055" y="238290"/>
                </a:lnTo>
                <a:lnTo>
                  <a:pt x="408909" y="183443"/>
                </a:lnTo>
                <a:lnTo>
                  <a:pt x="443753" y="128598"/>
                </a:lnTo>
                <a:lnTo>
                  <a:pt x="489089" y="67321"/>
                </a:lnTo>
                <a:lnTo>
                  <a:pt x="527131" y="30108"/>
                </a:lnTo>
                <a:lnTo>
                  <a:pt x="590386" y="1500"/>
                </a:lnTo>
                <a:lnTo>
                  <a:pt x="617362" y="0"/>
                </a:lnTo>
                <a:lnTo>
                  <a:pt x="630953" y="1732"/>
                </a:lnTo>
                <a:lnTo>
                  <a:pt x="641538" y="7458"/>
                </a:lnTo>
                <a:lnTo>
                  <a:pt x="689356" y="65733"/>
                </a:lnTo>
                <a:lnTo>
                  <a:pt x="711927" y="116011"/>
                </a:lnTo>
                <a:lnTo>
                  <a:pt x="723178" y="141285"/>
                </a:lnTo>
                <a:lnTo>
                  <a:pt x="756719" y="199126"/>
                </a:lnTo>
                <a:lnTo>
                  <a:pt x="776580" y="252389"/>
                </a:lnTo>
                <a:lnTo>
                  <a:pt x="795173" y="310983"/>
                </a:lnTo>
                <a:lnTo>
                  <a:pt x="808938" y="362915"/>
                </a:lnTo>
                <a:lnTo>
                  <a:pt x="818603" y="416897"/>
                </a:lnTo>
                <a:lnTo>
                  <a:pt x="825529" y="467423"/>
                </a:lnTo>
                <a:lnTo>
                  <a:pt x="837230" y="515403"/>
                </a:lnTo>
                <a:lnTo>
                  <a:pt x="846283" y="568213"/>
                </a:lnTo>
                <a:lnTo>
                  <a:pt x="853028" y="618393"/>
                </a:lnTo>
                <a:lnTo>
                  <a:pt x="860612" y="666269"/>
                </a:lnTo>
                <a:lnTo>
                  <a:pt x="870454" y="729763"/>
                </a:lnTo>
                <a:lnTo>
                  <a:pt x="882703" y="779673"/>
                </a:lnTo>
                <a:lnTo>
                  <a:pt x="900490" y="841709"/>
                </a:lnTo>
                <a:lnTo>
                  <a:pt x="912593" y="893247"/>
                </a:lnTo>
                <a:lnTo>
                  <a:pt x="918380" y="945589"/>
                </a:lnTo>
                <a:lnTo>
                  <a:pt x="933211" y="1009055"/>
                </a:lnTo>
                <a:lnTo>
                  <a:pt x="946324" y="1061831"/>
                </a:lnTo>
                <a:lnTo>
                  <a:pt x="955796" y="1116063"/>
                </a:lnTo>
                <a:lnTo>
                  <a:pt x="962665" y="1166663"/>
                </a:lnTo>
                <a:lnTo>
                  <a:pt x="970287" y="1218727"/>
                </a:lnTo>
                <a:lnTo>
                  <a:pt x="976608" y="1274272"/>
                </a:lnTo>
                <a:lnTo>
                  <a:pt x="992392" y="1333986"/>
                </a:lnTo>
                <a:lnTo>
                  <a:pt x="998392" y="1383241"/>
                </a:lnTo>
                <a:lnTo>
                  <a:pt x="1011365" y="1445056"/>
                </a:lnTo>
                <a:lnTo>
                  <a:pt x="1024157" y="1495033"/>
                </a:lnTo>
                <a:lnTo>
                  <a:pt x="1042128" y="1557700"/>
                </a:lnTo>
                <a:lnTo>
                  <a:pt x="1055785" y="1614400"/>
                </a:lnTo>
                <a:lnTo>
                  <a:pt x="1063390" y="1657331"/>
                </a:lnTo>
                <a:lnTo>
                  <a:pt x="1066770" y="1701802"/>
                </a:lnTo>
                <a:lnTo>
                  <a:pt x="1068673" y="1762385"/>
                </a:lnTo>
                <a:lnTo>
                  <a:pt x="1069117" y="1804354"/>
                </a:lnTo>
                <a:lnTo>
                  <a:pt x="1069368" y="1866744"/>
                </a:lnTo>
                <a:lnTo>
                  <a:pt x="1069443" y="1923824"/>
                </a:lnTo>
                <a:lnTo>
                  <a:pt x="1069464" y="1979332"/>
                </a:lnTo>
                <a:lnTo>
                  <a:pt x="1065409" y="2034372"/>
                </a:lnTo>
                <a:lnTo>
                  <a:pt x="1058621" y="2089276"/>
                </a:lnTo>
                <a:lnTo>
                  <a:pt x="1052547" y="2140075"/>
                </a:lnTo>
                <a:lnTo>
                  <a:pt x="1045161" y="2188135"/>
                </a:lnTo>
                <a:lnTo>
                  <a:pt x="1038910" y="2245032"/>
                </a:lnTo>
                <a:lnTo>
                  <a:pt x="1031472" y="2297946"/>
                </a:lnTo>
                <a:lnTo>
                  <a:pt x="1028340" y="2336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278813" y="9874310"/>
            <a:ext cx="27423" cy="13712"/>
            <a:chOff x="5278813" y="9874310"/>
            <a:chExt cx="27423" cy="13712"/>
          </a:xfrm>
        </p:grpSpPr>
        <p:sp>
          <p:nvSpPr>
            <p:cNvPr id="83" name="Freeform 82"/>
            <p:cNvSpPr/>
            <p:nvPr/>
          </p:nvSpPr>
          <p:spPr>
            <a:xfrm>
              <a:off x="5306235" y="9874310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278813" y="9888021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0" y="0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268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42900"/>
            <a:ext cx="8089900" cy="495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54000" y="939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08050"/>
            <a:ext cx="1699006" cy="4437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619750"/>
            <a:ext cx="2006600" cy="50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28600" y="56769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93685" y="-321818"/>
            <a:ext cx="2098930" cy="551943"/>
          </a:xfrm>
          <a:custGeom>
            <a:avLst/>
            <a:gdLst/>
            <a:ahLst/>
            <a:cxnLst/>
            <a:rect l="0" t="0" r="0" b="0"/>
            <a:pathLst>
              <a:path w="2098930" h="551943">
                <a:moveTo>
                  <a:pt x="0" y="0"/>
                </a:moveTo>
                <a:lnTo>
                  <a:pt x="2098929" y="0"/>
                </a:lnTo>
                <a:lnTo>
                  <a:pt x="2098929" y="551942"/>
                </a:lnTo>
                <a:lnTo>
                  <a:pt x="0" y="55194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49676" y="4796663"/>
            <a:ext cx="2394205" cy="489713"/>
          </a:xfrm>
          <a:custGeom>
            <a:avLst/>
            <a:gdLst/>
            <a:ahLst/>
            <a:cxnLst/>
            <a:rect l="0" t="0" r="0" b="0"/>
            <a:pathLst>
              <a:path w="2394205" h="489713">
                <a:moveTo>
                  <a:pt x="0" y="0"/>
                </a:moveTo>
                <a:lnTo>
                  <a:pt x="2394204" y="0"/>
                </a:lnTo>
                <a:lnTo>
                  <a:pt x="2394204" y="489712"/>
                </a:lnTo>
                <a:lnTo>
                  <a:pt x="0" y="48971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787400"/>
            <a:ext cx="3576447" cy="3576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0" y="5143500"/>
            <a:ext cx="3576447" cy="3576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455150"/>
            <a:ext cx="2009267" cy="4954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1"/>
          <p:cNvSpPr txBox="1"/>
          <p:nvPr/>
        </p:nvSpPr>
        <p:spPr>
          <a:xfrm>
            <a:off x="12700" y="94869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0" y="9232900"/>
            <a:ext cx="3576447" cy="3576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Freeform 13"/>
          <p:cNvSpPr/>
          <p:nvPr/>
        </p:nvSpPr>
        <p:spPr>
          <a:xfrm>
            <a:off x="6752082" y="12831572"/>
            <a:ext cx="2510791" cy="551942"/>
          </a:xfrm>
          <a:custGeom>
            <a:avLst/>
            <a:gdLst/>
            <a:ahLst/>
            <a:cxnLst/>
            <a:rect l="0" t="0" r="0" b="0"/>
            <a:pathLst>
              <a:path w="2510791" h="551942">
                <a:moveTo>
                  <a:pt x="0" y="0"/>
                </a:moveTo>
                <a:lnTo>
                  <a:pt x="2510790" y="0"/>
                </a:lnTo>
                <a:lnTo>
                  <a:pt x="2510790" y="551941"/>
                </a:lnTo>
                <a:lnTo>
                  <a:pt x="0" y="55194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774956" y="192130"/>
            <a:ext cx="1639195" cy="740233"/>
          </a:xfrm>
          <a:custGeom>
            <a:avLst/>
            <a:gdLst/>
            <a:ahLst/>
            <a:cxnLst/>
            <a:rect l="0" t="0" r="0" b="0"/>
            <a:pathLst>
              <a:path w="1639195" h="740233">
                <a:moveTo>
                  <a:pt x="368580" y="685387"/>
                </a:moveTo>
                <a:lnTo>
                  <a:pt x="413890" y="685387"/>
                </a:lnTo>
                <a:lnTo>
                  <a:pt x="471551" y="686910"/>
                </a:lnTo>
                <a:lnTo>
                  <a:pt x="527908" y="694810"/>
                </a:lnTo>
                <a:lnTo>
                  <a:pt x="584723" y="697827"/>
                </a:lnTo>
                <a:lnTo>
                  <a:pt x="647600" y="698722"/>
                </a:lnTo>
                <a:lnTo>
                  <a:pt x="707026" y="700510"/>
                </a:lnTo>
                <a:lnTo>
                  <a:pt x="750059" y="706327"/>
                </a:lnTo>
                <a:lnTo>
                  <a:pt x="798638" y="709929"/>
                </a:lnTo>
                <a:lnTo>
                  <a:pt x="850699" y="711529"/>
                </a:lnTo>
                <a:lnTo>
                  <a:pt x="904306" y="712240"/>
                </a:lnTo>
                <a:lnTo>
                  <a:pt x="958602" y="712556"/>
                </a:lnTo>
                <a:lnTo>
                  <a:pt x="1013202" y="712697"/>
                </a:lnTo>
                <a:lnTo>
                  <a:pt x="1067938" y="712759"/>
                </a:lnTo>
                <a:lnTo>
                  <a:pt x="1128308" y="705516"/>
                </a:lnTo>
                <a:lnTo>
                  <a:pt x="1172418" y="701950"/>
                </a:lnTo>
                <a:lnTo>
                  <a:pt x="1217921" y="698842"/>
                </a:lnTo>
                <a:lnTo>
                  <a:pt x="1273804" y="688527"/>
                </a:lnTo>
                <a:lnTo>
                  <a:pt x="1320873" y="680181"/>
                </a:lnTo>
                <a:lnTo>
                  <a:pt x="1376926" y="666917"/>
                </a:lnTo>
                <a:lnTo>
                  <a:pt x="1429759" y="646060"/>
                </a:lnTo>
                <a:lnTo>
                  <a:pt x="1491260" y="621137"/>
                </a:lnTo>
                <a:lnTo>
                  <a:pt x="1547420" y="588454"/>
                </a:lnTo>
                <a:lnTo>
                  <a:pt x="1573498" y="569179"/>
                </a:lnTo>
                <a:lnTo>
                  <a:pt x="1603787" y="532632"/>
                </a:lnTo>
                <a:lnTo>
                  <a:pt x="1628442" y="479337"/>
                </a:lnTo>
                <a:lnTo>
                  <a:pt x="1639194" y="434410"/>
                </a:lnTo>
                <a:lnTo>
                  <a:pt x="1638663" y="401690"/>
                </a:lnTo>
                <a:lnTo>
                  <a:pt x="1617557" y="343444"/>
                </a:lnTo>
                <a:lnTo>
                  <a:pt x="1604670" y="315557"/>
                </a:lnTo>
                <a:lnTo>
                  <a:pt x="1553491" y="253956"/>
                </a:lnTo>
                <a:lnTo>
                  <a:pt x="1512936" y="215180"/>
                </a:lnTo>
                <a:lnTo>
                  <a:pt x="1466505" y="187375"/>
                </a:lnTo>
                <a:lnTo>
                  <a:pt x="1412630" y="159839"/>
                </a:lnTo>
                <a:lnTo>
                  <a:pt x="1370893" y="141530"/>
                </a:lnTo>
                <a:lnTo>
                  <a:pt x="1326953" y="127300"/>
                </a:lnTo>
                <a:lnTo>
                  <a:pt x="1282033" y="114373"/>
                </a:lnTo>
                <a:lnTo>
                  <a:pt x="1236677" y="98472"/>
                </a:lnTo>
                <a:lnTo>
                  <a:pt x="1191128" y="85310"/>
                </a:lnTo>
                <a:lnTo>
                  <a:pt x="1130785" y="69336"/>
                </a:lnTo>
                <a:lnTo>
                  <a:pt x="1075834" y="54954"/>
                </a:lnTo>
                <a:lnTo>
                  <a:pt x="1031789" y="45656"/>
                </a:lnTo>
                <a:lnTo>
                  <a:pt x="981744" y="36446"/>
                </a:lnTo>
                <a:lnTo>
                  <a:pt x="933095" y="27274"/>
                </a:lnTo>
                <a:lnTo>
                  <a:pt x="887606" y="19643"/>
                </a:lnTo>
                <a:lnTo>
                  <a:pt x="826213" y="15347"/>
                </a:lnTo>
                <a:lnTo>
                  <a:pt x="763502" y="12551"/>
                </a:lnTo>
                <a:lnTo>
                  <a:pt x="710051" y="4274"/>
                </a:lnTo>
                <a:lnTo>
                  <a:pt x="663551" y="1803"/>
                </a:lnTo>
                <a:lnTo>
                  <a:pt x="616477" y="705"/>
                </a:lnTo>
                <a:lnTo>
                  <a:pt x="568641" y="217"/>
                </a:lnTo>
                <a:lnTo>
                  <a:pt x="516911" y="0"/>
                </a:lnTo>
                <a:lnTo>
                  <a:pt x="467514" y="3967"/>
                </a:lnTo>
                <a:lnTo>
                  <a:pt x="420168" y="10807"/>
                </a:lnTo>
                <a:lnTo>
                  <a:pt x="373734" y="18926"/>
                </a:lnTo>
                <a:lnTo>
                  <a:pt x="319325" y="32062"/>
                </a:lnTo>
                <a:lnTo>
                  <a:pt x="266979" y="52881"/>
                </a:lnTo>
                <a:lnTo>
                  <a:pt x="213542" y="87214"/>
                </a:lnTo>
                <a:lnTo>
                  <a:pt x="155590" y="123336"/>
                </a:lnTo>
                <a:lnTo>
                  <a:pt x="94915" y="168946"/>
                </a:lnTo>
                <a:lnTo>
                  <a:pt x="44757" y="221916"/>
                </a:lnTo>
                <a:lnTo>
                  <a:pt x="16860" y="268421"/>
                </a:lnTo>
                <a:lnTo>
                  <a:pt x="3854" y="320795"/>
                </a:lnTo>
                <a:lnTo>
                  <a:pt x="0" y="382187"/>
                </a:lnTo>
                <a:lnTo>
                  <a:pt x="6138" y="434062"/>
                </a:lnTo>
                <a:lnTo>
                  <a:pt x="32806" y="492537"/>
                </a:lnTo>
                <a:lnTo>
                  <a:pt x="71476" y="548098"/>
                </a:lnTo>
                <a:lnTo>
                  <a:pt x="122675" y="595806"/>
                </a:lnTo>
                <a:lnTo>
                  <a:pt x="178323" y="634571"/>
                </a:lnTo>
                <a:lnTo>
                  <a:pt x="228755" y="660851"/>
                </a:lnTo>
                <a:lnTo>
                  <a:pt x="280769" y="680487"/>
                </a:lnTo>
                <a:lnTo>
                  <a:pt x="344125" y="709584"/>
                </a:lnTo>
                <a:lnTo>
                  <a:pt x="400944" y="721502"/>
                </a:lnTo>
                <a:lnTo>
                  <a:pt x="461960" y="729096"/>
                </a:lnTo>
                <a:lnTo>
                  <a:pt x="518634" y="736932"/>
                </a:lnTo>
                <a:lnTo>
                  <a:pt x="578083" y="739254"/>
                </a:lnTo>
                <a:lnTo>
                  <a:pt x="639877" y="739942"/>
                </a:lnTo>
                <a:lnTo>
                  <a:pt x="700844" y="736083"/>
                </a:lnTo>
                <a:lnTo>
                  <a:pt x="763089" y="729354"/>
                </a:lnTo>
                <a:lnTo>
                  <a:pt x="816064" y="731423"/>
                </a:lnTo>
                <a:lnTo>
                  <a:pt x="856643" y="737622"/>
                </a:lnTo>
                <a:lnTo>
                  <a:pt x="889606" y="7402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330725" y="205668"/>
            <a:ext cx="1815565" cy="822673"/>
            <a:chOff x="8330725" y="205668"/>
            <a:chExt cx="1815565" cy="822673"/>
          </a:xfrm>
        </p:grpSpPr>
        <p:sp>
          <p:nvSpPr>
            <p:cNvPr id="16" name="Freeform 15"/>
            <p:cNvSpPr/>
            <p:nvPr/>
          </p:nvSpPr>
          <p:spPr>
            <a:xfrm>
              <a:off x="8330725" y="561402"/>
              <a:ext cx="184276" cy="429863"/>
            </a:xfrm>
            <a:custGeom>
              <a:avLst/>
              <a:gdLst/>
              <a:ahLst/>
              <a:cxnLst/>
              <a:rect l="0" t="0" r="0" b="0"/>
              <a:pathLst>
                <a:path w="184276" h="429863">
                  <a:moveTo>
                    <a:pt x="19396" y="192714"/>
                  </a:moveTo>
                  <a:lnTo>
                    <a:pt x="31866" y="245923"/>
                  </a:lnTo>
                  <a:lnTo>
                    <a:pt x="53730" y="298703"/>
                  </a:lnTo>
                  <a:lnTo>
                    <a:pt x="79505" y="351412"/>
                  </a:lnTo>
                  <a:lnTo>
                    <a:pt x="111450" y="410940"/>
                  </a:lnTo>
                  <a:lnTo>
                    <a:pt x="119724" y="429862"/>
                  </a:lnTo>
                  <a:lnTo>
                    <a:pt x="119798" y="428510"/>
                  </a:lnTo>
                  <a:lnTo>
                    <a:pt x="100849" y="368790"/>
                  </a:lnTo>
                  <a:lnTo>
                    <a:pt x="75942" y="308407"/>
                  </a:lnTo>
                  <a:lnTo>
                    <a:pt x="51104" y="247221"/>
                  </a:lnTo>
                  <a:lnTo>
                    <a:pt x="28622" y="195830"/>
                  </a:lnTo>
                  <a:lnTo>
                    <a:pt x="11635" y="142009"/>
                  </a:lnTo>
                  <a:lnTo>
                    <a:pt x="0" y="85944"/>
                  </a:lnTo>
                  <a:lnTo>
                    <a:pt x="2143" y="43696"/>
                  </a:lnTo>
                  <a:lnTo>
                    <a:pt x="7894" y="27860"/>
                  </a:lnTo>
                  <a:lnTo>
                    <a:pt x="26472" y="6201"/>
                  </a:lnTo>
                  <a:lnTo>
                    <a:pt x="37825" y="1340"/>
                  </a:lnTo>
                  <a:lnTo>
                    <a:pt x="62626" y="0"/>
                  </a:lnTo>
                  <a:lnTo>
                    <a:pt x="88884" y="12609"/>
                  </a:lnTo>
                  <a:lnTo>
                    <a:pt x="142981" y="57943"/>
                  </a:lnTo>
                  <a:lnTo>
                    <a:pt x="176707" y="97429"/>
                  </a:lnTo>
                  <a:lnTo>
                    <a:pt x="184275" y="132591"/>
                  </a:lnTo>
                  <a:lnTo>
                    <a:pt x="181037" y="169040"/>
                  </a:lnTo>
                  <a:lnTo>
                    <a:pt x="169441" y="195396"/>
                  </a:lnTo>
                  <a:lnTo>
                    <a:pt x="145783" y="227363"/>
                  </a:lnTo>
                  <a:lnTo>
                    <a:pt x="112197" y="248854"/>
                  </a:lnTo>
                  <a:lnTo>
                    <a:pt x="60530" y="2612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585659" y="466181"/>
              <a:ext cx="203222" cy="259905"/>
            </a:xfrm>
            <a:custGeom>
              <a:avLst/>
              <a:gdLst/>
              <a:ahLst/>
              <a:cxnLst/>
              <a:rect l="0" t="0" r="0" b="0"/>
              <a:pathLst>
                <a:path w="203222" h="259905">
                  <a:moveTo>
                    <a:pt x="66109" y="0"/>
                  </a:moveTo>
                  <a:lnTo>
                    <a:pt x="34793" y="23416"/>
                  </a:lnTo>
                  <a:lnTo>
                    <a:pt x="16135" y="45447"/>
                  </a:lnTo>
                  <a:lnTo>
                    <a:pt x="5812" y="78598"/>
                  </a:lnTo>
                  <a:lnTo>
                    <a:pt x="0" y="136025"/>
                  </a:lnTo>
                  <a:lnTo>
                    <a:pt x="2341" y="191635"/>
                  </a:lnTo>
                  <a:lnTo>
                    <a:pt x="10345" y="225330"/>
                  </a:lnTo>
                  <a:lnTo>
                    <a:pt x="24059" y="250462"/>
                  </a:lnTo>
                  <a:lnTo>
                    <a:pt x="35029" y="256859"/>
                  </a:lnTo>
                  <a:lnTo>
                    <a:pt x="63468" y="259904"/>
                  </a:lnTo>
                  <a:lnTo>
                    <a:pt x="75012" y="254013"/>
                  </a:lnTo>
                  <a:lnTo>
                    <a:pt x="91903" y="231217"/>
                  </a:lnTo>
                  <a:lnTo>
                    <a:pt x="109976" y="191402"/>
                  </a:lnTo>
                  <a:lnTo>
                    <a:pt x="110423" y="136101"/>
                  </a:lnTo>
                  <a:lnTo>
                    <a:pt x="108185" y="78751"/>
                  </a:lnTo>
                  <a:lnTo>
                    <a:pt x="109395" y="73829"/>
                  </a:lnTo>
                  <a:lnTo>
                    <a:pt x="114801" y="88673"/>
                  </a:lnTo>
                  <a:lnTo>
                    <a:pt x="132208" y="147800"/>
                  </a:lnTo>
                  <a:lnTo>
                    <a:pt x="163408" y="201008"/>
                  </a:lnTo>
                  <a:lnTo>
                    <a:pt x="179432" y="218832"/>
                  </a:lnTo>
                  <a:lnTo>
                    <a:pt x="203221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806800" y="425047"/>
              <a:ext cx="36926" cy="229368"/>
            </a:xfrm>
            <a:custGeom>
              <a:avLst/>
              <a:gdLst/>
              <a:ahLst/>
              <a:cxnLst/>
              <a:rect l="0" t="0" r="0" b="0"/>
              <a:pathLst>
                <a:path w="36926" h="229368">
                  <a:moveTo>
                    <a:pt x="23214" y="205668"/>
                  </a:moveTo>
                  <a:lnTo>
                    <a:pt x="31113" y="229367"/>
                  </a:lnTo>
                  <a:lnTo>
                    <a:pt x="9997" y="180577"/>
                  </a:lnTo>
                  <a:lnTo>
                    <a:pt x="0" y="130524"/>
                  </a:lnTo>
                  <a:lnTo>
                    <a:pt x="4317" y="84378"/>
                  </a:lnTo>
                  <a:lnTo>
                    <a:pt x="15324" y="59846"/>
                  </a:lnTo>
                  <a:lnTo>
                    <a:pt x="27324" y="38786"/>
                  </a:lnTo>
                  <a:lnTo>
                    <a:pt x="3692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915862" y="457135"/>
              <a:ext cx="92398" cy="187292"/>
            </a:xfrm>
            <a:custGeom>
              <a:avLst/>
              <a:gdLst/>
              <a:ahLst/>
              <a:cxnLst/>
              <a:rect l="0" t="0" r="0" b="0"/>
              <a:pathLst>
                <a:path w="92398" h="187292">
                  <a:moveTo>
                    <a:pt x="23841" y="187291"/>
                  </a:moveTo>
                  <a:lnTo>
                    <a:pt x="42925" y="130039"/>
                  </a:lnTo>
                  <a:lnTo>
                    <a:pt x="48793" y="76042"/>
                  </a:lnTo>
                  <a:lnTo>
                    <a:pt x="50532" y="19079"/>
                  </a:lnTo>
                  <a:lnTo>
                    <a:pt x="46205" y="8117"/>
                  </a:lnTo>
                  <a:lnTo>
                    <a:pt x="38751" y="2333"/>
                  </a:lnTo>
                  <a:lnTo>
                    <a:pt x="29211" y="0"/>
                  </a:lnTo>
                  <a:lnTo>
                    <a:pt x="21327" y="3015"/>
                  </a:lnTo>
                  <a:lnTo>
                    <a:pt x="8505" y="18553"/>
                  </a:lnTo>
                  <a:lnTo>
                    <a:pt x="0" y="67554"/>
                  </a:lnTo>
                  <a:lnTo>
                    <a:pt x="4759" y="123037"/>
                  </a:lnTo>
                  <a:lnTo>
                    <a:pt x="23096" y="170792"/>
                  </a:lnTo>
                  <a:lnTo>
                    <a:pt x="34009" y="179339"/>
                  </a:lnTo>
                  <a:lnTo>
                    <a:pt x="92397" y="1872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063104" y="452470"/>
              <a:ext cx="150825" cy="147160"/>
            </a:xfrm>
            <a:custGeom>
              <a:avLst/>
              <a:gdLst/>
              <a:ahLst/>
              <a:cxnLst/>
              <a:rect l="0" t="0" r="0" b="0"/>
              <a:pathLst>
                <a:path w="150825" h="147160">
                  <a:moveTo>
                    <a:pt x="0" y="0"/>
                  </a:moveTo>
                  <a:lnTo>
                    <a:pt x="1524" y="51685"/>
                  </a:lnTo>
                  <a:lnTo>
                    <a:pt x="12470" y="93518"/>
                  </a:lnTo>
                  <a:lnTo>
                    <a:pt x="51316" y="145327"/>
                  </a:lnTo>
                  <a:lnTo>
                    <a:pt x="55539" y="147159"/>
                  </a:lnTo>
                  <a:lnTo>
                    <a:pt x="56832" y="143810"/>
                  </a:lnTo>
                  <a:lnTo>
                    <a:pt x="40105" y="80447"/>
                  </a:lnTo>
                  <a:lnTo>
                    <a:pt x="31180" y="36532"/>
                  </a:lnTo>
                  <a:lnTo>
                    <a:pt x="29928" y="19784"/>
                  </a:lnTo>
                  <a:lnTo>
                    <a:pt x="33663" y="10142"/>
                  </a:lnTo>
                  <a:lnTo>
                    <a:pt x="40724" y="5238"/>
                  </a:lnTo>
                  <a:lnTo>
                    <a:pt x="50002" y="3492"/>
                  </a:lnTo>
                  <a:lnTo>
                    <a:pt x="57710" y="6898"/>
                  </a:lnTo>
                  <a:lnTo>
                    <a:pt x="70337" y="22871"/>
                  </a:lnTo>
                  <a:lnTo>
                    <a:pt x="99674" y="79411"/>
                  </a:lnTo>
                  <a:lnTo>
                    <a:pt x="124496" y="104780"/>
                  </a:lnTo>
                  <a:lnTo>
                    <a:pt x="150824" y="123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213928" y="205668"/>
              <a:ext cx="123402" cy="315359"/>
            </a:xfrm>
            <a:custGeom>
              <a:avLst/>
              <a:gdLst/>
              <a:ahLst/>
              <a:cxnLst/>
              <a:rect l="0" t="0" r="0" b="0"/>
              <a:pathLst>
                <a:path w="123402" h="315359">
                  <a:moveTo>
                    <a:pt x="0" y="0"/>
                  </a:moveTo>
                  <a:lnTo>
                    <a:pt x="10945" y="45309"/>
                  </a:lnTo>
                  <a:lnTo>
                    <a:pt x="24910" y="102971"/>
                  </a:lnTo>
                  <a:lnTo>
                    <a:pt x="46144" y="159328"/>
                  </a:lnTo>
                  <a:lnTo>
                    <a:pt x="64285" y="213097"/>
                  </a:lnTo>
                  <a:lnTo>
                    <a:pt x="96939" y="272983"/>
                  </a:lnTo>
                  <a:lnTo>
                    <a:pt x="123401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241350" y="370202"/>
              <a:ext cx="137113" cy="95980"/>
            </a:xfrm>
            <a:custGeom>
              <a:avLst/>
              <a:gdLst/>
              <a:ahLst/>
              <a:cxnLst/>
              <a:rect l="0" t="0" r="0" b="0"/>
              <a:pathLst>
                <a:path w="137113" h="95980">
                  <a:moveTo>
                    <a:pt x="0" y="95979"/>
                  </a:moveTo>
                  <a:lnTo>
                    <a:pt x="38168" y="46005"/>
                  </a:lnTo>
                  <a:lnTo>
                    <a:pt x="71740" y="25650"/>
                  </a:lnTo>
                  <a:lnTo>
                    <a:pt x="125343" y="4431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005147" y="683222"/>
              <a:ext cx="140225" cy="345119"/>
            </a:xfrm>
            <a:custGeom>
              <a:avLst/>
              <a:gdLst/>
              <a:ahLst/>
              <a:cxnLst/>
              <a:rect l="0" t="0" r="0" b="0"/>
              <a:pathLst>
                <a:path w="140225" h="345119">
                  <a:moveTo>
                    <a:pt x="99091" y="57183"/>
                  </a:moveTo>
                  <a:lnTo>
                    <a:pt x="50793" y="11932"/>
                  </a:lnTo>
                  <a:lnTo>
                    <a:pt x="27351" y="0"/>
                  </a:lnTo>
                  <a:lnTo>
                    <a:pt x="17747" y="780"/>
                  </a:lnTo>
                  <a:lnTo>
                    <a:pt x="9822" y="5870"/>
                  </a:lnTo>
                  <a:lnTo>
                    <a:pt x="3015" y="13833"/>
                  </a:lnTo>
                  <a:lnTo>
                    <a:pt x="0" y="23713"/>
                  </a:lnTo>
                  <a:lnTo>
                    <a:pt x="3036" y="60977"/>
                  </a:lnTo>
                  <a:lnTo>
                    <a:pt x="15109" y="109936"/>
                  </a:lnTo>
                  <a:lnTo>
                    <a:pt x="45713" y="172948"/>
                  </a:lnTo>
                  <a:lnTo>
                    <a:pt x="90144" y="236229"/>
                  </a:lnTo>
                  <a:lnTo>
                    <a:pt x="122489" y="290431"/>
                  </a:lnTo>
                  <a:lnTo>
                    <a:pt x="140224" y="34511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008259" y="836383"/>
              <a:ext cx="123402" cy="123402"/>
            </a:xfrm>
            <a:custGeom>
              <a:avLst/>
              <a:gdLst/>
              <a:ahLst/>
              <a:cxnLst/>
              <a:rect l="0" t="0" r="0" b="0"/>
              <a:pathLst>
                <a:path w="123402" h="123402">
                  <a:moveTo>
                    <a:pt x="0" y="123401"/>
                  </a:moveTo>
                  <a:lnTo>
                    <a:pt x="12470" y="92085"/>
                  </a:lnTo>
                  <a:lnTo>
                    <a:pt x="35857" y="64186"/>
                  </a:lnTo>
                  <a:lnTo>
                    <a:pt x="97960" y="122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9227638" y="781538"/>
              <a:ext cx="205669" cy="164595"/>
            </a:xfrm>
            <a:custGeom>
              <a:avLst/>
              <a:gdLst/>
              <a:ahLst/>
              <a:cxnLst/>
              <a:rect l="0" t="0" r="0" b="0"/>
              <a:pathLst>
                <a:path w="205669" h="164595">
                  <a:moveTo>
                    <a:pt x="0" y="0"/>
                  </a:moveTo>
                  <a:lnTo>
                    <a:pt x="4063" y="59660"/>
                  </a:lnTo>
                  <a:lnTo>
                    <a:pt x="19085" y="121644"/>
                  </a:lnTo>
                  <a:lnTo>
                    <a:pt x="39510" y="156735"/>
                  </a:lnTo>
                  <a:lnTo>
                    <a:pt x="49192" y="162382"/>
                  </a:lnTo>
                  <a:lnTo>
                    <a:pt x="72138" y="164594"/>
                  </a:lnTo>
                  <a:lnTo>
                    <a:pt x="83132" y="160004"/>
                  </a:lnTo>
                  <a:lnTo>
                    <a:pt x="103472" y="142716"/>
                  </a:lnTo>
                  <a:lnTo>
                    <a:pt x="124775" y="100009"/>
                  </a:lnTo>
                  <a:lnTo>
                    <a:pt x="127566" y="66285"/>
                  </a:lnTo>
                  <a:lnTo>
                    <a:pt x="125252" y="43172"/>
                  </a:lnTo>
                  <a:lnTo>
                    <a:pt x="124224" y="53212"/>
                  </a:lnTo>
                  <a:lnTo>
                    <a:pt x="138203" y="85846"/>
                  </a:lnTo>
                  <a:lnTo>
                    <a:pt x="161642" y="117183"/>
                  </a:lnTo>
                  <a:lnTo>
                    <a:pt x="170223" y="122303"/>
                  </a:lnTo>
                  <a:lnTo>
                    <a:pt x="178991" y="124192"/>
                  </a:lnTo>
                  <a:lnTo>
                    <a:pt x="205668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433306" y="676480"/>
              <a:ext cx="109691" cy="190473"/>
            </a:xfrm>
            <a:custGeom>
              <a:avLst/>
              <a:gdLst/>
              <a:ahLst/>
              <a:cxnLst/>
              <a:rect l="0" t="0" r="0" b="0"/>
              <a:pathLst>
                <a:path w="109691" h="190473">
                  <a:moveTo>
                    <a:pt x="0" y="77636"/>
                  </a:moveTo>
                  <a:lnTo>
                    <a:pt x="14916" y="133233"/>
                  </a:lnTo>
                  <a:lnTo>
                    <a:pt x="33676" y="190472"/>
                  </a:lnTo>
                  <a:lnTo>
                    <a:pt x="21269" y="136017"/>
                  </a:lnTo>
                  <a:lnTo>
                    <a:pt x="5781" y="76811"/>
                  </a:lnTo>
                  <a:lnTo>
                    <a:pt x="2570" y="43245"/>
                  </a:lnTo>
                  <a:lnTo>
                    <a:pt x="9267" y="16139"/>
                  </a:lnTo>
                  <a:lnTo>
                    <a:pt x="15320" y="4646"/>
                  </a:lnTo>
                  <a:lnTo>
                    <a:pt x="23924" y="30"/>
                  </a:lnTo>
                  <a:lnTo>
                    <a:pt x="34231" y="0"/>
                  </a:lnTo>
                  <a:lnTo>
                    <a:pt x="45673" y="3026"/>
                  </a:lnTo>
                  <a:lnTo>
                    <a:pt x="54824" y="9615"/>
                  </a:lnTo>
                  <a:lnTo>
                    <a:pt x="69055" y="29123"/>
                  </a:lnTo>
                  <a:lnTo>
                    <a:pt x="95443" y="92181"/>
                  </a:lnTo>
                  <a:lnTo>
                    <a:pt x="105468" y="128665"/>
                  </a:lnTo>
                  <a:lnTo>
                    <a:pt x="109690" y="1599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545855" y="617004"/>
              <a:ext cx="106832" cy="175885"/>
            </a:xfrm>
            <a:custGeom>
              <a:avLst/>
              <a:gdLst/>
              <a:ahLst/>
              <a:cxnLst/>
              <a:rect l="0" t="0" r="0" b="0"/>
              <a:pathLst>
                <a:path w="106832" h="175885">
                  <a:moveTo>
                    <a:pt x="10852" y="0"/>
                  </a:moveTo>
                  <a:lnTo>
                    <a:pt x="0" y="48807"/>
                  </a:lnTo>
                  <a:lnTo>
                    <a:pt x="2051" y="98252"/>
                  </a:lnTo>
                  <a:lnTo>
                    <a:pt x="12307" y="147434"/>
                  </a:lnTo>
                  <a:lnTo>
                    <a:pt x="16392" y="162275"/>
                  </a:lnTo>
                  <a:lnTo>
                    <a:pt x="23686" y="170646"/>
                  </a:lnTo>
                  <a:lnTo>
                    <a:pt x="33119" y="174702"/>
                  </a:lnTo>
                  <a:lnTo>
                    <a:pt x="43978" y="175884"/>
                  </a:lnTo>
                  <a:lnTo>
                    <a:pt x="64169" y="169071"/>
                  </a:lnTo>
                  <a:lnTo>
                    <a:pt x="81777" y="155886"/>
                  </a:lnTo>
                  <a:lnTo>
                    <a:pt x="106831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638974" y="370202"/>
              <a:ext cx="109691" cy="356493"/>
            </a:xfrm>
            <a:custGeom>
              <a:avLst/>
              <a:gdLst/>
              <a:ahLst/>
              <a:cxnLst/>
              <a:rect l="0" t="0" r="0" b="0"/>
              <a:pathLst>
                <a:path w="109691" h="356493">
                  <a:moveTo>
                    <a:pt x="0" y="0"/>
                  </a:moveTo>
                  <a:lnTo>
                    <a:pt x="12471" y="45310"/>
                  </a:lnTo>
                  <a:lnTo>
                    <a:pt x="32811" y="106018"/>
                  </a:lnTo>
                  <a:lnTo>
                    <a:pt x="44037" y="155286"/>
                  </a:lnTo>
                  <a:lnTo>
                    <a:pt x="58167" y="203589"/>
                  </a:lnTo>
                  <a:lnTo>
                    <a:pt x="73080" y="248925"/>
                  </a:lnTo>
                  <a:lnTo>
                    <a:pt x="90040" y="305661"/>
                  </a:lnTo>
                  <a:lnTo>
                    <a:pt x="109690" y="35649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638974" y="562159"/>
              <a:ext cx="123402" cy="82268"/>
            </a:xfrm>
            <a:custGeom>
              <a:avLst/>
              <a:gdLst/>
              <a:ahLst/>
              <a:cxnLst/>
              <a:rect l="0" t="0" r="0" b="0"/>
              <a:pathLst>
                <a:path w="123402" h="82268">
                  <a:moveTo>
                    <a:pt x="0" y="82267"/>
                  </a:moveTo>
                  <a:lnTo>
                    <a:pt x="57721" y="35493"/>
                  </a:lnTo>
                  <a:lnTo>
                    <a:pt x="102133" y="7914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820014" y="575870"/>
              <a:ext cx="10919" cy="123402"/>
            </a:xfrm>
            <a:custGeom>
              <a:avLst/>
              <a:gdLst/>
              <a:ahLst/>
              <a:cxnLst/>
              <a:rect l="0" t="0" r="0" b="0"/>
              <a:pathLst>
                <a:path w="10919" h="123402">
                  <a:moveTo>
                    <a:pt x="10918" y="0"/>
                  </a:moveTo>
                  <a:lnTo>
                    <a:pt x="65" y="48808"/>
                  </a:lnTo>
                  <a:lnTo>
                    <a:pt x="0" y="78061"/>
                  </a:lnTo>
                  <a:lnTo>
                    <a:pt x="10918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748664" y="493603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872065" y="507314"/>
              <a:ext cx="73672" cy="136648"/>
            </a:xfrm>
            <a:custGeom>
              <a:avLst/>
              <a:gdLst/>
              <a:ahLst/>
              <a:cxnLst/>
              <a:rect l="0" t="0" r="0" b="0"/>
              <a:pathLst>
                <a:path w="73672" h="136648">
                  <a:moveTo>
                    <a:pt x="0" y="41134"/>
                  </a:moveTo>
                  <a:lnTo>
                    <a:pt x="4062" y="96731"/>
                  </a:lnTo>
                  <a:lnTo>
                    <a:pt x="7279" y="110192"/>
                  </a:lnTo>
                  <a:lnTo>
                    <a:pt x="13994" y="120689"/>
                  </a:lnTo>
                  <a:lnTo>
                    <a:pt x="33642" y="136415"/>
                  </a:lnTo>
                  <a:lnTo>
                    <a:pt x="42233" y="136647"/>
                  </a:lnTo>
                  <a:lnTo>
                    <a:pt x="49484" y="132232"/>
                  </a:lnTo>
                  <a:lnTo>
                    <a:pt x="61603" y="115138"/>
                  </a:lnTo>
                  <a:lnTo>
                    <a:pt x="72068" y="92306"/>
                  </a:lnTo>
                  <a:lnTo>
                    <a:pt x="73671" y="66924"/>
                  </a:lnTo>
                  <a:lnTo>
                    <a:pt x="67783" y="41932"/>
                  </a:lnTo>
                  <a:lnTo>
                    <a:pt x="411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54332" y="493603"/>
              <a:ext cx="191958" cy="71939"/>
            </a:xfrm>
            <a:custGeom>
              <a:avLst/>
              <a:gdLst/>
              <a:ahLst/>
              <a:cxnLst/>
              <a:rect l="0" t="0" r="0" b="0"/>
              <a:pathLst>
                <a:path w="191958" h="71939">
                  <a:moveTo>
                    <a:pt x="0" y="0"/>
                  </a:moveTo>
                  <a:lnTo>
                    <a:pt x="14915" y="55597"/>
                  </a:lnTo>
                  <a:lnTo>
                    <a:pt x="19084" y="69058"/>
                  </a:lnTo>
                  <a:lnTo>
                    <a:pt x="21864" y="71938"/>
                  </a:lnTo>
                  <a:lnTo>
                    <a:pt x="23716" y="67764"/>
                  </a:lnTo>
                  <a:lnTo>
                    <a:pt x="33969" y="24558"/>
                  </a:lnTo>
                  <a:lnTo>
                    <a:pt x="39405" y="20942"/>
                  </a:lnTo>
                  <a:lnTo>
                    <a:pt x="46075" y="23102"/>
                  </a:lnTo>
                  <a:lnTo>
                    <a:pt x="78673" y="52130"/>
                  </a:lnTo>
                  <a:lnTo>
                    <a:pt x="89012" y="56082"/>
                  </a:lnTo>
                  <a:lnTo>
                    <a:pt x="112688" y="56410"/>
                  </a:lnTo>
                  <a:lnTo>
                    <a:pt x="151712" y="40751"/>
                  </a:lnTo>
                  <a:lnTo>
                    <a:pt x="170516" y="25221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45543" y="2398245"/>
            <a:ext cx="360655" cy="245817"/>
            <a:chOff x="7745543" y="2398245"/>
            <a:chExt cx="360655" cy="245817"/>
          </a:xfrm>
        </p:grpSpPr>
        <p:sp>
          <p:nvSpPr>
            <p:cNvPr id="35" name="Freeform 34"/>
            <p:cNvSpPr/>
            <p:nvPr/>
          </p:nvSpPr>
          <p:spPr>
            <a:xfrm>
              <a:off x="7815385" y="2618839"/>
              <a:ext cx="1" cy="13713"/>
            </a:xfrm>
            <a:custGeom>
              <a:avLst/>
              <a:gdLst/>
              <a:ahLst/>
              <a:cxnLst/>
              <a:rect l="0" t="0" r="0" b="0"/>
              <a:pathLst>
                <a:path w="1" h="13713">
                  <a:moveTo>
                    <a:pt x="0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745543" y="2568973"/>
              <a:ext cx="79560" cy="75089"/>
            </a:xfrm>
            <a:custGeom>
              <a:avLst/>
              <a:gdLst/>
              <a:ahLst/>
              <a:cxnLst/>
              <a:rect l="0" t="0" r="0" b="0"/>
              <a:pathLst>
                <a:path w="79560" h="75089">
                  <a:moveTo>
                    <a:pt x="28708" y="49866"/>
                  </a:moveTo>
                  <a:lnTo>
                    <a:pt x="21429" y="71703"/>
                  </a:lnTo>
                  <a:lnTo>
                    <a:pt x="22332" y="75088"/>
                  </a:lnTo>
                  <a:lnTo>
                    <a:pt x="25981" y="74298"/>
                  </a:lnTo>
                  <a:lnTo>
                    <a:pt x="31461" y="70725"/>
                  </a:lnTo>
                  <a:lnTo>
                    <a:pt x="46451" y="43859"/>
                  </a:lnTo>
                  <a:lnTo>
                    <a:pt x="46631" y="39768"/>
                  </a:lnTo>
                  <a:lnTo>
                    <a:pt x="43703" y="40087"/>
                  </a:lnTo>
                  <a:lnTo>
                    <a:pt x="38705" y="43347"/>
                  </a:lnTo>
                  <a:lnTo>
                    <a:pt x="39943" y="43996"/>
                  </a:lnTo>
                  <a:lnTo>
                    <a:pt x="53507" y="40656"/>
                  </a:lnTo>
                  <a:lnTo>
                    <a:pt x="70707" y="25968"/>
                  </a:lnTo>
                  <a:lnTo>
                    <a:pt x="79559" y="15652"/>
                  </a:lnTo>
                  <a:lnTo>
                    <a:pt x="77844" y="10299"/>
                  </a:lnTo>
                  <a:lnTo>
                    <a:pt x="69082" y="8253"/>
                  </a:lnTo>
                  <a:lnTo>
                    <a:pt x="55624" y="8413"/>
                  </a:lnTo>
                  <a:lnTo>
                    <a:pt x="43605" y="13090"/>
                  </a:lnTo>
                  <a:lnTo>
                    <a:pt x="22126" y="30474"/>
                  </a:lnTo>
                  <a:lnTo>
                    <a:pt x="18226" y="39985"/>
                  </a:lnTo>
                  <a:lnTo>
                    <a:pt x="18673" y="49373"/>
                  </a:lnTo>
                  <a:lnTo>
                    <a:pt x="22018" y="58678"/>
                  </a:lnTo>
                  <a:lnTo>
                    <a:pt x="28818" y="61835"/>
                  </a:lnTo>
                  <a:lnTo>
                    <a:pt x="37923" y="60892"/>
                  </a:lnTo>
                  <a:lnTo>
                    <a:pt x="48563" y="57217"/>
                  </a:lnTo>
                  <a:lnTo>
                    <a:pt x="54132" y="50196"/>
                  </a:lnTo>
                  <a:lnTo>
                    <a:pt x="56322" y="40946"/>
                  </a:lnTo>
                  <a:lnTo>
                    <a:pt x="56258" y="30208"/>
                  </a:lnTo>
                  <a:lnTo>
                    <a:pt x="50121" y="23050"/>
                  </a:lnTo>
                  <a:lnTo>
                    <a:pt x="27053" y="15096"/>
                  </a:lnTo>
                  <a:lnTo>
                    <a:pt x="16941" y="17545"/>
                  </a:lnTo>
                  <a:lnTo>
                    <a:pt x="8675" y="23749"/>
                  </a:lnTo>
                  <a:lnTo>
                    <a:pt x="1641" y="32454"/>
                  </a:lnTo>
                  <a:lnTo>
                    <a:pt x="0" y="41305"/>
                  </a:lnTo>
                  <a:lnTo>
                    <a:pt x="1952" y="50253"/>
                  </a:lnTo>
                  <a:lnTo>
                    <a:pt x="6300" y="59265"/>
                  </a:lnTo>
                  <a:lnTo>
                    <a:pt x="12246" y="62226"/>
                  </a:lnTo>
                  <a:lnTo>
                    <a:pt x="19257" y="61153"/>
                  </a:lnTo>
                  <a:lnTo>
                    <a:pt x="43682" y="45085"/>
                  </a:lnTo>
                  <a:lnTo>
                    <a:pt x="52402" y="37538"/>
                  </a:lnTo>
                  <a:lnTo>
                    <a:pt x="56692" y="27937"/>
                  </a:lnTo>
                  <a:lnTo>
                    <a:pt x="57395" y="5080"/>
                  </a:lnTo>
                  <a:lnTo>
                    <a:pt x="52404" y="204"/>
                  </a:lnTo>
                  <a:lnTo>
                    <a:pt x="44506" y="0"/>
                  </a:lnTo>
                  <a:lnTo>
                    <a:pt x="34670" y="2911"/>
                  </a:lnTo>
                  <a:lnTo>
                    <a:pt x="26589" y="9422"/>
                  </a:lnTo>
                  <a:lnTo>
                    <a:pt x="13547" y="28844"/>
                  </a:lnTo>
                  <a:lnTo>
                    <a:pt x="15554" y="35852"/>
                  </a:lnTo>
                  <a:lnTo>
                    <a:pt x="22985" y="40523"/>
                  </a:lnTo>
                  <a:lnTo>
                    <a:pt x="34034" y="43637"/>
                  </a:lnTo>
                  <a:lnTo>
                    <a:pt x="44447" y="42667"/>
                  </a:lnTo>
                  <a:lnTo>
                    <a:pt x="64141" y="33463"/>
                  </a:lnTo>
                  <a:lnTo>
                    <a:pt x="67565" y="26743"/>
                  </a:lnTo>
                  <a:lnTo>
                    <a:pt x="66800" y="19216"/>
                  </a:lnTo>
                  <a:lnTo>
                    <a:pt x="63244" y="11151"/>
                  </a:lnTo>
                  <a:lnTo>
                    <a:pt x="56302" y="7298"/>
                  </a:lnTo>
                  <a:lnTo>
                    <a:pt x="36402" y="7080"/>
                  </a:lnTo>
                  <a:lnTo>
                    <a:pt x="33838" y="9154"/>
                  </a:lnTo>
                  <a:lnTo>
                    <a:pt x="36698" y="12061"/>
                  </a:lnTo>
                  <a:lnTo>
                    <a:pt x="43175" y="15522"/>
                  </a:lnTo>
                  <a:lnTo>
                    <a:pt x="52065" y="14782"/>
                  </a:lnTo>
                  <a:lnTo>
                    <a:pt x="74129" y="5836"/>
                  </a:lnTo>
                  <a:lnTo>
                    <a:pt x="74223" y="3754"/>
                  </a:lnTo>
                  <a:lnTo>
                    <a:pt x="54015" y="5505"/>
                  </a:lnTo>
                  <a:lnTo>
                    <a:pt x="35893" y="11361"/>
                  </a:lnTo>
                  <a:lnTo>
                    <a:pt x="14997" y="2244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46387" y="2398245"/>
              <a:ext cx="59811" cy="96741"/>
            </a:xfrm>
            <a:custGeom>
              <a:avLst/>
              <a:gdLst/>
              <a:ahLst/>
              <a:cxnLst/>
              <a:rect l="0" t="0" r="0" b="0"/>
              <a:pathLst>
                <a:path w="59811" h="96741">
                  <a:moveTo>
                    <a:pt x="15799" y="56060"/>
                  </a:moveTo>
                  <a:lnTo>
                    <a:pt x="1242" y="70617"/>
                  </a:lnTo>
                  <a:lnTo>
                    <a:pt x="0" y="77953"/>
                  </a:lnTo>
                  <a:lnTo>
                    <a:pt x="2220" y="85890"/>
                  </a:lnTo>
                  <a:lnTo>
                    <a:pt x="6746" y="94228"/>
                  </a:lnTo>
                  <a:lnTo>
                    <a:pt x="12811" y="96740"/>
                  </a:lnTo>
                  <a:lnTo>
                    <a:pt x="19901" y="95368"/>
                  </a:lnTo>
                  <a:lnTo>
                    <a:pt x="27674" y="91406"/>
                  </a:lnTo>
                  <a:lnTo>
                    <a:pt x="31333" y="84194"/>
                  </a:lnTo>
                  <a:lnTo>
                    <a:pt x="31337" y="63994"/>
                  </a:lnTo>
                  <a:lnTo>
                    <a:pt x="27681" y="59826"/>
                  </a:lnTo>
                  <a:lnTo>
                    <a:pt x="22196" y="60094"/>
                  </a:lnTo>
                  <a:lnTo>
                    <a:pt x="15494" y="63320"/>
                  </a:lnTo>
                  <a:lnTo>
                    <a:pt x="14072" y="68517"/>
                  </a:lnTo>
                  <a:lnTo>
                    <a:pt x="16171" y="75029"/>
                  </a:lnTo>
                  <a:lnTo>
                    <a:pt x="20617" y="82417"/>
                  </a:lnTo>
                  <a:lnTo>
                    <a:pt x="26629" y="84296"/>
                  </a:lnTo>
                  <a:lnTo>
                    <a:pt x="33683" y="82501"/>
                  </a:lnTo>
                  <a:lnTo>
                    <a:pt x="41433" y="78258"/>
                  </a:lnTo>
                  <a:lnTo>
                    <a:pt x="45076" y="70859"/>
                  </a:lnTo>
                  <a:lnTo>
                    <a:pt x="45062" y="50450"/>
                  </a:lnTo>
                  <a:lnTo>
                    <a:pt x="39878" y="44702"/>
                  </a:lnTo>
                  <a:lnTo>
                    <a:pt x="31852" y="42394"/>
                  </a:lnTo>
                  <a:lnTo>
                    <a:pt x="21931" y="42379"/>
                  </a:lnTo>
                  <a:lnTo>
                    <a:pt x="16840" y="46939"/>
                  </a:lnTo>
                  <a:lnTo>
                    <a:pt x="14970" y="54550"/>
                  </a:lnTo>
                  <a:lnTo>
                    <a:pt x="15247" y="64194"/>
                  </a:lnTo>
                  <a:lnTo>
                    <a:pt x="20001" y="69100"/>
                  </a:lnTo>
                  <a:lnTo>
                    <a:pt x="27741" y="70847"/>
                  </a:lnTo>
                  <a:lnTo>
                    <a:pt x="37472" y="70489"/>
                  </a:lnTo>
                  <a:lnTo>
                    <a:pt x="42436" y="65679"/>
                  </a:lnTo>
                  <a:lnTo>
                    <a:pt x="44221" y="57902"/>
                  </a:lnTo>
                  <a:lnTo>
                    <a:pt x="43888" y="48148"/>
                  </a:lnTo>
                  <a:lnTo>
                    <a:pt x="39095" y="43168"/>
                  </a:lnTo>
                  <a:lnTo>
                    <a:pt x="31331" y="41371"/>
                  </a:lnTo>
                  <a:lnTo>
                    <a:pt x="21583" y="41697"/>
                  </a:lnTo>
                  <a:lnTo>
                    <a:pt x="16608" y="46485"/>
                  </a:lnTo>
                  <a:lnTo>
                    <a:pt x="14816" y="54247"/>
                  </a:lnTo>
                  <a:lnTo>
                    <a:pt x="15143" y="63992"/>
                  </a:lnTo>
                  <a:lnTo>
                    <a:pt x="19932" y="68965"/>
                  </a:lnTo>
                  <a:lnTo>
                    <a:pt x="27695" y="70757"/>
                  </a:lnTo>
                  <a:lnTo>
                    <a:pt x="37441" y="70429"/>
                  </a:lnTo>
                  <a:lnTo>
                    <a:pt x="45462" y="65639"/>
                  </a:lnTo>
                  <a:lnTo>
                    <a:pt x="58436" y="48130"/>
                  </a:lnTo>
                  <a:lnTo>
                    <a:pt x="56411" y="43156"/>
                  </a:lnTo>
                  <a:lnTo>
                    <a:pt x="48968" y="41363"/>
                  </a:lnTo>
                  <a:lnTo>
                    <a:pt x="37912" y="41692"/>
                  </a:lnTo>
                  <a:lnTo>
                    <a:pt x="32064" y="46481"/>
                  </a:lnTo>
                  <a:lnTo>
                    <a:pt x="29690" y="54245"/>
                  </a:lnTo>
                  <a:lnTo>
                    <a:pt x="29630" y="63991"/>
                  </a:lnTo>
                  <a:lnTo>
                    <a:pt x="34161" y="67441"/>
                  </a:lnTo>
                  <a:lnTo>
                    <a:pt x="41751" y="66694"/>
                  </a:lnTo>
                  <a:lnTo>
                    <a:pt x="51382" y="63149"/>
                  </a:lnTo>
                  <a:lnTo>
                    <a:pt x="54756" y="57739"/>
                  </a:lnTo>
                  <a:lnTo>
                    <a:pt x="53958" y="51086"/>
                  </a:lnTo>
                  <a:lnTo>
                    <a:pt x="50379" y="43603"/>
                  </a:lnTo>
                  <a:lnTo>
                    <a:pt x="44946" y="41661"/>
                  </a:lnTo>
                  <a:lnTo>
                    <a:pt x="38278" y="43414"/>
                  </a:lnTo>
                  <a:lnTo>
                    <a:pt x="30785" y="47629"/>
                  </a:lnTo>
                  <a:lnTo>
                    <a:pt x="30360" y="48916"/>
                  </a:lnTo>
                  <a:lnTo>
                    <a:pt x="42076" y="46283"/>
                  </a:lnTo>
                  <a:lnTo>
                    <a:pt x="48551" y="40401"/>
                  </a:lnTo>
                  <a:lnTo>
                    <a:pt x="59810" y="21678"/>
                  </a:lnTo>
                  <a:lnTo>
                    <a:pt x="58851" y="13334"/>
                  </a:lnTo>
                  <a:lnTo>
                    <a:pt x="53641" y="6247"/>
                  </a:lnTo>
                  <a:lnTo>
                    <a:pt x="45597" y="0"/>
                  </a:lnTo>
                  <a:lnTo>
                    <a:pt x="38712" y="405"/>
                  </a:lnTo>
                  <a:lnTo>
                    <a:pt x="32597" y="5245"/>
                  </a:lnTo>
                  <a:lnTo>
                    <a:pt x="15799" y="286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>
            <a:off x="8210450" y="1272693"/>
            <a:ext cx="57856" cy="56226"/>
          </a:xfrm>
          <a:custGeom>
            <a:avLst/>
            <a:gdLst/>
            <a:ahLst/>
            <a:cxnLst/>
            <a:rect l="0" t="0" r="0" b="0"/>
            <a:pathLst>
              <a:path w="57856" h="56226">
                <a:moveTo>
                  <a:pt x="16271" y="16160"/>
                </a:moveTo>
                <a:lnTo>
                  <a:pt x="30828" y="30718"/>
                </a:lnTo>
                <a:lnTo>
                  <a:pt x="33593" y="28912"/>
                </a:lnTo>
                <a:lnTo>
                  <a:pt x="32603" y="10655"/>
                </a:lnTo>
                <a:lnTo>
                  <a:pt x="28682" y="6396"/>
                </a:lnTo>
                <a:lnTo>
                  <a:pt x="23022" y="6604"/>
                </a:lnTo>
                <a:lnTo>
                  <a:pt x="16201" y="9789"/>
                </a:lnTo>
                <a:lnTo>
                  <a:pt x="13177" y="18007"/>
                </a:lnTo>
                <a:lnTo>
                  <a:pt x="13881" y="43388"/>
                </a:lnTo>
                <a:lnTo>
                  <a:pt x="17725" y="49546"/>
                </a:lnTo>
                <a:lnTo>
                  <a:pt x="23333" y="50605"/>
                </a:lnTo>
                <a:lnTo>
                  <a:pt x="30121" y="48264"/>
                </a:lnTo>
                <a:lnTo>
                  <a:pt x="31598" y="43657"/>
                </a:lnTo>
                <a:lnTo>
                  <a:pt x="29535" y="37538"/>
                </a:lnTo>
                <a:lnTo>
                  <a:pt x="25114" y="30412"/>
                </a:lnTo>
                <a:lnTo>
                  <a:pt x="20643" y="30232"/>
                </a:lnTo>
                <a:lnTo>
                  <a:pt x="16139" y="34682"/>
                </a:lnTo>
                <a:lnTo>
                  <a:pt x="11612" y="42219"/>
                </a:lnTo>
                <a:lnTo>
                  <a:pt x="14689" y="45720"/>
                </a:lnTo>
                <a:lnTo>
                  <a:pt x="34357" y="45548"/>
                </a:lnTo>
                <a:lnTo>
                  <a:pt x="43563" y="40323"/>
                </a:lnTo>
                <a:lnTo>
                  <a:pt x="57855" y="22328"/>
                </a:lnTo>
                <a:lnTo>
                  <a:pt x="57704" y="14178"/>
                </a:lnTo>
                <a:lnTo>
                  <a:pt x="53034" y="7222"/>
                </a:lnTo>
                <a:lnTo>
                  <a:pt x="45350" y="1060"/>
                </a:lnTo>
                <a:lnTo>
                  <a:pt x="37181" y="0"/>
                </a:lnTo>
                <a:lnTo>
                  <a:pt x="19978" y="6946"/>
                </a:lnTo>
                <a:lnTo>
                  <a:pt x="15696" y="14588"/>
                </a:lnTo>
                <a:lnTo>
                  <a:pt x="15000" y="35266"/>
                </a:lnTo>
                <a:lnTo>
                  <a:pt x="21517" y="42609"/>
                </a:lnTo>
                <a:lnTo>
                  <a:pt x="45010" y="50767"/>
                </a:lnTo>
                <a:lnTo>
                  <a:pt x="52188" y="48372"/>
                </a:lnTo>
                <a:lnTo>
                  <a:pt x="55450" y="42205"/>
                </a:lnTo>
                <a:lnTo>
                  <a:pt x="56102" y="33523"/>
                </a:lnTo>
                <a:lnTo>
                  <a:pt x="51966" y="24689"/>
                </a:lnTo>
                <a:lnTo>
                  <a:pt x="35182" y="6747"/>
                </a:lnTo>
                <a:lnTo>
                  <a:pt x="25832" y="3791"/>
                </a:lnTo>
                <a:lnTo>
                  <a:pt x="16551" y="4867"/>
                </a:lnTo>
                <a:lnTo>
                  <a:pt x="7317" y="8631"/>
                </a:lnTo>
                <a:lnTo>
                  <a:pt x="4208" y="14188"/>
                </a:lnTo>
                <a:lnTo>
                  <a:pt x="5182" y="20939"/>
                </a:lnTo>
                <a:lnTo>
                  <a:pt x="8879" y="28487"/>
                </a:lnTo>
                <a:lnTo>
                  <a:pt x="25174" y="40936"/>
                </a:lnTo>
                <a:lnTo>
                  <a:pt x="35917" y="46388"/>
                </a:lnTo>
                <a:lnTo>
                  <a:pt x="41556" y="45453"/>
                </a:lnTo>
                <a:lnTo>
                  <a:pt x="43792" y="40259"/>
                </a:lnTo>
                <a:lnTo>
                  <a:pt x="43759" y="32226"/>
                </a:lnTo>
                <a:lnTo>
                  <a:pt x="39167" y="25347"/>
                </a:lnTo>
                <a:lnTo>
                  <a:pt x="21877" y="13641"/>
                </a:lnTo>
                <a:lnTo>
                  <a:pt x="13915" y="14481"/>
                </a:lnTo>
                <a:lnTo>
                  <a:pt x="7083" y="19611"/>
                </a:lnTo>
                <a:lnTo>
                  <a:pt x="1005" y="27601"/>
                </a:lnTo>
                <a:lnTo>
                  <a:pt x="0" y="35975"/>
                </a:lnTo>
                <a:lnTo>
                  <a:pt x="7008" y="53405"/>
                </a:lnTo>
                <a:lnTo>
                  <a:pt x="14667" y="56225"/>
                </a:lnTo>
                <a:lnTo>
                  <a:pt x="35363" y="51232"/>
                </a:lnTo>
                <a:lnTo>
                  <a:pt x="39663" y="45635"/>
                </a:lnTo>
                <a:lnTo>
                  <a:pt x="39483" y="38857"/>
                </a:lnTo>
                <a:lnTo>
                  <a:pt x="36316" y="31291"/>
                </a:lnTo>
                <a:lnTo>
                  <a:pt x="31158" y="29295"/>
                </a:lnTo>
                <a:lnTo>
                  <a:pt x="24672" y="31010"/>
                </a:lnTo>
                <a:lnTo>
                  <a:pt x="17301" y="35201"/>
                </a:lnTo>
                <a:lnTo>
                  <a:pt x="15434" y="41042"/>
                </a:lnTo>
                <a:lnTo>
                  <a:pt x="17237" y="47982"/>
                </a:lnTo>
                <a:lnTo>
                  <a:pt x="21485" y="55657"/>
                </a:lnTo>
                <a:lnTo>
                  <a:pt x="25841" y="56202"/>
                </a:lnTo>
                <a:lnTo>
                  <a:pt x="30268" y="51996"/>
                </a:lnTo>
                <a:lnTo>
                  <a:pt x="34743" y="44621"/>
                </a:lnTo>
                <a:lnTo>
                  <a:pt x="33156" y="38181"/>
                </a:lnTo>
                <a:lnTo>
                  <a:pt x="27528" y="32364"/>
                </a:lnTo>
                <a:lnTo>
                  <a:pt x="19205" y="26963"/>
                </a:lnTo>
                <a:lnTo>
                  <a:pt x="15180" y="26409"/>
                </a:lnTo>
                <a:lnTo>
                  <a:pt x="14020" y="29086"/>
                </a:lnTo>
                <a:lnTo>
                  <a:pt x="16271" y="4358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476278" y="2414927"/>
            <a:ext cx="72878" cy="62196"/>
          </a:xfrm>
          <a:custGeom>
            <a:avLst/>
            <a:gdLst/>
            <a:ahLst/>
            <a:cxnLst/>
            <a:rect l="0" t="0" r="0" b="0"/>
            <a:pathLst>
              <a:path w="72878" h="62196">
                <a:moveTo>
                  <a:pt x="37460" y="53089"/>
                </a:moveTo>
                <a:lnTo>
                  <a:pt x="59297" y="45810"/>
                </a:lnTo>
                <a:lnTo>
                  <a:pt x="65730" y="37572"/>
                </a:lnTo>
                <a:lnTo>
                  <a:pt x="72877" y="12169"/>
                </a:lnTo>
                <a:lnTo>
                  <a:pt x="70212" y="4480"/>
                </a:lnTo>
                <a:lnTo>
                  <a:pt x="63866" y="878"/>
                </a:lnTo>
                <a:lnTo>
                  <a:pt x="55064" y="0"/>
                </a:lnTo>
                <a:lnTo>
                  <a:pt x="49196" y="5509"/>
                </a:lnTo>
                <a:lnTo>
                  <a:pt x="42676" y="27880"/>
                </a:lnTo>
                <a:lnTo>
                  <a:pt x="45508" y="34760"/>
                </a:lnTo>
                <a:lnTo>
                  <a:pt x="51966" y="37823"/>
                </a:lnTo>
                <a:lnTo>
                  <a:pt x="60843" y="38341"/>
                </a:lnTo>
                <a:lnTo>
                  <a:pt x="65236" y="34116"/>
                </a:lnTo>
                <a:lnTo>
                  <a:pt x="66641" y="26729"/>
                </a:lnTo>
                <a:lnTo>
                  <a:pt x="66055" y="17234"/>
                </a:lnTo>
                <a:lnTo>
                  <a:pt x="61094" y="13951"/>
                </a:lnTo>
                <a:lnTo>
                  <a:pt x="53216" y="14810"/>
                </a:lnTo>
                <a:lnTo>
                  <a:pt x="43394" y="18429"/>
                </a:lnTo>
                <a:lnTo>
                  <a:pt x="28417" y="34638"/>
                </a:lnTo>
                <a:lnTo>
                  <a:pt x="22291" y="45359"/>
                </a:lnTo>
                <a:lnTo>
                  <a:pt x="22777" y="50982"/>
                </a:lnTo>
                <a:lnTo>
                  <a:pt x="27671" y="53208"/>
                </a:lnTo>
                <a:lnTo>
                  <a:pt x="35505" y="53168"/>
                </a:lnTo>
                <a:lnTo>
                  <a:pt x="52334" y="44999"/>
                </a:lnTo>
                <a:lnTo>
                  <a:pt x="61088" y="38555"/>
                </a:lnTo>
                <a:lnTo>
                  <a:pt x="65400" y="29689"/>
                </a:lnTo>
                <a:lnTo>
                  <a:pt x="66128" y="7649"/>
                </a:lnTo>
                <a:lnTo>
                  <a:pt x="62666" y="2991"/>
                </a:lnTo>
                <a:lnTo>
                  <a:pt x="57311" y="2932"/>
                </a:lnTo>
                <a:lnTo>
                  <a:pt x="50694" y="5940"/>
                </a:lnTo>
                <a:lnTo>
                  <a:pt x="39279" y="21470"/>
                </a:lnTo>
                <a:lnTo>
                  <a:pt x="34102" y="32010"/>
                </a:lnTo>
                <a:lnTo>
                  <a:pt x="35222" y="37513"/>
                </a:lnTo>
                <a:lnTo>
                  <a:pt x="40538" y="39658"/>
                </a:lnTo>
                <a:lnTo>
                  <a:pt x="48653" y="39565"/>
                </a:lnTo>
                <a:lnTo>
                  <a:pt x="51016" y="36456"/>
                </a:lnTo>
                <a:lnTo>
                  <a:pt x="49544" y="31336"/>
                </a:lnTo>
                <a:lnTo>
                  <a:pt x="45516" y="24876"/>
                </a:lnTo>
                <a:lnTo>
                  <a:pt x="39784" y="23616"/>
                </a:lnTo>
                <a:lnTo>
                  <a:pt x="25290" y="30341"/>
                </a:lnTo>
                <a:lnTo>
                  <a:pt x="0" y="51258"/>
                </a:lnTo>
                <a:lnTo>
                  <a:pt x="299" y="56439"/>
                </a:lnTo>
                <a:lnTo>
                  <a:pt x="6592" y="59893"/>
                </a:lnTo>
                <a:lnTo>
                  <a:pt x="16882" y="62195"/>
                </a:lnTo>
                <a:lnTo>
                  <a:pt x="25264" y="59160"/>
                </a:lnTo>
                <a:lnTo>
                  <a:pt x="38642" y="43600"/>
                </a:lnTo>
                <a:lnTo>
                  <a:pt x="38248" y="39145"/>
                </a:lnTo>
                <a:lnTo>
                  <a:pt x="33415" y="37699"/>
                </a:lnTo>
                <a:lnTo>
                  <a:pt x="25622" y="38259"/>
                </a:lnTo>
                <a:lnTo>
                  <a:pt x="20428" y="40156"/>
                </a:lnTo>
                <a:lnTo>
                  <a:pt x="16965" y="42943"/>
                </a:lnTo>
                <a:lnTo>
                  <a:pt x="10038" y="530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22032" y="850095"/>
            <a:ext cx="1028090" cy="1779697"/>
            <a:chOff x="7322032" y="850095"/>
            <a:chExt cx="1028090" cy="1779697"/>
          </a:xfrm>
        </p:grpSpPr>
        <p:sp>
          <p:nvSpPr>
            <p:cNvPr id="41" name="Freeform 40"/>
            <p:cNvSpPr/>
            <p:nvPr/>
          </p:nvSpPr>
          <p:spPr>
            <a:xfrm>
              <a:off x="7356943" y="1261431"/>
              <a:ext cx="47107" cy="95979"/>
            </a:xfrm>
            <a:custGeom>
              <a:avLst/>
              <a:gdLst/>
              <a:ahLst/>
              <a:cxnLst/>
              <a:rect l="0" t="0" r="0" b="0"/>
              <a:pathLst>
                <a:path w="47107" h="95979">
                  <a:moveTo>
                    <a:pt x="47106" y="0"/>
                  </a:moveTo>
                  <a:lnTo>
                    <a:pt x="39206" y="23698"/>
                  </a:lnTo>
                  <a:lnTo>
                    <a:pt x="42580" y="13579"/>
                  </a:lnTo>
                  <a:lnTo>
                    <a:pt x="41042" y="12100"/>
                  </a:lnTo>
                  <a:lnTo>
                    <a:pt x="31208" y="18581"/>
                  </a:lnTo>
                  <a:lnTo>
                    <a:pt x="30413" y="24575"/>
                  </a:lnTo>
                  <a:lnTo>
                    <a:pt x="37655" y="39360"/>
                  </a:lnTo>
                  <a:lnTo>
                    <a:pt x="39282" y="39951"/>
                  </a:lnTo>
                  <a:lnTo>
                    <a:pt x="37027" y="28420"/>
                  </a:lnTo>
                  <a:lnTo>
                    <a:pt x="31246" y="25040"/>
                  </a:lnTo>
                  <a:lnTo>
                    <a:pt x="12635" y="25348"/>
                  </a:lnTo>
                  <a:lnTo>
                    <a:pt x="8890" y="29086"/>
                  </a:lnTo>
                  <a:lnTo>
                    <a:pt x="9441" y="34625"/>
                  </a:lnTo>
                  <a:lnTo>
                    <a:pt x="12855" y="41365"/>
                  </a:lnTo>
                  <a:lnTo>
                    <a:pt x="13608" y="41288"/>
                  </a:lnTo>
                  <a:lnTo>
                    <a:pt x="10381" y="29014"/>
                  </a:lnTo>
                  <a:lnTo>
                    <a:pt x="7388" y="28483"/>
                  </a:lnTo>
                  <a:lnTo>
                    <a:pt x="0" y="40081"/>
                  </a:lnTo>
                  <a:lnTo>
                    <a:pt x="3515" y="43479"/>
                  </a:lnTo>
                  <a:lnTo>
                    <a:pt x="23669" y="43191"/>
                  </a:lnTo>
                  <a:lnTo>
                    <a:pt x="29958" y="37935"/>
                  </a:lnTo>
                  <a:lnTo>
                    <a:pt x="32627" y="29860"/>
                  </a:lnTo>
                  <a:lnTo>
                    <a:pt x="32883" y="19907"/>
                  </a:lnTo>
                  <a:lnTo>
                    <a:pt x="28483" y="14794"/>
                  </a:lnTo>
                  <a:lnTo>
                    <a:pt x="20980" y="12910"/>
                  </a:lnTo>
                  <a:lnTo>
                    <a:pt x="11407" y="13177"/>
                  </a:lnTo>
                  <a:lnTo>
                    <a:pt x="6549" y="17925"/>
                  </a:lnTo>
                  <a:lnTo>
                    <a:pt x="4832" y="25661"/>
                  </a:lnTo>
                  <a:lnTo>
                    <a:pt x="5212" y="35389"/>
                  </a:lnTo>
                  <a:lnTo>
                    <a:pt x="10036" y="40351"/>
                  </a:lnTo>
                  <a:lnTo>
                    <a:pt x="17822" y="42135"/>
                  </a:lnTo>
                  <a:lnTo>
                    <a:pt x="27583" y="41801"/>
                  </a:lnTo>
                  <a:lnTo>
                    <a:pt x="31044" y="44625"/>
                  </a:lnTo>
                  <a:lnTo>
                    <a:pt x="30305" y="49555"/>
                  </a:lnTo>
                  <a:lnTo>
                    <a:pt x="24404" y="63158"/>
                  </a:lnTo>
                  <a:lnTo>
                    <a:pt x="19683" y="9597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322032" y="850095"/>
              <a:ext cx="1028090" cy="1779697"/>
            </a:xfrm>
            <a:custGeom>
              <a:avLst/>
              <a:gdLst/>
              <a:ahLst/>
              <a:cxnLst/>
              <a:rect l="0" t="0" r="0" b="0"/>
              <a:pathLst>
                <a:path w="1028090" h="1779697">
                  <a:moveTo>
                    <a:pt x="13461" y="178245"/>
                  </a:moveTo>
                  <a:lnTo>
                    <a:pt x="2609" y="227052"/>
                  </a:lnTo>
                  <a:lnTo>
                    <a:pt x="596" y="276497"/>
                  </a:lnTo>
                  <a:lnTo>
                    <a:pt x="0" y="329742"/>
                  </a:lnTo>
                  <a:lnTo>
                    <a:pt x="3887" y="380050"/>
                  </a:lnTo>
                  <a:lnTo>
                    <a:pt x="10624" y="427965"/>
                  </a:lnTo>
                  <a:lnTo>
                    <a:pt x="12620" y="480756"/>
                  </a:lnTo>
                  <a:lnTo>
                    <a:pt x="13212" y="534993"/>
                  </a:lnTo>
                  <a:lnTo>
                    <a:pt x="13387" y="589657"/>
                  </a:lnTo>
                  <a:lnTo>
                    <a:pt x="13438" y="644448"/>
                  </a:lnTo>
                  <a:lnTo>
                    <a:pt x="9392" y="695215"/>
                  </a:lnTo>
                  <a:lnTo>
                    <a:pt x="2606" y="743265"/>
                  </a:lnTo>
                  <a:lnTo>
                    <a:pt x="4658" y="792034"/>
                  </a:lnTo>
                  <a:lnTo>
                    <a:pt x="10852" y="839493"/>
                  </a:lnTo>
                  <a:lnTo>
                    <a:pt x="12688" y="892149"/>
                  </a:lnTo>
                  <a:lnTo>
                    <a:pt x="13232" y="946345"/>
                  </a:lnTo>
                  <a:lnTo>
                    <a:pt x="13393" y="1000998"/>
                  </a:lnTo>
                  <a:lnTo>
                    <a:pt x="13440" y="1055786"/>
                  </a:lnTo>
                  <a:lnTo>
                    <a:pt x="13454" y="1110614"/>
                  </a:lnTo>
                  <a:lnTo>
                    <a:pt x="13458" y="1165454"/>
                  </a:lnTo>
                  <a:lnTo>
                    <a:pt x="17523" y="1216234"/>
                  </a:lnTo>
                  <a:lnTo>
                    <a:pt x="28375" y="1264289"/>
                  </a:lnTo>
                  <a:lnTo>
                    <a:pt x="37177" y="1317122"/>
                  </a:lnTo>
                  <a:lnTo>
                    <a:pt x="43847" y="1367308"/>
                  </a:lnTo>
                  <a:lnTo>
                    <a:pt x="55473" y="1415186"/>
                  </a:lnTo>
                  <a:lnTo>
                    <a:pt x="73050" y="1478680"/>
                  </a:lnTo>
                  <a:lnTo>
                    <a:pt x="79360" y="1528591"/>
                  </a:lnTo>
                  <a:lnTo>
                    <a:pt x="95787" y="1574695"/>
                  </a:lnTo>
                  <a:lnTo>
                    <a:pt x="137472" y="1630153"/>
                  </a:lnTo>
                  <a:lnTo>
                    <a:pt x="184170" y="1675618"/>
                  </a:lnTo>
                  <a:lnTo>
                    <a:pt x="247364" y="1703931"/>
                  </a:lnTo>
                  <a:lnTo>
                    <a:pt x="304362" y="1738354"/>
                  </a:lnTo>
                  <a:lnTo>
                    <a:pt x="356827" y="1759017"/>
                  </a:lnTo>
                  <a:lnTo>
                    <a:pt x="404827" y="1773141"/>
                  </a:lnTo>
                  <a:lnTo>
                    <a:pt x="457644" y="1779696"/>
                  </a:lnTo>
                  <a:lnTo>
                    <a:pt x="519138" y="1770964"/>
                  </a:lnTo>
                  <a:lnTo>
                    <a:pt x="575297" y="1750506"/>
                  </a:lnTo>
                  <a:lnTo>
                    <a:pt x="630401" y="1724855"/>
                  </a:lnTo>
                  <a:lnTo>
                    <a:pt x="674350" y="1694171"/>
                  </a:lnTo>
                  <a:lnTo>
                    <a:pt x="730854" y="1640646"/>
                  </a:lnTo>
                  <a:lnTo>
                    <a:pt x="756866" y="1611790"/>
                  </a:lnTo>
                  <a:lnTo>
                    <a:pt x="792329" y="1548558"/>
                  </a:lnTo>
                  <a:lnTo>
                    <a:pt x="816421" y="1492838"/>
                  </a:lnTo>
                  <a:lnTo>
                    <a:pt x="831139" y="1442393"/>
                  </a:lnTo>
                  <a:lnTo>
                    <a:pt x="845149" y="1388852"/>
                  </a:lnTo>
                  <a:lnTo>
                    <a:pt x="857424" y="1334394"/>
                  </a:lnTo>
                  <a:lnTo>
                    <a:pt x="863262" y="1281187"/>
                  </a:lnTo>
                  <a:lnTo>
                    <a:pt x="872440" y="1232752"/>
                  </a:lnTo>
                  <a:lnTo>
                    <a:pt x="877361" y="1173035"/>
                  </a:lnTo>
                  <a:lnTo>
                    <a:pt x="887789" y="1114547"/>
                  </a:lnTo>
                  <a:lnTo>
                    <a:pt x="899005" y="1051174"/>
                  </a:lnTo>
                  <a:lnTo>
                    <a:pt x="904529" y="993125"/>
                  </a:lnTo>
                  <a:lnTo>
                    <a:pt x="913613" y="937331"/>
                  </a:lnTo>
                  <a:lnTo>
                    <a:pt x="918505" y="882205"/>
                  </a:lnTo>
                  <a:lnTo>
                    <a:pt x="928926" y="825753"/>
                  </a:lnTo>
                  <a:lnTo>
                    <a:pt x="940139" y="762985"/>
                  </a:lnTo>
                  <a:lnTo>
                    <a:pt x="945662" y="705115"/>
                  </a:lnTo>
                  <a:lnTo>
                    <a:pt x="956270" y="649374"/>
                  </a:lnTo>
                  <a:lnTo>
                    <a:pt x="967538" y="594263"/>
                  </a:lnTo>
                  <a:lnTo>
                    <a:pt x="973077" y="539340"/>
                  </a:lnTo>
                  <a:lnTo>
                    <a:pt x="982167" y="482948"/>
                  </a:lnTo>
                  <a:lnTo>
                    <a:pt x="985537" y="420197"/>
                  </a:lnTo>
                  <a:lnTo>
                    <a:pt x="988059" y="362333"/>
                  </a:lnTo>
                  <a:lnTo>
                    <a:pt x="996254" y="306593"/>
                  </a:lnTo>
                  <a:lnTo>
                    <a:pt x="1000882" y="251483"/>
                  </a:lnTo>
                  <a:lnTo>
                    <a:pt x="1009703" y="196560"/>
                  </a:lnTo>
                  <a:lnTo>
                    <a:pt x="1012993" y="140168"/>
                  </a:lnTo>
                  <a:lnTo>
                    <a:pt x="1015492" y="78941"/>
                  </a:lnTo>
                  <a:lnTo>
                    <a:pt x="1025149" y="23887"/>
                  </a:lnTo>
                  <a:lnTo>
                    <a:pt x="102808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1535655" y="869290"/>
            <a:ext cx="476072" cy="498048"/>
          </a:xfrm>
          <a:custGeom>
            <a:avLst/>
            <a:gdLst/>
            <a:ahLst/>
            <a:cxnLst/>
            <a:rect l="0" t="0" r="0" b="0"/>
            <a:pathLst>
              <a:path w="476072" h="498048">
                <a:moveTo>
                  <a:pt x="191956" y="21938"/>
                </a:moveTo>
                <a:lnTo>
                  <a:pt x="146509" y="79190"/>
                </a:lnTo>
                <a:lnTo>
                  <a:pt x="108411" y="125909"/>
                </a:lnTo>
                <a:lnTo>
                  <a:pt x="75456" y="178346"/>
                </a:lnTo>
                <a:lnTo>
                  <a:pt x="49493" y="241235"/>
                </a:lnTo>
                <a:lnTo>
                  <a:pt x="43610" y="294445"/>
                </a:lnTo>
                <a:lnTo>
                  <a:pt x="44914" y="354730"/>
                </a:lnTo>
                <a:lnTo>
                  <a:pt x="56017" y="387701"/>
                </a:lnTo>
                <a:lnTo>
                  <a:pt x="86677" y="431959"/>
                </a:lnTo>
                <a:lnTo>
                  <a:pt x="131986" y="466739"/>
                </a:lnTo>
                <a:lnTo>
                  <a:pt x="191284" y="489063"/>
                </a:lnTo>
                <a:lnTo>
                  <a:pt x="249818" y="498047"/>
                </a:lnTo>
                <a:lnTo>
                  <a:pt x="305756" y="486152"/>
                </a:lnTo>
                <a:lnTo>
                  <a:pt x="360925" y="463330"/>
                </a:lnTo>
                <a:lnTo>
                  <a:pt x="408587" y="429992"/>
                </a:lnTo>
                <a:lnTo>
                  <a:pt x="444376" y="391168"/>
                </a:lnTo>
                <a:lnTo>
                  <a:pt x="466999" y="336161"/>
                </a:lnTo>
                <a:lnTo>
                  <a:pt x="476071" y="278899"/>
                </a:lnTo>
                <a:lnTo>
                  <a:pt x="471481" y="216059"/>
                </a:lnTo>
                <a:lnTo>
                  <a:pt x="460472" y="156475"/>
                </a:lnTo>
                <a:lnTo>
                  <a:pt x="440283" y="100226"/>
                </a:lnTo>
                <a:lnTo>
                  <a:pt x="419631" y="71460"/>
                </a:lnTo>
                <a:lnTo>
                  <a:pt x="378246" y="38135"/>
                </a:lnTo>
                <a:lnTo>
                  <a:pt x="327389" y="13026"/>
                </a:lnTo>
                <a:lnTo>
                  <a:pt x="273726" y="0"/>
                </a:lnTo>
                <a:lnTo>
                  <a:pt x="237439" y="0"/>
                </a:lnTo>
                <a:lnTo>
                  <a:pt x="184274" y="17131"/>
                </a:lnTo>
                <a:lnTo>
                  <a:pt x="153502" y="33005"/>
                </a:lnTo>
                <a:lnTo>
                  <a:pt x="128654" y="58342"/>
                </a:lnTo>
                <a:lnTo>
                  <a:pt x="87875" y="109703"/>
                </a:lnTo>
                <a:lnTo>
                  <a:pt x="59722" y="161526"/>
                </a:lnTo>
                <a:lnTo>
                  <a:pt x="39362" y="210566"/>
                </a:lnTo>
                <a:lnTo>
                  <a:pt x="14079" y="273887"/>
                </a:lnTo>
                <a:lnTo>
                  <a:pt x="0" y="296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550283" y="822672"/>
            <a:ext cx="329070" cy="370203"/>
            <a:chOff x="2550283" y="822672"/>
            <a:chExt cx="329070" cy="370203"/>
          </a:xfrm>
        </p:grpSpPr>
        <p:sp>
          <p:nvSpPr>
            <p:cNvPr id="45" name="Freeform 44"/>
            <p:cNvSpPr/>
            <p:nvPr/>
          </p:nvSpPr>
          <p:spPr>
            <a:xfrm>
              <a:off x="2550283" y="863806"/>
              <a:ext cx="113486" cy="329069"/>
            </a:xfrm>
            <a:custGeom>
              <a:avLst/>
              <a:gdLst/>
              <a:ahLst/>
              <a:cxnLst/>
              <a:rect l="0" t="0" r="0" b="0"/>
              <a:pathLst>
                <a:path w="113486" h="329069">
                  <a:moveTo>
                    <a:pt x="0" y="0"/>
                  </a:moveTo>
                  <a:lnTo>
                    <a:pt x="18978" y="55597"/>
                  </a:lnTo>
                  <a:lnTo>
                    <a:pt x="51315" y="117117"/>
                  </a:lnTo>
                  <a:lnTo>
                    <a:pt x="85520" y="177004"/>
                  </a:lnTo>
                  <a:lnTo>
                    <a:pt x="108527" y="232845"/>
                  </a:lnTo>
                  <a:lnTo>
                    <a:pt x="113485" y="246638"/>
                  </a:lnTo>
                  <a:lnTo>
                    <a:pt x="112020" y="306466"/>
                  </a:lnTo>
                  <a:lnTo>
                    <a:pt x="10969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62096" y="822672"/>
              <a:ext cx="217257" cy="246803"/>
            </a:xfrm>
            <a:custGeom>
              <a:avLst/>
              <a:gdLst/>
              <a:ahLst/>
              <a:cxnLst/>
              <a:rect l="0" t="0" r="0" b="0"/>
              <a:pathLst>
                <a:path w="217257" h="246803">
                  <a:moveTo>
                    <a:pt x="39011" y="0"/>
                  </a:moveTo>
                  <a:lnTo>
                    <a:pt x="24096" y="55597"/>
                  </a:lnTo>
                  <a:lnTo>
                    <a:pt x="15294" y="104327"/>
                  </a:lnTo>
                  <a:lnTo>
                    <a:pt x="8624" y="158883"/>
                  </a:lnTo>
                  <a:lnTo>
                    <a:pt x="5042" y="174478"/>
                  </a:lnTo>
                  <a:lnTo>
                    <a:pt x="2653" y="178781"/>
                  </a:lnTo>
                  <a:lnTo>
                    <a:pt x="1061" y="175556"/>
                  </a:lnTo>
                  <a:lnTo>
                    <a:pt x="0" y="167311"/>
                  </a:lnTo>
                  <a:lnTo>
                    <a:pt x="3863" y="160292"/>
                  </a:lnTo>
                  <a:lnTo>
                    <a:pt x="20342" y="148430"/>
                  </a:lnTo>
                  <a:lnTo>
                    <a:pt x="31136" y="147704"/>
                  </a:lnTo>
                  <a:lnTo>
                    <a:pt x="55316" y="155023"/>
                  </a:lnTo>
                  <a:lnTo>
                    <a:pt x="108079" y="184548"/>
                  </a:lnTo>
                  <a:lnTo>
                    <a:pt x="162513" y="215659"/>
                  </a:lnTo>
                  <a:lnTo>
                    <a:pt x="217256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 47"/>
          <p:cNvSpPr/>
          <p:nvPr/>
        </p:nvSpPr>
        <p:spPr>
          <a:xfrm>
            <a:off x="7760540" y="3262375"/>
            <a:ext cx="71084" cy="51206"/>
          </a:xfrm>
          <a:custGeom>
            <a:avLst/>
            <a:gdLst/>
            <a:ahLst/>
            <a:cxnLst/>
            <a:rect l="0" t="0" r="0" b="0"/>
            <a:pathLst>
              <a:path w="71084" h="51206">
                <a:moveTo>
                  <a:pt x="0" y="28313"/>
                </a:moveTo>
                <a:lnTo>
                  <a:pt x="15799" y="12515"/>
                </a:lnTo>
                <a:lnTo>
                  <a:pt x="9053" y="19260"/>
                </a:lnTo>
                <a:lnTo>
                  <a:pt x="10606" y="20754"/>
                </a:lnTo>
                <a:lnTo>
                  <a:pt x="24519" y="18352"/>
                </a:lnTo>
                <a:lnTo>
                  <a:pt x="25487" y="15579"/>
                </a:lnTo>
                <a:lnTo>
                  <a:pt x="21562" y="12207"/>
                </a:lnTo>
                <a:lnTo>
                  <a:pt x="14375" y="8435"/>
                </a:lnTo>
                <a:lnTo>
                  <a:pt x="11107" y="10491"/>
                </a:lnTo>
                <a:lnTo>
                  <a:pt x="10452" y="16431"/>
                </a:lnTo>
                <a:lnTo>
                  <a:pt x="11538" y="24963"/>
                </a:lnTo>
                <a:lnTo>
                  <a:pt x="16833" y="29126"/>
                </a:lnTo>
                <a:lnTo>
                  <a:pt x="34904" y="29690"/>
                </a:lnTo>
                <a:lnTo>
                  <a:pt x="43074" y="24661"/>
                </a:lnTo>
                <a:lnTo>
                  <a:pt x="56215" y="6885"/>
                </a:lnTo>
                <a:lnTo>
                  <a:pt x="55758" y="1840"/>
                </a:lnTo>
                <a:lnTo>
                  <a:pt x="50883" y="0"/>
                </a:lnTo>
                <a:lnTo>
                  <a:pt x="43064" y="297"/>
                </a:lnTo>
                <a:lnTo>
                  <a:pt x="39373" y="5065"/>
                </a:lnTo>
                <a:lnTo>
                  <a:pt x="39336" y="22552"/>
                </a:lnTo>
                <a:lnTo>
                  <a:pt x="42982" y="25996"/>
                </a:lnTo>
                <a:lnTo>
                  <a:pt x="48460" y="25245"/>
                </a:lnTo>
                <a:lnTo>
                  <a:pt x="55159" y="21697"/>
                </a:lnTo>
                <a:lnTo>
                  <a:pt x="55054" y="17809"/>
                </a:lnTo>
                <a:lnTo>
                  <a:pt x="42750" y="9426"/>
                </a:lnTo>
                <a:lnTo>
                  <a:pt x="36117" y="11151"/>
                </a:lnTo>
                <a:lnTo>
                  <a:pt x="30172" y="16872"/>
                </a:lnTo>
                <a:lnTo>
                  <a:pt x="24685" y="25256"/>
                </a:lnTo>
                <a:lnTo>
                  <a:pt x="27121" y="30846"/>
                </a:lnTo>
                <a:lnTo>
                  <a:pt x="34838" y="34572"/>
                </a:lnTo>
                <a:lnTo>
                  <a:pt x="46078" y="37056"/>
                </a:lnTo>
                <a:lnTo>
                  <a:pt x="55094" y="34142"/>
                </a:lnTo>
                <a:lnTo>
                  <a:pt x="62628" y="27628"/>
                </a:lnTo>
                <a:lnTo>
                  <a:pt x="69174" y="18716"/>
                </a:lnTo>
                <a:lnTo>
                  <a:pt x="68968" y="14298"/>
                </a:lnTo>
                <a:lnTo>
                  <a:pt x="64261" y="12876"/>
                </a:lnTo>
                <a:lnTo>
                  <a:pt x="56552" y="13451"/>
                </a:lnTo>
                <a:lnTo>
                  <a:pt x="49889" y="18405"/>
                </a:lnTo>
                <a:lnTo>
                  <a:pt x="38423" y="36097"/>
                </a:lnTo>
                <a:lnTo>
                  <a:pt x="39327" y="41120"/>
                </a:lnTo>
                <a:lnTo>
                  <a:pt x="44500" y="42945"/>
                </a:lnTo>
                <a:lnTo>
                  <a:pt x="52518" y="42638"/>
                </a:lnTo>
                <a:lnTo>
                  <a:pt x="59387" y="37863"/>
                </a:lnTo>
                <a:lnTo>
                  <a:pt x="71083" y="20370"/>
                </a:lnTo>
                <a:lnTo>
                  <a:pt x="70241" y="15401"/>
                </a:lnTo>
                <a:lnTo>
                  <a:pt x="65109" y="13611"/>
                </a:lnTo>
                <a:lnTo>
                  <a:pt x="57117" y="13941"/>
                </a:lnTo>
                <a:lnTo>
                  <a:pt x="40112" y="22434"/>
                </a:lnTo>
                <a:lnTo>
                  <a:pt x="31312" y="28964"/>
                </a:lnTo>
                <a:lnTo>
                  <a:pt x="30015" y="34841"/>
                </a:lnTo>
                <a:lnTo>
                  <a:pt x="33721" y="40282"/>
                </a:lnTo>
                <a:lnTo>
                  <a:pt x="40763" y="45434"/>
                </a:lnTo>
                <a:lnTo>
                  <a:pt x="48503" y="45821"/>
                </a:lnTo>
                <a:lnTo>
                  <a:pt x="65230" y="38126"/>
                </a:lnTo>
                <a:lnTo>
                  <a:pt x="67862" y="31808"/>
                </a:lnTo>
                <a:lnTo>
                  <a:pt x="66570" y="24549"/>
                </a:lnTo>
                <a:lnTo>
                  <a:pt x="62662" y="16663"/>
                </a:lnTo>
                <a:lnTo>
                  <a:pt x="57009" y="14453"/>
                </a:lnTo>
                <a:lnTo>
                  <a:pt x="50194" y="16026"/>
                </a:lnTo>
                <a:lnTo>
                  <a:pt x="26045" y="32798"/>
                </a:lnTo>
                <a:lnTo>
                  <a:pt x="17364" y="40444"/>
                </a:lnTo>
                <a:lnTo>
                  <a:pt x="17670" y="45541"/>
                </a:lnTo>
                <a:lnTo>
                  <a:pt x="23968" y="48939"/>
                </a:lnTo>
                <a:lnTo>
                  <a:pt x="34260" y="51205"/>
                </a:lnTo>
                <a:lnTo>
                  <a:pt x="42645" y="48145"/>
                </a:lnTo>
                <a:lnTo>
                  <a:pt x="56025" y="32557"/>
                </a:lnTo>
                <a:lnTo>
                  <a:pt x="57155" y="23525"/>
                </a:lnTo>
                <a:lnTo>
                  <a:pt x="50286" y="5364"/>
                </a:lnTo>
                <a:lnTo>
                  <a:pt x="44187" y="3873"/>
                </a:lnTo>
                <a:lnTo>
                  <a:pt x="37076" y="7449"/>
                </a:lnTo>
                <a:lnTo>
                  <a:pt x="13711" y="28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8066013" y="3115433"/>
            <a:ext cx="33094" cy="51855"/>
          </a:xfrm>
          <a:custGeom>
            <a:avLst/>
            <a:gdLst/>
            <a:ahLst/>
            <a:cxnLst/>
            <a:rect l="0" t="0" r="0" b="0"/>
            <a:pathLst>
              <a:path w="33094" h="51855">
                <a:moveTo>
                  <a:pt x="23596" y="10721"/>
                </a:moveTo>
                <a:lnTo>
                  <a:pt x="9038" y="25279"/>
                </a:lnTo>
                <a:lnTo>
                  <a:pt x="9320" y="28043"/>
                </a:lnTo>
                <a:lnTo>
                  <a:pt x="14079" y="28363"/>
                </a:lnTo>
                <a:lnTo>
                  <a:pt x="21821" y="27053"/>
                </a:lnTo>
                <a:lnTo>
                  <a:pt x="22413" y="24656"/>
                </a:lnTo>
                <a:lnTo>
                  <a:pt x="10882" y="17930"/>
                </a:lnTo>
                <a:lnTo>
                  <a:pt x="7503" y="20097"/>
                </a:lnTo>
                <a:lnTo>
                  <a:pt x="6773" y="26113"/>
                </a:lnTo>
                <a:lnTo>
                  <a:pt x="7810" y="34693"/>
                </a:lnTo>
                <a:lnTo>
                  <a:pt x="11549" y="37367"/>
                </a:lnTo>
                <a:lnTo>
                  <a:pt x="17087" y="36102"/>
                </a:lnTo>
                <a:lnTo>
                  <a:pt x="23827" y="32212"/>
                </a:lnTo>
                <a:lnTo>
                  <a:pt x="22227" y="29619"/>
                </a:lnTo>
                <a:lnTo>
                  <a:pt x="4198" y="26737"/>
                </a:lnTo>
                <a:lnTo>
                  <a:pt x="0" y="29016"/>
                </a:lnTo>
                <a:lnTo>
                  <a:pt x="248" y="33582"/>
                </a:lnTo>
                <a:lnTo>
                  <a:pt x="3460" y="39673"/>
                </a:lnTo>
                <a:lnTo>
                  <a:pt x="7125" y="39163"/>
                </a:lnTo>
                <a:lnTo>
                  <a:pt x="15260" y="26409"/>
                </a:lnTo>
                <a:lnTo>
                  <a:pt x="14991" y="24227"/>
                </a:lnTo>
                <a:lnTo>
                  <a:pt x="6568" y="29927"/>
                </a:lnTo>
                <a:lnTo>
                  <a:pt x="7674" y="31142"/>
                </a:lnTo>
                <a:lnTo>
                  <a:pt x="21089" y="28430"/>
                </a:lnTo>
                <a:lnTo>
                  <a:pt x="24972" y="22527"/>
                </a:lnTo>
                <a:lnTo>
                  <a:pt x="25223" y="3780"/>
                </a:lnTo>
                <a:lnTo>
                  <a:pt x="21634" y="0"/>
                </a:lnTo>
                <a:lnTo>
                  <a:pt x="16194" y="527"/>
                </a:lnTo>
                <a:lnTo>
                  <a:pt x="9520" y="3925"/>
                </a:lnTo>
                <a:lnTo>
                  <a:pt x="6594" y="10761"/>
                </a:lnTo>
                <a:lnTo>
                  <a:pt x="7407" y="30544"/>
                </a:lnTo>
                <a:lnTo>
                  <a:pt x="12803" y="36124"/>
                </a:lnTo>
                <a:lnTo>
                  <a:pt x="20971" y="38320"/>
                </a:lnTo>
                <a:lnTo>
                  <a:pt x="30987" y="38261"/>
                </a:lnTo>
                <a:lnTo>
                  <a:pt x="33093" y="36699"/>
                </a:lnTo>
                <a:lnTo>
                  <a:pt x="29928" y="34133"/>
                </a:lnTo>
                <a:lnTo>
                  <a:pt x="23247" y="30900"/>
                </a:lnTo>
                <a:lnTo>
                  <a:pt x="18793" y="31791"/>
                </a:lnTo>
                <a:lnTo>
                  <a:pt x="15823" y="35432"/>
                </a:lnTo>
                <a:lnTo>
                  <a:pt x="9885" y="518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228627" y="2007083"/>
            <a:ext cx="38756" cy="41082"/>
          </a:xfrm>
          <a:custGeom>
            <a:avLst/>
            <a:gdLst/>
            <a:ahLst/>
            <a:cxnLst/>
            <a:rect l="0" t="0" r="0" b="0"/>
            <a:pathLst>
              <a:path w="38756" h="41082">
                <a:moveTo>
                  <a:pt x="11805" y="22175"/>
                </a:moveTo>
                <a:lnTo>
                  <a:pt x="4526" y="338"/>
                </a:lnTo>
                <a:lnTo>
                  <a:pt x="2382" y="0"/>
                </a:lnTo>
                <a:lnTo>
                  <a:pt x="0" y="15874"/>
                </a:lnTo>
                <a:lnTo>
                  <a:pt x="3935" y="21021"/>
                </a:lnTo>
                <a:lnTo>
                  <a:pt x="11129" y="22929"/>
                </a:lnTo>
                <a:lnTo>
                  <a:pt x="20495" y="22678"/>
                </a:lnTo>
                <a:lnTo>
                  <a:pt x="22169" y="20987"/>
                </a:lnTo>
                <a:lnTo>
                  <a:pt x="11841" y="15045"/>
                </a:lnTo>
                <a:lnTo>
                  <a:pt x="10306" y="15898"/>
                </a:lnTo>
                <a:lnTo>
                  <a:pt x="16725" y="24971"/>
                </a:lnTo>
                <a:lnTo>
                  <a:pt x="16608" y="25563"/>
                </a:lnTo>
                <a:lnTo>
                  <a:pt x="8354" y="18094"/>
                </a:lnTo>
                <a:lnTo>
                  <a:pt x="7981" y="17931"/>
                </a:lnTo>
                <a:lnTo>
                  <a:pt x="15919" y="26165"/>
                </a:lnTo>
                <a:lnTo>
                  <a:pt x="8048" y="18362"/>
                </a:lnTo>
                <a:lnTo>
                  <a:pt x="6253" y="19633"/>
                </a:lnTo>
                <a:lnTo>
                  <a:pt x="8322" y="33233"/>
                </a:lnTo>
                <a:lnTo>
                  <a:pt x="12530" y="35641"/>
                </a:lnTo>
                <a:lnTo>
                  <a:pt x="18382" y="34199"/>
                </a:lnTo>
                <a:lnTo>
                  <a:pt x="25330" y="30191"/>
                </a:lnTo>
                <a:lnTo>
                  <a:pt x="26916" y="30566"/>
                </a:lnTo>
                <a:lnTo>
                  <a:pt x="20552" y="39108"/>
                </a:lnTo>
                <a:lnTo>
                  <a:pt x="22207" y="41081"/>
                </a:lnTo>
                <a:lnTo>
                  <a:pt x="36234" y="39211"/>
                </a:lnTo>
                <a:lnTo>
                  <a:pt x="38755" y="35055"/>
                </a:lnTo>
                <a:lnTo>
                  <a:pt x="37389" y="29238"/>
                </a:lnTo>
                <a:lnTo>
                  <a:pt x="33431" y="22313"/>
                </a:lnTo>
                <a:lnTo>
                  <a:pt x="29270" y="20744"/>
                </a:lnTo>
                <a:lnTo>
                  <a:pt x="24972" y="22744"/>
                </a:lnTo>
                <a:lnTo>
                  <a:pt x="11805" y="358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472605" y="3138663"/>
            <a:ext cx="73397" cy="56048"/>
          </a:xfrm>
          <a:custGeom>
            <a:avLst/>
            <a:gdLst/>
            <a:ahLst/>
            <a:cxnLst/>
            <a:rect l="0" t="0" r="0" b="0"/>
            <a:pathLst>
              <a:path w="73397" h="56048">
                <a:moveTo>
                  <a:pt x="0" y="56047"/>
                </a:moveTo>
                <a:lnTo>
                  <a:pt x="21836" y="48768"/>
                </a:lnTo>
                <a:lnTo>
                  <a:pt x="36620" y="33007"/>
                </a:lnTo>
                <a:lnTo>
                  <a:pt x="42694" y="22405"/>
                </a:lnTo>
                <a:lnTo>
                  <a:pt x="42174" y="18384"/>
                </a:lnTo>
                <a:lnTo>
                  <a:pt x="37257" y="18751"/>
                </a:lnTo>
                <a:lnTo>
                  <a:pt x="29408" y="22042"/>
                </a:lnTo>
                <a:lnTo>
                  <a:pt x="30270" y="22713"/>
                </a:lnTo>
                <a:lnTo>
                  <a:pt x="47477" y="19395"/>
                </a:lnTo>
                <a:lnTo>
                  <a:pt x="51456" y="14854"/>
                </a:lnTo>
                <a:lnTo>
                  <a:pt x="51062" y="8780"/>
                </a:lnTo>
                <a:lnTo>
                  <a:pt x="47752" y="1684"/>
                </a:lnTo>
                <a:lnTo>
                  <a:pt x="42499" y="0"/>
                </a:lnTo>
                <a:lnTo>
                  <a:pt x="35950" y="1924"/>
                </a:lnTo>
                <a:lnTo>
                  <a:pt x="28536" y="6254"/>
                </a:lnTo>
                <a:lnTo>
                  <a:pt x="25118" y="13711"/>
                </a:lnTo>
                <a:lnTo>
                  <a:pt x="25383" y="34184"/>
                </a:lnTo>
                <a:lnTo>
                  <a:pt x="30633" y="39948"/>
                </a:lnTo>
                <a:lnTo>
                  <a:pt x="38704" y="42267"/>
                </a:lnTo>
                <a:lnTo>
                  <a:pt x="48655" y="42290"/>
                </a:lnTo>
                <a:lnTo>
                  <a:pt x="56811" y="37735"/>
                </a:lnTo>
                <a:lnTo>
                  <a:pt x="69938" y="20486"/>
                </a:lnTo>
                <a:lnTo>
                  <a:pt x="69477" y="15581"/>
                </a:lnTo>
                <a:lnTo>
                  <a:pt x="64600" y="13835"/>
                </a:lnTo>
                <a:lnTo>
                  <a:pt x="56777" y="14195"/>
                </a:lnTo>
                <a:lnTo>
                  <a:pt x="54610" y="17481"/>
                </a:lnTo>
                <a:lnTo>
                  <a:pt x="56211" y="22719"/>
                </a:lnTo>
                <a:lnTo>
                  <a:pt x="60326" y="29258"/>
                </a:lnTo>
                <a:lnTo>
                  <a:pt x="64593" y="29047"/>
                </a:lnTo>
                <a:lnTo>
                  <a:pt x="68960" y="24336"/>
                </a:lnTo>
                <a:lnTo>
                  <a:pt x="73396" y="16624"/>
                </a:lnTo>
                <a:lnTo>
                  <a:pt x="70259" y="11484"/>
                </a:lnTo>
                <a:lnTo>
                  <a:pt x="50523" y="5772"/>
                </a:lnTo>
                <a:lnTo>
                  <a:pt x="44347" y="8819"/>
                </a:lnTo>
                <a:lnTo>
                  <a:pt x="41752" y="15421"/>
                </a:lnTo>
                <a:lnTo>
                  <a:pt x="41546" y="24392"/>
                </a:lnTo>
                <a:lnTo>
                  <a:pt x="44455" y="27327"/>
                </a:lnTo>
                <a:lnTo>
                  <a:pt x="49441" y="26236"/>
                </a:lnTo>
                <a:lnTo>
                  <a:pt x="55813" y="22461"/>
                </a:lnTo>
                <a:lnTo>
                  <a:pt x="53967" y="21469"/>
                </a:lnTo>
                <a:lnTo>
                  <a:pt x="13711" y="286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308070" y="1999034"/>
            <a:ext cx="59412" cy="61740"/>
          </a:xfrm>
          <a:custGeom>
            <a:avLst/>
            <a:gdLst/>
            <a:ahLst/>
            <a:cxnLst/>
            <a:rect l="0" t="0" r="0" b="0"/>
            <a:pathLst>
              <a:path w="59412" h="61740">
                <a:moveTo>
                  <a:pt x="13712" y="57646"/>
                </a:moveTo>
                <a:lnTo>
                  <a:pt x="42827" y="57646"/>
                </a:lnTo>
                <a:lnTo>
                  <a:pt x="49880" y="53076"/>
                </a:lnTo>
                <a:lnTo>
                  <a:pt x="53059" y="45459"/>
                </a:lnTo>
                <a:lnTo>
                  <a:pt x="53654" y="35810"/>
                </a:lnTo>
                <a:lnTo>
                  <a:pt x="51004" y="32424"/>
                </a:lnTo>
                <a:lnTo>
                  <a:pt x="46190" y="33214"/>
                </a:lnTo>
                <a:lnTo>
                  <a:pt x="39934" y="36788"/>
                </a:lnTo>
                <a:lnTo>
                  <a:pt x="38811" y="42217"/>
                </a:lnTo>
                <a:lnTo>
                  <a:pt x="45687" y="56375"/>
                </a:lnTo>
                <a:lnTo>
                  <a:pt x="50263" y="56799"/>
                </a:lnTo>
                <a:lnTo>
                  <a:pt x="54838" y="52511"/>
                </a:lnTo>
                <a:lnTo>
                  <a:pt x="59411" y="45082"/>
                </a:lnTo>
                <a:lnTo>
                  <a:pt x="56366" y="40129"/>
                </a:lnTo>
                <a:lnTo>
                  <a:pt x="36731" y="34626"/>
                </a:lnTo>
                <a:lnTo>
                  <a:pt x="26011" y="36206"/>
                </a:lnTo>
                <a:lnTo>
                  <a:pt x="5975" y="46086"/>
                </a:lnTo>
                <a:lnTo>
                  <a:pt x="3984" y="51463"/>
                </a:lnTo>
                <a:lnTo>
                  <a:pt x="7226" y="56571"/>
                </a:lnTo>
                <a:lnTo>
                  <a:pt x="13958" y="61500"/>
                </a:lnTo>
                <a:lnTo>
                  <a:pt x="21493" y="61739"/>
                </a:lnTo>
                <a:lnTo>
                  <a:pt x="37990" y="53879"/>
                </a:lnTo>
                <a:lnTo>
                  <a:pt x="51416" y="36167"/>
                </a:lnTo>
                <a:lnTo>
                  <a:pt x="57130" y="25045"/>
                </a:lnTo>
                <a:lnTo>
                  <a:pt x="56368" y="19154"/>
                </a:lnTo>
                <a:lnTo>
                  <a:pt x="51290" y="16750"/>
                </a:lnTo>
                <a:lnTo>
                  <a:pt x="43334" y="16671"/>
                </a:lnTo>
                <a:lnTo>
                  <a:pt x="26369" y="24708"/>
                </a:lnTo>
                <a:lnTo>
                  <a:pt x="17579" y="31117"/>
                </a:lnTo>
                <a:lnTo>
                  <a:pt x="14767" y="38437"/>
                </a:lnTo>
                <a:lnTo>
                  <a:pt x="15939" y="46363"/>
                </a:lnTo>
                <a:lnTo>
                  <a:pt x="19766" y="54695"/>
                </a:lnTo>
                <a:lnTo>
                  <a:pt x="25365" y="57202"/>
                </a:lnTo>
                <a:lnTo>
                  <a:pt x="32145" y="55827"/>
                </a:lnTo>
                <a:lnTo>
                  <a:pt x="39712" y="51863"/>
                </a:lnTo>
                <a:lnTo>
                  <a:pt x="43232" y="44650"/>
                </a:lnTo>
                <a:lnTo>
                  <a:pt x="43083" y="24448"/>
                </a:lnTo>
                <a:lnTo>
                  <a:pt x="36339" y="17232"/>
                </a:lnTo>
                <a:lnTo>
                  <a:pt x="12596" y="9215"/>
                </a:lnTo>
                <a:lnTo>
                  <a:pt x="5351" y="13171"/>
                </a:lnTo>
                <a:lnTo>
                  <a:pt x="2043" y="21902"/>
                </a:lnTo>
                <a:lnTo>
                  <a:pt x="1362" y="33817"/>
                </a:lnTo>
                <a:lnTo>
                  <a:pt x="5479" y="40237"/>
                </a:lnTo>
                <a:lnTo>
                  <a:pt x="12794" y="42993"/>
                </a:lnTo>
                <a:lnTo>
                  <a:pt x="22241" y="43307"/>
                </a:lnTo>
                <a:lnTo>
                  <a:pt x="30062" y="38946"/>
                </a:lnTo>
                <a:lnTo>
                  <a:pt x="42815" y="21913"/>
                </a:lnTo>
                <a:lnTo>
                  <a:pt x="42254" y="14019"/>
                </a:lnTo>
                <a:lnTo>
                  <a:pt x="37310" y="7233"/>
                </a:lnTo>
                <a:lnTo>
                  <a:pt x="29444" y="1185"/>
                </a:lnTo>
                <a:lnTo>
                  <a:pt x="21153" y="200"/>
                </a:lnTo>
                <a:lnTo>
                  <a:pt x="3815" y="7232"/>
                </a:lnTo>
                <a:lnTo>
                  <a:pt x="1020" y="13372"/>
                </a:lnTo>
                <a:lnTo>
                  <a:pt x="2203" y="20513"/>
                </a:lnTo>
                <a:lnTo>
                  <a:pt x="6039" y="28320"/>
                </a:lnTo>
                <a:lnTo>
                  <a:pt x="13167" y="32002"/>
                </a:lnTo>
                <a:lnTo>
                  <a:pt x="33275" y="32030"/>
                </a:lnTo>
                <a:lnTo>
                  <a:pt x="41988" y="26857"/>
                </a:lnTo>
                <a:lnTo>
                  <a:pt x="55732" y="8922"/>
                </a:lnTo>
                <a:lnTo>
                  <a:pt x="55437" y="3835"/>
                </a:lnTo>
                <a:lnTo>
                  <a:pt x="50669" y="1967"/>
                </a:lnTo>
                <a:lnTo>
                  <a:pt x="42920" y="2245"/>
                </a:lnTo>
                <a:lnTo>
                  <a:pt x="42325" y="3954"/>
                </a:lnTo>
                <a:lnTo>
                  <a:pt x="53851" y="9915"/>
                </a:lnTo>
                <a:lnTo>
                  <a:pt x="55706" y="9067"/>
                </a:lnTo>
                <a:lnTo>
                  <a:pt x="49642" y="0"/>
                </a:lnTo>
                <a:lnTo>
                  <a:pt x="43760" y="934"/>
                </a:lnTo>
                <a:lnTo>
                  <a:pt x="16487" y="23084"/>
                </a:lnTo>
                <a:lnTo>
                  <a:pt x="0" y="302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266937" y="1096896"/>
            <a:ext cx="1179164" cy="2216034"/>
          </a:xfrm>
          <a:custGeom>
            <a:avLst/>
            <a:gdLst/>
            <a:ahLst/>
            <a:cxnLst/>
            <a:rect l="0" t="0" r="0" b="0"/>
            <a:pathLst>
              <a:path w="1179164" h="2216034">
                <a:moveTo>
                  <a:pt x="0" y="13711"/>
                </a:moveTo>
                <a:lnTo>
                  <a:pt x="0" y="73371"/>
                </a:lnTo>
                <a:lnTo>
                  <a:pt x="7279" y="135355"/>
                </a:lnTo>
                <a:lnTo>
                  <a:pt x="19083" y="185004"/>
                </a:lnTo>
                <a:lnTo>
                  <a:pt x="24951" y="238309"/>
                </a:lnTo>
                <a:lnTo>
                  <a:pt x="33969" y="292698"/>
                </a:lnTo>
                <a:lnTo>
                  <a:pt x="39010" y="347407"/>
                </a:lnTo>
                <a:lnTo>
                  <a:pt x="47783" y="394933"/>
                </a:lnTo>
                <a:lnTo>
                  <a:pt x="52752" y="445240"/>
                </a:lnTo>
                <a:lnTo>
                  <a:pt x="63854" y="507410"/>
                </a:lnTo>
                <a:lnTo>
                  <a:pt x="68686" y="558971"/>
                </a:lnTo>
                <a:lnTo>
                  <a:pt x="77566" y="614367"/>
                </a:lnTo>
                <a:lnTo>
                  <a:pt x="80178" y="656458"/>
                </a:lnTo>
                <a:lnTo>
                  <a:pt x="81339" y="700556"/>
                </a:lnTo>
                <a:lnTo>
                  <a:pt x="81855" y="744023"/>
                </a:lnTo>
                <a:lnTo>
                  <a:pt x="82145" y="802754"/>
                </a:lnTo>
                <a:lnTo>
                  <a:pt x="82231" y="860274"/>
                </a:lnTo>
                <a:lnTo>
                  <a:pt x="83780" y="923360"/>
                </a:lnTo>
                <a:lnTo>
                  <a:pt x="91687" y="981323"/>
                </a:lnTo>
                <a:lnTo>
                  <a:pt x="94706" y="1037092"/>
                </a:lnTo>
                <a:lnTo>
                  <a:pt x="95601" y="1092210"/>
                </a:lnTo>
                <a:lnTo>
                  <a:pt x="95866" y="1147136"/>
                </a:lnTo>
                <a:lnTo>
                  <a:pt x="97468" y="1203529"/>
                </a:lnTo>
                <a:lnTo>
                  <a:pt x="105391" y="1266280"/>
                </a:lnTo>
                <a:lnTo>
                  <a:pt x="108416" y="1324145"/>
                </a:lnTo>
                <a:lnTo>
                  <a:pt x="109313" y="1381408"/>
                </a:lnTo>
                <a:lnTo>
                  <a:pt x="109578" y="1444417"/>
                </a:lnTo>
                <a:lnTo>
                  <a:pt x="109657" y="1502358"/>
                </a:lnTo>
                <a:lnTo>
                  <a:pt x="111203" y="1556597"/>
                </a:lnTo>
                <a:lnTo>
                  <a:pt x="120633" y="1605338"/>
                </a:lnTo>
                <a:lnTo>
                  <a:pt x="133076" y="1666668"/>
                </a:lnTo>
                <a:lnTo>
                  <a:pt x="141920" y="1710682"/>
                </a:lnTo>
                <a:lnTo>
                  <a:pt x="155463" y="1771008"/>
                </a:lnTo>
                <a:lnTo>
                  <a:pt x="169125" y="1820198"/>
                </a:lnTo>
                <a:lnTo>
                  <a:pt x="188914" y="1877765"/>
                </a:lnTo>
                <a:lnTo>
                  <a:pt x="216521" y="1933147"/>
                </a:lnTo>
                <a:lnTo>
                  <a:pt x="244375" y="1988098"/>
                </a:lnTo>
                <a:lnTo>
                  <a:pt x="279218" y="2042964"/>
                </a:lnTo>
                <a:lnTo>
                  <a:pt x="315441" y="2097813"/>
                </a:lnTo>
                <a:lnTo>
                  <a:pt x="361073" y="2155423"/>
                </a:lnTo>
                <a:lnTo>
                  <a:pt x="414046" y="2202695"/>
                </a:lnTo>
                <a:lnTo>
                  <a:pt x="444025" y="2212984"/>
                </a:lnTo>
                <a:lnTo>
                  <a:pt x="476139" y="2216033"/>
                </a:lnTo>
                <a:lnTo>
                  <a:pt x="533995" y="2205577"/>
                </a:lnTo>
                <a:lnTo>
                  <a:pt x="589435" y="2188841"/>
                </a:lnTo>
                <a:lnTo>
                  <a:pt x="642874" y="2169342"/>
                </a:lnTo>
                <a:lnTo>
                  <a:pt x="703304" y="2120124"/>
                </a:lnTo>
                <a:lnTo>
                  <a:pt x="749474" y="2067612"/>
                </a:lnTo>
                <a:lnTo>
                  <a:pt x="775148" y="2014998"/>
                </a:lnTo>
                <a:lnTo>
                  <a:pt x="794890" y="1960594"/>
                </a:lnTo>
                <a:lnTo>
                  <a:pt x="813460" y="1898557"/>
                </a:lnTo>
                <a:lnTo>
                  <a:pt x="827221" y="1845633"/>
                </a:lnTo>
                <a:lnTo>
                  <a:pt x="840947" y="1791358"/>
                </a:lnTo>
                <a:lnTo>
                  <a:pt x="854663" y="1729402"/>
                </a:lnTo>
                <a:lnTo>
                  <a:pt x="863805" y="1685243"/>
                </a:lnTo>
                <a:lnTo>
                  <a:pt x="877516" y="1625681"/>
                </a:lnTo>
                <a:lnTo>
                  <a:pt x="887165" y="1575025"/>
                </a:lnTo>
                <a:lnTo>
                  <a:pt x="894087" y="1525483"/>
                </a:lnTo>
                <a:lnTo>
                  <a:pt x="903164" y="1497618"/>
                </a:lnTo>
                <a:lnTo>
                  <a:pt x="929754" y="1446777"/>
                </a:lnTo>
                <a:lnTo>
                  <a:pt x="941238" y="1396584"/>
                </a:lnTo>
                <a:lnTo>
                  <a:pt x="948703" y="1343117"/>
                </a:lnTo>
                <a:lnTo>
                  <a:pt x="960564" y="1288681"/>
                </a:lnTo>
                <a:lnTo>
                  <a:pt x="973726" y="1233957"/>
                </a:lnTo>
                <a:lnTo>
                  <a:pt x="983212" y="1179148"/>
                </a:lnTo>
                <a:lnTo>
                  <a:pt x="990085" y="1120252"/>
                </a:lnTo>
                <a:lnTo>
                  <a:pt x="997708" y="1058620"/>
                </a:lnTo>
                <a:lnTo>
                  <a:pt x="1004029" y="1001764"/>
                </a:lnTo>
                <a:lnTo>
                  <a:pt x="1011488" y="946324"/>
                </a:lnTo>
                <a:lnTo>
                  <a:pt x="1013698" y="887240"/>
                </a:lnTo>
                <a:lnTo>
                  <a:pt x="1018415" y="825553"/>
                </a:lnTo>
                <a:lnTo>
                  <a:pt x="1025399" y="768681"/>
                </a:lnTo>
                <a:lnTo>
                  <a:pt x="1031531" y="709173"/>
                </a:lnTo>
                <a:lnTo>
                  <a:pt x="1037375" y="665586"/>
                </a:lnTo>
                <a:lnTo>
                  <a:pt x="1039973" y="620822"/>
                </a:lnTo>
                <a:lnTo>
                  <a:pt x="1048714" y="567353"/>
                </a:lnTo>
                <a:lnTo>
                  <a:pt x="1053674" y="508007"/>
                </a:lnTo>
                <a:lnTo>
                  <a:pt x="1062422" y="456738"/>
                </a:lnTo>
                <a:lnTo>
                  <a:pt x="1079026" y="395421"/>
                </a:lnTo>
                <a:lnTo>
                  <a:pt x="1092447" y="336372"/>
                </a:lnTo>
                <a:lnTo>
                  <a:pt x="1106072" y="281128"/>
                </a:lnTo>
                <a:lnTo>
                  <a:pt x="1124325" y="220743"/>
                </a:lnTo>
                <a:lnTo>
                  <a:pt x="1142602" y="164804"/>
                </a:lnTo>
                <a:lnTo>
                  <a:pt x="1156312" y="101644"/>
                </a:lnTo>
                <a:lnTo>
                  <a:pt x="1170022" y="39596"/>
                </a:lnTo>
                <a:lnTo>
                  <a:pt x="117916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303482" y="5721049"/>
            <a:ext cx="258125" cy="411754"/>
          </a:xfrm>
          <a:custGeom>
            <a:avLst/>
            <a:gdLst/>
            <a:ahLst/>
            <a:cxnLst/>
            <a:rect l="0" t="0" r="0" b="0"/>
            <a:pathLst>
              <a:path w="258125" h="411754">
                <a:moveTo>
                  <a:pt x="82267" y="7422"/>
                </a:moveTo>
                <a:lnTo>
                  <a:pt x="63183" y="64675"/>
                </a:lnTo>
                <a:lnTo>
                  <a:pt x="45545" y="119111"/>
                </a:lnTo>
                <a:lnTo>
                  <a:pt x="31946" y="167809"/>
                </a:lnTo>
                <a:lnTo>
                  <a:pt x="17764" y="230045"/>
                </a:lnTo>
                <a:lnTo>
                  <a:pt x="18975" y="282607"/>
                </a:lnTo>
                <a:lnTo>
                  <a:pt x="28982" y="336776"/>
                </a:lnTo>
                <a:lnTo>
                  <a:pt x="38780" y="370134"/>
                </a:lnTo>
                <a:lnTo>
                  <a:pt x="53291" y="395116"/>
                </a:lnTo>
                <a:lnTo>
                  <a:pt x="64473" y="402997"/>
                </a:lnTo>
                <a:lnTo>
                  <a:pt x="93148" y="411753"/>
                </a:lnTo>
                <a:lnTo>
                  <a:pt x="136273" y="409404"/>
                </a:lnTo>
                <a:lnTo>
                  <a:pt x="160099" y="394796"/>
                </a:lnTo>
                <a:lnTo>
                  <a:pt x="200221" y="348177"/>
                </a:lnTo>
                <a:lnTo>
                  <a:pt x="228260" y="301190"/>
                </a:lnTo>
                <a:lnTo>
                  <a:pt x="241308" y="248673"/>
                </a:lnTo>
                <a:lnTo>
                  <a:pt x="252452" y="194518"/>
                </a:lnTo>
                <a:lnTo>
                  <a:pt x="258124" y="139877"/>
                </a:lnTo>
                <a:lnTo>
                  <a:pt x="249095" y="77767"/>
                </a:lnTo>
                <a:lnTo>
                  <a:pt x="241219" y="49351"/>
                </a:lnTo>
                <a:lnTo>
                  <a:pt x="224515" y="25549"/>
                </a:lnTo>
                <a:lnTo>
                  <a:pt x="213662" y="14937"/>
                </a:lnTo>
                <a:lnTo>
                  <a:pt x="185353" y="3145"/>
                </a:lnTo>
                <a:lnTo>
                  <a:pt x="169273" y="0"/>
                </a:lnTo>
                <a:lnTo>
                  <a:pt x="139218" y="4631"/>
                </a:lnTo>
                <a:lnTo>
                  <a:pt x="110625" y="18370"/>
                </a:lnTo>
                <a:lnTo>
                  <a:pt x="71880" y="51800"/>
                </a:lnTo>
                <a:lnTo>
                  <a:pt x="43596" y="104041"/>
                </a:lnTo>
                <a:lnTo>
                  <a:pt x="23338" y="158372"/>
                </a:lnTo>
                <a:lnTo>
                  <a:pt x="9285" y="206695"/>
                </a:lnTo>
                <a:lnTo>
                  <a:pt x="2751" y="259608"/>
                </a:lnTo>
                <a:lnTo>
                  <a:pt x="0" y="2953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950662" y="9224828"/>
            <a:ext cx="13712" cy="13711"/>
          </a:xfrm>
          <a:custGeom>
            <a:avLst/>
            <a:gdLst/>
            <a:ahLst/>
            <a:cxnLst/>
            <a:rect l="0" t="0" r="0" b="0"/>
            <a:pathLst>
              <a:path w="13712" h="13711">
                <a:moveTo>
                  <a:pt x="0" y="13710"/>
                </a:moveTo>
                <a:lnTo>
                  <a:pt x="1371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413172" y="5481670"/>
            <a:ext cx="287936" cy="260513"/>
            <a:chOff x="2413172" y="5481670"/>
            <a:chExt cx="287936" cy="260513"/>
          </a:xfrm>
        </p:grpSpPr>
        <p:sp>
          <p:nvSpPr>
            <p:cNvPr id="56" name="Freeform 55"/>
            <p:cNvSpPr/>
            <p:nvPr/>
          </p:nvSpPr>
          <p:spPr>
            <a:xfrm>
              <a:off x="2413172" y="5522803"/>
              <a:ext cx="287936" cy="82268"/>
            </a:xfrm>
            <a:custGeom>
              <a:avLst/>
              <a:gdLst/>
              <a:ahLst/>
              <a:cxnLst/>
              <a:rect l="0" t="0" r="0" b="0"/>
              <a:pathLst>
                <a:path w="287936" h="82268">
                  <a:moveTo>
                    <a:pt x="0" y="0"/>
                  </a:moveTo>
                  <a:lnTo>
                    <a:pt x="14557" y="14558"/>
                  </a:lnTo>
                  <a:lnTo>
                    <a:pt x="68666" y="35828"/>
                  </a:lnTo>
                  <a:lnTo>
                    <a:pt x="118693" y="50056"/>
                  </a:lnTo>
                  <a:lnTo>
                    <a:pt x="181378" y="68513"/>
                  </a:lnTo>
                  <a:lnTo>
                    <a:pt x="234018" y="78192"/>
                  </a:lnTo>
                  <a:lnTo>
                    <a:pt x="287935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22861" y="5481670"/>
              <a:ext cx="1" cy="260513"/>
            </a:xfrm>
            <a:custGeom>
              <a:avLst/>
              <a:gdLst/>
              <a:ahLst/>
              <a:cxnLst/>
              <a:rect l="0" t="0" r="0" b="0"/>
              <a:pathLst>
                <a:path w="1" h="260513">
                  <a:moveTo>
                    <a:pt x="0" y="0"/>
                  </a:moveTo>
                  <a:lnTo>
                    <a:pt x="0" y="59659"/>
                  </a:lnTo>
                  <a:lnTo>
                    <a:pt x="0" y="111116"/>
                  </a:lnTo>
                  <a:lnTo>
                    <a:pt x="0" y="164957"/>
                  </a:lnTo>
                  <a:lnTo>
                    <a:pt x="0" y="215442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9582" y="6276919"/>
            <a:ext cx="3091949" cy="808963"/>
            <a:chOff x="589582" y="6276919"/>
            <a:chExt cx="3091949" cy="808963"/>
          </a:xfrm>
        </p:grpSpPr>
        <p:sp>
          <p:nvSpPr>
            <p:cNvPr id="59" name="Freeform 58"/>
            <p:cNvSpPr/>
            <p:nvPr/>
          </p:nvSpPr>
          <p:spPr>
            <a:xfrm>
              <a:off x="589582" y="6304342"/>
              <a:ext cx="246802" cy="537655"/>
            </a:xfrm>
            <a:custGeom>
              <a:avLst/>
              <a:gdLst/>
              <a:ahLst/>
              <a:cxnLst/>
              <a:rect l="0" t="0" r="0" b="0"/>
              <a:pathLst>
                <a:path w="246802" h="537655">
                  <a:moveTo>
                    <a:pt x="0" y="0"/>
                  </a:moveTo>
                  <a:lnTo>
                    <a:pt x="12470" y="54731"/>
                  </a:lnTo>
                  <a:lnTo>
                    <a:pt x="32810" y="113888"/>
                  </a:lnTo>
                  <a:lnTo>
                    <a:pt x="54103" y="176366"/>
                  </a:lnTo>
                  <a:lnTo>
                    <a:pt x="72399" y="226947"/>
                  </a:lnTo>
                  <a:lnTo>
                    <a:pt x="93054" y="282052"/>
                  </a:lnTo>
                  <a:lnTo>
                    <a:pt x="113682" y="341618"/>
                  </a:lnTo>
                  <a:lnTo>
                    <a:pt x="132427" y="398919"/>
                  </a:lnTo>
                  <a:lnTo>
                    <a:pt x="147742" y="449636"/>
                  </a:lnTo>
                  <a:lnTo>
                    <a:pt x="169377" y="501735"/>
                  </a:lnTo>
                  <a:lnTo>
                    <a:pt x="183066" y="537654"/>
                  </a:lnTo>
                  <a:lnTo>
                    <a:pt x="179181" y="487724"/>
                  </a:lnTo>
                  <a:lnTo>
                    <a:pt x="185801" y="426522"/>
                  </a:lnTo>
                  <a:lnTo>
                    <a:pt x="193283" y="382537"/>
                  </a:lnTo>
                  <a:lnTo>
                    <a:pt x="201687" y="339121"/>
                  </a:lnTo>
                  <a:lnTo>
                    <a:pt x="214983" y="280418"/>
                  </a:lnTo>
                  <a:lnTo>
                    <a:pt x="228571" y="224431"/>
                  </a:lnTo>
                  <a:lnTo>
                    <a:pt x="242749" y="167168"/>
                  </a:lnTo>
                  <a:lnTo>
                    <a:pt x="246801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44959" y="6449700"/>
              <a:ext cx="110804" cy="348246"/>
            </a:xfrm>
            <a:custGeom>
              <a:avLst/>
              <a:gdLst/>
              <a:ahLst/>
              <a:cxnLst/>
              <a:rect l="0" t="0" r="0" b="0"/>
              <a:pathLst>
                <a:path w="110804" h="348246">
                  <a:moveTo>
                    <a:pt x="28536" y="197421"/>
                  </a:moveTo>
                  <a:lnTo>
                    <a:pt x="48906" y="174006"/>
                  </a:lnTo>
                  <a:lnTo>
                    <a:pt x="73913" y="113876"/>
                  </a:lnTo>
                  <a:lnTo>
                    <a:pt x="80576" y="59084"/>
                  </a:lnTo>
                  <a:lnTo>
                    <a:pt x="75271" y="9164"/>
                  </a:lnTo>
                  <a:lnTo>
                    <a:pt x="70357" y="1837"/>
                  </a:lnTo>
                  <a:lnTo>
                    <a:pt x="64034" y="0"/>
                  </a:lnTo>
                  <a:lnTo>
                    <a:pt x="56772" y="1821"/>
                  </a:lnTo>
                  <a:lnTo>
                    <a:pt x="40578" y="16033"/>
                  </a:lnTo>
                  <a:lnTo>
                    <a:pt x="14330" y="57855"/>
                  </a:lnTo>
                  <a:lnTo>
                    <a:pt x="894" y="97305"/>
                  </a:lnTo>
                  <a:lnTo>
                    <a:pt x="0" y="140230"/>
                  </a:lnTo>
                  <a:lnTo>
                    <a:pt x="4682" y="184699"/>
                  </a:lnTo>
                  <a:lnTo>
                    <a:pt x="11840" y="228330"/>
                  </a:lnTo>
                  <a:lnTo>
                    <a:pt x="20100" y="268035"/>
                  </a:lnTo>
                  <a:lnTo>
                    <a:pt x="36975" y="297869"/>
                  </a:lnTo>
                  <a:lnTo>
                    <a:pt x="59709" y="319762"/>
                  </a:lnTo>
                  <a:lnTo>
                    <a:pt x="110803" y="34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138030" y="6496298"/>
              <a:ext cx="205669" cy="243468"/>
            </a:xfrm>
            <a:custGeom>
              <a:avLst/>
              <a:gdLst/>
              <a:ahLst/>
              <a:cxnLst/>
              <a:rect l="0" t="0" r="0" b="0"/>
              <a:pathLst>
                <a:path w="205669" h="243468">
                  <a:moveTo>
                    <a:pt x="0" y="0"/>
                  </a:moveTo>
                  <a:lnTo>
                    <a:pt x="14915" y="48807"/>
                  </a:lnTo>
                  <a:lnTo>
                    <a:pt x="23716" y="102316"/>
                  </a:lnTo>
                  <a:lnTo>
                    <a:pt x="30387" y="162350"/>
                  </a:lnTo>
                  <a:lnTo>
                    <a:pt x="37949" y="218732"/>
                  </a:lnTo>
                  <a:lnTo>
                    <a:pt x="39011" y="237229"/>
                  </a:lnTo>
                  <a:lnTo>
                    <a:pt x="36671" y="243467"/>
                  </a:lnTo>
                  <a:lnTo>
                    <a:pt x="32065" y="241532"/>
                  </a:lnTo>
                  <a:lnTo>
                    <a:pt x="25947" y="234148"/>
                  </a:lnTo>
                  <a:lnTo>
                    <a:pt x="19149" y="209693"/>
                  </a:lnTo>
                  <a:lnTo>
                    <a:pt x="17651" y="180035"/>
                  </a:lnTo>
                  <a:lnTo>
                    <a:pt x="29103" y="119692"/>
                  </a:lnTo>
                  <a:lnTo>
                    <a:pt x="40357" y="86713"/>
                  </a:lnTo>
                  <a:lnTo>
                    <a:pt x="60593" y="56821"/>
                  </a:lnTo>
                  <a:lnTo>
                    <a:pt x="84822" y="36426"/>
                  </a:lnTo>
                  <a:lnTo>
                    <a:pt x="112348" y="23806"/>
                  </a:lnTo>
                  <a:lnTo>
                    <a:pt x="159059" y="18226"/>
                  </a:lnTo>
                  <a:lnTo>
                    <a:pt x="205668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508232" y="6290631"/>
              <a:ext cx="1" cy="507315"/>
            </a:xfrm>
            <a:custGeom>
              <a:avLst/>
              <a:gdLst/>
              <a:ahLst/>
              <a:cxnLst/>
              <a:rect l="0" t="0" r="0" b="0"/>
              <a:pathLst>
                <a:path w="1" h="507315">
                  <a:moveTo>
                    <a:pt x="0" y="0"/>
                  </a:moveTo>
                  <a:lnTo>
                    <a:pt x="0" y="48356"/>
                  </a:lnTo>
                  <a:lnTo>
                    <a:pt x="0" y="98172"/>
                  </a:lnTo>
                  <a:lnTo>
                    <a:pt x="0" y="155861"/>
                  </a:lnTo>
                  <a:lnTo>
                    <a:pt x="0" y="215524"/>
                  </a:lnTo>
                  <a:lnTo>
                    <a:pt x="0" y="272510"/>
                  </a:lnTo>
                  <a:lnTo>
                    <a:pt x="0" y="328307"/>
                  </a:lnTo>
                  <a:lnTo>
                    <a:pt x="0" y="380528"/>
                  </a:lnTo>
                  <a:lnTo>
                    <a:pt x="0" y="442664"/>
                  </a:lnTo>
                  <a:lnTo>
                    <a:pt x="0" y="459644"/>
                  </a:lnTo>
                  <a:lnTo>
                    <a:pt x="0" y="507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425965" y="6619699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13712"/>
                  </a:moveTo>
                  <a:lnTo>
                    <a:pt x="48807" y="2859"/>
                  </a:lnTo>
                  <a:lnTo>
                    <a:pt x="98252" y="84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03814" y="6537504"/>
              <a:ext cx="160910" cy="223246"/>
            </a:xfrm>
            <a:custGeom>
              <a:avLst/>
              <a:gdLst/>
              <a:ahLst/>
              <a:cxnLst/>
              <a:rect l="0" t="0" r="0" b="0"/>
              <a:pathLst>
                <a:path w="160910" h="223246">
                  <a:moveTo>
                    <a:pt x="51220" y="123329"/>
                  </a:moveTo>
                  <a:lnTo>
                    <a:pt x="89388" y="85161"/>
                  </a:lnTo>
                  <a:lnTo>
                    <a:pt x="98653" y="59646"/>
                  </a:lnTo>
                  <a:lnTo>
                    <a:pt x="101124" y="44311"/>
                  </a:lnTo>
                  <a:lnTo>
                    <a:pt x="95743" y="19146"/>
                  </a:lnTo>
                  <a:lnTo>
                    <a:pt x="90043" y="8169"/>
                  </a:lnTo>
                  <a:lnTo>
                    <a:pt x="81672" y="2376"/>
                  </a:lnTo>
                  <a:lnTo>
                    <a:pt x="60184" y="0"/>
                  </a:lnTo>
                  <a:lnTo>
                    <a:pt x="49578" y="4546"/>
                  </a:lnTo>
                  <a:lnTo>
                    <a:pt x="29670" y="21786"/>
                  </a:lnTo>
                  <a:lnTo>
                    <a:pt x="8610" y="64465"/>
                  </a:lnTo>
                  <a:lnTo>
                    <a:pt x="0" y="115706"/>
                  </a:lnTo>
                  <a:lnTo>
                    <a:pt x="6111" y="147363"/>
                  </a:lnTo>
                  <a:lnTo>
                    <a:pt x="20507" y="175144"/>
                  </a:lnTo>
                  <a:lnTo>
                    <a:pt x="42140" y="197648"/>
                  </a:lnTo>
                  <a:lnTo>
                    <a:pt x="80015" y="220168"/>
                  </a:lnTo>
                  <a:lnTo>
                    <a:pt x="106675" y="223245"/>
                  </a:lnTo>
                  <a:lnTo>
                    <a:pt x="130711" y="219534"/>
                  </a:lnTo>
                  <a:lnTo>
                    <a:pt x="160909" y="2055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92146" y="6578566"/>
              <a:ext cx="205669" cy="205669"/>
            </a:xfrm>
            <a:custGeom>
              <a:avLst/>
              <a:gdLst/>
              <a:ahLst/>
              <a:cxnLst/>
              <a:rect l="0" t="0" r="0" b="0"/>
              <a:pathLst>
                <a:path w="205669" h="205669">
                  <a:moveTo>
                    <a:pt x="0" y="0"/>
                  </a:moveTo>
                  <a:lnTo>
                    <a:pt x="38168" y="57252"/>
                  </a:lnTo>
                  <a:lnTo>
                    <a:pt x="82866" y="110164"/>
                  </a:lnTo>
                  <a:lnTo>
                    <a:pt x="139297" y="171029"/>
                  </a:lnTo>
                  <a:lnTo>
                    <a:pt x="193768" y="200053"/>
                  </a:lnTo>
                  <a:lnTo>
                    <a:pt x="205668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5857" y="6551144"/>
              <a:ext cx="137113" cy="329070"/>
            </a:xfrm>
            <a:custGeom>
              <a:avLst/>
              <a:gdLst/>
              <a:ahLst/>
              <a:cxnLst/>
              <a:rect l="0" t="0" r="0" b="0"/>
              <a:pathLst>
                <a:path w="137113" h="329070">
                  <a:moveTo>
                    <a:pt x="137112" y="0"/>
                  </a:moveTo>
                  <a:lnTo>
                    <a:pt x="122197" y="59659"/>
                  </a:lnTo>
                  <a:lnTo>
                    <a:pt x="104881" y="121642"/>
                  </a:lnTo>
                  <a:lnTo>
                    <a:pt x="84059" y="171291"/>
                  </a:lnTo>
                  <a:lnTo>
                    <a:pt x="59148" y="231716"/>
                  </a:lnTo>
                  <a:lnTo>
                    <a:pt x="26467" y="287663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331143" y="6290631"/>
              <a:ext cx="178008" cy="795251"/>
            </a:xfrm>
            <a:custGeom>
              <a:avLst/>
              <a:gdLst/>
              <a:ahLst/>
              <a:cxnLst/>
              <a:rect l="0" t="0" r="0" b="0"/>
              <a:pathLst>
                <a:path w="178008" h="795251">
                  <a:moveTo>
                    <a:pt x="82029" y="0"/>
                  </a:moveTo>
                  <a:lnTo>
                    <a:pt x="61659" y="46832"/>
                  </a:lnTo>
                  <a:lnTo>
                    <a:pt x="51139" y="90894"/>
                  </a:lnTo>
                  <a:lnTo>
                    <a:pt x="36651" y="152532"/>
                  </a:lnTo>
                  <a:lnTo>
                    <a:pt x="22710" y="209390"/>
                  </a:lnTo>
                  <a:lnTo>
                    <a:pt x="8931" y="264832"/>
                  </a:lnTo>
                  <a:lnTo>
                    <a:pt x="2478" y="319853"/>
                  </a:lnTo>
                  <a:lnTo>
                    <a:pt x="566" y="374750"/>
                  </a:lnTo>
                  <a:lnTo>
                    <a:pt x="0" y="429611"/>
                  </a:lnTo>
                  <a:lnTo>
                    <a:pt x="7111" y="477181"/>
                  </a:lnTo>
                  <a:lnTo>
                    <a:pt x="14708" y="518297"/>
                  </a:lnTo>
                  <a:lnTo>
                    <a:pt x="31612" y="580648"/>
                  </a:lnTo>
                  <a:lnTo>
                    <a:pt x="55918" y="636193"/>
                  </a:lnTo>
                  <a:lnTo>
                    <a:pt x="86480" y="692769"/>
                  </a:lnTo>
                  <a:lnTo>
                    <a:pt x="148124" y="756024"/>
                  </a:lnTo>
                  <a:lnTo>
                    <a:pt x="178007" y="7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564027" y="6523721"/>
              <a:ext cx="356460" cy="190840"/>
            </a:xfrm>
            <a:custGeom>
              <a:avLst/>
              <a:gdLst/>
              <a:ahLst/>
              <a:cxnLst/>
              <a:rect l="0" t="0" r="0" b="0"/>
              <a:pathLst>
                <a:path w="356460" h="190840">
                  <a:moveTo>
                    <a:pt x="68524" y="0"/>
                  </a:moveTo>
                  <a:lnTo>
                    <a:pt x="59101" y="35886"/>
                  </a:lnTo>
                  <a:lnTo>
                    <a:pt x="54559" y="89007"/>
                  </a:lnTo>
                  <a:lnTo>
                    <a:pt x="40148" y="149446"/>
                  </a:lnTo>
                  <a:lnTo>
                    <a:pt x="35896" y="163617"/>
                  </a:lnTo>
                  <a:lnTo>
                    <a:pt x="28490" y="174586"/>
                  </a:lnTo>
                  <a:lnTo>
                    <a:pt x="8074" y="190839"/>
                  </a:lnTo>
                  <a:lnTo>
                    <a:pt x="2325" y="189688"/>
                  </a:lnTo>
                  <a:lnTo>
                    <a:pt x="16" y="182827"/>
                  </a:lnTo>
                  <a:lnTo>
                    <a:pt x="0" y="172159"/>
                  </a:lnTo>
                  <a:lnTo>
                    <a:pt x="6083" y="163524"/>
                  </a:lnTo>
                  <a:lnTo>
                    <a:pt x="29092" y="149866"/>
                  </a:lnTo>
                  <a:lnTo>
                    <a:pt x="90864" y="140891"/>
                  </a:lnTo>
                  <a:lnTo>
                    <a:pt x="152501" y="145511"/>
                  </a:lnTo>
                  <a:lnTo>
                    <a:pt x="209359" y="156528"/>
                  </a:lnTo>
                  <a:lnTo>
                    <a:pt x="272079" y="162162"/>
                  </a:lnTo>
                  <a:lnTo>
                    <a:pt x="308292" y="163480"/>
                  </a:lnTo>
                  <a:lnTo>
                    <a:pt x="356459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824507" y="6455165"/>
              <a:ext cx="41135" cy="479893"/>
            </a:xfrm>
            <a:custGeom>
              <a:avLst/>
              <a:gdLst/>
              <a:ahLst/>
              <a:cxnLst/>
              <a:rect l="0" t="0" r="0" b="0"/>
              <a:pathLst>
                <a:path w="41135" h="479893">
                  <a:moveTo>
                    <a:pt x="41134" y="0"/>
                  </a:moveTo>
                  <a:lnTo>
                    <a:pt x="41134" y="56255"/>
                  </a:lnTo>
                  <a:lnTo>
                    <a:pt x="41134" y="102699"/>
                  </a:lnTo>
                  <a:lnTo>
                    <a:pt x="41134" y="149748"/>
                  </a:lnTo>
                  <a:lnTo>
                    <a:pt x="37071" y="210936"/>
                  </a:lnTo>
                  <a:lnTo>
                    <a:pt x="30282" y="266136"/>
                  </a:lnTo>
                  <a:lnTo>
                    <a:pt x="24207" y="322610"/>
                  </a:lnTo>
                  <a:lnTo>
                    <a:pt x="16822" y="372352"/>
                  </a:lnTo>
                  <a:lnTo>
                    <a:pt x="10570" y="421621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043887" y="6825367"/>
              <a:ext cx="63502" cy="246803"/>
            </a:xfrm>
            <a:custGeom>
              <a:avLst/>
              <a:gdLst/>
              <a:ahLst/>
              <a:cxnLst/>
              <a:rect l="0" t="0" r="0" b="0"/>
              <a:pathLst>
                <a:path w="63502" h="246803">
                  <a:moveTo>
                    <a:pt x="0" y="0"/>
                  </a:moveTo>
                  <a:lnTo>
                    <a:pt x="21893" y="24940"/>
                  </a:lnTo>
                  <a:lnTo>
                    <a:pt x="51495" y="85388"/>
                  </a:lnTo>
                  <a:lnTo>
                    <a:pt x="63501" y="142099"/>
                  </a:lnTo>
                  <a:lnTo>
                    <a:pt x="62995" y="199021"/>
                  </a:lnTo>
                  <a:lnTo>
                    <a:pt x="54845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12015" y="6558036"/>
              <a:ext cx="259955" cy="393361"/>
            </a:xfrm>
            <a:custGeom>
              <a:avLst/>
              <a:gdLst/>
              <a:ahLst/>
              <a:cxnLst/>
              <a:rect l="0" t="0" r="0" b="0"/>
              <a:pathLst>
                <a:path w="259955" h="393361">
                  <a:moveTo>
                    <a:pt x="51251" y="20530"/>
                  </a:moveTo>
                  <a:lnTo>
                    <a:pt x="32273" y="73400"/>
                  </a:lnTo>
                  <a:lnTo>
                    <a:pt x="18441" y="114107"/>
                  </a:lnTo>
                  <a:lnTo>
                    <a:pt x="7215" y="162669"/>
                  </a:lnTo>
                  <a:lnTo>
                    <a:pt x="1210" y="214720"/>
                  </a:lnTo>
                  <a:lnTo>
                    <a:pt x="1588" y="265277"/>
                  </a:lnTo>
                  <a:lnTo>
                    <a:pt x="11913" y="308060"/>
                  </a:lnTo>
                  <a:lnTo>
                    <a:pt x="42134" y="359127"/>
                  </a:lnTo>
                  <a:lnTo>
                    <a:pt x="67004" y="380748"/>
                  </a:lnTo>
                  <a:lnTo>
                    <a:pt x="80035" y="388646"/>
                  </a:lnTo>
                  <a:lnTo>
                    <a:pt x="114826" y="393360"/>
                  </a:lnTo>
                  <a:lnTo>
                    <a:pt x="134768" y="392484"/>
                  </a:lnTo>
                  <a:lnTo>
                    <a:pt x="169114" y="379323"/>
                  </a:lnTo>
                  <a:lnTo>
                    <a:pt x="214144" y="342155"/>
                  </a:lnTo>
                  <a:lnTo>
                    <a:pt x="239432" y="308204"/>
                  </a:lnTo>
                  <a:lnTo>
                    <a:pt x="255749" y="267723"/>
                  </a:lnTo>
                  <a:lnTo>
                    <a:pt x="259954" y="232466"/>
                  </a:lnTo>
                  <a:lnTo>
                    <a:pt x="253756" y="178796"/>
                  </a:lnTo>
                  <a:lnTo>
                    <a:pt x="242270" y="122776"/>
                  </a:lnTo>
                  <a:lnTo>
                    <a:pt x="225156" y="73169"/>
                  </a:lnTo>
                  <a:lnTo>
                    <a:pt x="207762" y="40878"/>
                  </a:lnTo>
                  <a:lnTo>
                    <a:pt x="184797" y="16370"/>
                  </a:lnTo>
                  <a:lnTo>
                    <a:pt x="155293" y="3446"/>
                  </a:lnTo>
                  <a:lnTo>
                    <a:pt x="138894" y="0"/>
                  </a:lnTo>
                  <a:lnTo>
                    <a:pt x="108485" y="4295"/>
                  </a:lnTo>
                  <a:lnTo>
                    <a:pt x="69733" y="23845"/>
                  </a:lnTo>
                  <a:lnTo>
                    <a:pt x="59002" y="31881"/>
                  </a:lnTo>
                  <a:lnTo>
                    <a:pt x="29341" y="79584"/>
                  </a:lnTo>
                  <a:lnTo>
                    <a:pt x="8534" y="141961"/>
                  </a:lnTo>
                  <a:lnTo>
                    <a:pt x="0" y="201408"/>
                  </a:lnTo>
                  <a:lnTo>
                    <a:pt x="4750" y="264896"/>
                  </a:lnTo>
                  <a:lnTo>
                    <a:pt x="10117" y="3084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14089" y="6276919"/>
              <a:ext cx="267442" cy="808963"/>
            </a:xfrm>
            <a:custGeom>
              <a:avLst/>
              <a:gdLst/>
              <a:ahLst/>
              <a:cxnLst/>
              <a:rect l="0" t="0" r="0" b="0"/>
              <a:pathLst>
                <a:path w="267442" h="808963">
                  <a:moveTo>
                    <a:pt x="0" y="0"/>
                  </a:moveTo>
                  <a:lnTo>
                    <a:pt x="60738" y="48298"/>
                  </a:lnTo>
                  <a:lnTo>
                    <a:pt x="124177" y="110633"/>
                  </a:lnTo>
                  <a:lnTo>
                    <a:pt x="176876" y="166245"/>
                  </a:lnTo>
                  <a:lnTo>
                    <a:pt x="206955" y="216670"/>
                  </a:lnTo>
                  <a:lnTo>
                    <a:pt x="227717" y="270205"/>
                  </a:lnTo>
                  <a:lnTo>
                    <a:pt x="249442" y="324662"/>
                  </a:lnTo>
                  <a:lnTo>
                    <a:pt x="258756" y="379392"/>
                  </a:lnTo>
                  <a:lnTo>
                    <a:pt x="267441" y="438773"/>
                  </a:lnTo>
                  <a:lnTo>
                    <a:pt x="264608" y="492595"/>
                  </a:lnTo>
                  <a:lnTo>
                    <a:pt x="262333" y="539875"/>
                  </a:lnTo>
                  <a:lnTo>
                    <a:pt x="256990" y="596691"/>
                  </a:lnTo>
                  <a:lnTo>
                    <a:pt x="241536" y="656834"/>
                  </a:lnTo>
                  <a:lnTo>
                    <a:pt x="228314" y="713443"/>
                  </a:lnTo>
                  <a:lnTo>
                    <a:pt x="211721" y="775875"/>
                  </a:lnTo>
                  <a:lnTo>
                    <a:pt x="205668" y="8089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Freeform 73"/>
          <p:cNvSpPr/>
          <p:nvPr/>
        </p:nvSpPr>
        <p:spPr>
          <a:xfrm>
            <a:off x="8336411" y="6933970"/>
            <a:ext cx="134040" cy="69644"/>
          </a:xfrm>
          <a:custGeom>
            <a:avLst/>
            <a:gdLst/>
            <a:ahLst/>
            <a:cxnLst/>
            <a:rect l="0" t="0" r="0" b="0"/>
            <a:pathLst>
              <a:path w="134040" h="69644">
                <a:moveTo>
                  <a:pt x="54844" y="55932"/>
                </a:moveTo>
                <a:lnTo>
                  <a:pt x="76681" y="48653"/>
                </a:lnTo>
                <a:lnTo>
                  <a:pt x="80067" y="43461"/>
                </a:lnTo>
                <a:lnTo>
                  <a:pt x="79277" y="36954"/>
                </a:lnTo>
                <a:lnTo>
                  <a:pt x="75703" y="29569"/>
                </a:lnTo>
                <a:lnTo>
                  <a:pt x="70274" y="27692"/>
                </a:lnTo>
                <a:lnTo>
                  <a:pt x="63607" y="29488"/>
                </a:lnTo>
                <a:lnTo>
                  <a:pt x="56115" y="33732"/>
                </a:lnTo>
                <a:lnTo>
                  <a:pt x="54168" y="39608"/>
                </a:lnTo>
                <a:lnTo>
                  <a:pt x="55917" y="46573"/>
                </a:lnTo>
                <a:lnTo>
                  <a:pt x="60130" y="54263"/>
                </a:lnTo>
                <a:lnTo>
                  <a:pt x="65985" y="56343"/>
                </a:lnTo>
                <a:lnTo>
                  <a:pt x="72936" y="54682"/>
                </a:lnTo>
                <a:lnTo>
                  <a:pt x="80617" y="50528"/>
                </a:lnTo>
                <a:lnTo>
                  <a:pt x="84214" y="43189"/>
                </a:lnTo>
                <a:lnTo>
                  <a:pt x="84148" y="22846"/>
                </a:lnTo>
                <a:lnTo>
                  <a:pt x="78951" y="17117"/>
                </a:lnTo>
                <a:lnTo>
                  <a:pt x="70915" y="14820"/>
                </a:lnTo>
                <a:lnTo>
                  <a:pt x="60987" y="14813"/>
                </a:lnTo>
                <a:lnTo>
                  <a:pt x="54369" y="20902"/>
                </a:lnTo>
                <a:lnTo>
                  <a:pt x="47015" y="43917"/>
                </a:lnTo>
                <a:lnTo>
                  <a:pt x="49625" y="54016"/>
                </a:lnTo>
                <a:lnTo>
                  <a:pt x="55936" y="62272"/>
                </a:lnTo>
                <a:lnTo>
                  <a:pt x="64713" y="69299"/>
                </a:lnTo>
                <a:lnTo>
                  <a:pt x="73611" y="69414"/>
                </a:lnTo>
                <a:lnTo>
                  <a:pt x="82590" y="64920"/>
                </a:lnTo>
                <a:lnTo>
                  <a:pt x="91623" y="57354"/>
                </a:lnTo>
                <a:lnTo>
                  <a:pt x="96122" y="47739"/>
                </a:lnTo>
                <a:lnTo>
                  <a:pt x="97058" y="24868"/>
                </a:lnTo>
                <a:lnTo>
                  <a:pt x="92127" y="19988"/>
                </a:lnTo>
                <a:lnTo>
                  <a:pt x="84270" y="19782"/>
                </a:lnTo>
                <a:lnTo>
                  <a:pt x="64875" y="27677"/>
                </a:lnTo>
                <a:lnTo>
                  <a:pt x="46099" y="41343"/>
                </a:lnTo>
                <a:lnTo>
                  <a:pt x="42920" y="49253"/>
                </a:lnTo>
                <a:lnTo>
                  <a:pt x="43848" y="57573"/>
                </a:lnTo>
                <a:lnTo>
                  <a:pt x="47513" y="66167"/>
                </a:lnTo>
                <a:lnTo>
                  <a:pt x="54527" y="68849"/>
                </a:lnTo>
                <a:lnTo>
                  <a:pt x="74508" y="63704"/>
                </a:lnTo>
                <a:lnTo>
                  <a:pt x="81665" y="55020"/>
                </a:lnTo>
                <a:lnTo>
                  <a:pt x="89617" y="29120"/>
                </a:lnTo>
                <a:lnTo>
                  <a:pt x="85643" y="19775"/>
                </a:lnTo>
                <a:lnTo>
                  <a:pt x="76900" y="13546"/>
                </a:lnTo>
                <a:lnTo>
                  <a:pt x="64978" y="9393"/>
                </a:lnTo>
                <a:lnTo>
                  <a:pt x="57029" y="12718"/>
                </a:lnTo>
                <a:lnTo>
                  <a:pt x="51730" y="21029"/>
                </a:lnTo>
                <a:lnTo>
                  <a:pt x="48197" y="32663"/>
                </a:lnTo>
                <a:lnTo>
                  <a:pt x="51937" y="38896"/>
                </a:lnTo>
                <a:lnTo>
                  <a:pt x="60524" y="41527"/>
                </a:lnTo>
                <a:lnTo>
                  <a:pt x="72342" y="41758"/>
                </a:lnTo>
                <a:lnTo>
                  <a:pt x="80221" y="35819"/>
                </a:lnTo>
                <a:lnTo>
                  <a:pt x="88975" y="12969"/>
                </a:lnTo>
                <a:lnTo>
                  <a:pt x="86738" y="7485"/>
                </a:lnTo>
                <a:lnTo>
                  <a:pt x="80678" y="6875"/>
                </a:lnTo>
                <a:lnTo>
                  <a:pt x="72066" y="9516"/>
                </a:lnTo>
                <a:lnTo>
                  <a:pt x="67849" y="15848"/>
                </a:lnTo>
                <a:lnTo>
                  <a:pt x="67226" y="35070"/>
                </a:lnTo>
                <a:lnTo>
                  <a:pt x="73763" y="42024"/>
                </a:lnTo>
                <a:lnTo>
                  <a:pt x="97277" y="49750"/>
                </a:lnTo>
                <a:lnTo>
                  <a:pt x="109032" y="47240"/>
                </a:lnTo>
                <a:lnTo>
                  <a:pt x="130218" y="32264"/>
                </a:lnTo>
                <a:lnTo>
                  <a:pt x="134039" y="23394"/>
                </a:lnTo>
                <a:lnTo>
                  <a:pt x="133540" y="14435"/>
                </a:lnTo>
                <a:lnTo>
                  <a:pt x="130161" y="5416"/>
                </a:lnTo>
                <a:lnTo>
                  <a:pt x="123337" y="926"/>
                </a:lnTo>
                <a:lnTo>
                  <a:pt x="103567" y="0"/>
                </a:lnTo>
                <a:lnTo>
                  <a:pt x="66741" y="15323"/>
                </a:lnTo>
                <a:lnTo>
                  <a:pt x="17922" y="46274"/>
                </a:lnTo>
                <a:lnTo>
                  <a:pt x="0" y="6964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0513" y="7031035"/>
            <a:ext cx="3441512" cy="2125238"/>
            <a:chOff x="260513" y="7031035"/>
            <a:chExt cx="3441512" cy="2125238"/>
          </a:xfrm>
        </p:grpSpPr>
        <p:sp>
          <p:nvSpPr>
            <p:cNvPr id="75" name="Freeform 74"/>
            <p:cNvSpPr/>
            <p:nvPr/>
          </p:nvSpPr>
          <p:spPr>
            <a:xfrm>
              <a:off x="976354" y="7031035"/>
              <a:ext cx="147965" cy="2125238"/>
            </a:xfrm>
            <a:custGeom>
              <a:avLst/>
              <a:gdLst/>
              <a:ahLst/>
              <a:cxnLst/>
              <a:rect l="0" t="0" r="0" b="0"/>
              <a:pathLst>
                <a:path w="147965" h="2125238">
                  <a:moveTo>
                    <a:pt x="10853" y="0"/>
                  </a:moveTo>
                  <a:lnTo>
                    <a:pt x="0" y="48808"/>
                  </a:lnTo>
                  <a:lnTo>
                    <a:pt x="2051" y="98252"/>
                  </a:lnTo>
                  <a:lnTo>
                    <a:pt x="8245" y="159622"/>
                  </a:lnTo>
                  <a:lnTo>
                    <a:pt x="9693" y="206532"/>
                  </a:lnTo>
                  <a:lnTo>
                    <a:pt x="10337" y="247694"/>
                  </a:lnTo>
                  <a:lnTo>
                    <a:pt x="14686" y="298488"/>
                  </a:lnTo>
                  <a:lnTo>
                    <a:pt x="20174" y="352041"/>
                  </a:lnTo>
                  <a:lnTo>
                    <a:pt x="22613" y="396155"/>
                  </a:lnTo>
                  <a:lnTo>
                    <a:pt x="23986" y="455250"/>
                  </a:lnTo>
                  <a:lnTo>
                    <a:pt x="24392" y="511354"/>
                  </a:lnTo>
                  <a:lnTo>
                    <a:pt x="24513" y="566573"/>
                  </a:lnTo>
                  <a:lnTo>
                    <a:pt x="31827" y="628807"/>
                  </a:lnTo>
                  <a:lnTo>
                    <a:pt x="35409" y="673032"/>
                  </a:lnTo>
                  <a:lnTo>
                    <a:pt x="37001" y="716556"/>
                  </a:lnTo>
                  <a:lnTo>
                    <a:pt x="39421" y="776843"/>
                  </a:lnTo>
                  <a:lnTo>
                    <a:pt x="45386" y="820077"/>
                  </a:lnTo>
                  <a:lnTo>
                    <a:pt x="49053" y="864685"/>
                  </a:lnTo>
                  <a:lnTo>
                    <a:pt x="50682" y="909900"/>
                  </a:lnTo>
                  <a:lnTo>
                    <a:pt x="51407" y="955388"/>
                  </a:lnTo>
                  <a:lnTo>
                    <a:pt x="55791" y="1000995"/>
                  </a:lnTo>
                  <a:lnTo>
                    <a:pt x="61295" y="1046656"/>
                  </a:lnTo>
                  <a:lnTo>
                    <a:pt x="63741" y="1092341"/>
                  </a:lnTo>
                  <a:lnTo>
                    <a:pt x="64828" y="1138037"/>
                  </a:lnTo>
                  <a:lnTo>
                    <a:pt x="65311" y="1183737"/>
                  </a:lnTo>
                  <a:lnTo>
                    <a:pt x="65526" y="1229439"/>
                  </a:lnTo>
                  <a:lnTo>
                    <a:pt x="69684" y="1275142"/>
                  </a:lnTo>
                  <a:lnTo>
                    <a:pt x="75086" y="1320846"/>
                  </a:lnTo>
                  <a:lnTo>
                    <a:pt x="77487" y="1366551"/>
                  </a:lnTo>
                  <a:lnTo>
                    <a:pt x="78555" y="1412254"/>
                  </a:lnTo>
                  <a:lnTo>
                    <a:pt x="79029" y="1457958"/>
                  </a:lnTo>
                  <a:lnTo>
                    <a:pt x="79240" y="1503662"/>
                  </a:lnTo>
                  <a:lnTo>
                    <a:pt x="83396" y="1549366"/>
                  </a:lnTo>
                  <a:lnTo>
                    <a:pt x="88798" y="1595070"/>
                  </a:lnTo>
                  <a:lnTo>
                    <a:pt x="91199" y="1640774"/>
                  </a:lnTo>
                  <a:lnTo>
                    <a:pt x="92551" y="1702051"/>
                  </a:lnTo>
                  <a:lnTo>
                    <a:pt x="100230" y="1758801"/>
                  </a:lnTo>
                  <a:lnTo>
                    <a:pt x="104875" y="1814212"/>
                  </a:lnTo>
                  <a:lnTo>
                    <a:pt x="113530" y="1869224"/>
                  </a:lnTo>
                  <a:lnTo>
                    <a:pt x="118464" y="1924118"/>
                  </a:lnTo>
                  <a:lnTo>
                    <a:pt x="123681" y="1968818"/>
                  </a:lnTo>
                  <a:lnTo>
                    <a:pt x="131078" y="2017631"/>
                  </a:lnTo>
                  <a:lnTo>
                    <a:pt x="139444" y="2064716"/>
                  </a:lnTo>
                  <a:lnTo>
                    <a:pt x="147964" y="21252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60513" y="7565772"/>
              <a:ext cx="3441512" cy="178247"/>
            </a:xfrm>
            <a:custGeom>
              <a:avLst/>
              <a:gdLst/>
              <a:ahLst/>
              <a:cxnLst/>
              <a:rect l="0" t="0" r="0" b="0"/>
              <a:pathLst>
                <a:path w="3441512" h="178247">
                  <a:moveTo>
                    <a:pt x="0" y="0"/>
                  </a:moveTo>
                  <a:lnTo>
                    <a:pt x="55597" y="14915"/>
                  </a:lnTo>
                  <a:lnTo>
                    <a:pt x="100264" y="23716"/>
                  </a:lnTo>
                  <a:lnTo>
                    <a:pt x="156155" y="26324"/>
                  </a:lnTo>
                  <a:lnTo>
                    <a:pt x="212834" y="31160"/>
                  </a:lnTo>
                  <a:lnTo>
                    <a:pt x="262636" y="38179"/>
                  </a:lnTo>
                  <a:lnTo>
                    <a:pt x="302590" y="39820"/>
                  </a:lnTo>
                  <a:lnTo>
                    <a:pt x="355895" y="40550"/>
                  </a:lnTo>
                  <a:lnTo>
                    <a:pt x="402946" y="40874"/>
                  </a:lnTo>
                  <a:lnTo>
                    <a:pt x="463695" y="41057"/>
                  </a:lnTo>
                  <a:lnTo>
                    <a:pt x="524351" y="41111"/>
                  </a:lnTo>
                  <a:lnTo>
                    <a:pt x="568208" y="41124"/>
                  </a:lnTo>
                  <a:lnTo>
                    <a:pt x="613091" y="41130"/>
                  </a:lnTo>
                  <a:lnTo>
                    <a:pt x="658430" y="45194"/>
                  </a:lnTo>
                  <a:lnTo>
                    <a:pt x="703971" y="50556"/>
                  </a:lnTo>
                  <a:lnTo>
                    <a:pt x="749603" y="52939"/>
                  </a:lnTo>
                  <a:lnTo>
                    <a:pt x="795275" y="53998"/>
                  </a:lnTo>
                  <a:lnTo>
                    <a:pt x="840965" y="54469"/>
                  </a:lnTo>
                  <a:lnTo>
                    <a:pt x="886663" y="54678"/>
                  </a:lnTo>
                  <a:lnTo>
                    <a:pt x="932364" y="54771"/>
                  </a:lnTo>
                  <a:lnTo>
                    <a:pt x="978066" y="56336"/>
                  </a:lnTo>
                  <a:lnTo>
                    <a:pt x="1023770" y="62109"/>
                  </a:lnTo>
                  <a:lnTo>
                    <a:pt x="1069474" y="65691"/>
                  </a:lnTo>
                  <a:lnTo>
                    <a:pt x="1116701" y="67282"/>
                  </a:lnTo>
                  <a:lnTo>
                    <a:pt x="1168160" y="67989"/>
                  </a:lnTo>
                  <a:lnTo>
                    <a:pt x="1221500" y="68304"/>
                  </a:lnTo>
                  <a:lnTo>
                    <a:pt x="1274153" y="69967"/>
                  </a:lnTo>
                  <a:lnTo>
                    <a:pt x="1322945" y="75785"/>
                  </a:lnTo>
                  <a:lnTo>
                    <a:pt x="1374085" y="79386"/>
                  </a:lnTo>
                  <a:lnTo>
                    <a:pt x="1427282" y="80987"/>
                  </a:lnTo>
                  <a:lnTo>
                    <a:pt x="1481395" y="81698"/>
                  </a:lnTo>
                  <a:lnTo>
                    <a:pt x="1535915" y="82015"/>
                  </a:lnTo>
                  <a:lnTo>
                    <a:pt x="1590615" y="82155"/>
                  </a:lnTo>
                  <a:lnTo>
                    <a:pt x="1645395" y="82218"/>
                  </a:lnTo>
                  <a:lnTo>
                    <a:pt x="1700212" y="82246"/>
                  </a:lnTo>
                  <a:lnTo>
                    <a:pt x="1755044" y="82258"/>
                  </a:lnTo>
                  <a:lnTo>
                    <a:pt x="1809883" y="82263"/>
                  </a:lnTo>
                  <a:lnTo>
                    <a:pt x="1864725" y="86328"/>
                  </a:lnTo>
                  <a:lnTo>
                    <a:pt x="1918045" y="91690"/>
                  </a:lnTo>
                  <a:lnTo>
                    <a:pt x="1967135" y="94073"/>
                  </a:lnTo>
                  <a:lnTo>
                    <a:pt x="2022468" y="95132"/>
                  </a:lnTo>
                  <a:lnTo>
                    <a:pt x="2081085" y="95602"/>
                  </a:lnTo>
                  <a:lnTo>
                    <a:pt x="2137606" y="95812"/>
                  </a:lnTo>
                  <a:lnTo>
                    <a:pt x="2193196" y="99967"/>
                  </a:lnTo>
                  <a:lnTo>
                    <a:pt x="2248372" y="105369"/>
                  </a:lnTo>
                  <a:lnTo>
                    <a:pt x="2303364" y="107770"/>
                  </a:lnTo>
                  <a:lnTo>
                    <a:pt x="2358274" y="108836"/>
                  </a:lnTo>
                  <a:lnTo>
                    <a:pt x="2413148" y="109311"/>
                  </a:lnTo>
                  <a:lnTo>
                    <a:pt x="2468006" y="109522"/>
                  </a:lnTo>
                  <a:lnTo>
                    <a:pt x="2522856" y="109615"/>
                  </a:lnTo>
                  <a:lnTo>
                    <a:pt x="2577704" y="111180"/>
                  </a:lnTo>
                  <a:lnTo>
                    <a:pt x="2632550" y="116954"/>
                  </a:lnTo>
                  <a:lnTo>
                    <a:pt x="2687395" y="120536"/>
                  </a:lnTo>
                  <a:lnTo>
                    <a:pt x="2742240" y="122128"/>
                  </a:lnTo>
                  <a:lnTo>
                    <a:pt x="2797085" y="122835"/>
                  </a:lnTo>
                  <a:lnTo>
                    <a:pt x="2847867" y="127213"/>
                  </a:lnTo>
                  <a:lnTo>
                    <a:pt x="2897352" y="132712"/>
                  </a:lnTo>
                  <a:lnTo>
                    <a:pt x="2949814" y="135156"/>
                  </a:lnTo>
                  <a:lnTo>
                    <a:pt x="2999538" y="136243"/>
                  </a:lnTo>
                  <a:lnTo>
                    <a:pt x="3047028" y="138249"/>
                  </a:lnTo>
                  <a:lnTo>
                    <a:pt x="3093526" y="144219"/>
                  </a:lnTo>
                  <a:lnTo>
                    <a:pt x="3139583" y="147888"/>
                  </a:lnTo>
                  <a:lnTo>
                    <a:pt x="3185444" y="151042"/>
                  </a:lnTo>
                  <a:lnTo>
                    <a:pt x="3231217" y="157522"/>
                  </a:lnTo>
                  <a:lnTo>
                    <a:pt x="3292534" y="162457"/>
                  </a:lnTo>
                  <a:lnTo>
                    <a:pt x="3342017" y="171198"/>
                  </a:lnTo>
                  <a:lnTo>
                    <a:pt x="3400183" y="176158"/>
                  </a:lnTo>
                  <a:lnTo>
                    <a:pt x="3441511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25047" y="7250415"/>
              <a:ext cx="260514" cy="301648"/>
            </a:xfrm>
            <a:custGeom>
              <a:avLst/>
              <a:gdLst/>
              <a:ahLst/>
              <a:cxnLst/>
              <a:rect l="0" t="0" r="0" b="0"/>
              <a:pathLst>
                <a:path w="260514" h="301648">
                  <a:moveTo>
                    <a:pt x="0" y="0"/>
                  </a:moveTo>
                  <a:lnTo>
                    <a:pt x="57252" y="45447"/>
                  </a:lnTo>
                  <a:lnTo>
                    <a:pt x="100742" y="98353"/>
                  </a:lnTo>
                  <a:lnTo>
                    <a:pt x="147702" y="161843"/>
                  </a:lnTo>
                  <a:lnTo>
                    <a:pt x="186770" y="218848"/>
                  </a:lnTo>
                  <a:lnTo>
                    <a:pt x="239799" y="279739"/>
                  </a:lnTo>
                  <a:lnTo>
                    <a:pt x="260513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66181" y="7236703"/>
              <a:ext cx="191958" cy="329070"/>
            </a:xfrm>
            <a:custGeom>
              <a:avLst/>
              <a:gdLst/>
              <a:ahLst/>
              <a:cxnLst/>
              <a:rect l="0" t="0" r="0" b="0"/>
              <a:pathLst>
                <a:path w="191958" h="329070">
                  <a:moveTo>
                    <a:pt x="191957" y="0"/>
                  </a:moveTo>
                  <a:lnTo>
                    <a:pt x="162164" y="34363"/>
                  </a:lnTo>
                  <a:lnTo>
                    <a:pt x="134387" y="90127"/>
                  </a:lnTo>
                  <a:lnTo>
                    <a:pt x="112945" y="125730"/>
                  </a:lnTo>
                  <a:lnTo>
                    <a:pt x="84772" y="185985"/>
                  </a:lnTo>
                  <a:lnTo>
                    <a:pt x="51524" y="238600"/>
                  </a:lnTo>
                  <a:lnTo>
                    <a:pt x="20006" y="292785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206586" y="7291548"/>
              <a:ext cx="137113" cy="219381"/>
            </a:xfrm>
            <a:custGeom>
              <a:avLst/>
              <a:gdLst/>
              <a:ahLst/>
              <a:cxnLst/>
              <a:rect l="0" t="0" r="0" b="0"/>
              <a:pathLst>
                <a:path w="137113" h="219381">
                  <a:moveTo>
                    <a:pt x="0" y="0"/>
                  </a:moveTo>
                  <a:lnTo>
                    <a:pt x="38168" y="57252"/>
                  </a:lnTo>
                  <a:lnTo>
                    <a:pt x="71920" y="110165"/>
                  </a:lnTo>
                  <a:lnTo>
                    <a:pt x="107067" y="171030"/>
                  </a:lnTo>
                  <a:lnTo>
                    <a:pt x="137112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220297" y="7209281"/>
              <a:ext cx="150824" cy="493604"/>
            </a:xfrm>
            <a:custGeom>
              <a:avLst/>
              <a:gdLst/>
              <a:ahLst/>
              <a:cxnLst/>
              <a:rect l="0" t="0" r="0" b="0"/>
              <a:pathLst>
                <a:path w="150824" h="493604">
                  <a:moveTo>
                    <a:pt x="150823" y="0"/>
                  </a:moveTo>
                  <a:lnTo>
                    <a:pt x="131846" y="52870"/>
                  </a:lnTo>
                  <a:lnTo>
                    <a:pt x="112192" y="105042"/>
                  </a:lnTo>
                  <a:lnTo>
                    <a:pt x="91902" y="163616"/>
                  </a:lnTo>
                  <a:lnTo>
                    <a:pt x="77843" y="212675"/>
                  </a:lnTo>
                  <a:lnTo>
                    <a:pt x="64029" y="265805"/>
                  </a:lnTo>
                  <a:lnTo>
                    <a:pt x="50287" y="320142"/>
                  </a:lnTo>
                  <a:lnTo>
                    <a:pt x="36567" y="374836"/>
                  </a:lnTo>
                  <a:lnTo>
                    <a:pt x="22853" y="429636"/>
                  </a:lnTo>
                  <a:lnTo>
                    <a:pt x="13712" y="458064"/>
                  </a:lnTo>
                  <a:lnTo>
                    <a:pt x="0" y="493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508232" y="7099591"/>
            <a:ext cx="1672768" cy="603294"/>
            <a:chOff x="1508232" y="7099591"/>
            <a:chExt cx="1672768" cy="603294"/>
          </a:xfrm>
        </p:grpSpPr>
        <p:sp>
          <p:nvSpPr>
            <p:cNvPr id="82" name="Freeform 81"/>
            <p:cNvSpPr/>
            <p:nvPr/>
          </p:nvSpPr>
          <p:spPr>
            <a:xfrm>
              <a:off x="1508232" y="7379627"/>
              <a:ext cx="109691" cy="7901"/>
            </a:xfrm>
            <a:custGeom>
              <a:avLst/>
              <a:gdLst/>
              <a:ahLst/>
              <a:cxnLst/>
              <a:rect l="0" t="0" r="0" b="0"/>
              <a:pathLst>
                <a:path w="109691" h="7901">
                  <a:moveTo>
                    <a:pt x="0" y="7900"/>
                  </a:moveTo>
                  <a:lnTo>
                    <a:pt x="42262" y="0"/>
                  </a:lnTo>
                  <a:lnTo>
                    <a:pt x="88076" y="5887"/>
                  </a:lnTo>
                  <a:lnTo>
                    <a:pt x="109690" y="7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535655" y="7462515"/>
              <a:ext cx="137113" cy="7280"/>
            </a:xfrm>
            <a:custGeom>
              <a:avLst/>
              <a:gdLst/>
              <a:ahLst/>
              <a:cxnLst/>
              <a:rect l="0" t="0" r="0" b="0"/>
              <a:pathLst>
                <a:path w="137113" h="7280">
                  <a:moveTo>
                    <a:pt x="0" y="7279"/>
                  </a:moveTo>
                  <a:lnTo>
                    <a:pt x="21836" y="0"/>
                  </a:lnTo>
                  <a:lnTo>
                    <a:pt x="79584" y="4261"/>
                  </a:lnTo>
                  <a:lnTo>
                    <a:pt x="137112" y="72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840838" y="7099591"/>
              <a:ext cx="133576" cy="507316"/>
            </a:xfrm>
            <a:custGeom>
              <a:avLst/>
              <a:gdLst/>
              <a:ahLst/>
              <a:cxnLst/>
              <a:rect l="0" t="0" r="0" b="0"/>
              <a:pathLst>
                <a:path w="133576" h="507316">
                  <a:moveTo>
                    <a:pt x="78730" y="0"/>
                  </a:moveTo>
                  <a:lnTo>
                    <a:pt x="38048" y="48808"/>
                  </a:lnTo>
                  <a:lnTo>
                    <a:pt x="14370" y="102315"/>
                  </a:lnTo>
                  <a:lnTo>
                    <a:pt x="4422" y="144499"/>
                  </a:lnTo>
                  <a:lnTo>
                    <a:pt x="0" y="188639"/>
                  </a:lnTo>
                  <a:lnTo>
                    <a:pt x="2098" y="233647"/>
                  </a:lnTo>
                  <a:lnTo>
                    <a:pt x="11844" y="293686"/>
                  </a:lnTo>
                  <a:lnTo>
                    <a:pt x="28442" y="344485"/>
                  </a:lnTo>
                  <a:lnTo>
                    <a:pt x="52658" y="394068"/>
                  </a:lnTo>
                  <a:lnTo>
                    <a:pt x="88138" y="451767"/>
                  </a:lnTo>
                  <a:lnTo>
                    <a:pt x="133575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29258" y="7305260"/>
              <a:ext cx="246803" cy="246803"/>
            </a:xfrm>
            <a:custGeom>
              <a:avLst/>
              <a:gdLst/>
              <a:ahLst/>
              <a:cxnLst/>
              <a:rect l="0" t="0" r="0" b="0"/>
              <a:pathLst>
                <a:path w="246803" h="246803">
                  <a:moveTo>
                    <a:pt x="0" y="0"/>
                  </a:moveTo>
                  <a:lnTo>
                    <a:pt x="57720" y="57719"/>
                  </a:lnTo>
                  <a:lnTo>
                    <a:pt x="116501" y="116500"/>
                  </a:lnTo>
                  <a:lnTo>
                    <a:pt x="179142" y="175080"/>
                  </a:lnTo>
                  <a:lnTo>
                    <a:pt x="215582" y="208792"/>
                  </a:lnTo>
                  <a:lnTo>
                    <a:pt x="24680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84103" y="7291548"/>
              <a:ext cx="137113" cy="233091"/>
            </a:xfrm>
            <a:custGeom>
              <a:avLst/>
              <a:gdLst/>
              <a:ahLst/>
              <a:cxnLst/>
              <a:rect l="0" t="0" r="0" b="0"/>
              <a:pathLst>
                <a:path w="137113" h="233091">
                  <a:moveTo>
                    <a:pt x="137112" y="0"/>
                  </a:moveTo>
                  <a:lnTo>
                    <a:pt x="98943" y="57252"/>
                  </a:lnTo>
                  <a:lnTo>
                    <a:pt x="63668" y="119589"/>
                  </a:lnTo>
                  <a:lnTo>
                    <a:pt x="27359" y="181556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262348" y="7442371"/>
              <a:ext cx="109691" cy="13713"/>
            </a:xfrm>
            <a:custGeom>
              <a:avLst/>
              <a:gdLst/>
              <a:ahLst/>
              <a:cxnLst/>
              <a:rect l="0" t="0" r="0" b="0"/>
              <a:pathLst>
                <a:path w="109691" h="13713">
                  <a:moveTo>
                    <a:pt x="0" y="0"/>
                  </a:moveTo>
                  <a:lnTo>
                    <a:pt x="55597" y="4063"/>
                  </a:lnTo>
                  <a:lnTo>
                    <a:pt x="109690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12115" y="7387527"/>
              <a:ext cx="175281" cy="66926"/>
            </a:xfrm>
            <a:custGeom>
              <a:avLst/>
              <a:gdLst/>
              <a:ahLst/>
              <a:cxnLst/>
              <a:rect l="0" t="0" r="0" b="0"/>
              <a:pathLst>
                <a:path w="175281" h="66926">
                  <a:moveTo>
                    <a:pt x="38168" y="0"/>
                  </a:moveTo>
                  <a:lnTo>
                    <a:pt x="0" y="49973"/>
                  </a:lnTo>
                  <a:lnTo>
                    <a:pt x="535" y="56167"/>
                  </a:lnTo>
                  <a:lnTo>
                    <a:pt x="6986" y="60297"/>
                  </a:lnTo>
                  <a:lnTo>
                    <a:pt x="61124" y="66925"/>
                  </a:lnTo>
                  <a:lnTo>
                    <a:pt x="119959" y="60794"/>
                  </a:lnTo>
                  <a:lnTo>
                    <a:pt x="175280" y="548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646262" y="7332682"/>
              <a:ext cx="54846" cy="246802"/>
            </a:xfrm>
            <a:custGeom>
              <a:avLst/>
              <a:gdLst/>
              <a:ahLst/>
              <a:cxnLst/>
              <a:rect l="0" t="0" r="0" b="0"/>
              <a:pathLst>
                <a:path w="54846" h="246802">
                  <a:moveTo>
                    <a:pt x="54845" y="0"/>
                  </a:moveTo>
                  <a:lnTo>
                    <a:pt x="50782" y="59659"/>
                  </a:lnTo>
                  <a:lnTo>
                    <a:pt x="39930" y="111116"/>
                  </a:lnTo>
                  <a:lnTo>
                    <a:pt x="27066" y="160894"/>
                  </a:lnTo>
                  <a:lnTo>
                    <a:pt x="9070" y="218659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755952" y="7168147"/>
              <a:ext cx="156642" cy="534738"/>
            </a:xfrm>
            <a:custGeom>
              <a:avLst/>
              <a:gdLst/>
              <a:ahLst/>
              <a:cxnLst/>
              <a:rect l="0" t="0" r="0" b="0"/>
              <a:pathLst>
                <a:path w="156642" h="534738">
                  <a:moveTo>
                    <a:pt x="41133" y="0"/>
                  </a:moveTo>
                  <a:lnTo>
                    <a:pt x="73972" y="24940"/>
                  </a:lnTo>
                  <a:lnTo>
                    <a:pt x="116345" y="81326"/>
                  </a:lnTo>
                  <a:lnTo>
                    <a:pt x="135021" y="131248"/>
                  </a:lnTo>
                  <a:lnTo>
                    <a:pt x="150203" y="186157"/>
                  </a:lnTo>
                  <a:lnTo>
                    <a:pt x="156641" y="221372"/>
                  </a:lnTo>
                  <a:lnTo>
                    <a:pt x="154425" y="267493"/>
                  </a:lnTo>
                  <a:lnTo>
                    <a:pt x="144298" y="314398"/>
                  </a:lnTo>
                  <a:lnTo>
                    <a:pt x="128118" y="360635"/>
                  </a:lnTo>
                  <a:lnTo>
                    <a:pt x="105692" y="406577"/>
                  </a:lnTo>
                  <a:lnTo>
                    <a:pt x="67371" y="460708"/>
                  </a:lnTo>
                  <a:lnTo>
                    <a:pt x="18821" y="515040"/>
                  </a:lnTo>
                  <a:lnTo>
                    <a:pt x="0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98342" y="7140725"/>
              <a:ext cx="182658" cy="191958"/>
            </a:xfrm>
            <a:custGeom>
              <a:avLst/>
              <a:gdLst/>
              <a:ahLst/>
              <a:cxnLst/>
              <a:rect l="0" t="0" r="0" b="0"/>
              <a:pathLst>
                <a:path w="182658" h="191958">
                  <a:moveTo>
                    <a:pt x="45545" y="0"/>
                  </a:moveTo>
                  <a:lnTo>
                    <a:pt x="74660" y="0"/>
                  </a:lnTo>
                  <a:lnTo>
                    <a:pt x="114602" y="14558"/>
                  </a:lnTo>
                  <a:lnTo>
                    <a:pt x="133621" y="33892"/>
                  </a:lnTo>
                  <a:lnTo>
                    <a:pt x="140825" y="45447"/>
                  </a:lnTo>
                  <a:lnTo>
                    <a:pt x="144768" y="74535"/>
                  </a:lnTo>
                  <a:lnTo>
                    <a:pt x="139918" y="106254"/>
                  </a:lnTo>
                  <a:lnTo>
                    <a:pt x="127607" y="135584"/>
                  </a:lnTo>
                  <a:lnTo>
                    <a:pt x="107916" y="155730"/>
                  </a:lnTo>
                  <a:lnTo>
                    <a:pt x="58034" y="181077"/>
                  </a:lnTo>
                  <a:lnTo>
                    <a:pt x="10482" y="188733"/>
                  </a:lnTo>
                  <a:lnTo>
                    <a:pt x="2364" y="185237"/>
                  </a:lnTo>
                  <a:lnTo>
                    <a:pt x="0" y="178336"/>
                  </a:lnTo>
                  <a:lnTo>
                    <a:pt x="1470" y="169165"/>
                  </a:lnTo>
                  <a:lnTo>
                    <a:pt x="7021" y="161528"/>
                  </a:lnTo>
                  <a:lnTo>
                    <a:pt x="25376" y="148979"/>
                  </a:lnTo>
                  <a:lnTo>
                    <a:pt x="68684" y="140628"/>
                  </a:lnTo>
                  <a:lnTo>
                    <a:pt x="112832" y="145433"/>
                  </a:lnTo>
                  <a:lnTo>
                    <a:pt x="136896" y="156552"/>
                  </a:lnTo>
                  <a:lnTo>
                    <a:pt x="182657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 92"/>
          <p:cNvSpPr/>
          <p:nvPr/>
        </p:nvSpPr>
        <p:spPr>
          <a:xfrm>
            <a:off x="511787" y="7771440"/>
            <a:ext cx="232280" cy="301648"/>
          </a:xfrm>
          <a:custGeom>
            <a:avLst/>
            <a:gdLst/>
            <a:ahLst/>
            <a:cxnLst/>
            <a:rect l="0" t="0" r="0" b="0"/>
            <a:pathLst>
              <a:path w="232280" h="301648">
                <a:moveTo>
                  <a:pt x="91506" y="0"/>
                </a:moveTo>
                <a:lnTo>
                  <a:pt x="141667" y="3047"/>
                </a:lnTo>
                <a:lnTo>
                  <a:pt x="165090" y="14558"/>
                </a:lnTo>
                <a:lnTo>
                  <a:pt x="195407" y="45446"/>
                </a:lnTo>
                <a:lnTo>
                  <a:pt x="222001" y="98354"/>
                </a:lnTo>
                <a:lnTo>
                  <a:pt x="232279" y="131058"/>
                </a:lnTo>
                <a:lnTo>
                  <a:pt x="229737" y="161844"/>
                </a:lnTo>
                <a:lnTo>
                  <a:pt x="203279" y="218848"/>
                </a:lnTo>
                <a:lnTo>
                  <a:pt x="170328" y="253076"/>
                </a:lnTo>
                <a:lnTo>
                  <a:pt x="131619" y="275237"/>
                </a:lnTo>
                <a:lnTo>
                  <a:pt x="83925" y="291452"/>
                </a:lnTo>
                <a:lnTo>
                  <a:pt x="53097" y="288990"/>
                </a:lnTo>
                <a:lnTo>
                  <a:pt x="38477" y="284068"/>
                </a:lnTo>
                <a:lnTo>
                  <a:pt x="18171" y="266411"/>
                </a:lnTo>
                <a:lnTo>
                  <a:pt x="10623" y="255304"/>
                </a:lnTo>
                <a:lnTo>
                  <a:pt x="0" y="210557"/>
                </a:lnTo>
                <a:lnTo>
                  <a:pt x="5641" y="180419"/>
                </a:lnTo>
                <a:lnTo>
                  <a:pt x="11410" y="165983"/>
                </a:lnTo>
                <a:lnTo>
                  <a:pt x="21351" y="154836"/>
                </a:lnTo>
                <a:lnTo>
                  <a:pt x="48646" y="138388"/>
                </a:lnTo>
                <a:lnTo>
                  <a:pt x="64456" y="136439"/>
                </a:lnTo>
                <a:lnTo>
                  <a:pt x="98273" y="142399"/>
                </a:lnTo>
                <a:lnTo>
                  <a:pt x="137014" y="162885"/>
                </a:lnTo>
                <a:lnTo>
                  <a:pt x="167791" y="188252"/>
                </a:lnTo>
                <a:lnTo>
                  <a:pt x="188928" y="222345"/>
                </a:lnTo>
                <a:lnTo>
                  <a:pt x="198772" y="279663"/>
                </a:lnTo>
                <a:lnTo>
                  <a:pt x="201195" y="30164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1209540" y="7689173"/>
            <a:ext cx="3260313" cy="521027"/>
            <a:chOff x="1209540" y="7689173"/>
            <a:chExt cx="3260313" cy="521027"/>
          </a:xfrm>
        </p:grpSpPr>
        <p:sp>
          <p:nvSpPr>
            <p:cNvPr id="94" name="Freeform 93"/>
            <p:cNvSpPr/>
            <p:nvPr/>
          </p:nvSpPr>
          <p:spPr>
            <a:xfrm>
              <a:off x="1209540" y="7771440"/>
              <a:ext cx="134159" cy="342781"/>
            </a:xfrm>
            <a:custGeom>
              <a:avLst/>
              <a:gdLst/>
              <a:ahLst/>
              <a:cxnLst/>
              <a:rect l="0" t="0" r="0" b="0"/>
              <a:pathLst>
                <a:path w="134159" h="342781">
                  <a:moveTo>
                    <a:pt x="93024" y="0"/>
                  </a:moveTo>
                  <a:lnTo>
                    <a:pt x="43051" y="38169"/>
                  </a:lnTo>
                  <a:lnTo>
                    <a:pt x="22695" y="79019"/>
                  </a:lnTo>
                  <a:lnTo>
                    <a:pt x="7015" y="129717"/>
                  </a:lnTo>
                  <a:lnTo>
                    <a:pt x="0" y="183333"/>
                  </a:lnTo>
                  <a:lnTo>
                    <a:pt x="5200" y="230536"/>
                  </a:lnTo>
                  <a:lnTo>
                    <a:pt x="23668" y="273467"/>
                  </a:lnTo>
                  <a:lnTo>
                    <a:pt x="47980" y="297248"/>
                  </a:lnTo>
                  <a:lnTo>
                    <a:pt x="105963" y="330062"/>
                  </a:lnTo>
                  <a:lnTo>
                    <a:pt x="134158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396907" y="7802674"/>
              <a:ext cx="179882" cy="225535"/>
            </a:xfrm>
            <a:custGeom>
              <a:avLst/>
              <a:gdLst/>
              <a:ahLst/>
              <a:cxnLst/>
              <a:rect l="0" t="0" r="0" b="0"/>
              <a:pathLst>
                <a:path w="179882" h="225535">
                  <a:moveTo>
                    <a:pt x="15347" y="23611"/>
                  </a:moveTo>
                  <a:lnTo>
                    <a:pt x="29904" y="9053"/>
                  </a:lnTo>
                  <a:lnTo>
                    <a:pt x="53302" y="1906"/>
                  </a:lnTo>
                  <a:lnTo>
                    <a:pt x="68073" y="0"/>
                  </a:lnTo>
                  <a:lnTo>
                    <a:pt x="92610" y="6008"/>
                  </a:lnTo>
                  <a:lnTo>
                    <a:pt x="113671" y="20358"/>
                  </a:lnTo>
                  <a:lnTo>
                    <a:pt x="141135" y="54132"/>
                  </a:lnTo>
                  <a:lnTo>
                    <a:pt x="154028" y="79833"/>
                  </a:lnTo>
                  <a:lnTo>
                    <a:pt x="156711" y="106491"/>
                  </a:lnTo>
                  <a:lnTo>
                    <a:pt x="151302" y="133573"/>
                  </a:lnTo>
                  <a:lnTo>
                    <a:pt x="131126" y="172991"/>
                  </a:lnTo>
                  <a:lnTo>
                    <a:pt x="114539" y="194614"/>
                  </a:lnTo>
                  <a:lnTo>
                    <a:pt x="80793" y="216638"/>
                  </a:lnTo>
                  <a:lnTo>
                    <a:pt x="34569" y="225534"/>
                  </a:lnTo>
                  <a:lnTo>
                    <a:pt x="22068" y="222212"/>
                  </a:lnTo>
                  <a:lnTo>
                    <a:pt x="12210" y="215427"/>
                  </a:lnTo>
                  <a:lnTo>
                    <a:pt x="4115" y="206332"/>
                  </a:lnTo>
                  <a:lnTo>
                    <a:pt x="241" y="195700"/>
                  </a:lnTo>
                  <a:lnTo>
                    <a:pt x="0" y="171698"/>
                  </a:lnTo>
                  <a:lnTo>
                    <a:pt x="9034" y="149858"/>
                  </a:lnTo>
                  <a:lnTo>
                    <a:pt x="15709" y="139769"/>
                  </a:lnTo>
                  <a:lnTo>
                    <a:pt x="26252" y="133042"/>
                  </a:lnTo>
                  <a:lnTo>
                    <a:pt x="54218" y="125568"/>
                  </a:lnTo>
                  <a:lnTo>
                    <a:pt x="67160" y="126623"/>
                  </a:lnTo>
                  <a:lnTo>
                    <a:pt x="101455" y="142664"/>
                  </a:lnTo>
                  <a:lnTo>
                    <a:pt x="159397" y="184206"/>
                  </a:lnTo>
                  <a:lnTo>
                    <a:pt x="179881" y="201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645344" y="7894841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48808" y="12507"/>
                  </a:lnTo>
                  <a:lnTo>
                    <a:pt x="94190" y="370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900484" y="7812574"/>
              <a:ext cx="183620" cy="75804"/>
            </a:xfrm>
            <a:custGeom>
              <a:avLst/>
              <a:gdLst/>
              <a:ahLst/>
              <a:cxnLst/>
              <a:rect l="0" t="0" r="0" b="0"/>
              <a:pathLst>
                <a:path w="183620" h="75804">
                  <a:moveTo>
                    <a:pt x="19084" y="0"/>
                  </a:moveTo>
                  <a:lnTo>
                    <a:pt x="0" y="57253"/>
                  </a:lnTo>
                  <a:lnTo>
                    <a:pt x="4838" y="65591"/>
                  </a:lnTo>
                  <a:lnTo>
                    <a:pt x="15680" y="71149"/>
                  </a:lnTo>
                  <a:lnTo>
                    <a:pt x="46517" y="75803"/>
                  </a:lnTo>
                  <a:lnTo>
                    <a:pt x="98138" y="71380"/>
                  </a:lnTo>
                  <a:lnTo>
                    <a:pt x="157988" y="69114"/>
                  </a:lnTo>
                  <a:lnTo>
                    <a:pt x="183619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009062" y="7771440"/>
              <a:ext cx="47619" cy="287937"/>
            </a:xfrm>
            <a:custGeom>
              <a:avLst/>
              <a:gdLst/>
              <a:ahLst/>
              <a:cxnLst/>
              <a:rect l="0" t="0" r="0" b="0"/>
              <a:pathLst>
                <a:path w="47619" h="287937">
                  <a:moveTo>
                    <a:pt x="47618" y="0"/>
                  </a:moveTo>
                  <a:lnTo>
                    <a:pt x="32703" y="52870"/>
                  </a:lnTo>
                  <a:lnTo>
                    <a:pt x="23902" y="113167"/>
                  </a:lnTo>
                  <a:lnTo>
                    <a:pt x="17231" y="171151"/>
                  </a:lnTo>
                  <a:lnTo>
                    <a:pt x="5606" y="221340"/>
                  </a:lnTo>
                  <a:lnTo>
                    <a:pt x="0" y="252243"/>
                  </a:lnTo>
                  <a:lnTo>
                    <a:pt x="6485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042969" y="7689173"/>
              <a:ext cx="159253" cy="479893"/>
            </a:xfrm>
            <a:custGeom>
              <a:avLst/>
              <a:gdLst/>
              <a:ahLst/>
              <a:cxnLst/>
              <a:rect l="0" t="0" r="0" b="0"/>
              <a:pathLst>
                <a:path w="159253" h="479893">
                  <a:moveTo>
                    <a:pt x="0" y="0"/>
                  </a:moveTo>
                  <a:lnTo>
                    <a:pt x="56197" y="46774"/>
                  </a:lnTo>
                  <a:lnTo>
                    <a:pt x="85884" y="76490"/>
                  </a:lnTo>
                  <a:lnTo>
                    <a:pt x="123213" y="139582"/>
                  </a:lnTo>
                  <a:lnTo>
                    <a:pt x="146705" y="192689"/>
                  </a:lnTo>
                  <a:lnTo>
                    <a:pt x="159252" y="247019"/>
                  </a:lnTo>
                  <a:lnTo>
                    <a:pt x="158907" y="301710"/>
                  </a:lnTo>
                  <a:lnTo>
                    <a:pt x="149156" y="352448"/>
                  </a:lnTo>
                  <a:lnTo>
                    <a:pt x="132212" y="410537"/>
                  </a:lnTo>
                  <a:lnTo>
                    <a:pt x="104772" y="461453"/>
                  </a:lnTo>
                  <a:lnTo>
                    <a:pt x="82267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262348" y="7730306"/>
              <a:ext cx="191958" cy="117463"/>
            </a:xfrm>
            <a:custGeom>
              <a:avLst/>
              <a:gdLst/>
              <a:ahLst/>
              <a:cxnLst/>
              <a:rect l="0" t="0" r="0" b="0"/>
              <a:pathLst>
                <a:path w="191958" h="117463">
                  <a:moveTo>
                    <a:pt x="0" y="0"/>
                  </a:moveTo>
                  <a:lnTo>
                    <a:pt x="57252" y="38169"/>
                  </a:lnTo>
                  <a:lnTo>
                    <a:pt x="75212" y="59622"/>
                  </a:lnTo>
                  <a:lnTo>
                    <a:pt x="82134" y="71741"/>
                  </a:lnTo>
                  <a:lnTo>
                    <a:pt x="83702" y="82867"/>
                  </a:lnTo>
                  <a:lnTo>
                    <a:pt x="77319" y="103355"/>
                  </a:lnTo>
                  <a:lnTo>
                    <a:pt x="68304" y="110037"/>
                  </a:lnTo>
                  <a:lnTo>
                    <a:pt x="42038" y="117462"/>
                  </a:lnTo>
                  <a:lnTo>
                    <a:pt x="31072" y="114872"/>
                  </a:lnTo>
                  <a:lnTo>
                    <a:pt x="22238" y="108574"/>
                  </a:lnTo>
                  <a:lnTo>
                    <a:pt x="14826" y="99805"/>
                  </a:lnTo>
                  <a:lnTo>
                    <a:pt x="12931" y="90913"/>
                  </a:lnTo>
                  <a:lnTo>
                    <a:pt x="14714" y="81937"/>
                  </a:lnTo>
                  <a:lnTo>
                    <a:pt x="18951" y="72907"/>
                  </a:lnTo>
                  <a:lnTo>
                    <a:pt x="35845" y="58809"/>
                  </a:lnTo>
                  <a:lnTo>
                    <a:pt x="46749" y="52918"/>
                  </a:lnTo>
                  <a:lnTo>
                    <a:pt x="75114" y="50434"/>
                  </a:lnTo>
                  <a:lnTo>
                    <a:pt x="135699" y="61253"/>
                  </a:lnTo>
                  <a:lnTo>
                    <a:pt x="191957" y="68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18839" y="7935975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57253" y="8338"/>
                  </a:lnTo>
                  <a:lnTo>
                    <a:pt x="103971" y="2471"/>
                  </a:lnTo>
                  <a:lnTo>
                    <a:pt x="156408" y="732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687395" y="7977108"/>
              <a:ext cx="164536" cy="27424"/>
            </a:xfrm>
            <a:custGeom>
              <a:avLst/>
              <a:gdLst/>
              <a:ahLst/>
              <a:cxnLst/>
              <a:rect l="0" t="0" r="0" b="0"/>
              <a:pathLst>
                <a:path w="164536" h="27424">
                  <a:moveTo>
                    <a:pt x="0" y="27423"/>
                  </a:moveTo>
                  <a:lnTo>
                    <a:pt x="48808" y="12507"/>
                  </a:lnTo>
                  <a:lnTo>
                    <a:pt x="98253" y="3706"/>
                  </a:lnTo>
                  <a:lnTo>
                    <a:pt x="139310" y="1098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051668" y="7771440"/>
              <a:ext cx="156754" cy="397626"/>
            </a:xfrm>
            <a:custGeom>
              <a:avLst/>
              <a:gdLst/>
              <a:ahLst/>
              <a:cxnLst/>
              <a:rect l="0" t="0" r="0" b="0"/>
              <a:pathLst>
                <a:path w="156754" h="397626">
                  <a:moveTo>
                    <a:pt x="101908" y="0"/>
                  </a:moveTo>
                  <a:lnTo>
                    <a:pt x="70593" y="23416"/>
                  </a:lnTo>
                  <a:lnTo>
                    <a:pt x="44217" y="59244"/>
                  </a:lnTo>
                  <a:lnTo>
                    <a:pt x="20885" y="121111"/>
                  </a:lnTo>
                  <a:lnTo>
                    <a:pt x="6298" y="171981"/>
                  </a:lnTo>
                  <a:lnTo>
                    <a:pt x="0" y="210501"/>
                  </a:lnTo>
                  <a:lnTo>
                    <a:pt x="2279" y="242855"/>
                  </a:lnTo>
                  <a:lnTo>
                    <a:pt x="19406" y="294044"/>
                  </a:lnTo>
                  <a:lnTo>
                    <a:pt x="39342" y="321628"/>
                  </a:lnTo>
                  <a:lnTo>
                    <a:pt x="89380" y="364163"/>
                  </a:lnTo>
                  <a:lnTo>
                    <a:pt x="144721" y="392165"/>
                  </a:lnTo>
                  <a:lnTo>
                    <a:pt x="156753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180999" y="7963397"/>
              <a:ext cx="164535" cy="13712"/>
            </a:xfrm>
            <a:custGeom>
              <a:avLst/>
              <a:gdLst/>
              <a:ahLst/>
              <a:cxnLst/>
              <a:rect l="0" t="0" r="0" b="0"/>
              <a:pathLst>
                <a:path w="164535" h="13712">
                  <a:moveTo>
                    <a:pt x="0" y="13711"/>
                  </a:moveTo>
                  <a:lnTo>
                    <a:pt x="59659" y="2859"/>
                  </a:lnTo>
                  <a:lnTo>
                    <a:pt x="111116" y="846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359550" y="7894841"/>
              <a:ext cx="232786" cy="241151"/>
            </a:xfrm>
            <a:custGeom>
              <a:avLst/>
              <a:gdLst/>
              <a:ahLst/>
              <a:cxnLst/>
              <a:rect l="0" t="0" r="0" b="0"/>
              <a:pathLst>
                <a:path w="232786" h="241151">
                  <a:moveTo>
                    <a:pt x="109384" y="0"/>
                  </a:moveTo>
                  <a:lnTo>
                    <a:pt x="147552" y="45447"/>
                  </a:lnTo>
                  <a:lnTo>
                    <a:pt x="166566" y="83546"/>
                  </a:lnTo>
                  <a:lnTo>
                    <a:pt x="168822" y="110257"/>
                  </a:lnTo>
                  <a:lnTo>
                    <a:pt x="157857" y="164647"/>
                  </a:lnTo>
                  <a:lnTo>
                    <a:pt x="141592" y="187944"/>
                  </a:lnTo>
                  <a:lnTo>
                    <a:pt x="93910" y="227728"/>
                  </a:lnTo>
                  <a:lnTo>
                    <a:pt x="63404" y="238324"/>
                  </a:lnTo>
                  <a:lnTo>
                    <a:pt x="46738" y="241150"/>
                  </a:lnTo>
                  <a:lnTo>
                    <a:pt x="20094" y="236164"/>
                  </a:lnTo>
                  <a:lnTo>
                    <a:pt x="8724" y="230569"/>
                  </a:lnTo>
                  <a:lnTo>
                    <a:pt x="2667" y="222269"/>
                  </a:lnTo>
                  <a:lnTo>
                    <a:pt x="153" y="212165"/>
                  </a:lnTo>
                  <a:lnTo>
                    <a:pt x="0" y="200859"/>
                  </a:lnTo>
                  <a:lnTo>
                    <a:pt x="12018" y="176108"/>
                  </a:lnTo>
                  <a:lnTo>
                    <a:pt x="21621" y="163110"/>
                  </a:lnTo>
                  <a:lnTo>
                    <a:pt x="48542" y="144604"/>
                  </a:lnTo>
                  <a:lnTo>
                    <a:pt x="64252" y="137536"/>
                  </a:lnTo>
                  <a:lnTo>
                    <a:pt x="97958" y="133746"/>
                  </a:lnTo>
                  <a:lnTo>
                    <a:pt x="151195" y="140177"/>
                  </a:lnTo>
                  <a:lnTo>
                    <a:pt x="197438" y="151731"/>
                  </a:lnTo>
                  <a:lnTo>
                    <a:pt x="232785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564912" y="7826285"/>
              <a:ext cx="186610" cy="356493"/>
            </a:xfrm>
            <a:custGeom>
              <a:avLst/>
              <a:gdLst/>
              <a:ahLst/>
              <a:cxnLst/>
              <a:rect l="0" t="0" r="0" b="0"/>
              <a:pathLst>
                <a:path w="186610" h="356493">
                  <a:moveTo>
                    <a:pt x="0" y="0"/>
                  </a:moveTo>
                  <a:lnTo>
                    <a:pt x="61779" y="38168"/>
                  </a:lnTo>
                  <a:lnTo>
                    <a:pt x="120252" y="93332"/>
                  </a:lnTo>
                  <a:lnTo>
                    <a:pt x="149890" y="130742"/>
                  </a:lnTo>
                  <a:lnTo>
                    <a:pt x="173907" y="180421"/>
                  </a:lnTo>
                  <a:lnTo>
                    <a:pt x="186609" y="233735"/>
                  </a:lnTo>
                  <a:lnTo>
                    <a:pt x="186310" y="284063"/>
                  </a:lnTo>
                  <a:lnTo>
                    <a:pt x="178783" y="312114"/>
                  </a:lnTo>
                  <a:lnTo>
                    <a:pt x="150824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788251" y="7730306"/>
              <a:ext cx="160576" cy="159706"/>
            </a:xfrm>
            <a:custGeom>
              <a:avLst/>
              <a:gdLst/>
              <a:ahLst/>
              <a:cxnLst/>
              <a:rect l="0" t="0" r="0" b="0"/>
              <a:pathLst>
                <a:path w="160576" h="159706">
                  <a:moveTo>
                    <a:pt x="78308" y="0"/>
                  </a:moveTo>
                  <a:lnTo>
                    <a:pt x="100144" y="7279"/>
                  </a:lnTo>
                  <a:lnTo>
                    <a:pt x="118990" y="23041"/>
                  </a:lnTo>
                  <a:lnTo>
                    <a:pt x="128281" y="33642"/>
                  </a:lnTo>
                  <a:lnTo>
                    <a:pt x="132952" y="45280"/>
                  </a:lnTo>
                  <a:lnTo>
                    <a:pt x="134079" y="70399"/>
                  </a:lnTo>
                  <a:lnTo>
                    <a:pt x="111591" y="117515"/>
                  </a:lnTo>
                  <a:lnTo>
                    <a:pt x="84467" y="140083"/>
                  </a:lnTo>
                  <a:lnTo>
                    <a:pt x="52099" y="153668"/>
                  </a:lnTo>
                  <a:lnTo>
                    <a:pt x="17401" y="159705"/>
                  </a:lnTo>
                  <a:lnTo>
                    <a:pt x="7234" y="155221"/>
                  </a:lnTo>
                  <a:lnTo>
                    <a:pt x="1979" y="146138"/>
                  </a:lnTo>
                  <a:lnTo>
                    <a:pt x="0" y="133988"/>
                  </a:lnTo>
                  <a:lnTo>
                    <a:pt x="3250" y="124366"/>
                  </a:lnTo>
                  <a:lnTo>
                    <a:pt x="19050" y="109611"/>
                  </a:lnTo>
                  <a:lnTo>
                    <a:pt x="53640" y="92740"/>
                  </a:lnTo>
                  <a:lnTo>
                    <a:pt x="107393" y="92650"/>
                  </a:lnTo>
                  <a:lnTo>
                    <a:pt x="160575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017382" y="7955497"/>
              <a:ext cx="123402" cy="21612"/>
            </a:xfrm>
            <a:custGeom>
              <a:avLst/>
              <a:gdLst/>
              <a:ahLst/>
              <a:cxnLst/>
              <a:rect l="0" t="0" r="0" b="0"/>
              <a:pathLst>
                <a:path w="123402" h="21612">
                  <a:moveTo>
                    <a:pt x="0" y="7900"/>
                  </a:moveTo>
                  <a:lnTo>
                    <a:pt x="42262" y="0"/>
                  </a:lnTo>
                  <a:lnTo>
                    <a:pt x="81078" y="6405"/>
                  </a:lnTo>
                  <a:lnTo>
                    <a:pt x="123401" y="216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031093" y="8059376"/>
              <a:ext cx="41135" cy="1"/>
            </a:xfrm>
            <a:custGeom>
              <a:avLst/>
              <a:gdLst/>
              <a:ahLst/>
              <a:cxnLst/>
              <a:rect l="0" t="0" r="0" b="0"/>
              <a:pathLst>
                <a:path w="41135" h="1">
                  <a:moveTo>
                    <a:pt x="0" y="0"/>
                  </a:moveTo>
                  <a:lnTo>
                    <a:pt x="411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239726" y="7935975"/>
              <a:ext cx="202704" cy="63051"/>
            </a:xfrm>
            <a:custGeom>
              <a:avLst/>
              <a:gdLst/>
              <a:ahLst/>
              <a:cxnLst/>
              <a:rect l="0" t="0" r="0" b="0"/>
              <a:pathLst>
                <a:path w="202704" h="63051">
                  <a:moveTo>
                    <a:pt x="38169" y="0"/>
                  </a:moveTo>
                  <a:lnTo>
                    <a:pt x="0" y="49973"/>
                  </a:lnTo>
                  <a:lnTo>
                    <a:pt x="536" y="56167"/>
                  </a:lnTo>
                  <a:lnTo>
                    <a:pt x="6986" y="60297"/>
                  </a:lnTo>
                  <a:lnTo>
                    <a:pt x="17380" y="63050"/>
                  </a:lnTo>
                  <a:lnTo>
                    <a:pt x="68403" y="59645"/>
                  </a:lnTo>
                  <a:lnTo>
                    <a:pt x="117207" y="48988"/>
                  </a:lnTo>
                  <a:lnTo>
                    <a:pt x="179495" y="33262"/>
                  </a:lnTo>
                  <a:lnTo>
                    <a:pt x="202703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360162" y="7839996"/>
              <a:ext cx="109691" cy="370204"/>
            </a:xfrm>
            <a:custGeom>
              <a:avLst/>
              <a:gdLst/>
              <a:ahLst/>
              <a:cxnLst/>
              <a:rect l="0" t="0" r="0" b="0"/>
              <a:pathLst>
                <a:path w="109691" h="370204">
                  <a:moveTo>
                    <a:pt x="109690" y="0"/>
                  </a:moveTo>
                  <a:lnTo>
                    <a:pt x="94775" y="48808"/>
                  </a:lnTo>
                  <a:lnTo>
                    <a:pt x="81911" y="102315"/>
                  </a:lnTo>
                  <a:lnTo>
                    <a:pt x="72968" y="144499"/>
                  </a:lnTo>
                  <a:lnTo>
                    <a:pt x="63915" y="188639"/>
                  </a:lnTo>
                  <a:lnTo>
                    <a:pt x="50751" y="233648"/>
                  </a:lnTo>
                  <a:lnTo>
                    <a:pt x="36267" y="277519"/>
                  </a:lnTo>
                  <a:lnTo>
                    <a:pt x="19548" y="33190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Freeform 112"/>
          <p:cNvSpPr/>
          <p:nvPr/>
        </p:nvSpPr>
        <p:spPr>
          <a:xfrm>
            <a:off x="8099958" y="6276919"/>
            <a:ext cx="33785" cy="104504"/>
          </a:xfrm>
          <a:custGeom>
            <a:avLst/>
            <a:gdLst/>
            <a:ahLst/>
            <a:cxnLst/>
            <a:rect l="0" t="0" r="0" b="0"/>
            <a:pathLst>
              <a:path w="33785" h="104504">
                <a:moveTo>
                  <a:pt x="30784" y="0"/>
                </a:moveTo>
                <a:lnTo>
                  <a:pt x="16227" y="14557"/>
                </a:lnTo>
                <a:lnTo>
                  <a:pt x="13462" y="23416"/>
                </a:lnTo>
                <a:lnTo>
                  <a:pt x="14452" y="45447"/>
                </a:lnTo>
                <a:lnTo>
                  <a:pt x="18373" y="50103"/>
                </a:lnTo>
                <a:lnTo>
                  <a:pt x="24033" y="50160"/>
                </a:lnTo>
                <a:lnTo>
                  <a:pt x="30854" y="47151"/>
                </a:lnTo>
                <a:lnTo>
                  <a:pt x="30831" y="48193"/>
                </a:lnTo>
                <a:lnTo>
                  <a:pt x="12009" y="65739"/>
                </a:lnTo>
                <a:lnTo>
                  <a:pt x="603" y="87109"/>
                </a:lnTo>
                <a:lnTo>
                  <a:pt x="0" y="91589"/>
                </a:lnTo>
                <a:lnTo>
                  <a:pt x="2644" y="91529"/>
                </a:lnTo>
                <a:lnTo>
                  <a:pt x="7453" y="88442"/>
                </a:lnTo>
                <a:lnTo>
                  <a:pt x="13706" y="89431"/>
                </a:lnTo>
                <a:lnTo>
                  <a:pt x="28780" y="98655"/>
                </a:lnTo>
                <a:lnTo>
                  <a:pt x="29448" y="100810"/>
                </a:lnTo>
                <a:lnTo>
                  <a:pt x="18003" y="99141"/>
                </a:lnTo>
                <a:lnTo>
                  <a:pt x="17693" y="99610"/>
                </a:lnTo>
                <a:lnTo>
                  <a:pt x="29536" y="104194"/>
                </a:lnTo>
                <a:lnTo>
                  <a:pt x="32999" y="104503"/>
                </a:lnTo>
                <a:lnTo>
                  <a:pt x="33784" y="103185"/>
                </a:lnTo>
                <a:lnTo>
                  <a:pt x="30784" y="959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80856" y="8073087"/>
            <a:ext cx="3824462" cy="630716"/>
            <a:chOff x="480856" y="8073087"/>
            <a:chExt cx="3824462" cy="630716"/>
          </a:xfrm>
        </p:grpSpPr>
        <p:sp>
          <p:nvSpPr>
            <p:cNvPr id="114" name="Freeform 113"/>
            <p:cNvSpPr/>
            <p:nvPr/>
          </p:nvSpPr>
          <p:spPr>
            <a:xfrm>
              <a:off x="480856" y="8265044"/>
              <a:ext cx="303257" cy="397625"/>
            </a:xfrm>
            <a:custGeom>
              <a:avLst/>
              <a:gdLst/>
              <a:ahLst/>
              <a:cxnLst/>
              <a:rect l="0" t="0" r="0" b="0"/>
              <a:pathLst>
                <a:path w="303257" h="397625">
                  <a:moveTo>
                    <a:pt x="67592" y="0"/>
                  </a:moveTo>
                  <a:lnTo>
                    <a:pt x="48508" y="57252"/>
                  </a:lnTo>
                  <a:lnTo>
                    <a:pt x="28083" y="111249"/>
                  </a:lnTo>
                  <a:lnTo>
                    <a:pt x="10012" y="168213"/>
                  </a:lnTo>
                  <a:lnTo>
                    <a:pt x="2288" y="223685"/>
                  </a:lnTo>
                  <a:lnTo>
                    <a:pt x="0" y="278715"/>
                  </a:lnTo>
                  <a:lnTo>
                    <a:pt x="7589" y="311260"/>
                  </a:lnTo>
                  <a:lnTo>
                    <a:pt x="13879" y="326336"/>
                  </a:lnTo>
                  <a:lnTo>
                    <a:pt x="33055" y="347151"/>
                  </a:lnTo>
                  <a:lnTo>
                    <a:pt x="44568" y="354835"/>
                  </a:lnTo>
                  <a:lnTo>
                    <a:pt x="69547" y="359309"/>
                  </a:lnTo>
                  <a:lnTo>
                    <a:pt x="95883" y="354696"/>
                  </a:lnTo>
                  <a:lnTo>
                    <a:pt x="154093" y="326908"/>
                  </a:lnTo>
                  <a:lnTo>
                    <a:pt x="201896" y="296943"/>
                  </a:lnTo>
                  <a:lnTo>
                    <a:pt x="251715" y="245873"/>
                  </a:lnTo>
                  <a:lnTo>
                    <a:pt x="289374" y="191773"/>
                  </a:lnTo>
                  <a:lnTo>
                    <a:pt x="302258" y="164452"/>
                  </a:lnTo>
                  <a:lnTo>
                    <a:pt x="303256" y="152292"/>
                  </a:lnTo>
                  <a:lnTo>
                    <a:pt x="296240" y="130655"/>
                  </a:lnTo>
                  <a:lnTo>
                    <a:pt x="288580" y="125190"/>
                  </a:lnTo>
                  <a:lnTo>
                    <a:pt x="278903" y="123070"/>
                  </a:lnTo>
                  <a:lnTo>
                    <a:pt x="267881" y="123180"/>
                  </a:lnTo>
                  <a:lnTo>
                    <a:pt x="243447" y="139553"/>
                  </a:lnTo>
                  <a:lnTo>
                    <a:pt x="203996" y="187094"/>
                  </a:lnTo>
                  <a:lnTo>
                    <a:pt x="167423" y="245361"/>
                  </a:lnTo>
                  <a:lnTo>
                    <a:pt x="141352" y="305282"/>
                  </a:lnTo>
                  <a:lnTo>
                    <a:pt x="128041" y="359091"/>
                  </a:lnTo>
                  <a:lnTo>
                    <a:pt x="122437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228716" y="8155354"/>
              <a:ext cx="73849" cy="479893"/>
            </a:xfrm>
            <a:custGeom>
              <a:avLst/>
              <a:gdLst/>
              <a:ahLst/>
              <a:cxnLst/>
              <a:rect l="0" t="0" r="0" b="0"/>
              <a:pathLst>
                <a:path w="73849" h="479893">
                  <a:moveTo>
                    <a:pt x="73848" y="0"/>
                  </a:moveTo>
                  <a:lnTo>
                    <a:pt x="44018" y="59659"/>
                  </a:lnTo>
                  <a:lnTo>
                    <a:pt x="22353" y="115179"/>
                  </a:lnTo>
                  <a:lnTo>
                    <a:pt x="11351" y="159357"/>
                  </a:lnTo>
                  <a:lnTo>
                    <a:pt x="1383" y="209461"/>
                  </a:lnTo>
                  <a:lnTo>
                    <a:pt x="0" y="258136"/>
                  </a:lnTo>
                  <a:lnTo>
                    <a:pt x="4464" y="303637"/>
                  </a:lnTo>
                  <a:lnTo>
                    <a:pt x="17065" y="361990"/>
                  </a:lnTo>
                  <a:lnTo>
                    <a:pt x="39419" y="410426"/>
                  </a:lnTo>
                  <a:lnTo>
                    <a:pt x="66144" y="464365"/>
                  </a:lnTo>
                  <a:lnTo>
                    <a:pt x="73848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447135" y="8237621"/>
              <a:ext cx="167185" cy="294588"/>
            </a:xfrm>
            <a:custGeom>
              <a:avLst/>
              <a:gdLst/>
              <a:ahLst/>
              <a:cxnLst/>
              <a:rect l="0" t="0" r="0" b="0"/>
              <a:pathLst>
                <a:path w="167185" h="294588">
                  <a:moveTo>
                    <a:pt x="33675" y="0"/>
                  </a:moveTo>
                  <a:lnTo>
                    <a:pt x="18760" y="48808"/>
                  </a:lnTo>
                  <a:lnTo>
                    <a:pt x="5896" y="102315"/>
                  </a:lnTo>
                  <a:lnTo>
                    <a:pt x="0" y="142975"/>
                  </a:lnTo>
                  <a:lnTo>
                    <a:pt x="5246" y="200126"/>
                  </a:lnTo>
                  <a:lnTo>
                    <a:pt x="17973" y="252608"/>
                  </a:lnTo>
                  <a:lnTo>
                    <a:pt x="32282" y="277820"/>
                  </a:lnTo>
                  <a:lnTo>
                    <a:pt x="43411" y="285763"/>
                  </a:lnTo>
                  <a:lnTo>
                    <a:pt x="72026" y="294587"/>
                  </a:lnTo>
                  <a:lnTo>
                    <a:pt x="85141" y="293893"/>
                  </a:lnTo>
                  <a:lnTo>
                    <a:pt x="107839" y="284998"/>
                  </a:lnTo>
                  <a:lnTo>
                    <a:pt x="137747" y="262859"/>
                  </a:lnTo>
                  <a:lnTo>
                    <a:pt x="158627" y="229723"/>
                  </a:lnTo>
                  <a:lnTo>
                    <a:pt x="167184" y="183680"/>
                  </a:lnTo>
                  <a:lnTo>
                    <a:pt x="162440" y="138722"/>
                  </a:lnTo>
                  <a:lnTo>
                    <a:pt x="156082" y="132091"/>
                  </a:lnTo>
                  <a:lnTo>
                    <a:pt x="147272" y="130718"/>
                  </a:lnTo>
                  <a:lnTo>
                    <a:pt x="136829" y="132849"/>
                  </a:lnTo>
                  <a:lnTo>
                    <a:pt x="117100" y="151468"/>
                  </a:lnTo>
                  <a:lnTo>
                    <a:pt x="86886" y="205795"/>
                  </a:lnTo>
                  <a:lnTo>
                    <a:pt x="77194" y="265391"/>
                  </a:lnTo>
                  <a:lnTo>
                    <a:pt x="74808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700189" y="8374733"/>
              <a:ext cx="68557" cy="13713"/>
            </a:xfrm>
            <a:custGeom>
              <a:avLst/>
              <a:gdLst/>
              <a:ahLst/>
              <a:cxnLst/>
              <a:rect l="0" t="0" r="0" b="0"/>
              <a:pathLst>
                <a:path w="68557" h="13713">
                  <a:moveTo>
                    <a:pt x="0" y="13712"/>
                  </a:moveTo>
                  <a:lnTo>
                    <a:pt x="40682" y="2859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88311" y="8292466"/>
              <a:ext cx="154659" cy="93302"/>
            </a:xfrm>
            <a:custGeom>
              <a:avLst/>
              <a:gdLst/>
              <a:ahLst/>
              <a:cxnLst/>
              <a:rect l="0" t="0" r="0" b="0"/>
              <a:pathLst>
                <a:path w="154659" h="93302">
                  <a:moveTo>
                    <a:pt x="31257" y="0"/>
                  </a:moveTo>
                  <a:lnTo>
                    <a:pt x="10888" y="23416"/>
                  </a:lnTo>
                  <a:lnTo>
                    <a:pt x="368" y="45447"/>
                  </a:lnTo>
                  <a:lnTo>
                    <a:pt x="0" y="56197"/>
                  </a:lnTo>
                  <a:lnTo>
                    <a:pt x="7716" y="76267"/>
                  </a:lnTo>
                  <a:lnTo>
                    <a:pt x="17087" y="82837"/>
                  </a:lnTo>
                  <a:lnTo>
                    <a:pt x="59390" y="92085"/>
                  </a:lnTo>
                  <a:lnTo>
                    <a:pt x="107472" y="93301"/>
                  </a:lnTo>
                  <a:lnTo>
                    <a:pt x="154658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070391" y="8210199"/>
              <a:ext cx="27424" cy="315358"/>
            </a:xfrm>
            <a:custGeom>
              <a:avLst/>
              <a:gdLst/>
              <a:ahLst/>
              <a:cxnLst/>
              <a:rect l="0" t="0" r="0" b="0"/>
              <a:pathLst>
                <a:path w="27424" h="315358">
                  <a:moveTo>
                    <a:pt x="27423" y="0"/>
                  </a:moveTo>
                  <a:lnTo>
                    <a:pt x="12508" y="59660"/>
                  </a:lnTo>
                  <a:lnTo>
                    <a:pt x="3706" y="115179"/>
                  </a:lnTo>
                  <a:lnTo>
                    <a:pt x="1099" y="175810"/>
                  </a:lnTo>
                  <a:lnTo>
                    <a:pt x="326" y="236431"/>
                  </a:lnTo>
                  <a:lnTo>
                    <a:pt x="97" y="286385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138947" y="8073087"/>
              <a:ext cx="116139" cy="479893"/>
            </a:xfrm>
            <a:custGeom>
              <a:avLst/>
              <a:gdLst/>
              <a:ahLst/>
              <a:cxnLst/>
              <a:rect l="0" t="0" r="0" b="0"/>
              <a:pathLst>
                <a:path w="116139" h="479893">
                  <a:moveTo>
                    <a:pt x="0" y="0"/>
                  </a:moveTo>
                  <a:lnTo>
                    <a:pt x="40683" y="48807"/>
                  </a:lnTo>
                  <a:lnTo>
                    <a:pt x="72485" y="102314"/>
                  </a:lnTo>
                  <a:lnTo>
                    <a:pt x="93155" y="142975"/>
                  </a:lnTo>
                  <a:lnTo>
                    <a:pt x="106314" y="198603"/>
                  </a:lnTo>
                  <a:lnTo>
                    <a:pt x="116138" y="247755"/>
                  </a:lnTo>
                  <a:lnTo>
                    <a:pt x="113571" y="287851"/>
                  </a:lnTo>
                  <a:lnTo>
                    <a:pt x="89004" y="345970"/>
                  </a:lnTo>
                  <a:lnTo>
                    <a:pt x="60057" y="401786"/>
                  </a:lnTo>
                  <a:lnTo>
                    <a:pt x="17859" y="459657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321331" y="8086798"/>
              <a:ext cx="119264" cy="157849"/>
            </a:xfrm>
            <a:custGeom>
              <a:avLst/>
              <a:gdLst/>
              <a:ahLst/>
              <a:cxnLst/>
              <a:rect l="0" t="0" r="0" b="0"/>
              <a:pathLst>
                <a:path w="119264" h="157849">
                  <a:moveTo>
                    <a:pt x="9573" y="0"/>
                  </a:moveTo>
                  <a:lnTo>
                    <a:pt x="50312" y="12470"/>
                  </a:lnTo>
                  <a:lnTo>
                    <a:pt x="81228" y="35857"/>
                  </a:lnTo>
                  <a:lnTo>
                    <a:pt x="100327" y="58593"/>
                  </a:lnTo>
                  <a:lnTo>
                    <a:pt x="106785" y="87995"/>
                  </a:lnTo>
                  <a:lnTo>
                    <a:pt x="106374" y="104367"/>
                  </a:lnTo>
                  <a:lnTo>
                    <a:pt x="101529" y="118329"/>
                  </a:lnTo>
                  <a:lnTo>
                    <a:pt x="83959" y="141967"/>
                  </a:lnTo>
                  <a:lnTo>
                    <a:pt x="56853" y="154504"/>
                  </a:lnTo>
                  <a:lnTo>
                    <a:pt x="41093" y="157848"/>
                  </a:lnTo>
                  <a:lnTo>
                    <a:pt x="27539" y="157029"/>
                  </a:lnTo>
                  <a:lnTo>
                    <a:pt x="4355" y="147995"/>
                  </a:lnTo>
                  <a:lnTo>
                    <a:pt x="0" y="141320"/>
                  </a:lnTo>
                  <a:lnTo>
                    <a:pt x="144" y="133823"/>
                  </a:lnTo>
                  <a:lnTo>
                    <a:pt x="3287" y="125779"/>
                  </a:lnTo>
                  <a:lnTo>
                    <a:pt x="11476" y="121939"/>
                  </a:lnTo>
                  <a:lnTo>
                    <a:pt x="36826" y="121736"/>
                  </a:lnTo>
                  <a:lnTo>
                    <a:pt x="88760" y="134018"/>
                  </a:lnTo>
                  <a:lnTo>
                    <a:pt x="119263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577706" y="8347311"/>
              <a:ext cx="191958" cy="13711"/>
            </a:xfrm>
            <a:custGeom>
              <a:avLst/>
              <a:gdLst/>
              <a:ahLst/>
              <a:cxnLst/>
              <a:rect l="0" t="0" r="0" b="0"/>
              <a:pathLst>
                <a:path w="191958" h="13711">
                  <a:moveTo>
                    <a:pt x="0" y="13710"/>
                  </a:moveTo>
                  <a:lnTo>
                    <a:pt x="59660" y="2858"/>
                  </a:lnTo>
                  <a:lnTo>
                    <a:pt x="115179" y="846"/>
                  </a:lnTo>
                  <a:lnTo>
                    <a:pt x="163622" y="251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591417" y="8429578"/>
              <a:ext cx="164536" cy="27423"/>
            </a:xfrm>
            <a:custGeom>
              <a:avLst/>
              <a:gdLst/>
              <a:ahLst/>
              <a:cxnLst/>
              <a:rect l="0" t="0" r="0" b="0"/>
              <a:pathLst>
                <a:path w="164536" h="27423">
                  <a:moveTo>
                    <a:pt x="0" y="27422"/>
                  </a:moveTo>
                  <a:lnTo>
                    <a:pt x="35886" y="17999"/>
                  </a:lnTo>
                  <a:lnTo>
                    <a:pt x="89007" y="13459"/>
                  </a:lnTo>
                  <a:lnTo>
                    <a:pt x="141321" y="311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991768" y="8155354"/>
              <a:ext cx="106965" cy="521027"/>
            </a:xfrm>
            <a:custGeom>
              <a:avLst/>
              <a:gdLst/>
              <a:ahLst/>
              <a:cxnLst/>
              <a:rect l="0" t="0" r="0" b="0"/>
              <a:pathLst>
                <a:path w="106965" h="521027">
                  <a:moveTo>
                    <a:pt x="106964" y="0"/>
                  </a:moveTo>
                  <a:lnTo>
                    <a:pt x="61713" y="60738"/>
                  </a:lnTo>
                  <a:lnTo>
                    <a:pt x="34499" y="124177"/>
                  </a:lnTo>
                  <a:lnTo>
                    <a:pt x="15686" y="179922"/>
                  </a:lnTo>
                  <a:lnTo>
                    <a:pt x="3407" y="233418"/>
                  </a:lnTo>
                  <a:lnTo>
                    <a:pt x="0" y="280464"/>
                  </a:lnTo>
                  <a:lnTo>
                    <a:pt x="2548" y="327779"/>
                  </a:lnTo>
                  <a:lnTo>
                    <a:pt x="10282" y="372677"/>
                  </a:lnTo>
                  <a:lnTo>
                    <a:pt x="31767" y="430689"/>
                  </a:lnTo>
                  <a:lnTo>
                    <a:pt x="66324" y="487947"/>
                  </a:lnTo>
                  <a:lnTo>
                    <a:pt x="93252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177502" y="8278755"/>
              <a:ext cx="140610" cy="302194"/>
            </a:xfrm>
            <a:custGeom>
              <a:avLst/>
              <a:gdLst/>
              <a:ahLst/>
              <a:cxnLst/>
              <a:rect l="0" t="0" r="0" b="0"/>
              <a:pathLst>
                <a:path w="140610" h="302194">
                  <a:moveTo>
                    <a:pt x="44630" y="0"/>
                  </a:moveTo>
                  <a:lnTo>
                    <a:pt x="66467" y="7279"/>
                  </a:lnTo>
                  <a:lnTo>
                    <a:pt x="85312" y="23041"/>
                  </a:lnTo>
                  <a:lnTo>
                    <a:pt x="122238" y="70399"/>
                  </a:lnTo>
                  <a:lnTo>
                    <a:pt x="132444" y="100860"/>
                  </a:lnTo>
                  <a:lnTo>
                    <a:pt x="135456" y="134711"/>
                  </a:lnTo>
                  <a:lnTo>
                    <a:pt x="128587" y="188029"/>
                  </a:lnTo>
                  <a:lnTo>
                    <a:pt x="121047" y="224235"/>
                  </a:lnTo>
                  <a:lnTo>
                    <a:pt x="104492" y="252515"/>
                  </a:lnTo>
                  <a:lnTo>
                    <a:pt x="63903" y="295496"/>
                  </a:lnTo>
                  <a:lnTo>
                    <a:pt x="52908" y="300593"/>
                  </a:lnTo>
                  <a:lnTo>
                    <a:pt x="28504" y="302193"/>
                  </a:lnTo>
                  <a:lnTo>
                    <a:pt x="18645" y="297441"/>
                  </a:lnTo>
                  <a:lnTo>
                    <a:pt x="3628" y="279972"/>
                  </a:lnTo>
                  <a:lnTo>
                    <a:pt x="0" y="252911"/>
                  </a:lnTo>
                  <a:lnTo>
                    <a:pt x="10085" y="193164"/>
                  </a:lnTo>
                  <a:lnTo>
                    <a:pt x="29655" y="158459"/>
                  </a:lnTo>
                  <a:lnTo>
                    <a:pt x="39217" y="152867"/>
                  </a:lnTo>
                  <a:lnTo>
                    <a:pt x="62030" y="150716"/>
                  </a:lnTo>
                  <a:lnTo>
                    <a:pt x="118767" y="169647"/>
                  </a:lnTo>
                  <a:lnTo>
                    <a:pt x="140609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414089" y="8169065"/>
              <a:ext cx="120938" cy="534738"/>
            </a:xfrm>
            <a:custGeom>
              <a:avLst/>
              <a:gdLst/>
              <a:ahLst/>
              <a:cxnLst/>
              <a:rect l="0" t="0" r="0" b="0"/>
              <a:pathLst>
                <a:path w="120938" h="534738">
                  <a:moveTo>
                    <a:pt x="0" y="0"/>
                  </a:moveTo>
                  <a:lnTo>
                    <a:pt x="56197" y="57720"/>
                  </a:lnTo>
                  <a:lnTo>
                    <a:pt x="95343" y="118383"/>
                  </a:lnTo>
                  <a:lnTo>
                    <a:pt x="110931" y="160781"/>
                  </a:lnTo>
                  <a:lnTo>
                    <a:pt x="117859" y="210094"/>
                  </a:lnTo>
                  <a:lnTo>
                    <a:pt x="120937" y="262480"/>
                  </a:lnTo>
                  <a:lnTo>
                    <a:pt x="120782" y="313185"/>
                  </a:lnTo>
                  <a:lnTo>
                    <a:pt x="115635" y="356033"/>
                  </a:lnTo>
                  <a:lnTo>
                    <a:pt x="104207" y="399452"/>
                  </a:lnTo>
                  <a:lnTo>
                    <a:pt x="80643" y="462659"/>
                  </a:lnTo>
                  <a:lnTo>
                    <a:pt x="62489" y="507795"/>
                  </a:lnTo>
                  <a:lnTo>
                    <a:pt x="54845" y="534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570794" y="8141643"/>
              <a:ext cx="213498" cy="243868"/>
            </a:xfrm>
            <a:custGeom>
              <a:avLst/>
              <a:gdLst/>
              <a:ahLst/>
              <a:cxnLst/>
              <a:rect l="0" t="0" r="0" b="0"/>
              <a:pathLst>
                <a:path w="213498" h="243868">
                  <a:moveTo>
                    <a:pt x="48963" y="0"/>
                  </a:moveTo>
                  <a:lnTo>
                    <a:pt x="70800" y="14557"/>
                  </a:lnTo>
                  <a:lnTo>
                    <a:pt x="85583" y="37954"/>
                  </a:lnTo>
                  <a:lnTo>
                    <a:pt x="95708" y="68666"/>
                  </a:lnTo>
                  <a:lnTo>
                    <a:pt x="99885" y="121741"/>
                  </a:lnTo>
                  <a:lnTo>
                    <a:pt x="90627" y="180462"/>
                  </a:lnTo>
                  <a:lnTo>
                    <a:pt x="77129" y="207668"/>
                  </a:lnTo>
                  <a:lnTo>
                    <a:pt x="45121" y="240115"/>
                  </a:lnTo>
                  <a:lnTo>
                    <a:pt x="34214" y="243867"/>
                  </a:lnTo>
                  <a:lnTo>
                    <a:pt x="23896" y="243322"/>
                  </a:lnTo>
                  <a:lnTo>
                    <a:pt x="13970" y="239911"/>
                  </a:lnTo>
                  <a:lnTo>
                    <a:pt x="7353" y="230020"/>
                  </a:lnTo>
                  <a:lnTo>
                    <a:pt x="0" y="198717"/>
                  </a:lnTo>
                  <a:lnTo>
                    <a:pt x="2610" y="182752"/>
                  </a:lnTo>
                  <a:lnTo>
                    <a:pt x="17697" y="152826"/>
                  </a:lnTo>
                  <a:lnTo>
                    <a:pt x="51887" y="117562"/>
                  </a:lnTo>
                  <a:lnTo>
                    <a:pt x="98242" y="87815"/>
                  </a:lnTo>
                  <a:lnTo>
                    <a:pt x="150571" y="74262"/>
                  </a:lnTo>
                  <a:lnTo>
                    <a:pt x="213497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3743158" y="8388445"/>
              <a:ext cx="95979" cy="27423"/>
            </a:xfrm>
            <a:custGeom>
              <a:avLst/>
              <a:gdLst/>
              <a:ahLst/>
              <a:cxnLst/>
              <a:rect l="0" t="0" r="0" b="0"/>
              <a:pathLst>
                <a:path w="95979" h="27423">
                  <a:moveTo>
                    <a:pt x="0" y="27422"/>
                  </a:moveTo>
                  <a:lnTo>
                    <a:pt x="48807" y="12507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811714" y="8484423"/>
              <a:ext cx="54846" cy="13712"/>
            </a:xfrm>
            <a:custGeom>
              <a:avLst/>
              <a:gdLst/>
              <a:ahLst/>
              <a:cxnLst/>
              <a:rect l="0" t="0" r="0" b="0"/>
              <a:pathLst>
                <a:path w="54846" h="13712">
                  <a:moveTo>
                    <a:pt x="0" y="13711"/>
                  </a:moveTo>
                  <a:lnTo>
                    <a:pt x="548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062611" y="8319888"/>
              <a:ext cx="201574" cy="117227"/>
            </a:xfrm>
            <a:custGeom>
              <a:avLst/>
              <a:gdLst/>
              <a:ahLst/>
              <a:cxnLst/>
              <a:rect l="0" t="0" r="0" b="0"/>
              <a:pathLst>
                <a:path w="201574" h="117227">
                  <a:moveTo>
                    <a:pt x="64461" y="0"/>
                  </a:moveTo>
                  <a:lnTo>
                    <a:pt x="34631" y="55598"/>
                  </a:lnTo>
                  <a:lnTo>
                    <a:pt x="0" y="102560"/>
                  </a:lnTo>
                  <a:lnTo>
                    <a:pt x="158" y="109508"/>
                  </a:lnTo>
                  <a:lnTo>
                    <a:pt x="6358" y="114138"/>
                  </a:lnTo>
                  <a:lnTo>
                    <a:pt x="16585" y="117226"/>
                  </a:lnTo>
                  <a:lnTo>
                    <a:pt x="60093" y="114293"/>
                  </a:lnTo>
                  <a:lnTo>
                    <a:pt x="118443" y="99653"/>
                  </a:lnTo>
                  <a:lnTo>
                    <a:pt x="169917" y="86152"/>
                  </a:lnTo>
                  <a:lnTo>
                    <a:pt x="201573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4140783" y="8169065"/>
              <a:ext cx="164535" cy="493604"/>
            </a:xfrm>
            <a:custGeom>
              <a:avLst/>
              <a:gdLst/>
              <a:ahLst/>
              <a:cxnLst/>
              <a:rect l="0" t="0" r="0" b="0"/>
              <a:pathLst>
                <a:path w="164535" h="493604">
                  <a:moveTo>
                    <a:pt x="164534" y="0"/>
                  </a:moveTo>
                  <a:lnTo>
                    <a:pt x="149619" y="52870"/>
                  </a:lnTo>
                  <a:lnTo>
                    <a:pt x="136755" y="105042"/>
                  </a:lnTo>
                  <a:lnTo>
                    <a:pt x="118760" y="163616"/>
                  </a:lnTo>
                  <a:lnTo>
                    <a:pt x="99011" y="219197"/>
                  </a:lnTo>
                  <a:lnTo>
                    <a:pt x="71412" y="278251"/>
                  </a:lnTo>
                  <a:lnTo>
                    <a:pt x="50838" y="340868"/>
                  </a:lnTo>
                  <a:lnTo>
                    <a:pt x="36730" y="390626"/>
                  </a:lnTo>
                  <a:lnTo>
                    <a:pt x="18315" y="449563"/>
                  </a:lnTo>
                  <a:lnTo>
                    <a:pt x="0" y="493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Freeform 132"/>
          <p:cNvSpPr/>
          <p:nvPr/>
        </p:nvSpPr>
        <p:spPr>
          <a:xfrm>
            <a:off x="8678396" y="6263208"/>
            <a:ext cx="53256" cy="102075"/>
          </a:xfrm>
          <a:custGeom>
            <a:avLst/>
            <a:gdLst/>
            <a:ahLst/>
            <a:cxnLst/>
            <a:rect l="0" t="0" r="0" b="0"/>
            <a:pathLst>
              <a:path w="53256" h="102075">
                <a:moveTo>
                  <a:pt x="14506" y="0"/>
                </a:moveTo>
                <a:lnTo>
                  <a:pt x="14506" y="29115"/>
                </a:lnTo>
                <a:lnTo>
                  <a:pt x="19076" y="36168"/>
                </a:lnTo>
                <a:lnTo>
                  <a:pt x="26694" y="39347"/>
                </a:lnTo>
                <a:lnTo>
                  <a:pt x="36342" y="39943"/>
                </a:lnTo>
                <a:lnTo>
                  <a:pt x="39728" y="43387"/>
                </a:lnTo>
                <a:lnTo>
                  <a:pt x="38937" y="48729"/>
                </a:lnTo>
                <a:lnTo>
                  <a:pt x="35364" y="55338"/>
                </a:lnTo>
                <a:lnTo>
                  <a:pt x="37552" y="58220"/>
                </a:lnTo>
                <a:lnTo>
                  <a:pt x="52171" y="57361"/>
                </a:lnTo>
                <a:lnTo>
                  <a:pt x="51804" y="58046"/>
                </a:lnTo>
                <a:lnTo>
                  <a:pt x="35145" y="62869"/>
                </a:lnTo>
                <a:lnTo>
                  <a:pt x="26742" y="69335"/>
                </a:lnTo>
                <a:lnTo>
                  <a:pt x="13342" y="88707"/>
                </a:lnTo>
                <a:lnTo>
                  <a:pt x="13730" y="94178"/>
                </a:lnTo>
                <a:lnTo>
                  <a:pt x="18559" y="96301"/>
                </a:lnTo>
                <a:lnTo>
                  <a:pt x="26349" y="96194"/>
                </a:lnTo>
                <a:lnTo>
                  <a:pt x="28495" y="93075"/>
                </a:lnTo>
                <a:lnTo>
                  <a:pt x="26880" y="87949"/>
                </a:lnTo>
                <a:lnTo>
                  <a:pt x="22755" y="81485"/>
                </a:lnTo>
                <a:lnTo>
                  <a:pt x="16959" y="80222"/>
                </a:lnTo>
                <a:lnTo>
                  <a:pt x="10047" y="82427"/>
                </a:lnTo>
                <a:lnTo>
                  <a:pt x="2393" y="86944"/>
                </a:lnTo>
                <a:lnTo>
                  <a:pt x="3383" y="88432"/>
                </a:lnTo>
                <a:lnTo>
                  <a:pt x="20735" y="86023"/>
                </a:lnTo>
                <a:lnTo>
                  <a:pt x="24753" y="81724"/>
                </a:lnTo>
                <a:lnTo>
                  <a:pt x="24384" y="75811"/>
                </a:lnTo>
                <a:lnTo>
                  <a:pt x="21091" y="68823"/>
                </a:lnTo>
                <a:lnTo>
                  <a:pt x="15849" y="67210"/>
                </a:lnTo>
                <a:lnTo>
                  <a:pt x="9307" y="69182"/>
                </a:lnTo>
                <a:lnTo>
                  <a:pt x="1900" y="73544"/>
                </a:lnTo>
                <a:lnTo>
                  <a:pt x="3055" y="76452"/>
                </a:lnTo>
                <a:lnTo>
                  <a:pt x="20589" y="79682"/>
                </a:lnTo>
                <a:lnTo>
                  <a:pt x="24655" y="77497"/>
                </a:lnTo>
                <a:lnTo>
                  <a:pt x="24319" y="72993"/>
                </a:lnTo>
                <a:lnTo>
                  <a:pt x="21048" y="66944"/>
                </a:lnTo>
                <a:lnTo>
                  <a:pt x="15821" y="65958"/>
                </a:lnTo>
                <a:lnTo>
                  <a:pt x="1887" y="72987"/>
                </a:lnTo>
                <a:lnTo>
                  <a:pt x="0" y="79127"/>
                </a:lnTo>
                <a:lnTo>
                  <a:pt x="1788" y="86268"/>
                </a:lnTo>
                <a:lnTo>
                  <a:pt x="6027" y="94075"/>
                </a:lnTo>
                <a:lnTo>
                  <a:pt x="11901" y="96233"/>
                </a:lnTo>
                <a:lnTo>
                  <a:pt x="18862" y="94625"/>
                </a:lnTo>
                <a:lnTo>
                  <a:pt x="26551" y="90506"/>
                </a:lnTo>
                <a:lnTo>
                  <a:pt x="27107" y="89283"/>
                </a:lnTo>
                <a:lnTo>
                  <a:pt x="15536" y="91987"/>
                </a:lnTo>
                <a:lnTo>
                  <a:pt x="15193" y="94841"/>
                </a:lnTo>
                <a:lnTo>
                  <a:pt x="26998" y="102074"/>
                </a:lnTo>
                <a:lnTo>
                  <a:pt x="35022" y="100042"/>
                </a:lnTo>
                <a:lnTo>
                  <a:pt x="52062" y="85597"/>
                </a:lnTo>
                <a:lnTo>
                  <a:pt x="53255" y="81440"/>
                </a:lnTo>
                <a:lnTo>
                  <a:pt x="49479" y="80192"/>
                </a:lnTo>
                <a:lnTo>
                  <a:pt x="39190" y="81345"/>
                </a:lnTo>
                <a:lnTo>
                  <a:pt x="38580" y="81653"/>
                </a:lnTo>
                <a:lnTo>
                  <a:pt x="41928" y="822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12484" y="8654680"/>
            <a:ext cx="376136" cy="414667"/>
          </a:xfrm>
          <a:custGeom>
            <a:avLst/>
            <a:gdLst/>
            <a:ahLst/>
            <a:cxnLst/>
            <a:rect l="0" t="0" r="0" b="0"/>
            <a:pathLst>
              <a:path w="376136" h="414667">
                <a:moveTo>
                  <a:pt x="159365" y="76544"/>
                </a:moveTo>
                <a:lnTo>
                  <a:pt x="102113" y="121991"/>
                </a:lnTo>
                <a:lnTo>
                  <a:pt x="60146" y="182798"/>
                </a:lnTo>
                <a:lnTo>
                  <a:pt x="22516" y="244464"/>
                </a:lnTo>
                <a:lnTo>
                  <a:pt x="7135" y="280670"/>
                </a:lnTo>
                <a:lnTo>
                  <a:pt x="0" y="340832"/>
                </a:lnTo>
                <a:lnTo>
                  <a:pt x="3730" y="373774"/>
                </a:lnTo>
                <a:lnTo>
                  <a:pt x="9904" y="385911"/>
                </a:lnTo>
                <a:lnTo>
                  <a:pt x="28952" y="403458"/>
                </a:lnTo>
                <a:lnTo>
                  <a:pt x="56715" y="412273"/>
                </a:lnTo>
                <a:lnTo>
                  <a:pt x="89367" y="414666"/>
                </a:lnTo>
                <a:lnTo>
                  <a:pt x="142010" y="405926"/>
                </a:lnTo>
                <a:lnTo>
                  <a:pt x="194679" y="386239"/>
                </a:lnTo>
                <a:lnTo>
                  <a:pt x="239908" y="367034"/>
                </a:lnTo>
                <a:lnTo>
                  <a:pt x="302682" y="315445"/>
                </a:lnTo>
                <a:lnTo>
                  <a:pt x="341601" y="265417"/>
                </a:lnTo>
                <a:lnTo>
                  <a:pt x="366384" y="215959"/>
                </a:lnTo>
                <a:lnTo>
                  <a:pt x="375082" y="162710"/>
                </a:lnTo>
                <a:lnTo>
                  <a:pt x="376135" y="109862"/>
                </a:lnTo>
                <a:lnTo>
                  <a:pt x="370983" y="79164"/>
                </a:lnTo>
                <a:lnTo>
                  <a:pt x="355490" y="54349"/>
                </a:lnTo>
                <a:lnTo>
                  <a:pt x="315582" y="13592"/>
                </a:lnTo>
                <a:lnTo>
                  <a:pt x="288718" y="2861"/>
                </a:lnTo>
                <a:lnTo>
                  <a:pt x="273022" y="0"/>
                </a:lnTo>
                <a:lnTo>
                  <a:pt x="239333" y="4946"/>
                </a:lnTo>
                <a:lnTo>
                  <a:pt x="205571" y="18825"/>
                </a:lnTo>
                <a:lnTo>
                  <a:pt x="150718" y="60911"/>
                </a:lnTo>
                <a:lnTo>
                  <a:pt x="102812" y="113575"/>
                </a:lnTo>
                <a:lnTo>
                  <a:pt x="70159" y="172153"/>
                </a:lnTo>
                <a:lnTo>
                  <a:pt x="54717" y="215523"/>
                </a:lnTo>
                <a:lnTo>
                  <a:pt x="41520" y="274640"/>
                </a:lnTo>
                <a:lnTo>
                  <a:pt x="35964" y="3233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/>
        </p:nvGrpSpPr>
        <p:grpSpPr>
          <a:xfrm>
            <a:off x="1241756" y="8511845"/>
            <a:ext cx="3263541" cy="630717"/>
            <a:chOff x="1241756" y="8511845"/>
            <a:chExt cx="3263541" cy="630717"/>
          </a:xfrm>
        </p:grpSpPr>
        <p:sp>
          <p:nvSpPr>
            <p:cNvPr id="135" name="Freeform 134"/>
            <p:cNvSpPr/>
            <p:nvPr/>
          </p:nvSpPr>
          <p:spPr>
            <a:xfrm>
              <a:off x="1241756" y="8607823"/>
              <a:ext cx="115654" cy="534739"/>
            </a:xfrm>
            <a:custGeom>
              <a:avLst/>
              <a:gdLst/>
              <a:ahLst/>
              <a:cxnLst/>
              <a:rect l="0" t="0" r="0" b="0"/>
              <a:pathLst>
                <a:path w="115654" h="534739">
                  <a:moveTo>
                    <a:pt x="88231" y="0"/>
                  </a:moveTo>
                  <a:lnTo>
                    <a:pt x="66338" y="45309"/>
                  </a:lnTo>
                  <a:lnTo>
                    <a:pt x="42980" y="101448"/>
                  </a:lnTo>
                  <a:lnTo>
                    <a:pt x="20667" y="162907"/>
                  </a:lnTo>
                  <a:lnTo>
                    <a:pt x="6257" y="213311"/>
                  </a:lnTo>
                  <a:lnTo>
                    <a:pt x="0" y="256293"/>
                  </a:lnTo>
                  <a:lnTo>
                    <a:pt x="2297" y="305865"/>
                  </a:lnTo>
                  <a:lnTo>
                    <a:pt x="12459" y="354304"/>
                  </a:lnTo>
                  <a:lnTo>
                    <a:pt x="35310" y="416274"/>
                  </a:lnTo>
                  <a:lnTo>
                    <a:pt x="65441" y="467645"/>
                  </a:lnTo>
                  <a:lnTo>
                    <a:pt x="95189" y="509272"/>
                  </a:lnTo>
                  <a:lnTo>
                    <a:pt x="115653" y="5347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494521" y="8731224"/>
              <a:ext cx="41135" cy="13713"/>
            </a:xfrm>
            <a:custGeom>
              <a:avLst/>
              <a:gdLst/>
              <a:ahLst/>
              <a:cxnLst/>
              <a:rect l="0" t="0" r="0" b="0"/>
              <a:pathLst>
                <a:path w="41135" h="13713">
                  <a:moveTo>
                    <a:pt x="41134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1425965" y="8688026"/>
              <a:ext cx="232609" cy="375430"/>
            </a:xfrm>
            <a:custGeom>
              <a:avLst/>
              <a:gdLst/>
              <a:ahLst/>
              <a:cxnLst/>
              <a:rect l="0" t="0" r="0" b="0"/>
              <a:pathLst>
                <a:path w="232609" h="375430">
                  <a:moveTo>
                    <a:pt x="0" y="166599"/>
                  </a:moveTo>
                  <a:lnTo>
                    <a:pt x="9423" y="211908"/>
                  </a:lnTo>
                  <a:lnTo>
                    <a:pt x="13964" y="269570"/>
                  </a:lnTo>
                  <a:lnTo>
                    <a:pt x="25805" y="322879"/>
                  </a:lnTo>
                  <a:lnTo>
                    <a:pt x="39907" y="348286"/>
                  </a:lnTo>
                  <a:lnTo>
                    <a:pt x="64456" y="365671"/>
                  </a:lnTo>
                  <a:lnTo>
                    <a:pt x="94156" y="375429"/>
                  </a:lnTo>
                  <a:lnTo>
                    <a:pt x="122591" y="374688"/>
                  </a:lnTo>
                  <a:lnTo>
                    <a:pt x="146401" y="365218"/>
                  </a:lnTo>
                  <a:lnTo>
                    <a:pt x="157016" y="358427"/>
                  </a:lnTo>
                  <a:lnTo>
                    <a:pt x="195945" y="305265"/>
                  </a:lnTo>
                  <a:lnTo>
                    <a:pt x="214550" y="276979"/>
                  </a:lnTo>
                  <a:lnTo>
                    <a:pt x="227597" y="220802"/>
                  </a:lnTo>
                  <a:lnTo>
                    <a:pt x="231463" y="163193"/>
                  </a:lnTo>
                  <a:lnTo>
                    <a:pt x="232608" y="107529"/>
                  </a:lnTo>
                  <a:lnTo>
                    <a:pt x="225669" y="59720"/>
                  </a:lnTo>
                  <a:lnTo>
                    <a:pt x="206685" y="23888"/>
                  </a:lnTo>
                  <a:lnTo>
                    <a:pt x="186315" y="7701"/>
                  </a:lnTo>
                  <a:lnTo>
                    <a:pt x="174484" y="1252"/>
                  </a:lnTo>
                  <a:lnTo>
                    <a:pt x="162027" y="0"/>
                  </a:lnTo>
                  <a:lnTo>
                    <a:pt x="135998" y="6733"/>
                  </a:lnTo>
                  <a:lnTo>
                    <a:pt x="109194" y="32070"/>
                  </a:lnTo>
                  <a:lnTo>
                    <a:pt x="76534" y="81035"/>
                  </a:lnTo>
                  <a:lnTo>
                    <a:pt x="53146" y="132614"/>
                  </a:lnTo>
                  <a:lnTo>
                    <a:pt x="38855" y="174347"/>
                  </a:lnTo>
                  <a:lnTo>
                    <a:pt x="30810" y="237621"/>
                  </a:lnTo>
                  <a:lnTo>
                    <a:pt x="29681" y="255080"/>
                  </a:lnTo>
                  <a:lnTo>
                    <a:pt x="27422" y="30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755034" y="8813491"/>
              <a:ext cx="109690" cy="27424"/>
            </a:xfrm>
            <a:custGeom>
              <a:avLst/>
              <a:gdLst/>
              <a:ahLst/>
              <a:cxnLst/>
              <a:rect l="0" t="0" r="0" b="0"/>
              <a:pathLst>
                <a:path w="109690" h="27424">
                  <a:moveTo>
                    <a:pt x="0" y="27423"/>
                  </a:moveTo>
                  <a:lnTo>
                    <a:pt x="48807" y="12507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990480" y="8676380"/>
              <a:ext cx="162180" cy="124066"/>
            </a:xfrm>
            <a:custGeom>
              <a:avLst/>
              <a:gdLst/>
              <a:ahLst/>
              <a:cxnLst/>
              <a:rect l="0" t="0" r="0" b="0"/>
              <a:pathLst>
                <a:path w="162180" h="124066">
                  <a:moveTo>
                    <a:pt x="66200" y="0"/>
                  </a:moveTo>
                  <a:lnTo>
                    <a:pt x="53730" y="31316"/>
                  </a:lnTo>
                  <a:lnTo>
                    <a:pt x="22164" y="84886"/>
                  </a:lnTo>
                  <a:lnTo>
                    <a:pt x="0" y="116897"/>
                  </a:lnTo>
                  <a:lnTo>
                    <a:pt x="739" y="122112"/>
                  </a:lnTo>
                  <a:lnTo>
                    <a:pt x="7324" y="124065"/>
                  </a:lnTo>
                  <a:lnTo>
                    <a:pt x="61680" y="123532"/>
                  </a:lnTo>
                  <a:lnTo>
                    <a:pt x="113273" y="123439"/>
                  </a:lnTo>
                  <a:lnTo>
                    <a:pt x="162179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111525" y="8648957"/>
              <a:ext cx="68557" cy="342781"/>
            </a:xfrm>
            <a:custGeom>
              <a:avLst/>
              <a:gdLst/>
              <a:ahLst/>
              <a:cxnLst/>
              <a:rect l="0" t="0" r="0" b="0"/>
              <a:pathLst>
                <a:path w="68557" h="342781">
                  <a:moveTo>
                    <a:pt x="68556" y="0"/>
                  </a:moveTo>
                  <a:lnTo>
                    <a:pt x="57610" y="45309"/>
                  </a:lnTo>
                  <a:lnTo>
                    <a:pt x="45169" y="104494"/>
                  </a:lnTo>
                  <a:lnTo>
                    <a:pt x="36325" y="148006"/>
                  </a:lnTo>
                  <a:lnTo>
                    <a:pt x="22782" y="208050"/>
                  </a:lnTo>
                  <a:lnTo>
                    <a:pt x="16399" y="264435"/>
                  </a:lnTo>
                  <a:lnTo>
                    <a:pt x="4819" y="322565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193792" y="8525556"/>
              <a:ext cx="93213" cy="589583"/>
            </a:xfrm>
            <a:custGeom>
              <a:avLst/>
              <a:gdLst/>
              <a:ahLst/>
              <a:cxnLst/>
              <a:rect l="0" t="0" r="0" b="0"/>
              <a:pathLst>
                <a:path w="93213" h="589583">
                  <a:moveTo>
                    <a:pt x="0" y="0"/>
                  </a:moveTo>
                  <a:lnTo>
                    <a:pt x="38168" y="45447"/>
                  </a:lnTo>
                  <a:lnTo>
                    <a:pt x="62497" y="99877"/>
                  </a:lnTo>
                  <a:lnTo>
                    <a:pt x="77256" y="157734"/>
                  </a:lnTo>
                  <a:lnTo>
                    <a:pt x="89754" y="217196"/>
                  </a:lnTo>
                  <a:lnTo>
                    <a:pt x="93212" y="265636"/>
                  </a:lnTo>
                  <a:lnTo>
                    <a:pt x="90687" y="317634"/>
                  </a:lnTo>
                  <a:lnTo>
                    <a:pt x="84486" y="366645"/>
                  </a:lnTo>
                  <a:lnTo>
                    <a:pt x="72430" y="419931"/>
                  </a:lnTo>
                  <a:lnTo>
                    <a:pt x="54707" y="478882"/>
                  </a:lnTo>
                  <a:lnTo>
                    <a:pt x="32968" y="528852"/>
                  </a:lnTo>
                  <a:lnTo>
                    <a:pt x="0" y="589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330308" y="8511845"/>
              <a:ext cx="137709" cy="206274"/>
            </a:xfrm>
            <a:custGeom>
              <a:avLst/>
              <a:gdLst/>
              <a:ahLst/>
              <a:cxnLst/>
              <a:rect l="0" t="0" r="0" b="0"/>
              <a:pathLst>
                <a:path w="137709" h="206274">
                  <a:moveTo>
                    <a:pt x="41730" y="0"/>
                  </a:moveTo>
                  <a:lnTo>
                    <a:pt x="63566" y="14558"/>
                  </a:lnTo>
                  <a:lnTo>
                    <a:pt x="78349" y="33893"/>
                  </a:lnTo>
                  <a:lnTo>
                    <a:pt x="100253" y="83545"/>
                  </a:lnTo>
                  <a:lnTo>
                    <a:pt x="101764" y="114320"/>
                  </a:lnTo>
                  <a:lnTo>
                    <a:pt x="100035" y="131058"/>
                  </a:lnTo>
                  <a:lnTo>
                    <a:pt x="85925" y="161844"/>
                  </a:lnTo>
                  <a:lnTo>
                    <a:pt x="64419" y="187715"/>
                  </a:lnTo>
                  <a:lnTo>
                    <a:pt x="39626" y="204290"/>
                  </a:lnTo>
                  <a:lnTo>
                    <a:pt x="28140" y="206273"/>
                  </a:lnTo>
                  <a:lnTo>
                    <a:pt x="17435" y="204549"/>
                  </a:lnTo>
                  <a:lnTo>
                    <a:pt x="7252" y="200351"/>
                  </a:lnTo>
                  <a:lnTo>
                    <a:pt x="1986" y="192983"/>
                  </a:lnTo>
                  <a:lnTo>
                    <a:pt x="0" y="183500"/>
                  </a:lnTo>
                  <a:lnTo>
                    <a:pt x="198" y="172608"/>
                  </a:lnTo>
                  <a:lnTo>
                    <a:pt x="4901" y="163823"/>
                  </a:lnTo>
                  <a:lnTo>
                    <a:pt x="22315" y="149999"/>
                  </a:lnTo>
                  <a:lnTo>
                    <a:pt x="45289" y="146902"/>
                  </a:lnTo>
                  <a:lnTo>
                    <a:pt x="97278" y="157328"/>
                  </a:lnTo>
                  <a:lnTo>
                    <a:pt x="137708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563995" y="8788928"/>
              <a:ext cx="137113" cy="10854"/>
            </a:xfrm>
            <a:custGeom>
              <a:avLst/>
              <a:gdLst/>
              <a:ahLst/>
              <a:cxnLst/>
              <a:rect l="0" t="0" r="0" b="0"/>
              <a:pathLst>
                <a:path w="137113" h="10854">
                  <a:moveTo>
                    <a:pt x="0" y="10853"/>
                  </a:moveTo>
                  <a:lnTo>
                    <a:pt x="48807" y="0"/>
                  </a:lnTo>
                  <a:lnTo>
                    <a:pt x="94189" y="2051"/>
                  </a:lnTo>
                  <a:lnTo>
                    <a:pt x="137112" y="108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536572" y="8895759"/>
              <a:ext cx="82268" cy="27423"/>
            </a:xfrm>
            <a:custGeom>
              <a:avLst/>
              <a:gdLst/>
              <a:ahLst/>
              <a:cxnLst/>
              <a:rect l="0" t="0" r="0" b="0"/>
              <a:pathLst>
                <a:path w="82268" h="27423">
                  <a:moveTo>
                    <a:pt x="0" y="27422"/>
                  </a:moveTo>
                  <a:lnTo>
                    <a:pt x="51535" y="12507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976799" y="8580401"/>
              <a:ext cx="80800" cy="507315"/>
            </a:xfrm>
            <a:custGeom>
              <a:avLst/>
              <a:gdLst/>
              <a:ahLst/>
              <a:cxnLst/>
              <a:rect l="0" t="0" r="0" b="0"/>
              <a:pathLst>
                <a:path w="80800" h="507315">
                  <a:moveTo>
                    <a:pt x="80799" y="0"/>
                  </a:moveTo>
                  <a:lnTo>
                    <a:pt x="55031" y="55597"/>
                  </a:lnTo>
                  <a:lnTo>
                    <a:pt x="36093" y="104327"/>
                  </a:lnTo>
                  <a:lnTo>
                    <a:pt x="15247" y="162946"/>
                  </a:lnTo>
                  <a:lnTo>
                    <a:pt x="5961" y="203439"/>
                  </a:lnTo>
                  <a:lnTo>
                    <a:pt x="1834" y="251905"/>
                  </a:lnTo>
                  <a:lnTo>
                    <a:pt x="0" y="299852"/>
                  </a:lnTo>
                  <a:lnTo>
                    <a:pt x="708" y="345030"/>
                  </a:lnTo>
                  <a:lnTo>
                    <a:pt x="11195" y="404724"/>
                  </a:lnTo>
                  <a:lnTo>
                    <a:pt x="31399" y="457959"/>
                  </a:lnTo>
                  <a:lnTo>
                    <a:pt x="53377" y="507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153576" y="8813491"/>
              <a:ext cx="95980" cy="1"/>
            </a:xfrm>
            <a:custGeom>
              <a:avLst/>
              <a:gdLst/>
              <a:ahLst/>
              <a:cxnLst/>
              <a:rect l="0" t="0" r="0" b="0"/>
              <a:pathLst>
                <a:path w="95980" h="1">
                  <a:moveTo>
                    <a:pt x="0" y="0"/>
                  </a:moveTo>
                  <a:lnTo>
                    <a:pt x="55597" y="0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347157" y="8772358"/>
              <a:ext cx="176623" cy="113811"/>
            </a:xfrm>
            <a:custGeom>
              <a:avLst/>
              <a:gdLst/>
              <a:ahLst/>
              <a:cxnLst/>
              <a:rect l="0" t="0" r="0" b="0"/>
              <a:pathLst>
                <a:path w="176623" h="113811">
                  <a:moveTo>
                    <a:pt x="39510" y="0"/>
                  </a:moveTo>
                  <a:lnTo>
                    <a:pt x="20425" y="57252"/>
                  </a:lnTo>
                  <a:lnTo>
                    <a:pt x="0" y="89413"/>
                  </a:lnTo>
                  <a:lnTo>
                    <a:pt x="982" y="97696"/>
                  </a:lnTo>
                  <a:lnTo>
                    <a:pt x="7731" y="104740"/>
                  </a:lnTo>
                  <a:lnTo>
                    <a:pt x="18324" y="110961"/>
                  </a:lnTo>
                  <a:lnTo>
                    <a:pt x="42281" y="113810"/>
                  </a:lnTo>
                  <a:lnTo>
                    <a:pt x="102181" y="103224"/>
                  </a:lnTo>
                  <a:lnTo>
                    <a:pt x="163659" y="86081"/>
                  </a:lnTo>
                  <a:lnTo>
                    <a:pt x="176622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523779" y="8717513"/>
              <a:ext cx="41134" cy="342781"/>
            </a:xfrm>
            <a:custGeom>
              <a:avLst/>
              <a:gdLst/>
              <a:ahLst/>
              <a:cxnLst/>
              <a:rect l="0" t="0" r="0" b="0"/>
              <a:pathLst>
                <a:path w="41134" h="342781">
                  <a:moveTo>
                    <a:pt x="41133" y="0"/>
                  </a:moveTo>
                  <a:lnTo>
                    <a:pt x="26576" y="21837"/>
                  </a:lnTo>
                  <a:lnTo>
                    <a:pt x="17523" y="64531"/>
                  </a:lnTo>
                  <a:lnTo>
                    <a:pt x="14840" y="123054"/>
                  </a:lnTo>
                  <a:lnTo>
                    <a:pt x="6767" y="181359"/>
                  </a:lnTo>
                  <a:lnTo>
                    <a:pt x="2005" y="237230"/>
                  </a:lnTo>
                  <a:lnTo>
                    <a:pt x="594" y="292377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578623" y="8552979"/>
              <a:ext cx="131522" cy="575871"/>
            </a:xfrm>
            <a:custGeom>
              <a:avLst/>
              <a:gdLst/>
              <a:ahLst/>
              <a:cxnLst/>
              <a:rect l="0" t="0" r="0" b="0"/>
              <a:pathLst>
                <a:path w="131522" h="575871">
                  <a:moveTo>
                    <a:pt x="0" y="0"/>
                  </a:moveTo>
                  <a:lnTo>
                    <a:pt x="57253" y="45447"/>
                  </a:lnTo>
                  <a:lnTo>
                    <a:pt x="89414" y="98102"/>
                  </a:lnTo>
                  <a:lnTo>
                    <a:pt x="108803" y="140087"/>
                  </a:lnTo>
                  <a:lnTo>
                    <a:pt x="124531" y="185662"/>
                  </a:lnTo>
                  <a:lnTo>
                    <a:pt x="131521" y="236386"/>
                  </a:lnTo>
                  <a:lnTo>
                    <a:pt x="130565" y="289400"/>
                  </a:lnTo>
                  <a:lnTo>
                    <a:pt x="125062" y="338860"/>
                  </a:lnTo>
                  <a:lnTo>
                    <a:pt x="113399" y="392401"/>
                  </a:lnTo>
                  <a:lnTo>
                    <a:pt x="91746" y="451437"/>
                  </a:lnTo>
                  <a:lnTo>
                    <a:pt x="65858" y="507110"/>
                  </a:lnTo>
                  <a:lnTo>
                    <a:pt x="34591" y="563655"/>
                  </a:lnTo>
                  <a:lnTo>
                    <a:pt x="27423" y="575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756869" y="8525556"/>
              <a:ext cx="96906" cy="219381"/>
            </a:xfrm>
            <a:custGeom>
              <a:avLst/>
              <a:gdLst/>
              <a:ahLst/>
              <a:cxnLst/>
              <a:rect l="0" t="0" r="0" b="0"/>
              <a:pathLst>
                <a:path w="96906" h="219381">
                  <a:moveTo>
                    <a:pt x="41134" y="0"/>
                  </a:moveTo>
                  <a:lnTo>
                    <a:pt x="72450" y="23417"/>
                  </a:lnTo>
                  <a:lnTo>
                    <a:pt x="91107" y="45447"/>
                  </a:lnTo>
                  <a:lnTo>
                    <a:pt x="95778" y="57721"/>
                  </a:lnTo>
                  <a:lnTo>
                    <a:pt x="96905" y="83546"/>
                  </a:lnTo>
                  <a:lnTo>
                    <a:pt x="81696" y="131059"/>
                  </a:lnTo>
                  <a:lnTo>
                    <a:pt x="57892" y="169174"/>
                  </a:lnTo>
                  <a:lnTo>
                    <a:pt x="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729447" y="8658420"/>
              <a:ext cx="137113" cy="45383"/>
            </a:xfrm>
            <a:custGeom>
              <a:avLst/>
              <a:gdLst/>
              <a:ahLst/>
              <a:cxnLst/>
              <a:rect l="0" t="0" r="0" b="0"/>
              <a:pathLst>
                <a:path w="137113" h="45383">
                  <a:moveTo>
                    <a:pt x="0" y="45382"/>
                  </a:moveTo>
                  <a:lnTo>
                    <a:pt x="14557" y="23545"/>
                  </a:lnTo>
                  <a:lnTo>
                    <a:pt x="33892" y="8763"/>
                  </a:lnTo>
                  <a:lnTo>
                    <a:pt x="45447" y="2688"/>
                  </a:lnTo>
                  <a:lnTo>
                    <a:pt x="74536" y="0"/>
                  </a:lnTo>
                  <a:lnTo>
                    <a:pt x="137112" y="42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866559" y="8799781"/>
              <a:ext cx="123402" cy="1"/>
            </a:xfrm>
            <a:custGeom>
              <a:avLst/>
              <a:gdLst/>
              <a:ahLst/>
              <a:cxnLst/>
              <a:rect l="0" t="0" r="0" b="0"/>
              <a:pathLst>
                <a:path w="123402" h="1">
                  <a:moveTo>
                    <a:pt x="0" y="0"/>
                  </a:moveTo>
                  <a:lnTo>
                    <a:pt x="59659" y="0"/>
                  </a:lnTo>
                  <a:lnTo>
                    <a:pt x="98928" y="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907692" y="8882048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13711"/>
                  </a:moveTo>
                  <a:lnTo>
                    <a:pt x="55597" y="964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4154494" y="8662668"/>
              <a:ext cx="54846" cy="315359"/>
            </a:xfrm>
            <a:custGeom>
              <a:avLst/>
              <a:gdLst/>
              <a:ahLst/>
              <a:cxnLst/>
              <a:rect l="0" t="0" r="0" b="0"/>
              <a:pathLst>
                <a:path w="54846" h="315359">
                  <a:moveTo>
                    <a:pt x="54845" y="0"/>
                  </a:moveTo>
                  <a:lnTo>
                    <a:pt x="50782" y="59660"/>
                  </a:lnTo>
                  <a:lnTo>
                    <a:pt x="39930" y="111117"/>
                  </a:lnTo>
                  <a:lnTo>
                    <a:pt x="31128" y="169020"/>
                  </a:lnTo>
                  <a:lnTo>
                    <a:pt x="24458" y="230357"/>
                  </a:lnTo>
                  <a:lnTo>
                    <a:pt x="12833" y="279001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4309393" y="8594113"/>
              <a:ext cx="195904" cy="370203"/>
            </a:xfrm>
            <a:custGeom>
              <a:avLst/>
              <a:gdLst/>
              <a:ahLst/>
              <a:cxnLst/>
              <a:rect l="0" t="0" r="0" b="0"/>
              <a:pathLst>
                <a:path w="195904" h="370203">
                  <a:moveTo>
                    <a:pt x="78192" y="0"/>
                  </a:moveTo>
                  <a:lnTo>
                    <a:pt x="57822" y="46832"/>
                  </a:lnTo>
                  <a:lnTo>
                    <a:pt x="47302" y="90893"/>
                  </a:lnTo>
                  <a:lnTo>
                    <a:pt x="32814" y="145254"/>
                  </a:lnTo>
                  <a:lnTo>
                    <a:pt x="14271" y="204567"/>
                  </a:lnTo>
                  <a:lnTo>
                    <a:pt x="0" y="264357"/>
                  </a:lnTo>
                  <a:lnTo>
                    <a:pt x="1195" y="312434"/>
                  </a:lnTo>
                  <a:lnTo>
                    <a:pt x="4008" y="327119"/>
                  </a:lnTo>
                  <a:lnTo>
                    <a:pt x="10455" y="338433"/>
                  </a:lnTo>
                  <a:lnTo>
                    <a:pt x="29805" y="355067"/>
                  </a:lnTo>
                  <a:lnTo>
                    <a:pt x="57702" y="359413"/>
                  </a:lnTo>
                  <a:lnTo>
                    <a:pt x="73673" y="358439"/>
                  </a:lnTo>
                  <a:lnTo>
                    <a:pt x="103605" y="345169"/>
                  </a:lnTo>
                  <a:lnTo>
                    <a:pt x="142090" y="312002"/>
                  </a:lnTo>
                  <a:lnTo>
                    <a:pt x="182391" y="259849"/>
                  </a:lnTo>
                  <a:lnTo>
                    <a:pt x="193058" y="228732"/>
                  </a:lnTo>
                  <a:lnTo>
                    <a:pt x="195903" y="211903"/>
                  </a:lnTo>
                  <a:lnTo>
                    <a:pt x="190939" y="185079"/>
                  </a:lnTo>
                  <a:lnTo>
                    <a:pt x="185349" y="173660"/>
                  </a:lnTo>
                  <a:lnTo>
                    <a:pt x="178575" y="169095"/>
                  </a:lnTo>
                  <a:lnTo>
                    <a:pt x="171013" y="169098"/>
                  </a:lnTo>
                  <a:lnTo>
                    <a:pt x="162924" y="172146"/>
                  </a:lnTo>
                  <a:lnTo>
                    <a:pt x="136983" y="198274"/>
                  </a:lnTo>
                  <a:lnTo>
                    <a:pt x="100920" y="258995"/>
                  </a:lnTo>
                  <a:lnTo>
                    <a:pt x="76632" y="310168"/>
                  </a:lnTo>
                  <a:lnTo>
                    <a:pt x="6448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Freeform 156"/>
          <p:cNvSpPr/>
          <p:nvPr/>
        </p:nvSpPr>
        <p:spPr>
          <a:xfrm>
            <a:off x="7778262" y="4470611"/>
            <a:ext cx="79593" cy="167710"/>
          </a:xfrm>
          <a:custGeom>
            <a:avLst/>
            <a:gdLst/>
            <a:ahLst/>
            <a:cxnLst/>
            <a:rect l="0" t="0" r="0" b="0"/>
            <a:pathLst>
              <a:path w="79593" h="167710">
                <a:moveTo>
                  <a:pt x="23411" y="23698"/>
                </a:moveTo>
                <a:lnTo>
                  <a:pt x="16133" y="1862"/>
                </a:lnTo>
                <a:lnTo>
                  <a:pt x="12466" y="0"/>
                </a:lnTo>
                <a:lnTo>
                  <a:pt x="8497" y="3329"/>
                </a:lnTo>
                <a:lnTo>
                  <a:pt x="4327" y="10119"/>
                </a:lnTo>
                <a:lnTo>
                  <a:pt x="3758" y="29851"/>
                </a:lnTo>
                <a:lnTo>
                  <a:pt x="5739" y="41511"/>
                </a:lnTo>
                <a:lnTo>
                  <a:pt x="10106" y="46238"/>
                </a:lnTo>
                <a:lnTo>
                  <a:pt x="16065" y="46342"/>
                </a:lnTo>
                <a:lnTo>
                  <a:pt x="23084" y="43364"/>
                </a:lnTo>
                <a:lnTo>
                  <a:pt x="26241" y="36809"/>
                </a:lnTo>
                <a:lnTo>
                  <a:pt x="25684" y="17337"/>
                </a:lnTo>
                <a:lnTo>
                  <a:pt x="21880" y="13364"/>
                </a:lnTo>
                <a:lnTo>
                  <a:pt x="16296" y="13762"/>
                </a:lnTo>
                <a:lnTo>
                  <a:pt x="9527" y="17074"/>
                </a:lnTo>
                <a:lnTo>
                  <a:pt x="5014" y="25376"/>
                </a:lnTo>
                <a:lnTo>
                  <a:pt x="0" y="50851"/>
                </a:lnTo>
                <a:lnTo>
                  <a:pt x="3234" y="58558"/>
                </a:lnTo>
                <a:lnTo>
                  <a:pt x="9960" y="62172"/>
                </a:lnTo>
                <a:lnTo>
                  <a:pt x="19014" y="63059"/>
                </a:lnTo>
                <a:lnTo>
                  <a:pt x="25050" y="57556"/>
                </a:lnTo>
                <a:lnTo>
                  <a:pt x="31757" y="35191"/>
                </a:lnTo>
                <a:lnTo>
                  <a:pt x="28975" y="28313"/>
                </a:lnTo>
                <a:lnTo>
                  <a:pt x="22550" y="25251"/>
                </a:lnTo>
                <a:lnTo>
                  <a:pt x="13696" y="24734"/>
                </a:lnTo>
                <a:lnTo>
                  <a:pt x="7794" y="30482"/>
                </a:lnTo>
                <a:lnTo>
                  <a:pt x="1235" y="53120"/>
                </a:lnTo>
                <a:lnTo>
                  <a:pt x="2534" y="64641"/>
                </a:lnTo>
                <a:lnTo>
                  <a:pt x="12101" y="85567"/>
                </a:lnTo>
                <a:lnTo>
                  <a:pt x="20442" y="90844"/>
                </a:lnTo>
                <a:lnTo>
                  <a:pt x="41897" y="92643"/>
                </a:lnTo>
                <a:lnTo>
                  <a:pt x="46399" y="89466"/>
                </a:lnTo>
                <a:lnTo>
                  <a:pt x="46355" y="84302"/>
                </a:lnTo>
                <a:lnTo>
                  <a:pt x="43278" y="77812"/>
                </a:lnTo>
                <a:lnTo>
                  <a:pt x="36656" y="75008"/>
                </a:lnTo>
                <a:lnTo>
                  <a:pt x="17110" y="75956"/>
                </a:lnTo>
                <a:lnTo>
                  <a:pt x="10070" y="84436"/>
                </a:lnTo>
                <a:lnTo>
                  <a:pt x="2247" y="114170"/>
                </a:lnTo>
                <a:lnTo>
                  <a:pt x="6895" y="140589"/>
                </a:lnTo>
                <a:lnTo>
                  <a:pt x="12400" y="151899"/>
                </a:lnTo>
                <a:lnTo>
                  <a:pt x="19118" y="156393"/>
                </a:lnTo>
                <a:lnTo>
                  <a:pt x="26643" y="156342"/>
                </a:lnTo>
                <a:lnTo>
                  <a:pt x="34707" y="153261"/>
                </a:lnTo>
                <a:lnTo>
                  <a:pt x="47729" y="137650"/>
                </a:lnTo>
                <a:lnTo>
                  <a:pt x="53334" y="127088"/>
                </a:lnTo>
                <a:lnTo>
                  <a:pt x="54024" y="117000"/>
                </a:lnTo>
                <a:lnTo>
                  <a:pt x="46666" y="97666"/>
                </a:lnTo>
                <a:lnTo>
                  <a:pt x="40438" y="94339"/>
                </a:lnTo>
                <a:lnTo>
                  <a:pt x="33239" y="95167"/>
                </a:lnTo>
                <a:lnTo>
                  <a:pt x="25393" y="98766"/>
                </a:lnTo>
                <a:lnTo>
                  <a:pt x="21686" y="107260"/>
                </a:lnTo>
                <a:lnTo>
                  <a:pt x="21629" y="132948"/>
                </a:lnTo>
                <a:lnTo>
                  <a:pt x="26793" y="140711"/>
                </a:lnTo>
                <a:lnTo>
                  <a:pt x="34808" y="144364"/>
                </a:lnTo>
                <a:lnTo>
                  <a:pt x="44720" y="145275"/>
                </a:lnTo>
                <a:lnTo>
                  <a:pt x="49805" y="141313"/>
                </a:lnTo>
                <a:lnTo>
                  <a:pt x="51672" y="134101"/>
                </a:lnTo>
                <a:lnTo>
                  <a:pt x="51393" y="124722"/>
                </a:lnTo>
                <a:lnTo>
                  <a:pt x="48160" y="121517"/>
                </a:lnTo>
                <a:lnTo>
                  <a:pt x="42957" y="122427"/>
                </a:lnTo>
                <a:lnTo>
                  <a:pt x="36442" y="126081"/>
                </a:lnTo>
                <a:lnTo>
                  <a:pt x="33622" y="134610"/>
                </a:lnTo>
                <a:lnTo>
                  <a:pt x="34551" y="160338"/>
                </a:lnTo>
                <a:lnTo>
                  <a:pt x="39979" y="166589"/>
                </a:lnTo>
                <a:lnTo>
                  <a:pt x="48167" y="167709"/>
                </a:lnTo>
                <a:lnTo>
                  <a:pt x="58197" y="165410"/>
                </a:lnTo>
                <a:lnTo>
                  <a:pt x="66407" y="159306"/>
                </a:lnTo>
                <a:lnTo>
                  <a:pt x="79592" y="140337"/>
                </a:lnTo>
                <a:lnTo>
                  <a:pt x="79147" y="131926"/>
                </a:lnTo>
                <a:lnTo>
                  <a:pt x="74279" y="124796"/>
                </a:lnTo>
                <a:lnTo>
                  <a:pt x="66464" y="118519"/>
                </a:lnTo>
                <a:lnTo>
                  <a:pt x="58207" y="118905"/>
                </a:lnTo>
                <a:lnTo>
                  <a:pt x="40908" y="131521"/>
                </a:lnTo>
                <a:lnTo>
                  <a:pt x="39646" y="135190"/>
                </a:lnTo>
                <a:lnTo>
                  <a:pt x="43375" y="136112"/>
                </a:lnTo>
                <a:lnTo>
                  <a:pt x="64545" y="1333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8946136" y="4425753"/>
            <a:ext cx="71860" cy="246802"/>
          </a:xfrm>
          <a:custGeom>
            <a:avLst/>
            <a:gdLst/>
            <a:ahLst/>
            <a:cxnLst/>
            <a:rect l="0" t="0" r="0" b="0"/>
            <a:pathLst>
              <a:path w="71860" h="246802">
                <a:moveTo>
                  <a:pt x="7279" y="0"/>
                </a:moveTo>
                <a:lnTo>
                  <a:pt x="0" y="21836"/>
                </a:lnTo>
                <a:lnTo>
                  <a:pt x="902" y="31316"/>
                </a:lnTo>
                <a:lnTo>
                  <a:pt x="12160" y="60738"/>
                </a:lnTo>
                <a:lnTo>
                  <a:pt x="15501" y="124177"/>
                </a:lnTo>
                <a:lnTo>
                  <a:pt x="21901" y="131535"/>
                </a:lnTo>
                <a:lnTo>
                  <a:pt x="30738" y="134918"/>
                </a:lnTo>
                <a:lnTo>
                  <a:pt x="41199" y="135649"/>
                </a:lnTo>
                <a:lnTo>
                  <a:pt x="43604" y="137660"/>
                </a:lnTo>
                <a:lnTo>
                  <a:pt x="40636" y="140524"/>
                </a:lnTo>
                <a:lnTo>
                  <a:pt x="34087" y="143957"/>
                </a:lnTo>
                <a:lnTo>
                  <a:pt x="32768" y="149293"/>
                </a:lnTo>
                <a:lnTo>
                  <a:pt x="34936" y="155897"/>
                </a:lnTo>
                <a:lnTo>
                  <a:pt x="39428" y="163346"/>
                </a:lnTo>
                <a:lnTo>
                  <a:pt x="56607" y="175686"/>
                </a:lnTo>
                <a:lnTo>
                  <a:pt x="67587" y="181110"/>
                </a:lnTo>
                <a:lnTo>
                  <a:pt x="71859" y="181678"/>
                </a:lnTo>
                <a:lnTo>
                  <a:pt x="71661" y="179011"/>
                </a:lnTo>
                <a:lnTo>
                  <a:pt x="68482" y="174185"/>
                </a:lnTo>
                <a:lnTo>
                  <a:pt x="61792" y="174015"/>
                </a:lnTo>
                <a:lnTo>
                  <a:pt x="42170" y="181951"/>
                </a:lnTo>
                <a:lnTo>
                  <a:pt x="39681" y="186810"/>
                </a:lnTo>
                <a:lnTo>
                  <a:pt x="42591" y="191573"/>
                </a:lnTo>
                <a:lnTo>
                  <a:pt x="49102" y="196271"/>
                </a:lnTo>
                <a:lnTo>
                  <a:pt x="51919" y="194833"/>
                </a:lnTo>
                <a:lnTo>
                  <a:pt x="50986" y="181047"/>
                </a:lnTo>
                <a:lnTo>
                  <a:pt x="45557" y="177066"/>
                </a:lnTo>
                <a:lnTo>
                  <a:pt x="27338" y="176706"/>
                </a:lnTo>
                <a:lnTo>
                  <a:pt x="19128" y="181789"/>
                </a:lnTo>
                <a:lnTo>
                  <a:pt x="5943" y="199626"/>
                </a:lnTo>
                <a:lnTo>
                  <a:pt x="6388" y="207734"/>
                </a:lnTo>
                <a:lnTo>
                  <a:pt x="11255" y="214663"/>
                </a:lnTo>
                <a:lnTo>
                  <a:pt x="19071" y="220805"/>
                </a:lnTo>
                <a:lnTo>
                  <a:pt x="27328" y="221853"/>
                </a:lnTo>
                <a:lnTo>
                  <a:pt x="44627" y="214893"/>
                </a:lnTo>
                <a:lnTo>
                  <a:pt x="47412" y="208771"/>
                </a:lnTo>
                <a:lnTo>
                  <a:pt x="46222" y="201643"/>
                </a:lnTo>
                <a:lnTo>
                  <a:pt x="42381" y="193844"/>
                </a:lnTo>
                <a:lnTo>
                  <a:pt x="35251" y="191691"/>
                </a:lnTo>
                <a:lnTo>
                  <a:pt x="15140" y="197425"/>
                </a:lnTo>
                <a:lnTo>
                  <a:pt x="9472" y="204743"/>
                </a:lnTo>
                <a:lnTo>
                  <a:pt x="7218" y="214192"/>
                </a:lnTo>
                <a:lnTo>
                  <a:pt x="7238" y="225062"/>
                </a:lnTo>
                <a:lnTo>
                  <a:pt x="11822" y="230785"/>
                </a:lnTo>
                <a:lnTo>
                  <a:pt x="19448" y="233077"/>
                </a:lnTo>
                <a:lnTo>
                  <a:pt x="29102" y="233082"/>
                </a:lnTo>
                <a:lnTo>
                  <a:pt x="37062" y="228514"/>
                </a:lnTo>
                <a:lnTo>
                  <a:pt x="49969" y="211251"/>
                </a:lnTo>
                <a:lnTo>
                  <a:pt x="49450" y="203296"/>
                </a:lnTo>
                <a:lnTo>
                  <a:pt x="44534" y="196470"/>
                </a:lnTo>
                <a:lnTo>
                  <a:pt x="36685" y="190395"/>
                </a:lnTo>
                <a:lnTo>
                  <a:pt x="28407" y="189392"/>
                </a:lnTo>
                <a:lnTo>
                  <a:pt x="11082" y="196403"/>
                </a:lnTo>
                <a:lnTo>
                  <a:pt x="6767" y="204062"/>
                </a:lnTo>
                <a:lnTo>
                  <a:pt x="6035" y="224759"/>
                </a:lnTo>
                <a:lnTo>
                  <a:pt x="11020" y="229059"/>
                </a:lnTo>
                <a:lnTo>
                  <a:pt x="18914" y="228880"/>
                </a:lnTo>
                <a:lnTo>
                  <a:pt x="28746" y="225713"/>
                </a:lnTo>
                <a:lnTo>
                  <a:pt x="33778" y="217508"/>
                </a:lnTo>
                <a:lnTo>
                  <a:pt x="35306" y="192140"/>
                </a:lnTo>
                <a:lnTo>
                  <a:pt x="30534" y="185985"/>
                </a:lnTo>
                <a:lnTo>
                  <a:pt x="22782" y="184929"/>
                </a:lnTo>
                <a:lnTo>
                  <a:pt x="13043" y="187271"/>
                </a:lnTo>
                <a:lnTo>
                  <a:pt x="8075" y="193403"/>
                </a:lnTo>
                <a:lnTo>
                  <a:pt x="6287" y="202062"/>
                </a:lnTo>
                <a:lnTo>
                  <a:pt x="6617" y="212405"/>
                </a:lnTo>
                <a:lnTo>
                  <a:pt x="11408" y="217777"/>
                </a:lnTo>
                <a:lnTo>
                  <a:pt x="19173" y="219834"/>
                </a:lnTo>
                <a:lnTo>
                  <a:pt x="28918" y="219682"/>
                </a:lnTo>
                <a:lnTo>
                  <a:pt x="36940" y="215011"/>
                </a:lnTo>
                <a:lnTo>
                  <a:pt x="49915" y="197633"/>
                </a:lnTo>
                <a:lnTo>
                  <a:pt x="49414" y="194217"/>
                </a:lnTo>
                <a:lnTo>
                  <a:pt x="44510" y="194987"/>
                </a:lnTo>
                <a:lnTo>
                  <a:pt x="36670" y="198547"/>
                </a:lnTo>
                <a:lnTo>
                  <a:pt x="23896" y="214691"/>
                </a:lnTo>
                <a:lnTo>
                  <a:pt x="18356" y="225394"/>
                </a:lnTo>
                <a:lnTo>
                  <a:pt x="17711" y="229483"/>
                </a:lnTo>
                <a:lnTo>
                  <a:pt x="20328" y="229162"/>
                </a:lnTo>
                <a:lnTo>
                  <a:pt x="25119" y="225901"/>
                </a:lnTo>
                <a:lnTo>
                  <a:pt x="25266" y="226774"/>
                </a:lnTo>
                <a:lnTo>
                  <a:pt x="7279" y="2468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7802238" y="3918438"/>
            <a:ext cx="1260867" cy="2965644"/>
          </a:xfrm>
          <a:custGeom>
            <a:avLst/>
            <a:gdLst/>
            <a:ahLst/>
            <a:cxnLst/>
            <a:rect l="0" t="0" r="0" b="0"/>
            <a:pathLst>
              <a:path w="1260867" h="2965644">
                <a:moveTo>
                  <a:pt x="13147" y="68557"/>
                </a:moveTo>
                <a:lnTo>
                  <a:pt x="9084" y="124154"/>
                </a:lnTo>
                <a:lnTo>
                  <a:pt x="1341" y="185674"/>
                </a:lnTo>
                <a:lnTo>
                  <a:pt x="0" y="238508"/>
                </a:lnTo>
                <a:lnTo>
                  <a:pt x="6881" y="285478"/>
                </a:lnTo>
                <a:lnTo>
                  <a:pt x="4012" y="342899"/>
                </a:lnTo>
                <a:lnTo>
                  <a:pt x="1469" y="385998"/>
                </a:lnTo>
                <a:lnTo>
                  <a:pt x="4101" y="449025"/>
                </a:lnTo>
                <a:lnTo>
                  <a:pt x="10467" y="510357"/>
                </a:lnTo>
                <a:lnTo>
                  <a:pt x="13480" y="554371"/>
                </a:lnTo>
                <a:lnTo>
                  <a:pt x="19896" y="599324"/>
                </a:lnTo>
                <a:lnTo>
                  <a:pt x="23763" y="644694"/>
                </a:lnTo>
                <a:lnTo>
                  <a:pt x="27006" y="688726"/>
                </a:lnTo>
                <a:lnTo>
                  <a:pt x="35873" y="749299"/>
                </a:lnTo>
                <a:lnTo>
                  <a:pt x="38483" y="792601"/>
                </a:lnTo>
                <a:lnTo>
                  <a:pt x="47229" y="852526"/>
                </a:lnTo>
                <a:lnTo>
                  <a:pt x="52191" y="908877"/>
                </a:lnTo>
                <a:lnTo>
                  <a:pt x="60940" y="964167"/>
                </a:lnTo>
                <a:lnTo>
                  <a:pt x="65903" y="1019144"/>
                </a:lnTo>
                <a:lnTo>
                  <a:pt x="67372" y="1081307"/>
                </a:lnTo>
                <a:lnTo>
                  <a:pt x="75087" y="1140690"/>
                </a:lnTo>
                <a:lnTo>
                  <a:pt x="87022" y="1196880"/>
                </a:lnTo>
                <a:lnTo>
                  <a:pt x="92927" y="1259401"/>
                </a:lnTo>
                <a:lnTo>
                  <a:pt x="94677" y="1318891"/>
                </a:lnTo>
                <a:lnTo>
                  <a:pt x="102474" y="1382390"/>
                </a:lnTo>
                <a:lnTo>
                  <a:pt x="107154" y="1442169"/>
                </a:lnTo>
                <a:lnTo>
                  <a:pt x="108249" y="1483949"/>
                </a:lnTo>
                <a:lnTo>
                  <a:pt x="110259" y="1527909"/>
                </a:lnTo>
                <a:lnTo>
                  <a:pt x="116231" y="1572838"/>
                </a:lnTo>
                <a:lnTo>
                  <a:pt x="120879" y="1633679"/>
                </a:lnTo>
                <a:lnTo>
                  <a:pt x="126029" y="1675708"/>
                </a:lnTo>
                <a:lnTo>
                  <a:pt x="137494" y="1738132"/>
                </a:lnTo>
                <a:lnTo>
                  <a:pt x="150539" y="1799285"/>
                </a:lnTo>
                <a:lnTo>
                  <a:pt x="164053" y="1861585"/>
                </a:lnTo>
                <a:lnTo>
                  <a:pt x="173643" y="1922701"/>
                </a:lnTo>
                <a:lnTo>
                  <a:pt x="180547" y="1984990"/>
                </a:lnTo>
                <a:lnTo>
                  <a:pt x="192241" y="2042041"/>
                </a:lnTo>
                <a:lnTo>
                  <a:pt x="205355" y="2097539"/>
                </a:lnTo>
                <a:lnTo>
                  <a:pt x="218889" y="2152577"/>
                </a:lnTo>
                <a:lnTo>
                  <a:pt x="236611" y="2211542"/>
                </a:lnTo>
                <a:lnTo>
                  <a:pt x="257096" y="2269131"/>
                </a:lnTo>
                <a:lnTo>
                  <a:pt x="272814" y="2319203"/>
                </a:lnTo>
                <a:lnTo>
                  <a:pt x="287120" y="2372634"/>
                </a:lnTo>
                <a:lnTo>
                  <a:pt x="301008" y="2427060"/>
                </a:lnTo>
                <a:lnTo>
                  <a:pt x="314770" y="2477718"/>
                </a:lnTo>
                <a:lnTo>
                  <a:pt x="332561" y="2525736"/>
                </a:lnTo>
                <a:lnTo>
                  <a:pt x="353067" y="2574496"/>
                </a:lnTo>
                <a:lnTo>
                  <a:pt x="368790" y="2621952"/>
                </a:lnTo>
                <a:lnTo>
                  <a:pt x="387752" y="2685302"/>
                </a:lnTo>
                <a:lnTo>
                  <a:pt x="401581" y="2735188"/>
                </a:lnTo>
                <a:lnTo>
                  <a:pt x="419903" y="2795692"/>
                </a:lnTo>
                <a:lnTo>
                  <a:pt x="442254" y="2851655"/>
                </a:lnTo>
                <a:lnTo>
                  <a:pt x="475559" y="2906721"/>
                </a:lnTo>
                <a:lnTo>
                  <a:pt x="502417" y="2940614"/>
                </a:lnTo>
                <a:lnTo>
                  <a:pt x="536951" y="2962675"/>
                </a:lnTo>
                <a:lnTo>
                  <a:pt x="562830" y="2965643"/>
                </a:lnTo>
                <a:lnTo>
                  <a:pt x="589567" y="2960361"/>
                </a:lnTo>
                <a:lnTo>
                  <a:pt x="616684" y="2947857"/>
                </a:lnTo>
                <a:lnTo>
                  <a:pt x="650367" y="2916408"/>
                </a:lnTo>
                <a:lnTo>
                  <a:pt x="689045" y="2864836"/>
                </a:lnTo>
                <a:lnTo>
                  <a:pt x="721964" y="2810637"/>
                </a:lnTo>
                <a:lnTo>
                  <a:pt x="743588" y="2755920"/>
                </a:lnTo>
                <a:lnTo>
                  <a:pt x="762530" y="2699578"/>
                </a:lnTo>
                <a:lnTo>
                  <a:pt x="777879" y="2650549"/>
                </a:lnTo>
                <a:lnTo>
                  <a:pt x="805528" y="2592264"/>
                </a:lnTo>
                <a:lnTo>
                  <a:pt x="826112" y="2529461"/>
                </a:lnTo>
                <a:lnTo>
                  <a:pt x="844848" y="2469320"/>
                </a:lnTo>
                <a:lnTo>
                  <a:pt x="863220" y="2413429"/>
                </a:lnTo>
                <a:lnTo>
                  <a:pt x="881519" y="2358378"/>
                </a:lnTo>
                <a:lnTo>
                  <a:pt x="899804" y="2303492"/>
                </a:lnTo>
                <a:lnTo>
                  <a:pt x="918086" y="2248640"/>
                </a:lnTo>
                <a:lnTo>
                  <a:pt x="931797" y="2199380"/>
                </a:lnTo>
                <a:lnTo>
                  <a:pt x="945509" y="2140604"/>
                </a:lnTo>
                <a:lnTo>
                  <a:pt x="959219" y="2088657"/>
                </a:lnTo>
                <a:lnTo>
                  <a:pt x="968868" y="2040256"/>
                </a:lnTo>
                <a:lnTo>
                  <a:pt x="975790" y="1983258"/>
                </a:lnTo>
                <a:lnTo>
                  <a:pt x="983426" y="1922190"/>
                </a:lnTo>
                <a:lnTo>
                  <a:pt x="989751" y="1861438"/>
                </a:lnTo>
                <a:lnTo>
                  <a:pt x="995641" y="1817560"/>
                </a:lnTo>
                <a:lnTo>
                  <a:pt x="998259" y="1772667"/>
                </a:lnTo>
                <a:lnTo>
                  <a:pt x="999422" y="1727324"/>
                </a:lnTo>
                <a:lnTo>
                  <a:pt x="1001463" y="1681780"/>
                </a:lnTo>
                <a:lnTo>
                  <a:pt x="1007448" y="1636147"/>
                </a:lnTo>
                <a:lnTo>
                  <a:pt x="1011124" y="1590475"/>
                </a:lnTo>
                <a:lnTo>
                  <a:pt x="1017256" y="1530062"/>
                </a:lnTo>
                <a:lnTo>
                  <a:pt x="1024659" y="1475090"/>
                </a:lnTo>
                <a:lnTo>
                  <a:pt x="1026391" y="1431041"/>
                </a:lnTo>
                <a:lnTo>
                  <a:pt x="1027160" y="1380994"/>
                </a:lnTo>
                <a:lnTo>
                  <a:pt x="1027502" y="1328281"/>
                </a:lnTo>
                <a:lnTo>
                  <a:pt x="1029178" y="1278954"/>
                </a:lnTo>
                <a:lnTo>
                  <a:pt x="1037163" y="1220919"/>
                </a:lnTo>
                <a:lnTo>
                  <a:pt x="1039565" y="1173346"/>
                </a:lnTo>
                <a:lnTo>
                  <a:pt x="1044696" y="1121733"/>
                </a:lnTo>
                <a:lnTo>
                  <a:pt x="1052054" y="1068325"/>
                </a:lnTo>
                <a:lnTo>
                  <a:pt x="1060402" y="1014119"/>
                </a:lnTo>
                <a:lnTo>
                  <a:pt x="1065129" y="967683"/>
                </a:lnTo>
                <a:lnTo>
                  <a:pt x="1068753" y="923685"/>
                </a:lnTo>
                <a:lnTo>
                  <a:pt x="1075441" y="873661"/>
                </a:lnTo>
                <a:lnTo>
                  <a:pt x="1083492" y="820959"/>
                </a:lnTo>
                <a:lnTo>
                  <a:pt x="1092149" y="767066"/>
                </a:lnTo>
                <a:lnTo>
                  <a:pt x="1101074" y="712644"/>
                </a:lnTo>
                <a:lnTo>
                  <a:pt x="1114664" y="652452"/>
                </a:lnTo>
                <a:lnTo>
                  <a:pt x="1121062" y="598392"/>
                </a:lnTo>
                <a:lnTo>
                  <a:pt x="1134168" y="536477"/>
                </a:lnTo>
                <a:lnTo>
                  <a:pt x="1151428" y="480236"/>
                </a:lnTo>
                <a:lnTo>
                  <a:pt x="1169507" y="425115"/>
                </a:lnTo>
                <a:lnTo>
                  <a:pt x="1183184" y="362098"/>
                </a:lnTo>
                <a:lnTo>
                  <a:pt x="1196885" y="307371"/>
                </a:lnTo>
                <a:lnTo>
                  <a:pt x="1203314" y="254931"/>
                </a:lnTo>
                <a:lnTo>
                  <a:pt x="1216433" y="193563"/>
                </a:lnTo>
                <a:lnTo>
                  <a:pt x="1229250" y="146729"/>
                </a:lnTo>
                <a:lnTo>
                  <a:pt x="1238182" y="101776"/>
                </a:lnTo>
                <a:lnTo>
                  <a:pt x="1251775" y="39636"/>
                </a:lnTo>
                <a:lnTo>
                  <a:pt x="126086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517095" y="9875355"/>
            <a:ext cx="1580720" cy="581771"/>
            <a:chOff x="517095" y="9875355"/>
            <a:chExt cx="1580720" cy="581771"/>
          </a:xfrm>
        </p:grpSpPr>
        <p:sp>
          <p:nvSpPr>
            <p:cNvPr id="160" name="Freeform 159"/>
            <p:cNvSpPr/>
            <p:nvPr/>
          </p:nvSpPr>
          <p:spPr>
            <a:xfrm>
              <a:off x="517095" y="9998756"/>
              <a:ext cx="333001" cy="458370"/>
            </a:xfrm>
            <a:custGeom>
              <a:avLst/>
              <a:gdLst/>
              <a:ahLst/>
              <a:cxnLst/>
              <a:rect l="0" t="0" r="0" b="0"/>
              <a:pathLst>
                <a:path w="333001" h="458370">
                  <a:moveTo>
                    <a:pt x="17642" y="0"/>
                  </a:moveTo>
                  <a:lnTo>
                    <a:pt x="3084" y="21836"/>
                  </a:lnTo>
                  <a:lnTo>
                    <a:pt x="0" y="44745"/>
                  </a:lnTo>
                  <a:lnTo>
                    <a:pt x="5230" y="71684"/>
                  </a:lnTo>
                  <a:lnTo>
                    <a:pt x="29353" y="134570"/>
                  </a:lnTo>
                  <a:lnTo>
                    <a:pt x="41128" y="161881"/>
                  </a:lnTo>
                  <a:lnTo>
                    <a:pt x="73515" y="216429"/>
                  </a:lnTo>
                  <a:lnTo>
                    <a:pt x="100214" y="273350"/>
                  </a:lnTo>
                  <a:lnTo>
                    <a:pt x="127422" y="328811"/>
                  </a:lnTo>
                  <a:lnTo>
                    <a:pt x="150718" y="383838"/>
                  </a:lnTo>
                  <a:lnTo>
                    <a:pt x="171332" y="434674"/>
                  </a:lnTo>
                  <a:lnTo>
                    <a:pt x="179517" y="449747"/>
                  </a:lnTo>
                  <a:lnTo>
                    <a:pt x="188021" y="456748"/>
                  </a:lnTo>
                  <a:lnTo>
                    <a:pt x="196737" y="458369"/>
                  </a:lnTo>
                  <a:lnTo>
                    <a:pt x="205595" y="456403"/>
                  </a:lnTo>
                  <a:lnTo>
                    <a:pt x="213023" y="448998"/>
                  </a:lnTo>
                  <a:lnTo>
                    <a:pt x="235892" y="393328"/>
                  </a:lnTo>
                  <a:lnTo>
                    <a:pt x="250398" y="341507"/>
                  </a:lnTo>
                  <a:lnTo>
                    <a:pt x="264344" y="283495"/>
                  </a:lnTo>
                  <a:lnTo>
                    <a:pt x="278125" y="222127"/>
                  </a:lnTo>
                  <a:lnTo>
                    <a:pt x="291857" y="165349"/>
                  </a:lnTo>
                  <a:lnTo>
                    <a:pt x="305575" y="113994"/>
                  </a:lnTo>
                  <a:lnTo>
                    <a:pt x="323858" y="55695"/>
                  </a:lnTo>
                  <a:lnTo>
                    <a:pt x="333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43186" y="10054069"/>
              <a:ext cx="140000" cy="328602"/>
            </a:xfrm>
            <a:custGeom>
              <a:avLst/>
              <a:gdLst/>
              <a:ahLst/>
              <a:cxnLst/>
              <a:rect l="0" t="0" r="0" b="0"/>
              <a:pathLst>
                <a:path w="140000" h="328602">
                  <a:moveTo>
                    <a:pt x="30309" y="136644"/>
                  </a:moveTo>
                  <a:lnTo>
                    <a:pt x="37588" y="165759"/>
                  </a:lnTo>
                  <a:lnTo>
                    <a:pt x="44303" y="171289"/>
                  </a:lnTo>
                  <a:lnTo>
                    <a:pt x="53349" y="171929"/>
                  </a:lnTo>
                  <a:lnTo>
                    <a:pt x="63951" y="169308"/>
                  </a:lnTo>
                  <a:lnTo>
                    <a:pt x="83856" y="154209"/>
                  </a:lnTo>
                  <a:lnTo>
                    <a:pt x="101335" y="130740"/>
                  </a:lnTo>
                  <a:lnTo>
                    <a:pt x="118217" y="83266"/>
                  </a:lnTo>
                  <a:lnTo>
                    <a:pt x="122701" y="48428"/>
                  </a:lnTo>
                  <a:lnTo>
                    <a:pt x="116568" y="20756"/>
                  </a:lnTo>
                  <a:lnTo>
                    <a:pt x="110667" y="9111"/>
                  </a:lnTo>
                  <a:lnTo>
                    <a:pt x="102163" y="2871"/>
                  </a:lnTo>
                  <a:lnTo>
                    <a:pt x="91923" y="234"/>
                  </a:lnTo>
                  <a:lnTo>
                    <a:pt x="80526" y="0"/>
                  </a:lnTo>
                  <a:lnTo>
                    <a:pt x="59737" y="7865"/>
                  </a:lnTo>
                  <a:lnTo>
                    <a:pt x="40341" y="23041"/>
                  </a:lnTo>
                  <a:lnTo>
                    <a:pt x="21565" y="45020"/>
                  </a:lnTo>
                  <a:lnTo>
                    <a:pt x="1142" y="97647"/>
                  </a:lnTo>
                  <a:lnTo>
                    <a:pt x="0" y="154204"/>
                  </a:lnTo>
                  <a:lnTo>
                    <a:pt x="9310" y="209556"/>
                  </a:lnTo>
                  <a:lnTo>
                    <a:pt x="27628" y="270385"/>
                  </a:lnTo>
                  <a:lnTo>
                    <a:pt x="42321" y="293078"/>
                  </a:lnTo>
                  <a:lnTo>
                    <a:pt x="63070" y="309258"/>
                  </a:lnTo>
                  <a:lnTo>
                    <a:pt x="87527" y="320005"/>
                  </a:lnTo>
                  <a:lnTo>
                    <a:pt x="139999" y="3286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188887" y="10120242"/>
              <a:ext cx="195945" cy="206694"/>
            </a:xfrm>
            <a:custGeom>
              <a:avLst/>
              <a:gdLst/>
              <a:ahLst/>
              <a:cxnLst/>
              <a:rect l="0" t="0" r="0" b="0"/>
              <a:pathLst>
                <a:path w="195945" h="206694">
                  <a:moveTo>
                    <a:pt x="3987" y="15626"/>
                  </a:moveTo>
                  <a:lnTo>
                    <a:pt x="3987" y="75286"/>
                  </a:lnTo>
                  <a:lnTo>
                    <a:pt x="8050" y="126743"/>
                  </a:lnTo>
                  <a:lnTo>
                    <a:pt x="14840" y="180584"/>
                  </a:lnTo>
                  <a:lnTo>
                    <a:pt x="15793" y="198724"/>
                  </a:lnTo>
                  <a:lnTo>
                    <a:pt x="13381" y="206248"/>
                  </a:lnTo>
                  <a:lnTo>
                    <a:pt x="8727" y="206693"/>
                  </a:lnTo>
                  <a:lnTo>
                    <a:pt x="2577" y="202419"/>
                  </a:lnTo>
                  <a:lnTo>
                    <a:pt x="0" y="191953"/>
                  </a:lnTo>
                  <a:lnTo>
                    <a:pt x="3652" y="142352"/>
                  </a:lnTo>
                  <a:lnTo>
                    <a:pt x="15907" y="89907"/>
                  </a:lnTo>
                  <a:lnTo>
                    <a:pt x="30106" y="59304"/>
                  </a:lnTo>
                  <a:lnTo>
                    <a:pt x="50635" y="38594"/>
                  </a:lnTo>
                  <a:lnTo>
                    <a:pt x="108334" y="5605"/>
                  </a:lnTo>
                  <a:lnTo>
                    <a:pt x="138725" y="0"/>
                  </a:lnTo>
                  <a:lnTo>
                    <a:pt x="164420" y="2587"/>
                  </a:lnTo>
                  <a:lnTo>
                    <a:pt x="195944" y="156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535655" y="9875355"/>
              <a:ext cx="24629" cy="479894"/>
            </a:xfrm>
            <a:custGeom>
              <a:avLst/>
              <a:gdLst/>
              <a:ahLst/>
              <a:cxnLst/>
              <a:rect l="0" t="0" r="0" b="0"/>
              <a:pathLst>
                <a:path w="24629" h="479894">
                  <a:moveTo>
                    <a:pt x="13711" y="0"/>
                  </a:moveTo>
                  <a:lnTo>
                    <a:pt x="23134" y="54733"/>
                  </a:lnTo>
                  <a:lnTo>
                    <a:pt x="24628" y="116936"/>
                  </a:lnTo>
                  <a:lnTo>
                    <a:pt x="19578" y="161153"/>
                  </a:lnTo>
                  <a:lnTo>
                    <a:pt x="16319" y="206197"/>
                  </a:lnTo>
                  <a:lnTo>
                    <a:pt x="14870" y="251607"/>
                  </a:lnTo>
                  <a:lnTo>
                    <a:pt x="14226" y="297181"/>
                  </a:lnTo>
                  <a:lnTo>
                    <a:pt x="6585" y="351106"/>
                  </a:lnTo>
                  <a:lnTo>
                    <a:pt x="1951" y="403308"/>
                  </a:lnTo>
                  <a:lnTo>
                    <a:pt x="867" y="435191"/>
                  </a:lnTo>
                  <a:lnTo>
                    <a:pt x="0" y="4798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425965" y="10149580"/>
              <a:ext cx="233091" cy="41134"/>
            </a:xfrm>
            <a:custGeom>
              <a:avLst/>
              <a:gdLst/>
              <a:ahLst/>
              <a:cxnLst/>
              <a:rect l="0" t="0" r="0" b="0"/>
              <a:pathLst>
                <a:path w="233091" h="41134">
                  <a:moveTo>
                    <a:pt x="0" y="41133"/>
                  </a:moveTo>
                  <a:lnTo>
                    <a:pt x="48807" y="26218"/>
                  </a:lnTo>
                  <a:lnTo>
                    <a:pt x="98252" y="17417"/>
                  </a:lnTo>
                  <a:lnTo>
                    <a:pt x="151497" y="10746"/>
                  </a:lnTo>
                  <a:lnTo>
                    <a:pt x="197742" y="3184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754945" y="10069073"/>
              <a:ext cx="109779" cy="258753"/>
            </a:xfrm>
            <a:custGeom>
              <a:avLst/>
              <a:gdLst/>
              <a:ahLst/>
              <a:cxnLst/>
              <a:rect l="0" t="0" r="0" b="0"/>
              <a:pathLst>
                <a:path w="109779" h="258753">
                  <a:moveTo>
                    <a:pt x="89" y="107929"/>
                  </a:moveTo>
                  <a:lnTo>
                    <a:pt x="55686" y="93014"/>
                  </a:lnTo>
                  <a:lnTo>
                    <a:pt x="69146" y="88846"/>
                  </a:lnTo>
                  <a:lnTo>
                    <a:pt x="78120" y="79972"/>
                  </a:lnTo>
                  <a:lnTo>
                    <a:pt x="88091" y="53862"/>
                  </a:lnTo>
                  <a:lnTo>
                    <a:pt x="84397" y="26007"/>
                  </a:lnTo>
                  <a:lnTo>
                    <a:pt x="79146" y="12181"/>
                  </a:lnTo>
                  <a:lnTo>
                    <a:pt x="69552" y="4487"/>
                  </a:lnTo>
                  <a:lnTo>
                    <a:pt x="42641" y="0"/>
                  </a:lnTo>
                  <a:lnTo>
                    <a:pt x="29981" y="3983"/>
                  </a:lnTo>
                  <a:lnTo>
                    <a:pt x="7788" y="20597"/>
                  </a:lnTo>
                  <a:lnTo>
                    <a:pt x="2175" y="31426"/>
                  </a:lnTo>
                  <a:lnTo>
                    <a:pt x="0" y="55646"/>
                  </a:lnTo>
                  <a:lnTo>
                    <a:pt x="11018" y="117858"/>
                  </a:lnTo>
                  <a:lnTo>
                    <a:pt x="31927" y="175737"/>
                  </a:lnTo>
                  <a:lnTo>
                    <a:pt x="64947" y="223903"/>
                  </a:lnTo>
                  <a:lnTo>
                    <a:pt x="109778" y="2587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919568" y="10081023"/>
              <a:ext cx="137113" cy="246803"/>
            </a:xfrm>
            <a:custGeom>
              <a:avLst/>
              <a:gdLst/>
              <a:ahLst/>
              <a:cxnLst/>
              <a:rect l="0" t="0" r="0" b="0"/>
              <a:pathLst>
                <a:path w="137113" h="246803">
                  <a:moveTo>
                    <a:pt x="0" y="0"/>
                  </a:moveTo>
                  <a:lnTo>
                    <a:pt x="19084" y="57254"/>
                  </a:lnTo>
                  <a:lnTo>
                    <a:pt x="38245" y="110166"/>
                  </a:lnTo>
                  <a:lnTo>
                    <a:pt x="65729" y="164629"/>
                  </a:lnTo>
                  <a:lnTo>
                    <a:pt x="85492" y="201633"/>
                  </a:lnTo>
                  <a:lnTo>
                    <a:pt x="110645" y="227833"/>
                  </a:lnTo>
                  <a:lnTo>
                    <a:pt x="13711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919568" y="10039890"/>
              <a:ext cx="178247" cy="315359"/>
            </a:xfrm>
            <a:custGeom>
              <a:avLst/>
              <a:gdLst/>
              <a:ahLst/>
              <a:cxnLst/>
              <a:rect l="0" t="0" r="0" b="0"/>
              <a:pathLst>
                <a:path w="178247" h="315359">
                  <a:moveTo>
                    <a:pt x="178246" y="0"/>
                  </a:moveTo>
                  <a:lnTo>
                    <a:pt x="148454" y="32839"/>
                  </a:lnTo>
                  <a:lnTo>
                    <a:pt x="120676" y="87400"/>
                  </a:lnTo>
                  <a:lnTo>
                    <a:pt x="95171" y="138633"/>
                  </a:lnTo>
                  <a:lnTo>
                    <a:pt x="68317" y="192407"/>
                  </a:lnTo>
                  <a:lnTo>
                    <a:pt x="41063" y="246935"/>
                  </a:lnTo>
                  <a:lnTo>
                    <a:pt x="17753" y="289498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434579" y="9601132"/>
            <a:ext cx="1160121" cy="850095"/>
            <a:chOff x="2434579" y="9601132"/>
            <a:chExt cx="1160121" cy="850095"/>
          </a:xfrm>
        </p:grpSpPr>
        <p:sp>
          <p:nvSpPr>
            <p:cNvPr id="169" name="Freeform 168"/>
            <p:cNvSpPr/>
            <p:nvPr/>
          </p:nvSpPr>
          <p:spPr>
            <a:xfrm>
              <a:off x="2434579" y="9779377"/>
              <a:ext cx="170550" cy="671850"/>
            </a:xfrm>
            <a:custGeom>
              <a:avLst/>
              <a:gdLst/>
              <a:ahLst/>
              <a:cxnLst/>
              <a:rect l="0" t="0" r="0" b="0"/>
              <a:pathLst>
                <a:path w="170550" h="671850">
                  <a:moveTo>
                    <a:pt x="170549" y="0"/>
                  </a:moveTo>
                  <a:lnTo>
                    <a:pt x="123775" y="57720"/>
                  </a:lnTo>
                  <a:lnTo>
                    <a:pt x="84008" y="118383"/>
                  </a:lnTo>
                  <a:lnTo>
                    <a:pt x="54007" y="172696"/>
                  </a:lnTo>
                  <a:lnTo>
                    <a:pt x="30222" y="231994"/>
                  </a:lnTo>
                  <a:lnTo>
                    <a:pt x="15557" y="281178"/>
                  </a:lnTo>
                  <a:lnTo>
                    <a:pt x="6193" y="324542"/>
                  </a:lnTo>
                  <a:lnTo>
                    <a:pt x="0" y="374285"/>
                  </a:lnTo>
                  <a:lnTo>
                    <a:pt x="2326" y="426861"/>
                  </a:lnTo>
                  <a:lnTo>
                    <a:pt x="8438" y="480698"/>
                  </a:lnTo>
                  <a:lnTo>
                    <a:pt x="17756" y="532048"/>
                  </a:lnTo>
                  <a:lnTo>
                    <a:pt x="40132" y="595218"/>
                  </a:lnTo>
                  <a:lnTo>
                    <a:pt x="64536" y="646435"/>
                  </a:lnTo>
                  <a:lnTo>
                    <a:pt x="88282" y="671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641932" y="9887027"/>
              <a:ext cx="289613" cy="376120"/>
            </a:xfrm>
            <a:custGeom>
              <a:avLst/>
              <a:gdLst/>
              <a:ahLst/>
              <a:cxnLst/>
              <a:rect l="0" t="0" r="0" b="0"/>
              <a:pathLst>
                <a:path w="289613" h="376120">
                  <a:moveTo>
                    <a:pt x="127731" y="29462"/>
                  </a:moveTo>
                  <a:lnTo>
                    <a:pt x="105894" y="44020"/>
                  </a:lnTo>
                  <a:lnTo>
                    <a:pt x="68516" y="96605"/>
                  </a:lnTo>
                  <a:lnTo>
                    <a:pt x="35855" y="152583"/>
                  </a:lnTo>
                  <a:lnTo>
                    <a:pt x="14281" y="207653"/>
                  </a:lnTo>
                  <a:lnTo>
                    <a:pt x="0" y="263383"/>
                  </a:lnTo>
                  <a:lnTo>
                    <a:pt x="677" y="313581"/>
                  </a:lnTo>
                  <a:lnTo>
                    <a:pt x="14894" y="339061"/>
                  </a:lnTo>
                  <a:lnTo>
                    <a:pt x="36448" y="359018"/>
                  </a:lnTo>
                  <a:lnTo>
                    <a:pt x="61262" y="372967"/>
                  </a:lnTo>
                  <a:lnTo>
                    <a:pt x="91587" y="376119"/>
                  </a:lnTo>
                  <a:lnTo>
                    <a:pt x="125378" y="370918"/>
                  </a:lnTo>
                  <a:lnTo>
                    <a:pt x="177139" y="349337"/>
                  </a:lnTo>
                  <a:lnTo>
                    <a:pt x="220575" y="313150"/>
                  </a:lnTo>
                  <a:lnTo>
                    <a:pt x="253419" y="264510"/>
                  </a:lnTo>
                  <a:lnTo>
                    <a:pt x="279401" y="209980"/>
                  </a:lnTo>
                  <a:lnTo>
                    <a:pt x="288453" y="147781"/>
                  </a:lnTo>
                  <a:lnTo>
                    <a:pt x="289612" y="91604"/>
                  </a:lnTo>
                  <a:lnTo>
                    <a:pt x="284484" y="60128"/>
                  </a:lnTo>
                  <a:lnTo>
                    <a:pt x="273064" y="34967"/>
                  </a:lnTo>
                  <a:lnTo>
                    <a:pt x="265754" y="23991"/>
                  </a:lnTo>
                  <a:lnTo>
                    <a:pt x="245442" y="7733"/>
                  </a:lnTo>
                  <a:lnTo>
                    <a:pt x="233628" y="1265"/>
                  </a:lnTo>
                  <a:lnTo>
                    <a:pt x="219657" y="0"/>
                  </a:lnTo>
                  <a:lnTo>
                    <a:pt x="187884" y="6719"/>
                  </a:lnTo>
                  <a:lnTo>
                    <a:pt x="135736" y="34912"/>
                  </a:lnTo>
                  <a:lnTo>
                    <a:pt x="96248" y="64932"/>
                  </a:lnTo>
                  <a:lnTo>
                    <a:pt x="79206" y="96009"/>
                  </a:lnTo>
                  <a:lnTo>
                    <a:pt x="61047" y="156330"/>
                  </a:lnTo>
                  <a:lnTo>
                    <a:pt x="53913" y="197061"/>
                  </a:lnTo>
                  <a:lnTo>
                    <a:pt x="57684" y="252325"/>
                  </a:lnTo>
                  <a:lnTo>
                    <a:pt x="59175" y="2762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961619" y="10067313"/>
              <a:ext cx="65763" cy="274224"/>
            </a:xfrm>
            <a:custGeom>
              <a:avLst/>
              <a:gdLst/>
              <a:ahLst/>
              <a:cxnLst/>
              <a:rect l="0" t="0" r="0" b="0"/>
              <a:pathLst>
                <a:path w="65763" h="274224">
                  <a:moveTo>
                    <a:pt x="54845" y="0"/>
                  </a:moveTo>
                  <a:lnTo>
                    <a:pt x="64268" y="45308"/>
                  </a:lnTo>
                  <a:lnTo>
                    <a:pt x="65762" y="101447"/>
                  </a:lnTo>
                  <a:lnTo>
                    <a:pt x="53390" y="162906"/>
                  </a:lnTo>
                  <a:lnTo>
                    <a:pt x="36277" y="219057"/>
                  </a:lnTo>
                  <a:lnTo>
                    <a:pt x="0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160009" y="9867150"/>
              <a:ext cx="144772" cy="172741"/>
            </a:xfrm>
            <a:custGeom>
              <a:avLst/>
              <a:gdLst/>
              <a:ahLst/>
              <a:cxnLst/>
              <a:rect l="0" t="0" r="0" b="0"/>
              <a:pathLst>
                <a:path w="144772" h="172741">
                  <a:moveTo>
                    <a:pt x="7278" y="63050"/>
                  </a:moveTo>
                  <a:lnTo>
                    <a:pt x="0" y="41213"/>
                  </a:lnTo>
                  <a:lnTo>
                    <a:pt x="2426" y="31734"/>
                  </a:lnTo>
                  <a:lnTo>
                    <a:pt x="17309" y="13077"/>
                  </a:lnTo>
                  <a:lnTo>
                    <a:pt x="47284" y="2753"/>
                  </a:lnTo>
                  <a:lnTo>
                    <a:pt x="65942" y="0"/>
                  </a:lnTo>
                  <a:lnTo>
                    <a:pt x="98860" y="9129"/>
                  </a:lnTo>
                  <a:lnTo>
                    <a:pt x="114037" y="17962"/>
                  </a:lnTo>
                  <a:lnTo>
                    <a:pt x="134963" y="44027"/>
                  </a:lnTo>
                  <a:lnTo>
                    <a:pt x="142676" y="59509"/>
                  </a:lnTo>
                  <a:lnTo>
                    <a:pt x="144771" y="74401"/>
                  </a:lnTo>
                  <a:lnTo>
                    <a:pt x="138974" y="103134"/>
                  </a:lnTo>
                  <a:lnTo>
                    <a:pt x="122178" y="127077"/>
                  </a:lnTo>
                  <a:lnTo>
                    <a:pt x="99478" y="146352"/>
                  </a:lnTo>
                  <a:lnTo>
                    <a:pt x="48412" y="172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139865" y="10026179"/>
              <a:ext cx="182495" cy="205669"/>
            </a:xfrm>
            <a:custGeom>
              <a:avLst/>
              <a:gdLst/>
              <a:ahLst/>
              <a:cxnLst/>
              <a:rect l="0" t="0" r="0" b="0"/>
              <a:pathLst>
                <a:path w="182495" h="205669">
                  <a:moveTo>
                    <a:pt x="137112" y="0"/>
                  </a:moveTo>
                  <a:lnTo>
                    <a:pt x="158948" y="7278"/>
                  </a:lnTo>
                  <a:lnTo>
                    <a:pt x="173732" y="23040"/>
                  </a:lnTo>
                  <a:lnTo>
                    <a:pt x="179807" y="33641"/>
                  </a:lnTo>
                  <a:lnTo>
                    <a:pt x="182494" y="61671"/>
                  </a:lnTo>
                  <a:lnTo>
                    <a:pt x="177087" y="92918"/>
                  </a:lnTo>
                  <a:lnTo>
                    <a:pt x="164527" y="122040"/>
                  </a:lnTo>
                  <a:lnTo>
                    <a:pt x="133047" y="156852"/>
                  </a:lnTo>
                  <a:lnTo>
                    <a:pt x="81464" y="184966"/>
                  </a:lnTo>
                  <a:lnTo>
                    <a:pt x="31327" y="201127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318111" y="9601132"/>
              <a:ext cx="276589" cy="699271"/>
            </a:xfrm>
            <a:custGeom>
              <a:avLst/>
              <a:gdLst/>
              <a:ahLst/>
              <a:cxnLst/>
              <a:rect l="0" t="0" r="0" b="0"/>
              <a:pathLst>
                <a:path w="276589" h="699271">
                  <a:moveTo>
                    <a:pt x="0" y="0"/>
                  </a:moveTo>
                  <a:lnTo>
                    <a:pt x="59214" y="46774"/>
                  </a:lnTo>
                  <a:lnTo>
                    <a:pt x="115766" y="102166"/>
                  </a:lnTo>
                  <a:lnTo>
                    <a:pt x="171767" y="158070"/>
                  </a:lnTo>
                  <a:lnTo>
                    <a:pt x="219128" y="220333"/>
                  </a:lnTo>
                  <a:lnTo>
                    <a:pt x="248614" y="274412"/>
                  </a:lnTo>
                  <a:lnTo>
                    <a:pt x="271544" y="329971"/>
                  </a:lnTo>
                  <a:lnTo>
                    <a:pt x="276588" y="376697"/>
                  </a:lnTo>
                  <a:lnTo>
                    <a:pt x="273751" y="423363"/>
                  </a:lnTo>
                  <a:lnTo>
                    <a:pt x="263589" y="475330"/>
                  </a:lnTo>
                  <a:lnTo>
                    <a:pt x="247882" y="521197"/>
                  </a:lnTo>
                  <a:lnTo>
                    <a:pt x="217160" y="571181"/>
                  </a:lnTo>
                  <a:lnTo>
                    <a:pt x="170585" y="629788"/>
                  </a:lnTo>
                  <a:lnTo>
                    <a:pt x="110768" y="685155"/>
                  </a:lnTo>
                  <a:lnTo>
                    <a:pt x="95978" y="6992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Freeform 175"/>
          <p:cNvSpPr/>
          <p:nvPr/>
        </p:nvSpPr>
        <p:spPr>
          <a:xfrm>
            <a:off x="7799141" y="10550561"/>
            <a:ext cx="48321" cy="74133"/>
          </a:xfrm>
          <a:custGeom>
            <a:avLst/>
            <a:gdLst/>
            <a:ahLst/>
            <a:cxnLst/>
            <a:rect l="0" t="0" r="0" b="0"/>
            <a:pathLst>
              <a:path w="48321" h="74133">
                <a:moveTo>
                  <a:pt x="16244" y="51488"/>
                </a:moveTo>
                <a:lnTo>
                  <a:pt x="24143" y="27789"/>
                </a:lnTo>
                <a:lnTo>
                  <a:pt x="20771" y="37908"/>
                </a:lnTo>
                <a:lnTo>
                  <a:pt x="24864" y="69301"/>
                </a:lnTo>
                <a:lnTo>
                  <a:pt x="29608" y="74028"/>
                </a:lnTo>
                <a:lnTo>
                  <a:pt x="35817" y="74132"/>
                </a:lnTo>
                <a:lnTo>
                  <a:pt x="43004" y="71154"/>
                </a:lnTo>
                <a:lnTo>
                  <a:pt x="46272" y="63076"/>
                </a:lnTo>
                <a:lnTo>
                  <a:pt x="45840" y="37849"/>
                </a:lnTo>
                <a:lnTo>
                  <a:pt x="42069" y="31731"/>
                </a:lnTo>
                <a:lnTo>
                  <a:pt x="36508" y="30699"/>
                </a:lnTo>
                <a:lnTo>
                  <a:pt x="29753" y="33059"/>
                </a:lnTo>
                <a:lnTo>
                  <a:pt x="28297" y="37679"/>
                </a:lnTo>
                <a:lnTo>
                  <a:pt x="30373" y="43805"/>
                </a:lnTo>
                <a:lnTo>
                  <a:pt x="34804" y="50937"/>
                </a:lnTo>
                <a:lnTo>
                  <a:pt x="39282" y="51121"/>
                </a:lnTo>
                <a:lnTo>
                  <a:pt x="43790" y="46673"/>
                </a:lnTo>
                <a:lnTo>
                  <a:pt x="48320" y="39137"/>
                </a:lnTo>
                <a:lnTo>
                  <a:pt x="46768" y="35637"/>
                </a:lnTo>
                <a:lnTo>
                  <a:pt x="41164" y="34827"/>
                </a:lnTo>
                <a:lnTo>
                  <a:pt x="32858" y="35811"/>
                </a:lnTo>
                <a:lnTo>
                  <a:pt x="31890" y="34942"/>
                </a:lnTo>
                <a:lnTo>
                  <a:pt x="43003" y="29916"/>
                </a:lnTo>
                <a:lnTo>
                  <a:pt x="46271" y="23395"/>
                </a:lnTo>
                <a:lnTo>
                  <a:pt x="45840" y="3963"/>
                </a:lnTo>
                <a:lnTo>
                  <a:pt x="40545" y="0"/>
                </a:lnTo>
                <a:lnTo>
                  <a:pt x="32445" y="404"/>
                </a:lnTo>
                <a:lnTo>
                  <a:pt x="22474" y="3721"/>
                </a:lnTo>
                <a:lnTo>
                  <a:pt x="7333" y="19594"/>
                </a:lnTo>
                <a:lnTo>
                  <a:pt x="1163" y="30226"/>
                </a:lnTo>
                <a:lnTo>
                  <a:pt x="1619" y="38837"/>
                </a:lnTo>
                <a:lnTo>
                  <a:pt x="6494" y="46101"/>
                </a:lnTo>
                <a:lnTo>
                  <a:pt x="14315" y="52467"/>
                </a:lnTo>
                <a:lnTo>
                  <a:pt x="21051" y="52141"/>
                </a:lnTo>
                <a:lnTo>
                  <a:pt x="27067" y="47353"/>
                </a:lnTo>
                <a:lnTo>
                  <a:pt x="32600" y="39590"/>
                </a:lnTo>
                <a:lnTo>
                  <a:pt x="31718" y="35939"/>
                </a:lnTo>
                <a:lnTo>
                  <a:pt x="26560" y="35029"/>
                </a:lnTo>
                <a:lnTo>
                  <a:pt x="18551" y="35945"/>
                </a:lnTo>
                <a:lnTo>
                  <a:pt x="11688" y="41126"/>
                </a:lnTo>
                <a:lnTo>
                  <a:pt x="0" y="59070"/>
                </a:lnTo>
                <a:lnTo>
                  <a:pt x="2368" y="65684"/>
                </a:lnTo>
                <a:lnTo>
                  <a:pt x="10040" y="70093"/>
                </a:lnTo>
                <a:lnTo>
                  <a:pt x="21249" y="73032"/>
                </a:lnTo>
                <a:lnTo>
                  <a:pt x="30245" y="70422"/>
                </a:lnTo>
                <a:lnTo>
                  <a:pt x="37766" y="64110"/>
                </a:lnTo>
                <a:lnTo>
                  <a:pt x="44303" y="55333"/>
                </a:lnTo>
                <a:lnTo>
                  <a:pt x="44090" y="52527"/>
                </a:lnTo>
                <a:lnTo>
                  <a:pt x="16244" y="65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46802" y="10492360"/>
            <a:ext cx="3248070" cy="2180081"/>
            <a:chOff x="246802" y="10492360"/>
            <a:chExt cx="3248070" cy="2180081"/>
          </a:xfrm>
        </p:grpSpPr>
        <p:sp>
          <p:nvSpPr>
            <p:cNvPr id="177" name="Freeform 176"/>
            <p:cNvSpPr/>
            <p:nvPr/>
          </p:nvSpPr>
          <p:spPr>
            <a:xfrm>
              <a:off x="1000982" y="10492360"/>
              <a:ext cx="27359" cy="2180081"/>
            </a:xfrm>
            <a:custGeom>
              <a:avLst/>
              <a:gdLst/>
              <a:ahLst/>
              <a:cxnLst/>
              <a:rect l="0" t="0" r="0" b="0"/>
              <a:pathLst>
                <a:path w="27359" h="2180081">
                  <a:moveTo>
                    <a:pt x="27358" y="0"/>
                  </a:moveTo>
                  <a:lnTo>
                    <a:pt x="12443" y="48807"/>
                  </a:lnTo>
                  <a:lnTo>
                    <a:pt x="3642" y="102314"/>
                  </a:lnTo>
                  <a:lnTo>
                    <a:pt x="1583" y="144498"/>
                  </a:lnTo>
                  <a:lnTo>
                    <a:pt x="668" y="188638"/>
                  </a:lnTo>
                  <a:lnTo>
                    <a:pt x="261" y="241772"/>
                  </a:lnTo>
                  <a:lnTo>
                    <a:pt x="80" y="300934"/>
                  </a:lnTo>
                  <a:lnTo>
                    <a:pt x="0" y="362776"/>
                  </a:lnTo>
                  <a:lnTo>
                    <a:pt x="4027" y="413621"/>
                  </a:lnTo>
                  <a:lnTo>
                    <a:pt x="10796" y="476506"/>
                  </a:lnTo>
                  <a:lnTo>
                    <a:pt x="12802" y="537796"/>
                  </a:lnTo>
                  <a:lnTo>
                    <a:pt x="13271" y="581800"/>
                  </a:lnTo>
                  <a:lnTo>
                    <a:pt x="13480" y="626749"/>
                  </a:lnTo>
                  <a:lnTo>
                    <a:pt x="13573" y="672117"/>
                  </a:lnTo>
                  <a:lnTo>
                    <a:pt x="15137" y="717672"/>
                  </a:lnTo>
                  <a:lnTo>
                    <a:pt x="20911" y="763310"/>
                  </a:lnTo>
                  <a:lnTo>
                    <a:pt x="24493" y="808984"/>
                  </a:lnTo>
                  <a:lnTo>
                    <a:pt x="26085" y="854675"/>
                  </a:lnTo>
                  <a:lnTo>
                    <a:pt x="26792" y="900373"/>
                  </a:lnTo>
                  <a:lnTo>
                    <a:pt x="27107" y="950137"/>
                  </a:lnTo>
                  <a:lnTo>
                    <a:pt x="27246" y="1002724"/>
                  </a:lnTo>
                  <a:lnTo>
                    <a:pt x="27309" y="1056565"/>
                  </a:lnTo>
                  <a:lnTo>
                    <a:pt x="27336" y="1106902"/>
                  </a:lnTo>
                  <a:lnTo>
                    <a:pt x="27348" y="1156188"/>
                  </a:lnTo>
                  <a:lnTo>
                    <a:pt x="27354" y="1208562"/>
                  </a:lnTo>
                  <a:lnTo>
                    <a:pt x="27356" y="1262309"/>
                  </a:lnTo>
                  <a:lnTo>
                    <a:pt x="27357" y="1315142"/>
                  </a:lnTo>
                  <a:lnTo>
                    <a:pt x="27358" y="1364014"/>
                  </a:lnTo>
                  <a:lnTo>
                    <a:pt x="27358" y="1415189"/>
                  </a:lnTo>
                  <a:lnTo>
                    <a:pt x="25835" y="1466880"/>
                  </a:lnTo>
                  <a:lnTo>
                    <a:pt x="20079" y="1515244"/>
                  </a:lnTo>
                  <a:lnTo>
                    <a:pt x="16506" y="1562130"/>
                  </a:lnTo>
                  <a:lnTo>
                    <a:pt x="14917" y="1608360"/>
                  </a:lnTo>
                  <a:lnTo>
                    <a:pt x="14212" y="1654297"/>
                  </a:lnTo>
                  <a:lnTo>
                    <a:pt x="17960" y="1700106"/>
                  </a:lnTo>
                  <a:lnTo>
                    <a:pt x="21658" y="1745856"/>
                  </a:lnTo>
                  <a:lnTo>
                    <a:pt x="18223" y="1791580"/>
                  </a:lnTo>
                  <a:lnTo>
                    <a:pt x="15681" y="1837294"/>
                  </a:lnTo>
                  <a:lnTo>
                    <a:pt x="14551" y="1881478"/>
                  </a:lnTo>
                  <a:lnTo>
                    <a:pt x="13915" y="1940613"/>
                  </a:lnTo>
                  <a:lnTo>
                    <a:pt x="15250" y="1996730"/>
                  </a:lnTo>
                  <a:lnTo>
                    <a:pt x="23093" y="2051951"/>
                  </a:lnTo>
                  <a:lnTo>
                    <a:pt x="26094" y="2106907"/>
                  </a:lnTo>
                  <a:lnTo>
                    <a:pt x="27109" y="2163821"/>
                  </a:lnTo>
                  <a:lnTo>
                    <a:pt x="27358" y="2180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46802" y="11089654"/>
              <a:ext cx="1058256" cy="33422"/>
            </a:xfrm>
            <a:custGeom>
              <a:avLst/>
              <a:gdLst/>
              <a:ahLst/>
              <a:cxnLst/>
              <a:rect l="0" t="0" r="0" b="0"/>
              <a:pathLst>
                <a:path w="1058256" h="33422">
                  <a:moveTo>
                    <a:pt x="0" y="33421"/>
                  </a:moveTo>
                  <a:lnTo>
                    <a:pt x="59659" y="33421"/>
                  </a:lnTo>
                  <a:lnTo>
                    <a:pt x="119241" y="33421"/>
                  </a:lnTo>
                  <a:lnTo>
                    <a:pt x="165732" y="33421"/>
                  </a:lnTo>
                  <a:lnTo>
                    <a:pt x="227690" y="31897"/>
                  </a:lnTo>
                  <a:lnTo>
                    <a:pt x="271316" y="26142"/>
                  </a:lnTo>
                  <a:lnTo>
                    <a:pt x="320159" y="22568"/>
                  </a:lnTo>
                  <a:lnTo>
                    <a:pt x="372336" y="20980"/>
                  </a:lnTo>
                  <a:lnTo>
                    <a:pt x="425995" y="20274"/>
                  </a:lnTo>
                  <a:lnTo>
                    <a:pt x="484376" y="19960"/>
                  </a:lnTo>
                  <a:lnTo>
                    <a:pt x="545870" y="18297"/>
                  </a:lnTo>
                  <a:lnTo>
                    <a:pt x="608749" y="12481"/>
                  </a:lnTo>
                  <a:lnTo>
                    <a:pt x="660054" y="8879"/>
                  </a:lnTo>
                  <a:lnTo>
                    <a:pt x="723199" y="6852"/>
                  </a:lnTo>
                  <a:lnTo>
                    <a:pt x="780503" y="6252"/>
                  </a:lnTo>
                  <a:lnTo>
                    <a:pt x="822212" y="6111"/>
                  </a:lnTo>
                  <a:lnTo>
                    <a:pt x="876296" y="6049"/>
                  </a:lnTo>
                  <a:lnTo>
                    <a:pt x="923694" y="6021"/>
                  </a:lnTo>
                  <a:lnTo>
                    <a:pt x="984638" y="6005"/>
                  </a:lnTo>
                  <a:lnTo>
                    <a:pt x="1041290" y="1938"/>
                  </a:lnTo>
                  <a:lnTo>
                    <a:pt x="105825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577784" y="11013385"/>
              <a:ext cx="1917088" cy="58073"/>
            </a:xfrm>
            <a:custGeom>
              <a:avLst/>
              <a:gdLst/>
              <a:ahLst/>
              <a:cxnLst/>
              <a:rect l="0" t="0" r="0" b="0"/>
              <a:pathLst>
                <a:path w="1917088" h="58073">
                  <a:moveTo>
                    <a:pt x="0" y="58072"/>
                  </a:moveTo>
                  <a:lnTo>
                    <a:pt x="2991" y="57725"/>
                  </a:lnTo>
                  <a:lnTo>
                    <a:pt x="64679" y="55698"/>
                  </a:lnTo>
                  <a:lnTo>
                    <a:pt x="125614" y="51035"/>
                  </a:lnTo>
                  <a:lnTo>
                    <a:pt x="187849" y="44068"/>
                  </a:lnTo>
                  <a:lnTo>
                    <a:pt x="248946" y="42004"/>
                  </a:lnTo>
                  <a:lnTo>
                    <a:pt x="311230" y="37330"/>
                  </a:lnTo>
                  <a:lnTo>
                    <a:pt x="372341" y="30358"/>
                  </a:lnTo>
                  <a:lnTo>
                    <a:pt x="416304" y="28727"/>
                  </a:lnTo>
                  <a:lnTo>
                    <a:pt x="461234" y="28002"/>
                  </a:lnTo>
                  <a:lnTo>
                    <a:pt x="522075" y="27595"/>
                  </a:lnTo>
                  <a:lnTo>
                    <a:pt x="564104" y="23437"/>
                  </a:lnTo>
                  <a:lnTo>
                    <a:pt x="626528" y="16593"/>
                  </a:lnTo>
                  <a:lnTo>
                    <a:pt x="687681" y="14565"/>
                  </a:lnTo>
                  <a:lnTo>
                    <a:pt x="731654" y="14091"/>
                  </a:lnTo>
                  <a:lnTo>
                    <a:pt x="776588" y="13880"/>
                  </a:lnTo>
                  <a:lnTo>
                    <a:pt x="821950" y="13786"/>
                  </a:lnTo>
                  <a:lnTo>
                    <a:pt x="867502" y="13744"/>
                  </a:lnTo>
                  <a:lnTo>
                    <a:pt x="913138" y="13726"/>
                  </a:lnTo>
                  <a:lnTo>
                    <a:pt x="958812" y="9655"/>
                  </a:lnTo>
                  <a:lnTo>
                    <a:pt x="1004503" y="4291"/>
                  </a:lnTo>
                  <a:lnTo>
                    <a:pt x="1050201" y="1908"/>
                  </a:lnTo>
                  <a:lnTo>
                    <a:pt x="1095902" y="848"/>
                  </a:lnTo>
                  <a:lnTo>
                    <a:pt x="1141605" y="377"/>
                  </a:lnTo>
                  <a:lnTo>
                    <a:pt x="1187309" y="168"/>
                  </a:lnTo>
                  <a:lnTo>
                    <a:pt x="1233012" y="75"/>
                  </a:lnTo>
                  <a:lnTo>
                    <a:pt x="1278716" y="33"/>
                  </a:lnTo>
                  <a:lnTo>
                    <a:pt x="1324420" y="15"/>
                  </a:lnTo>
                  <a:lnTo>
                    <a:pt x="1374187" y="6"/>
                  </a:lnTo>
                  <a:lnTo>
                    <a:pt x="1423728" y="3"/>
                  </a:lnTo>
                  <a:lnTo>
                    <a:pt x="1466059" y="2"/>
                  </a:lnTo>
                  <a:lnTo>
                    <a:pt x="1509248" y="1"/>
                  </a:lnTo>
                  <a:lnTo>
                    <a:pt x="1553834" y="1"/>
                  </a:lnTo>
                  <a:lnTo>
                    <a:pt x="1599042" y="0"/>
                  </a:lnTo>
                  <a:lnTo>
                    <a:pt x="1660039" y="0"/>
                  </a:lnTo>
                  <a:lnTo>
                    <a:pt x="1702104" y="0"/>
                  </a:lnTo>
                  <a:lnTo>
                    <a:pt x="1764549" y="0"/>
                  </a:lnTo>
                  <a:lnTo>
                    <a:pt x="1821646" y="0"/>
                  </a:lnTo>
                  <a:lnTo>
                    <a:pt x="1877158" y="4063"/>
                  </a:lnTo>
                  <a:lnTo>
                    <a:pt x="1917087" y="110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21026" y="10739162"/>
              <a:ext cx="150824" cy="274224"/>
            </a:xfrm>
            <a:custGeom>
              <a:avLst/>
              <a:gdLst/>
              <a:ahLst/>
              <a:cxnLst/>
              <a:rect l="0" t="0" r="0" b="0"/>
              <a:pathLst>
                <a:path w="150824" h="274224">
                  <a:moveTo>
                    <a:pt x="0" y="0"/>
                  </a:moveTo>
                  <a:lnTo>
                    <a:pt x="45447" y="57252"/>
                  </a:lnTo>
                  <a:lnTo>
                    <a:pt x="93783" y="111688"/>
                  </a:lnTo>
                  <a:lnTo>
                    <a:pt x="115471" y="161909"/>
                  </a:lnTo>
                  <a:lnTo>
                    <a:pt x="131546" y="213861"/>
                  </a:lnTo>
                  <a:lnTo>
                    <a:pt x="150823" y="274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34737" y="10615761"/>
              <a:ext cx="260514" cy="315358"/>
            </a:xfrm>
            <a:custGeom>
              <a:avLst/>
              <a:gdLst/>
              <a:ahLst/>
              <a:cxnLst/>
              <a:rect l="0" t="0" r="0" b="0"/>
              <a:pathLst>
                <a:path w="260514" h="315358">
                  <a:moveTo>
                    <a:pt x="260513" y="0"/>
                  </a:moveTo>
                  <a:lnTo>
                    <a:pt x="238676" y="14557"/>
                  </a:lnTo>
                  <a:lnTo>
                    <a:pt x="201298" y="67143"/>
                  </a:lnTo>
                  <a:lnTo>
                    <a:pt x="164574" y="123121"/>
                  </a:lnTo>
                  <a:lnTo>
                    <a:pt x="133061" y="160389"/>
                  </a:lnTo>
                  <a:lnTo>
                    <a:pt x="78969" y="220639"/>
                  </a:lnTo>
                  <a:lnTo>
                    <a:pt x="37322" y="274473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288853" y="10656894"/>
              <a:ext cx="41135" cy="205669"/>
            </a:xfrm>
            <a:custGeom>
              <a:avLst/>
              <a:gdLst/>
              <a:ahLst/>
              <a:cxnLst/>
              <a:rect l="0" t="0" r="0" b="0"/>
              <a:pathLst>
                <a:path w="41135" h="205669">
                  <a:moveTo>
                    <a:pt x="0" y="0"/>
                  </a:moveTo>
                  <a:lnTo>
                    <a:pt x="14915" y="59659"/>
                  </a:lnTo>
                  <a:lnTo>
                    <a:pt x="32231" y="121643"/>
                  </a:lnTo>
                  <a:lnTo>
                    <a:pt x="39375" y="182751"/>
                  </a:lnTo>
                  <a:lnTo>
                    <a:pt x="41134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256434" y="10588338"/>
              <a:ext cx="196954" cy="534927"/>
            </a:xfrm>
            <a:custGeom>
              <a:avLst/>
              <a:gdLst/>
              <a:ahLst/>
              <a:cxnLst/>
              <a:rect l="0" t="0" r="0" b="0"/>
              <a:pathLst>
                <a:path w="196954" h="534927">
                  <a:moveTo>
                    <a:pt x="196953" y="0"/>
                  </a:moveTo>
                  <a:lnTo>
                    <a:pt x="184483" y="45309"/>
                  </a:lnTo>
                  <a:lnTo>
                    <a:pt x="164143" y="101447"/>
                  </a:lnTo>
                  <a:lnTo>
                    <a:pt x="138787" y="162906"/>
                  </a:lnTo>
                  <a:lnTo>
                    <a:pt x="112168" y="226337"/>
                  </a:lnTo>
                  <a:lnTo>
                    <a:pt x="89734" y="286780"/>
                  </a:lnTo>
                  <a:lnTo>
                    <a:pt x="72619" y="330587"/>
                  </a:lnTo>
                  <a:lnTo>
                    <a:pt x="54856" y="375448"/>
                  </a:lnTo>
                  <a:lnTo>
                    <a:pt x="36805" y="420777"/>
                  </a:lnTo>
                  <a:lnTo>
                    <a:pt x="16791" y="481843"/>
                  </a:lnTo>
                  <a:lnTo>
                    <a:pt x="0" y="5349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1576788" y="10670605"/>
              <a:ext cx="109691" cy="27424"/>
            </a:xfrm>
            <a:custGeom>
              <a:avLst/>
              <a:gdLst/>
              <a:ahLst/>
              <a:cxnLst/>
              <a:rect l="0" t="0" r="0" b="0"/>
              <a:pathLst>
                <a:path w="109691" h="27424">
                  <a:moveTo>
                    <a:pt x="0" y="27423"/>
                  </a:moveTo>
                  <a:lnTo>
                    <a:pt x="43786" y="8576"/>
                  </a:lnTo>
                  <a:lnTo>
                    <a:pt x="94866" y="1695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563077" y="10766583"/>
              <a:ext cx="150824" cy="41135"/>
            </a:xfrm>
            <a:custGeom>
              <a:avLst/>
              <a:gdLst/>
              <a:ahLst/>
              <a:cxnLst/>
              <a:rect l="0" t="0" r="0" b="0"/>
              <a:pathLst>
                <a:path w="150824" h="41135">
                  <a:moveTo>
                    <a:pt x="0" y="41134"/>
                  </a:moveTo>
                  <a:lnTo>
                    <a:pt x="55597" y="15367"/>
                  </a:lnTo>
                  <a:lnTo>
                    <a:pt x="100264" y="4553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974413" y="10506070"/>
            <a:ext cx="880876" cy="383916"/>
            <a:chOff x="1974413" y="10506070"/>
            <a:chExt cx="880876" cy="383916"/>
          </a:xfrm>
        </p:grpSpPr>
        <p:sp>
          <p:nvSpPr>
            <p:cNvPr id="187" name="Freeform 186"/>
            <p:cNvSpPr/>
            <p:nvPr/>
          </p:nvSpPr>
          <p:spPr>
            <a:xfrm>
              <a:off x="2001835" y="10698028"/>
              <a:ext cx="95980" cy="191958"/>
            </a:xfrm>
            <a:custGeom>
              <a:avLst/>
              <a:gdLst/>
              <a:ahLst/>
              <a:cxnLst/>
              <a:rect l="0" t="0" r="0" b="0"/>
              <a:pathLst>
                <a:path w="95980" h="191958">
                  <a:moveTo>
                    <a:pt x="0" y="0"/>
                  </a:moveTo>
                  <a:lnTo>
                    <a:pt x="26363" y="57253"/>
                  </a:lnTo>
                  <a:lnTo>
                    <a:pt x="64956" y="116927"/>
                  </a:lnTo>
                  <a:lnTo>
                    <a:pt x="81201" y="158554"/>
                  </a:lnTo>
                  <a:lnTo>
                    <a:pt x="95979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974413" y="10656894"/>
              <a:ext cx="137113" cy="233092"/>
            </a:xfrm>
            <a:custGeom>
              <a:avLst/>
              <a:gdLst/>
              <a:ahLst/>
              <a:cxnLst/>
              <a:rect l="0" t="0" r="0" b="0"/>
              <a:pathLst>
                <a:path w="137113" h="233092">
                  <a:moveTo>
                    <a:pt x="137112" y="0"/>
                  </a:moveTo>
                  <a:lnTo>
                    <a:pt x="98944" y="45447"/>
                  </a:lnTo>
                  <a:lnTo>
                    <a:pt x="73092" y="98354"/>
                  </a:lnTo>
                  <a:lnTo>
                    <a:pt x="40224" y="161844"/>
                  </a:lnTo>
                  <a:lnTo>
                    <a:pt x="17504" y="200808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167706" y="10506070"/>
              <a:ext cx="122066" cy="166042"/>
            </a:xfrm>
            <a:custGeom>
              <a:avLst/>
              <a:gdLst/>
              <a:ahLst/>
              <a:cxnLst/>
              <a:rect l="0" t="0" r="0" b="0"/>
              <a:pathLst>
                <a:path w="122066" h="166042">
                  <a:moveTo>
                    <a:pt x="53509" y="0"/>
                  </a:moveTo>
                  <a:lnTo>
                    <a:pt x="75345" y="7279"/>
                  </a:lnTo>
                  <a:lnTo>
                    <a:pt x="90128" y="23040"/>
                  </a:lnTo>
                  <a:lnTo>
                    <a:pt x="96203" y="33642"/>
                  </a:lnTo>
                  <a:lnTo>
                    <a:pt x="98891" y="61673"/>
                  </a:lnTo>
                  <a:lnTo>
                    <a:pt x="93483" y="91396"/>
                  </a:lnTo>
                  <a:lnTo>
                    <a:pt x="80924" y="114763"/>
                  </a:lnTo>
                  <a:lnTo>
                    <a:pt x="49444" y="145048"/>
                  </a:lnTo>
                  <a:lnTo>
                    <a:pt x="11171" y="166041"/>
                  </a:lnTo>
                  <a:lnTo>
                    <a:pt x="3955" y="165539"/>
                  </a:lnTo>
                  <a:lnTo>
                    <a:pt x="668" y="160634"/>
                  </a:lnTo>
                  <a:lnTo>
                    <a:pt x="0" y="152793"/>
                  </a:lnTo>
                  <a:lnTo>
                    <a:pt x="4125" y="146043"/>
                  </a:lnTo>
                  <a:lnTo>
                    <a:pt x="20896" y="134481"/>
                  </a:lnTo>
                  <a:lnTo>
                    <a:pt x="43585" y="132388"/>
                  </a:lnTo>
                  <a:lnTo>
                    <a:pt x="67379" y="138060"/>
                  </a:lnTo>
                  <a:lnTo>
                    <a:pt x="122065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481727" y="10560915"/>
              <a:ext cx="13713" cy="219381"/>
            </a:xfrm>
            <a:custGeom>
              <a:avLst/>
              <a:gdLst/>
              <a:ahLst/>
              <a:cxnLst/>
              <a:rect l="0" t="0" r="0" b="0"/>
              <a:pathLst>
                <a:path w="13713" h="219381">
                  <a:moveTo>
                    <a:pt x="13712" y="0"/>
                  </a:moveTo>
                  <a:lnTo>
                    <a:pt x="13712" y="54732"/>
                  </a:lnTo>
                  <a:lnTo>
                    <a:pt x="13712" y="115412"/>
                  </a:lnTo>
                  <a:lnTo>
                    <a:pt x="12188" y="169615"/>
                  </a:lnTo>
                  <a:lnTo>
                    <a:pt x="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2399460" y="10698028"/>
              <a:ext cx="150824" cy="13711"/>
            </a:xfrm>
            <a:custGeom>
              <a:avLst/>
              <a:gdLst/>
              <a:ahLst/>
              <a:cxnLst/>
              <a:rect l="0" t="0" r="0" b="0"/>
              <a:pathLst>
                <a:path w="150824" h="13711">
                  <a:moveTo>
                    <a:pt x="0" y="13710"/>
                  </a:moveTo>
                  <a:lnTo>
                    <a:pt x="59660" y="2858"/>
                  </a:lnTo>
                  <a:lnTo>
                    <a:pt x="107054" y="846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687395" y="10574627"/>
              <a:ext cx="167894" cy="274225"/>
            </a:xfrm>
            <a:custGeom>
              <a:avLst/>
              <a:gdLst/>
              <a:ahLst/>
              <a:cxnLst/>
              <a:rect l="0" t="0" r="0" b="0"/>
              <a:pathLst>
                <a:path w="167894" h="274225">
                  <a:moveTo>
                    <a:pt x="54845" y="0"/>
                  </a:moveTo>
                  <a:lnTo>
                    <a:pt x="95584" y="12470"/>
                  </a:lnTo>
                  <a:lnTo>
                    <a:pt x="116624" y="26363"/>
                  </a:lnTo>
                  <a:lnTo>
                    <a:pt x="121930" y="35857"/>
                  </a:lnTo>
                  <a:lnTo>
                    <a:pt x="123763" y="58594"/>
                  </a:lnTo>
                  <a:lnTo>
                    <a:pt x="119072" y="68008"/>
                  </a:lnTo>
                  <a:lnTo>
                    <a:pt x="101672" y="82531"/>
                  </a:lnTo>
                  <a:lnTo>
                    <a:pt x="62402" y="101222"/>
                  </a:lnTo>
                  <a:lnTo>
                    <a:pt x="78921" y="99732"/>
                  </a:lnTo>
                  <a:lnTo>
                    <a:pt x="112761" y="109109"/>
                  </a:lnTo>
                  <a:lnTo>
                    <a:pt x="138477" y="122635"/>
                  </a:lnTo>
                  <a:lnTo>
                    <a:pt x="157016" y="142865"/>
                  </a:lnTo>
                  <a:lnTo>
                    <a:pt x="164093" y="154658"/>
                  </a:lnTo>
                  <a:lnTo>
                    <a:pt x="167893" y="179951"/>
                  </a:lnTo>
                  <a:lnTo>
                    <a:pt x="166774" y="193093"/>
                  </a:lnTo>
                  <a:lnTo>
                    <a:pt x="157405" y="215822"/>
                  </a:lnTo>
                  <a:lnTo>
                    <a:pt x="150640" y="226149"/>
                  </a:lnTo>
                  <a:lnTo>
                    <a:pt x="126875" y="241685"/>
                  </a:lnTo>
                  <a:lnTo>
                    <a:pt x="69243" y="264073"/>
                  </a:lnTo>
                  <a:lnTo>
                    <a:pt x="41439" y="269713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63655" y="11016421"/>
            <a:ext cx="3305609" cy="943038"/>
            <a:chOff x="563655" y="11016421"/>
            <a:chExt cx="3305609" cy="943038"/>
          </a:xfrm>
        </p:grpSpPr>
        <p:sp>
          <p:nvSpPr>
            <p:cNvPr id="194" name="Freeform 193"/>
            <p:cNvSpPr/>
            <p:nvPr/>
          </p:nvSpPr>
          <p:spPr>
            <a:xfrm>
              <a:off x="634051" y="11164208"/>
              <a:ext cx="152381" cy="356493"/>
            </a:xfrm>
            <a:custGeom>
              <a:avLst/>
              <a:gdLst/>
              <a:ahLst/>
              <a:cxnLst/>
              <a:rect l="0" t="0" r="0" b="0"/>
              <a:pathLst>
                <a:path w="152381" h="356493">
                  <a:moveTo>
                    <a:pt x="37798" y="0"/>
                  </a:moveTo>
                  <a:lnTo>
                    <a:pt x="66913" y="0"/>
                  </a:lnTo>
                  <a:lnTo>
                    <a:pt x="106855" y="14558"/>
                  </a:lnTo>
                  <a:lnTo>
                    <a:pt x="125874" y="33893"/>
                  </a:lnTo>
                  <a:lnTo>
                    <a:pt x="150497" y="83546"/>
                  </a:lnTo>
                  <a:lnTo>
                    <a:pt x="152380" y="114321"/>
                  </a:lnTo>
                  <a:lnTo>
                    <a:pt x="144875" y="165907"/>
                  </a:lnTo>
                  <a:lnTo>
                    <a:pt x="128939" y="215724"/>
                  </a:lnTo>
                  <a:lnTo>
                    <a:pt x="96258" y="266224"/>
                  </a:lnTo>
                  <a:lnTo>
                    <a:pt x="62229" y="288781"/>
                  </a:lnTo>
                  <a:lnTo>
                    <a:pt x="15922" y="297835"/>
                  </a:lnTo>
                  <a:lnTo>
                    <a:pt x="6455" y="293012"/>
                  </a:lnTo>
                  <a:lnTo>
                    <a:pt x="1668" y="283703"/>
                  </a:lnTo>
                  <a:lnTo>
                    <a:pt x="0" y="271403"/>
                  </a:lnTo>
                  <a:lnTo>
                    <a:pt x="12210" y="224977"/>
                  </a:lnTo>
                  <a:lnTo>
                    <a:pt x="30996" y="202570"/>
                  </a:lnTo>
                  <a:lnTo>
                    <a:pt x="42404" y="194461"/>
                  </a:lnTo>
                  <a:lnTo>
                    <a:pt x="71330" y="189515"/>
                  </a:lnTo>
                  <a:lnTo>
                    <a:pt x="87575" y="190330"/>
                  </a:lnTo>
                  <a:lnTo>
                    <a:pt x="113750" y="203422"/>
                  </a:lnTo>
                  <a:lnTo>
                    <a:pt x="124996" y="213311"/>
                  </a:lnTo>
                  <a:lnTo>
                    <a:pt x="141554" y="240550"/>
                  </a:lnTo>
                  <a:lnTo>
                    <a:pt x="148102" y="256345"/>
                  </a:lnTo>
                  <a:lnTo>
                    <a:pt x="150039" y="314970"/>
                  </a:lnTo>
                  <a:lnTo>
                    <a:pt x="147487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63655" y="11575545"/>
              <a:ext cx="163040" cy="219379"/>
            </a:xfrm>
            <a:custGeom>
              <a:avLst/>
              <a:gdLst/>
              <a:ahLst/>
              <a:cxnLst/>
              <a:rect l="0" t="0" r="0" b="0"/>
              <a:pathLst>
                <a:path w="163040" h="219379">
                  <a:moveTo>
                    <a:pt x="121905" y="0"/>
                  </a:moveTo>
                  <a:lnTo>
                    <a:pt x="92075" y="48807"/>
                  </a:lnTo>
                  <a:lnTo>
                    <a:pt x="57444" y="108497"/>
                  </a:lnTo>
                  <a:lnTo>
                    <a:pt x="21262" y="164299"/>
                  </a:lnTo>
                  <a:lnTo>
                    <a:pt x="0" y="197981"/>
                  </a:lnTo>
                  <a:lnTo>
                    <a:pt x="1025" y="199020"/>
                  </a:lnTo>
                  <a:lnTo>
                    <a:pt x="31841" y="186073"/>
                  </a:lnTo>
                  <a:lnTo>
                    <a:pt x="76092" y="187844"/>
                  </a:lnTo>
                  <a:lnTo>
                    <a:pt x="131645" y="202090"/>
                  </a:lnTo>
                  <a:lnTo>
                    <a:pt x="163039" y="219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99271" y="11561834"/>
              <a:ext cx="95980" cy="397625"/>
            </a:xfrm>
            <a:custGeom>
              <a:avLst/>
              <a:gdLst/>
              <a:ahLst/>
              <a:cxnLst/>
              <a:rect l="0" t="0" r="0" b="0"/>
              <a:pathLst>
                <a:path w="95980" h="397625">
                  <a:moveTo>
                    <a:pt x="95979" y="0"/>
                  </a:moveTo>
                  <a:lnTo>
                    <a:pt x="81064" y="48808"/>
                  </a:lnTo>
                  <a:lnTo>
                    <a:pt x="63748" y="108496"/>
                  </a:lnTo>
                  <a:lnTo>
                    <a:pt x="54739" y="148769"/>
                  </a:lnTo>
                  <a:lnTo>
                    <a:pt x="45657" y="194090"/>
                  </a:lnTo>
                  <a:lnTo>
                    <a:pt x="31979" y="253865"/>
                  </a:lnTo>
                  <a:lnTo>
                    <a:pt x="18278" y="308648"/>
                  </a:lnTo>
                  <a:lnTo>
                    <a:pt x="4062" y="364814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192874" y="11177919"/>
              <a:ext cx="147852" cy="301648"/>
            </a:xfrm>
            <a:custGeom>
              <a:avLst/>
              <a:gdLst/>
              <a:ahLst/>
              <a:cxnLst/>
              <a:rect l="0" t="0" r="0" b="0"/>
              <a:pathLst>
                <a:path w="147852" h="301648">
                  <a:moveTo>
                    <a:pt x="82268" y="0"/>
                  </a:moveTo>
                  <a:lnTo>
                    <a:pt x="104104" y="7280"/>
                  </a:lnTo>
                  <a:lnTo>
                    <a:pt x="118887" y="23041"/>
                  </a:lnTo>
                  <a:lnTo>
                    <a:pt x="140791" y="77678"/>
                  </a:lnTo>
                  <a:lnTo>
                    <a:pt x="147851" y="129320"/>
                  </a:lnTo>
                  <a:lnTo>
                    <a:pt x="142664" y="175938"/>
                  </a:lnTo>
                  <a:lnTo>
                    <a:pt x="116316" y="232635"/>
                  </a:lnTo>
                  <a:lnTo>
                    <a:pt x="72796" y="294308"/>
                  </a:lnTo>
                  <a:lnTo>
                    <a:pt x="62242" y="29980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1206586" y="11314670"/>
              <a:ext cx="164535" cy="110052"/>
            </a:xfrm>
            <a:custGeom>
              <a:avLst/>
              <a:gdLst/>
              <a:ahLst/>
              <a:cxnLst/>
              <a:rect l="0" t="0" r="0" b="0"/>
              <a:pathLst>
                <a:path w="164535" h="110052">
                  <a:moveTo>
                    <a:pt x="0" y="68917"/>
                  </a:moveTo>
                  <a:lnTo>
                    <a:pt x="38168" y="7139"/>
                  </a:lnTo>
                  <a:lnTo>
                    <a:pt x="48297" y="1833"/>
                  </a:lnTo>
                  <a:lnTo>
                    <a:pt x="71740" y="0"/>
                  </a:lnTo>
                  <a:lnTo>
                    <a:pt x="110633" y="7533"/>
                  </a:lnTo>
                  <a:lnTo>
                    <a:pt x="120983" y="14283"/>
                  </a:lnTo>
                  <a:lnTo>
                    <a:pt x="136545" y="33971"/>
                  </a:lnTo>
                  <a:lnTo>
                    <a:pt x="159795" y="89030"/>
                  </a:lnTo>
                  <a:lnTo>
                    <a:pt x="164534" y="1100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480810" y="11078330"/>
              <a:ext cx="82860" cy="181858"/>
            </a:xfrm>
            <a:custGeom>
              <a:avLst/>
              <a:gdLst/>
              <a:ahLst/>
              <a:cxnLst/>
              <a:rect l="0" t="0" r="0" b="0"/>
              <a:pathLst>
                <a:path w="82860" h="181858">
                  <a:moveTo>
                    <a:pt x="0" y="17323"/>
                  </a:moveTo>
                  <a:lnTo>
                    <a:pt x="14557" y="2765"/>
                  </a:lnTo>
                  <a:lnTo>
                    <a:pt x="23416" y="0"/>
                  </a:lnTo>
                  <a:lnTo>
                    <a:pt x="45447" y="991"/>
                  </a:lnTo>
                  <a:lnTo>
                    <a:pt x="66410" y="10571"/>
                  </a:lnTo>
                  <a:lnTo>
                    <a:pt x="76266" y="17393"/>
                  </a:lnTo>
                  <a:lnTo>
                    <a:pt x="81313" y="26510"/>
                  </a:lnTo>
                  <a:lnTo>
                    <a:pt x="82859" y="48829"/>
                  </a:lnTo>
                  <a:lnTo>
                    <a:pt x="75164" y="87088"/>
                  </a:lnTo>
                  <a:lnTo>
                    <a:pt x="59305" y="109776"/>
                  </a:lnTo>
                  <a:lnTo>
                    <a:pt x="12775" y="157018"/>
                  </a:lnTo>
                  <a:lnTo>
                    <a:pt x="0" y="181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425965" y="11201941"/>
              <a:ext cx="123402" cy="58247"/>
            </a:xfrm>
            <a:custGeom>
              <a:avLst/>
              <a:gdLst/>
              <a:ahLst/>
              <a:cxnLst/>
              <a:rect l="0" t="0" r="0" b="0"/>
              <a:pathLst>
                <a:path w="123402" h="58247">
                  <a:moveTo>
                    <a:pt x="0" y="58246"/>
                  </a:moveTo>
                  <a:lnTo>
                    <a:pt x="7279" y="29131"/>
                  </a:lnTo>
                  <a:lnTo>
                    <a:pt x="13993" y="19031"/>
                  </a:lnTo>
                  <a:lnTo>
                    <a:pt x="33642" y="3746"/>
                  </a:lnTo>
                  <a:lnTo>
                    <a:pt x="57609" y="0"/>
                  </a:lnTo>
                  <a:lnTo>
                    <a:pt x="70399" y="1134"/>
                  </a:lnTo>
                  <a:lnTo>
                    <a:pt x="80449" y="6460"/>
                  </a:lnTo>
                  <a:lnTo>
                    <a:pt x="123401" y="5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755034" y="11095653"/>
              <a:ext cx="24564" cy="246802"/>
            </a:xfrm>
            <a:custGeom>
              <a:avLst/>
              <a:gdLst/>
              <a:ahLst/>
              <a:cxnLst/>
              <a:rect l="0" t="0" r="0" b="0"/>
              <a:pathLst>
                <a:path w="24564" h="246802">
                  <a:moveTo>
                    <a:pt x="13711" y="0"/>
                  </a:moveTo>
                  <a:lnTo>
                    <a:pt x="24563" y="48806"/>
                  </a:lnTo>
                  <a:lnTo>
                    <a:pt x="22513" y="98252"/>
                  </a:lnTo>
                  <a:lnTo>
                    <a:pt x="16319" y="151496"/>
                  </a:lnTo>
                  <a:lnTo>
                    <a:pt x="10421" y="201805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700189" y="11246476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48807" y="2858"/>
                  </a:lnTo>
                  <a:lnTo>
                    <a:pt x="94189" y="8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001835" y="11093565"/>
              <a:ext cx="49905" cy="152912"/>
            </a:xfrm>
            <a:custGeom>
              <a:avLst/>
              <a:gdLst/>
              <a:ahLst/>
              <a:cxnLst/>
              <a:rect l="0" t="0" r="0" b="0"/>
              <a:pathLst>
                <a:path w="49905" h="152912">
                  <a:moveTo>
                    <a:pt x="0" y="15799"/>
                  </a:moveTo>
                  <a:lnTo>
                    <a:pt x="14558" y="1242"/>
                  </a:lnTo>
                  <a:lnTo>
                    <a:pt x="21893" y="0"/>
                  </a:lnTo>
                  <a:lnTo>
                    <a:pt x="29830" y="2220"/>
                  </a:lnTo>
                  <a:lnTo>
                    <a:pt x="38169" y="6746"/>
                  </a:lnTo>
                  <a:lnTo>
                    <a:pt x="43728" y="15857"/>
                  </a:lnTo>
                  <a:lnTo>
                    <a:pt x="49904" y="42231"/>
                  </a:lnTo>
                  <a:lnTo>
                    <a:pt x="46102" y="91340"/>
                  </a:lnTo>
                  <a:lnTo>
                    <a:pt x="35217" y="118436"/>
                  </a:lnTo>
                  <a:lnTo>
                    <a:pt x="13712" y="152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919568" y="11252908"/>
              <a:ext cx="181743" cy="185525"/>
            </a:xfrm>
            <a:custGeom>
              <a:avLst/>
              <a:gdLst/>
              <a:ahLst/>
              <a:cxnLst/>
              <a:rect l="0" t="0" r="0" b="0"/>
              <a:pathLst>
                <a:path w="181743" h="185525">
                  <a:moveTo>
                    <a:pt x="95979" y="7279"/>
                  </a:moveTo>
                  <a:lnTo>
                    <a:pt x="117815" y="0"/>
                  </a:lnTo>
                  <a:lnTo>
                    <a:pt x="140723" y="490"/>
                  </a:lnTo>
                  <a:lnTo>
                    <a:pt x="153231" y="2753"/>
                  </a:lnTo>
                  <a:lnTo>
                    <a:pt x="163093" y="8832"/>
                  </a:lnTo>
                  <a:lnTo>
                    <a:pt x="178113" y="27775"/>
                  </a:lnTo>
                  <a:lnTo>
                    <a:pt x="181742" y="59553"/>
                  </a:lnTo>
                  <a:lnTo>
                    <a:pt x="176752" y="94497"/>
                  </a:lnTo>
                  <a:lnTo>
                    <a:pt x="164379" y="120185"/>
                  </a:lnTo>
                  <a:lnTo>
                    <a:pt x="144660" y="137695"/>
                  </a:lnTo>
                  <a:lnTo>
                    <a:pt x="94761" y="168628"/>
                  </a:lnTo>
                  <a:lnTo>
                    <a:pt x="47205" y="180518"/>
                  </a:lnTo>
                  <a:lnTo>
                    <a:pt x="0" y="1855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289771" y="11136786"/>
              <a:ext cx="150824" cy="41134"/>
            </a:xfrm>
            <a:custGeom>
              <a:avLst/>
              <a:gdLst/>
              <a:ahLst/>
              <a:cxnLst/>
              <a:rect l="0" t="0" r="0" b="0"/>
              <a:pathLst>
                <a:path w="150824" h="41134">
                  <a:moveTo>
                    <a:pt x="0" y="41133"/>
                  </a:moveTo>
                  <a:lnTo>
                    <a:pt x="21836" y="26577"/>
                  </a:lnTo>
                  <a:lnTo>
                    <a:pt x="79584" y="14729"/>
                  </a:lnTo>
                  <a:lnTo>
                    <a:pt x="128456" y="3361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413172" y="11246476"/>
              <a:ext cx="68556" cy="13712"/>
            </a:xfrm>
            <a:custGeom>
              <a:avLst/>
              <a:gdLst/>
              <a:ahLst/>
              <a:cxnLst/>
              <a:rect l="0" t="0" r="0" b="0"/>
              <a:pathLst>
                <a:path w="68556" h="13712">
                  <a:moveTo>
                    <a:pt x="0" y="0"/>
                  </a:moveTo>
                  <a:lnTo>
                    <a:pt x="39215" y="1523"/>
                  </a:lnTo>
                  <a:lnTo>
                    <a:pt x="6855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593041" y="11136786"/>
              <a:ext cx="204045" cy="109691"/>
            </a:xfrm>
            <a:custGeom>
              <a:avLst/>
              <a:gdLst/>
              <a:ahLst/>
              <a:cxnLst/>
              <a:rect l="0" t="0" r="0" b="0"/>
              <a:pathLst>
                <a:path w="204045" h="109691">
                  <a:moveTo>
                    <a:pt x="39510" y="0"/>
                  </a:moveTo>
                  <a:lnTo>
                    <a:pt x="20425" y="57252"/>
                  </a:lnTo>
                  <a:lnTo>
                    <a:pt x="0" y="89413"/>
                  </a:lnTo>
                  <a:lnTo>
                    <a:pt x="982" y="96172"/>
                  </a:lnTo>
                  <a:lnTo>
                    <a:pt x="7731" y="100678"/>
                  </a:lnTo>
                  <a:lnTo>
                    <a:pt x="18324" y="103682"/>
                  </a:lnTo>
                  <a:lnTo>
                    <a:pt x="69688" y="99079"/>
                  </a:lnTo>
                  <a:lnTo>
                    <a:pt x="132872" y="100653"/>
                  </a:lnTo>
                  <a:lnTo>
                    <a:pt x="171784" y="107012"/>
                  </a:lnTo>
                  <a:lnTo>
                    <a:pt x="204044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755952" y="11054519"/>
              <a:ext cx="95979" cy="397626"/>
            </a:xfrm>
            <a:custGeom>
              <a:avLst/>
              <a:gdLst/>
              <a:ahLst/>
              <a:cxnLst/>
              <a:rect l="0" t="0" r="0" b="0"/>
              <a:pathLst>
                <a:path w="95979" h="397626">
                  <a:moveTo>
                    <a:pt x="95978" y="0"/>
                  </a:moveTo>
                  <a:lnTo>
                    <a:pt x="81420" y="21837"/>
                  </a:lnTo>
                  <a:lnTo>
                    <a:pt x="69573" y="81107"/>
                  </a:lnTo>
                  <a:lnTo>
                    <a:pt x="58362" y="133552"/>
                  </a:lnTo>
                  <a:lnTo>
                    <a:pt x="45392" y="190733"/>
                  </a:lnTo>
                  <a:lnTo>
                    <a:pt x="36424" y="238641"/>
                  </a:lnTo>
                  <a:lnTo>
                    <a:pt x="27360" y="286339"/>
                  </a:lnTo>
                  <a:lnTo>
                    <a:pt x="13693" y="347894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961619" y="11109364"/>
              <a:ext cx="13713" cy="233091"/>
            </a:xfrm>
            <a:custGeom>
              <a:avLst/>
              <a:gdLst/>
              <a:ahLst/>
              <a:cxnLst/>
              <a:rect l="0" t="0" r="0" b="0"/>
              <a:pathLst>
                <a:path w="13713" h="233091">
                  <a:moveTo>
                    <a:pt x="13712" y="0"/>
                  </a:moveTo>
                  <a:lnTo>
                    <a:pt x="13712" y="46832"/>
                  </a:lnTo>
                  <a:lnTo>
                    <a:pt x="13712" y="90893"/>
                  </a:lnTo>
                  <a:lnTo>
                    <a:pt x="6433" y="152532"/>
                  </a:lnTo>
                  <a:lnTo>
                    <a:pt x="2859" y="186622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906775" y="11219053"/>
              <a:ext cx="137113" cy="27424"/>
            </a:xfrm>
            <a:custGeom>
              <a:avLst/>
              <a:gdLst/>
              <a:ahLst/>
              <a:cxnLst/>
              <a:rect l="0" t="0" r="0" b="0"/>
              <a:pathLst>
                <a:path w="137113" h="27424">
                  <a:moveTo>
                    <a:pt x="0" y="27423"/>
                  </a:moveTo>
                  <a:lnTo>
                    <a:pt x="43785" y="8577"/>
                  </a:lnTo>
                  <a:lnTo>
                    <a:pt x="102991" y="1695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126154" y="11109364"/>
              <a:ext cx="178593" cy="301647"/>
            </a:xfrm>
            <a:custGeom>
              <a:avLst/>
              <a:gdLst/>
              <a:ahLst/>
              <a:cxnLst/>
              <a:rect l="0" t="0" r="0" b="0"/>
              <a:pathLst>
                <a:path w="178593" h="301647">
                  <a:moveTo>
                    <a:pt x="54845" y="0"/>
                  </a:moveTo>
                  <a:lnTo>
                    <a:pt x="69402" y="14557"/>
                  </a:lnTo>
                  <a:lnTo>
                    <a:pt x="70644" y="23415"/>
                  </a:lnTo>
                  <a:lnTo>
                    <a:pt x="63927" y="56196"/>
                  </a:lnTo>
                  <a:lnTo>
                    <a:pt x="72085" y="76266"/>
                  </a:lnTo>
                  <a:lnTo>
                    <a:pt x="80049" y="81313"/>
                  </a:lnTo>
                  <a:lnTo>
                    <a:pt x="138625" y="89721"/>
                  </a:lnTo>
                  <a:lnTo>
                    <a:pt x="161145" y="105385"/>
                  </a:lnTo>
                  <a:lnTo>
                    <a:pt x="171415" y="115961"/>
                  </a:lnTo>
                  <a:lnTo>
                    <a:pt x="176739" y="127581"/>
                  </a:lnTo>
                  <a:lnTo>
                    <a:pt x="178592" y="152681"/>
                  </a:lnTo>
                  <a:lnTo>
                    <a:pt x="163791" y="192507"/>
                  </a:lnTo>
                  <a:lnTo>
                    <a:pt x="132829" y="225975"/>
                  </a:lnTo>
                  <a:lnTo>
                    <a:pt x="81421" y="264581"/>
                  </a:lnTo>
                  <a:lnTo>
                    <a:pt x="42406" y="289310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3359244" y="11219053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0"/>
                  </a:moveTo>
                  <a:lnTo>
                    <a:pt x="55597" y="4063"/>
                  </a:lnTo>
                  <a:lnTo>
                    <a:pt x="95979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372955" y="11273898"/>
              <a:ext cx="137114" cy="20991"/>
            </a:xfrm>
            <a:custGeom>
              <a:avLst/>
              <a:gdLst/>
              <a:ahLst/>
              <a:cxnLst/>
              <a:rect l="0" t="0" r="0" b="0"/>
              <a:pathLst>
                <a:path w="137114" h="20991">
                  <a:moveTo>
                    <a:pt x="0" y="13711"/>
                  </a:moveTo>
                  <a:lnTo>
                    <a:pt x="21837" y="20990"/>
                  </a:lnTo>
                  <a:lnTo>
                    <a:pt x="64532" y="18238"/>
                  </a:lnTo>
                  <a:lnTo>
                    <a:pt x="124395" y="3455"/>
                  </a:lnTo>
                  <a:lnTo>
                    <a:pt x="1371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674602" y="11016421"/>
              <a:ext cx="194662" cy="422012"/>
            </a:xfrm>
            <a:custGeom>
              <a:avLst/>
              <a:gdLst/>
              <a:ahLst/>
              <a:cxnLst/>
              <a:rect l="0" t="0" r="0" b="0"/>
              <a:pathLst>
                <a:path w="194662" h="422012">
                  <a:moveTo>
                    <a:pt x="0" y="38098"/>
                  </a:moveTo>
                  <a:lnTo>
                    <a:pt x="57252" y="7208"/>
                  </a:lnTo>
                  <a:lnTo>
                    <a:pt x="111249" y="0"/>
                  </a:lnTo>
                  <a:lnTo>
                    <a:pt x="160934" y="5142"/>
                  </a:lnTo>
                  <a:lnTo>
                    <a:pt x="172798" y="11557"/>
                  </a:lnTo>
                  <a:lnTo>
                    <a:pt x="190044" y="30872"/>
                  </a:lnTo>
                  <a:lnTo>
                    <a:pt x="194661" y="62817"/>
                  </a:lnTo>
                  <a:lnTo>
                    <a:pt x="184633" y="123627"/>
                  </a:lnTo>
                  <a:lnTo>
                    <a:pt x="166427" y="185825"/>
                  </a:lnTo>
                  <a:lnTo>
                    <a:pt x="147321" y="238786"/>
                  </a:lnTo>
                  <a:lnTo>
                    <a:pt x="122363" y="287487"/>
                  </a:lnTo>
                  <a:lnTo>
                    <a:pt x="99734" y="336449"/>
                  </a:lnTo>
                  <a:lnTo>
                    <a:pt x="78439" y="393938"/>
                  </a:lnTo>
                  <a:lnTo>
                    <a:pt x="68556" y="422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Freeform 215"/>
          <p:cNvSpPr/>
          <p:nvPr/>
        </p:nvSpPr>
        <p:spPr>
          <a:xfrm>
            <a:off x="8075898" y="10001367"/>
            <a:ext cx="82268" cy="65947"/>
          </a:xfrm>
          <a:custGeom>
            <a:avLst/>
            <a:gdLst/>
            <a:ahLst/>
            <a:cxnLst/>
            <a:rect l="0" t="0" r="0" b="0"/>
            <a:pathLst>
              <a:path w="82268" h="65947">
                <a:moveTo>
                  <a:pt x="82267" y="11101"/>
                </a:moveTo>
                <a:lnTo>
                  <a:pt x="67710" y="25658"/>
                </a:lnTo>
                <a:lnTo>
                  <a:pt x="66468" y="32993"/>
                </a:lnTo>
                <a:lnTo>
                  <a:pt x="68687" y="40931"/>
                </a:lnTo>
                <a:lnTo>
                  <a:pt x="73214" y="49269"/>
                </a:lnTo>
                <a:lnTo>
                  <a:pt x="73184" y="50257"/>
                </a:lnTo>
                <a:lnTo>
                  <a:pt x="65027" y="39167"/>
                </a:lnTo>
                <a:lnTo>
                  <a:pt x="57062" y="35906"/>
                </a:lnTo>
                <a:lnTo>
                  <a:pt x="36025" y="36344"/>
                </a:lnTo>
                <a:lnTo>
                  <a:pt x="33157" y="38594"/>
                </a:lnTo>
                <a:lnTo>
                  <a:pt x="35815" y="41617"/>
                </a:lnTo>
                <a:lnTo>
                  <a:pt x="42158" y="45156"/>
                </a:lnTo>
                <a:lnTo>
                  <a:pt x="44864" y="42945"/>
                </a:lnTo>
                <a:lnTo>
                  <a:pt x="43806" y="28301"/>
                </a:lnTo>
                <a:lnTo>
                  <a:pt x="38345" y="24091"/>
                </a:lnTo>
                <a:lnTo>
                  <a:pt x="20088" y="23476"/>
                </a:lnTo>
                <a:lnTo>
                  <a:pt x="16439" y="26968"/>
                </a:lnTo>
                <a:lnTo>
                  <a:pt x="17054" y="32343"/>
                </a:lnTo>
                <a:lnTo>
                  <a:pt x="20510" y="38974"/>
                </a:lnTo>
                <a:lnTo>
                  <a:pt x="25861" y="40346"/>
                </a:lnTo>
                <a:lnTo>
                  <a:pt x="32475" y="38216"/>
                </a:lnTo>
                <a:lnTo>
                  <a:pt x="39931" y="33748"/>
                </a:lnTo>
                <a:lnTo>
                  <a:pt x="41855" y="27722"/>
                </a:lnTo>
                <a:lnTo>
                  <a:pt x="40091" y="20658"/>
                </a:lnTo>
                <a:lnTo>
                  <a:pt x="35868" y="12902"/>
                </a:lnTo>
                <a:lnTo>
                  <a:pt x="31529" y="12302"/>
                </a:lnTo>
                <a:lnTo>
                  <a:pt x="27114" y="16472"/>
                </a:lnTo>
                <a:lnTo>
                  <a:pt x="22646" y="23822"/>
                </a:lnTo>
                <a:lnTo>
                  <a:pt x="24238" y="27199"/>
                </a:lnTo>
                <a:lnTo>
                  <a:pt x="29869" y="27927"/>
                </a:lnTo>
                <a:lnTo>
                  <a:pt x="38194" y="26888"/>
                </a:lnTo>
                <a:lnTo>
                  <a:pt x="42221" y="21626"/>
                </a:lnTo>
                <a:lnTo>
                  <a:pt x="42632" y="3591"/>
                </a:lnTo>
                <a:lnTo>
                  <a:pt x="39086" y="0"/>
                </a:lnTo>
                <a:lnTo>
                  <a:pt x="33674" y="653"/>
                </a:lnTo>
                <a:lnTo>
                  <a:pt x="27020" y="4136"/>
                </a:lnTo>
                <a:lnTo>
                  <a:pt x="24107" y="11028"/>
                </a:lnTo>
                <a:lnTo>
                  <a:pt x="24933" y="30873"/>
                </a:lnTo>
                <a:lnTo>
                  <a:pt x="28810" y="34947"/>
                </a:lnTo>
                <a:lnTo>
                  <a:pt x="34441" y="34615"/>
                </a:lnTo>
                <a:lnTo>
                  <a:pt x="41242" y="31347"/>
                </a:lnTo>
                <a:lnTo>
                  <a:pt x="52862" y="15529"/>
                </a:lnTo>
                <a:lnTo>
                  <a:pt x="58092" y="4911"/>
                </a:lnTo>
                <a:lnTo>
                  <a:pt x="58533" y="881"/>
                </a:lnTo>
                <a:lnTo>
                  <a:pt x="55780" y="1240"/>
                </a:lnTo>
                <a:lnTo>
                  <a:pt x="29468" y="23710"/>
                </a:lnTo>
                <a:lnTo>
                  <a:pt x="0" y="65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1176014" y="11481767"/>
            <a:ext cx="2397444" cy="559959"/>
            <a:chOff x="1176014" y="11481767"/>
            <a:chExt cx="2397444" cy="559959"/>
          </a:xfrm>
        </p:grpSpPr>
        <p:sp>
          <p:nvSpPr>
            <p:cNvPr id="217" name="Freeform 216"/>
            <p:cNvSpPr/>
            <p:nvPr/>
          </p:nvSpPr>
          <p:spPr>
            <a:xfrm>
              <a:off x="1176014" y="11657812"/>
              <a:ext cx="167685" cy="173092"/>
            </a:xfrm>
            <a:custGeom>
              <a:avLst/>
              <a:gdLst/>
              <a:ahLst/>
              <a:cxnLst/>
              <a:rect l="0" t="0" r="0" b="0"/>
              <a:pathLst>
                <a:path w="167685" h="173092">
                  <a:moveTo>
                    <a:pt x="126550" y="0"/>
                  </a:moveTo>
                  <a:lnTo>
                    <a:pt x="88382" y="45447"/>
                  </a:lnTo>
                  <a:lnTo>
                    <a:pt x="54630" y="106253"/>
                  </a:lnTo>
                  <a:lnTo>
                    <a:pt x="27650" y="159793"/>
                  </a:lnTo>
                  <a:lnTo>
                    <a:pt x="19483" y="170514"/>
                  </a:lnTo>
                  <a:lnTo>
                    <a:pt x="12515" y="173091"/>
                  </a:lnTo>
                  <a:lnTo>
                    <a:pt x="6346" y="170238"/>
                  </a:lnTo>
                  <a:lnTo>
                    <a:pt x="710" y="163766"/>
                  </a:lnTo>
                  <a:lnTo>
                    <a:pt x="0" y="156406"/>
                  </a:lnTo>
                  <a:lnTo>
                    <a:pt x="7336" y="140100"/>
                  </a:lnTo>
                  <a:lnTo>
                    <a:pt x="24815" y="126760"/>
                  </a:lnTo>
                  <a:lnTo>
                    <a:pt x="35875" y="121070"/>
                  </a:lnTo>
                  <a:lnTo>
                    <a:pt x="64414" y="118810"/>
                  </a:lnTo>
                  <a:lnTo>
                    <a:pt x="95887" y="124408"/>
                  </a:lnTo>
                  <a:lnTo>
                    <a:pt x="145207" y="148764"/>
                  </a:lnTo>
                  <a:lnTo>
                    <a:pt x="167684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1261431" y="11616679"/>
              <a:ext cx="164535" cy="425047"/>
            </a:xfrm>
            <a:custGeom>
              <a:avLst/>
              <a:gdLst/>
              <a:ahLst/>
              <a:cxnLst/>
              <a:rect l="0" t="0" r="0" b="0"/>
              <a:pathLst>
                <a:path w="164535" h="425047">
                  <a:moveTo>
                    <a:pt x="164534" y="0"/>
                  </a:moveTo>
                  <a:lnTo>
                    <a:pt x="144165" y="34362"/>
                  </a:lnTo>
                  <a:lnTo>
                    <a:pt x="127183" y="82630"/>
                  </a:lnTo>
                  <a:lnTo>
                    <a:pt x="103531" y="144498"/>
                  </a:lnTo>
                  <a:lnTo>
                    <a:pt x="86132" y="188637"/>
                  </a:lnTo>
                  <a:lnTo>
                    <a:pt x="66484" y="241754"/>
                  </a:lnTo>
                  <a:lnTo>
                    <a:pt x="46197" y="300649"/>
                  </a:lnTo>
                  <a:lnTo>
                    <a:pt x="23457" y="360357"/>
                  </a:lnTo>
                  <a:lnTo>
                    <a:pt x="6950" y="400294"/>
                  </a:lnTo>
                  <a:lnTo>
                    <a:pt x="0" y="4250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450666" y="11481767"/>
              <a:ext cx="107471" cy="230890"/>
            </a:xfrm>
            <a:custGeom>
              <a:avLst/>
              <a:gdLst/>
              <a:ahLst/>
              <a:cxnLst/>
              <a:rect l="0" t="0" r="0" b="0"/>
              <a:pathLst>
                <a:path w="107471" h="230890">
                  <a:moveTo>
                    <a:pt x="57566" y="25221"/>
                  </a:moveTo>
                  <a:lnTo>
                    <a:pt x="72124" y="3385"/>
                  </a:lnTo>
                  <a:lnTo>
                    <a:pt x="79459" y="0"/>
                  </a:lnTo>
                  <a:lnTo>
                    <a:pt x="87396" y="789"/>
                  </a:lnTo>
                  <a:lnTo>
                    <a:pt x="95734" y="4363"/>
                  </a:lnTo>
                  <a:lnTo>
                    <a:pt x="101293" y="12839"/>
                  </a:lnTo>
                  <a:lnTo>
                    <a:pt x="107470" y="38507"/>
                  </a:lnTo>
                  <a:lnTo>
                    <a:pt x="103668" y="87219"/>
                  </a:lnTo>
                  <a:lnTo>
                    <a:pt x="88720" y="118285"/>
                  </a:lnTo>
                  <a:lnTo>
                    <a:pt x="49163" y="175470"/>
                  </a:lnTo>
                  <a:lnTo>
                    <a:pt x="21221" y="209729"/>
                  </a:lnTo>
                  <a:lnTo>
                    <a:pt x="13531" y="212212"/>
                  </a:lnTo>
                  <a:lnTo>
                    <a:pt x="6881" y="209297"/>
                  </a:lnTo>
                  <a:lnTo>
                    <a:pt x="924" y="202783"/>
                  </a:lnTo>
                  <a:lnTo>
                    <a:pt x="0" y="193871"/>
                  </a:lnTo>
                  <a:lnTo>
                    <a:pt x="7098" y="171779"/>
                  </a:lnTo>
                  <a:lnTo>
                    <a:pt x="16303" y="164060"/>
                  </a:lnTo>
                  <a:lnTo>
                    <a:pt x="42782" y="155483"/>
                  </a:lnTo>
                  <a:lnTo>
                    <a:pt x="53804" y="157767"/>
                  </a:lnTo>
                  <a:lnTo>
                    <a:pt x="62675" y="163859"/>
                  </a:lnTo>
                  <a:lnTo>
                    <a:pt x="70113" y="172491"/>
                  </a:lnTo>
                  <a:lnTo>
                    <a:pt x="78377" y="194271"/>
                  </a:lnTo>
                  <a:lnTo>
                    <a:pt x="84989" y="230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604211" y="11575545"/>
              <a:ext cx="95979" cy="287936"/>
            </a:xfrm>
            <a:custGeom>
              <a:avLst/>
              <a:gdLst/>
              <a:ahLst/>
              <a:cxnLst/>
              <a:rect l="0" t="0" r="0" b="0"/>
              <a:pathLst>
                <a:path w="95979" h="287936">
                  <a:moveTo>
                    <a:pt x="95978" y="0"/>
                  </a:moveTo>
                  <a:lnTo>
                    <a:pt x="81063" y="48807"/>
                  </a:lnTo>
                  <a:lnTo>
                    <a:pt x="68199" y="98252"/>
                  </a:lnTo>
                  <a:lnTo>
                    <a:pt x="54739" y="147434"/>
                  </a:lnTo>
                  <a:lnTo>
                    <a:pt x="37039" y="195015"/>
                  </a:lnTo>
                  <a:lnTo>
                    <a:pt x="11040" y="258408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590499" y="11767502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13711"/>
                  </a:moveTo>
                  <a:lnTo>
                    <a:pt x="48808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755034" y="11595688"/>
              <a:ext cx="174136" cy="391194"/>
            </a:xfrm>
            <a:custGeom>
              <a:avLst/>
              <a:gdLst/>
              <a:ahLst/>
              <a:cxnLst/>
              <a:rect l="0" t="0" r="0" b="0"/>
              <a:pathLst>
                <a:path w="174136" h="391194">
                  <a:moveTo>
                    <a:pt x="109689" y="7279"/>
                  </a:moveTo>
                  <a:lnTo>
                    <a:pt x="131526" y="0"/>
                  </a:lnTo>
                  <a:lnTo>
                    <a:pt x="139482" y="2427"/>
                  </a:lnTo>
                  <a:lnTo>
                    <a:pt x="146309" y="8615"/>
                  </a:lnTo>
                  <a:lnTo>
                    <a:pt x="152384" y="17310"/>
                  </a:lnTo>
                  <a:lnTo>
                    <a:pt x="155072" y="43223"/>
                  </a:lnTo>
                  <a:lnTo>
                    <a:pt x="149664" y="73528"/>
                  </a:lnTo>
                  <a:lnTo>
                    <a:pt x="129490" y="114762"/>
                  </a:lnTo>
                  <a:lnTo>
                    <a:pt x="86436" y="166351"/>
                  </a:lnTo>
                  <a:lnTo>
                    <a:pt x="81999" y="168171"/>
                  </a:lnTo>
                  <a:lnTo>
                    <a:pt x="80565" y="164815"/>
                  </a:lnTo>
                  <a:lnTo>
                    <a:pt x="81132" y="158007"/>
                  </a:lnTo>
                  <a:lnTo>
                    <a:pt x="86081" y="151945"/>
                  </a:lnTo>
                  <a:lnTo>
                    <a:pt x="103767" y="141147"/>
                  </a:lnTo>
                  <a:lnTo>
                    <a:pt x="126862" y="139394"/>
                  </a:lnTo>
                  <a:lnTo>
                    <a:pt x="139420" y="141060"/>
                  </a:lnTo>
                  <a:lnTo>
                    <a:pt x="149314" y="146741"/>
                  </a:lnTo>
                  <a:lnTo>
                    <a:pt x="164372" y="165241"/>
                  </a:lnTo>
                  <a:lnTo>
                    <a:pt x="174135" y="208629"/>
                  </a:lnTo>
                  <a:lnTo>
                    <a:pt x="162470" y="260080"/>
                  </a:lnTo>
                  <a:lnTo>
                    <a:pt x="132438" y="306640"/>
                  </a:lnTo>
                  <a:lnTo>
                    <a:pt x="94593" y="342103"/>
                  </a:lnTo>
                  <a:lnTo>
                    <a:pt x="31302" y="375832"/>
                  </a:lnTo>
                  <a:lnTo>
                    <a:pt x="0" y="3911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2029258" y="11726368"/>
              <a:ext cx="95979" cy="13712"/>
            </a:xfrm>
            <a:custGeom>
              <a:avLst/>
              <a:gdLst/>
              <a:ahLst/>
              <a:cxnLst/>
              <a:rect l="0" t="0" r="0" b="0"/>
              <a:pathLst>
                <a:path w="95979" h="13712">
                  <a:moveTo>
                    <a:pt x="0" y="13711"/>
                  </a:moveTo>
                  <a:lnTo>
                    <a:pt x="48807" y="2859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2015547" y="11822347"/>
              <a:ext cx="82268" cy="13711"/>
            </a:xfrm>
            <a:custGeom>
              <a:avLst/>
              <a:gdLst/>
              <a:ahLst/>
              <a:cxnLst/>
              <a:rect l="0" t="0" r="0" b="0"/>
              <a:pathLst>
                <a:path w="82268" h="13711">
                  <a:moveTo>
                    <a:pt x="0" y="13710"/>
                  </a:moveTo>
                  <a:lnTo>
                    <a:pt x="51534" y="2858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262348" y="11520700"/>
              <a:ext cx="82268" cy="315358"/>
            </a:xfrm>
            <a:custGeom>
              <a:avLst/>
              <a:gdLst/>
              <a:ahLst/>
              <a:cxnLst/>
              <a:rect l="0" t="0" r="0" b="0"/>
              <a:pathLst>
                <a:path w="82268" h="315358">
                  <a:moveTo>
                    <a:pt x="82267" y="0"/>
                  </a:moveTo>
                  <a:lnTo>
                    <a:pt x="67352" y="59659"/>
                  </a:lnTo>
                  <a:lnTo>
                    <a:pt x="54488" y="111116"/>
                  </a:lnTo>
                  <a:lnTo>
                    <a:pt x="41028" y="169021"/>
                  </a:lnTo>
                  <a:lnTo>
                    <a:pt x="27391" y="226295"/>
                  </a:lnTo>
                  <a:lnTo>
                    <a:pt x="9135" y="286592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381506" y="11575545"/>
              <a:ext cx="130832" cy="329069"/>
            </a:xfrm>
            <a:custGeom>
              <a:avLst/>
              <a:gdLst/>
              <a:ahLst/>
              <a:cxnLst/>
              <a:rect l="0" t="0" r="0" b="0"/>
              <a:pathLst>
                <a:path w="130832" h="329069">
                  <a:moveTo>
                    <a:pt x="45377" y="0"/>
                  </a:moveTo>
                  <a:lnTo>
                    <a:pt x="42330" y="54731"/>
                  </a:lnTo>
                  <a:lnTo>
                    <a:pt x="25007" y="116934"/>
                  </a:lnTo>
                  <a:lnTo>
                    <a:pt x="14487" y="161152"/>
                  </a:lnTo>
                  <a:lnTo>
                    <a:pt x="0" y="221592"/>
                  </a:lnTo>
                  <a:lnTo>
                    <a:pt x="616" y="270817"/>
                  </a:lnTo>
                  <a:lnTo>
                    <a:pt x="6395" y="279570"/>
                  </a:lnTo>
                  <a:lnTo>
                    <a:pt x="14819" y="283882"/>
                  </a:lnTo>
                  <a:lnTo>
                    <a:pt x="25005" y="285233"/>
                  </a:lnTo>
                  <a:lnTo>
                    <a:pt x="44447" y="278608"/>
                  </a:lnTo>
                  <a:lnTo>
                    <a:pt x="89035" y="249529"/>
                  </a:lnTo>
                  <a:lnTo>
                    <a:pt x="106930" y="228209"/>
                  </a:lnTo>
                  <a:lnTo>
                    <a:pt x="130831" y="177281"/>
                  </a:lnTo>
                  <a:lnTo>
                    <a:pt x="129769" y="169985"/>
                  </a:lnTo>
                  <a:lnTo>
                    <a:pt x="124490" y="166644"/>
                  </a:lnTo>
                  <a:lnTo>
                    <a:pt x="116400" y="165941"/>
                  </a:lnTo>
                  <a:lnTo>
                    <a:pt x="109484" y="170042"/>
                  </a:lnTo>
                  <a:lnTo>
                    <a:pt x="75279" y="229188"/>
                  </a:lnTo>
                  <a:lnTo>
                    <a:pt x="56606" y="280346"/>
                  </a:lnTo>
                  <a:lnTo>
                    <a:pt x="45377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687395" y="11589255"/>
              <a:ext cx="68558" cy="205669"/>
            </a:xfrm>
            <a:custGeom>
              <a:avLst/>
              <a:gdLst/>
              <a:ahLst/>
              <a:cxnLst/>
              <a:rect l="0" t="0" r="0" b="0"/>
              <a:pathLst>
                <a:path w="68558" h="205669">
                  <a:moveTo>
                    <a:pt x="68557" y="0"/>
                  </a:moveTo>
                  <a:lnTo>
                    <a:pt x="49472" y="57253"/>
                  </a:lnTo>
                  <a:lnTo>
                    <a:pt x="31835" y="111689"/>
                  </a:lnTo>
                  <a:lnTo>
                    <a:pt x="13680" y="171419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2646262" y="11698945"/>
              <a:ext cx="109691" cy="13712"/>
            </a:xfrm>
            <a:custGeom>
              <a:avLst/>
              <a:gdLst/>
              <a:ahLst/>
              <a:cxnLst/>
              <a:rect l="0" t="0" r="0" b="0"/>
              <a:pathLst>
                <a:path w="109691" h="13712">
                  <a:moveTo>
                    <a:pt x="0" y="13711"/>
                  </a:moveTo>
                  <a:lnTo>
                    <a:pt x="59660" y="2859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893064" y="11493277"/>
              <a:ext cx="46230" cy="205669"/>
            </a:xfrm>
            <a:custGeom>
              <a:avLst/>
              <a:gdLst/>
              <a:ahLst/>
              <a:cxnLst/>
              <a:rect l="0" t="0" r="0" b="0"/>
              <a:pathLst>
                <a:path w="46230" h="205669">
                  <a:moveTo>
                    <a:pt x="13711" y="0"/>
                  </a:moveTo>
                  <a:lnTo>
                    <a:pt x="28269" y="14558"/>
                  </a:lnTo>
                  <a:lnTo>
                    <a:pt x="44600" y="52726"/>
                  </a:lnTo>
                  <a:lnTo>
                    <a:pt x="46229" y="81326"/>
                  </a:lnTo>
                  <a:lnTo>
                    <a:pt x="34861" y="136926"/>
                  </a:lnTo>
                  <a:lnTo>
                    <a:pt x="6697" y="186666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769663" y="11630389"/>
              <a:ext cx="184334" cy="287936"/>
            </a:xfrm>
            <a:custGeom>
              <a:avLst/>
              <a:gdLst/>
              <a:ahLst/>
              <a:cxnLst/>
              <a:rect l="0" t="0" r="0" b="0"/>
              <a:pathLst>
                <a:path w="184334" h="287936">
                  <a:moveTo>
                    <a:pt x="137112" y="0"/>
                  </a:moveTo>
                  <a:lnTo>
                    <a:pt x="166227" y="7279"/>
                  </a:lnTo>
                  <a:lnTo>
                    <a:pt x="174803" y="17040"/>
                  </a:lnTo>
                  <a:lnTo>
                    <a:pt x="184333" y="48200"/>
                  </a:lnTo>
                  <a:lnTo>
                    <a:pt x="182419" y="94010"/>
                  </a:lnTo>
                  <a:lnTo>
                    <a:pt x="172203" y="143808"/>
                  </a:lnTo>
                  <a:lnTo>
                    <a:pt x="152249" y="189879"/>
                  </a:lnTo>
                  <a:lnTo>
                    <a:pt x="119760" y="232474"/>
                  </a:lnTo>
                  <a:lnTo>
                    <a:pt x="81188" y="259484"/>
                  </a:lnTo>
                  <a:lnTo>
                    <a:pt x="22357" y="280735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057598" y="11685234"/>
              <a:ext cx="82268" cy="13712"/>
            </a:xfrm>
            <a:custGeom>
              <a:avLst/>
              <a:gdLst/>
              <a:ahLst/>
              <a:cxnLst/>
              <a:rect l="0" t="0" r="0" b="0"/>
              <a:pathLst>
                <a:path w="82268" h="13712">
                  <a:moveTo>
                    <a:pt x="0" y="13711"/>
                  </a:moveTo>
                  <a:lnTo>
                    <a:pt x="51535" y="2859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085020" y="11767502"/>
              <a:ext cx="95980" cy="1"/>
            </a:xfrm>
            <a:custGeom>
              <a:avLst/>
              <a:gdLst/>
              <a:ahLst/>
              <a:cxnLst/>
              <a:rect l="0" t="0" r="0" b="0"/>
              <a:pathLst>
                <a:path w="95980" h="1">
                  <a:moveTo>
                    <a:pt x="0" y="0"/>
                  </a:moveTo>
                  <a:lnTo>
                    <a:pt x="55597" y="0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304399" y="11602967"/>
              <a:ext cx="54846" cy="274225"/>
            </a:xfrm>
            <a:custGeom>
              <a:avLst/>
              <a:gdLst/>
              <a:ahLst/>
              <a:cxnLst/>
              <a:rect l="0" t="0" r="0" b="0"/>
              <a:pathLst>
                <a:path w="54846" h="274225">
                  <a:moveTo>
                    <a:pt x="54845" y="0"/>
                  </a:moveTo>
                  <a:lnTo>
                    <a:pt x="45422" y="53208"/>
                  </a:lnTo>
                  <a:lnTo>
                    <a:pt x="40881" y="105988"/>
                  </a:lnTo>
                  <a:lnTo>
                    <a:pt x="29041" y="161744"/>
                  </a:lnTo>
                  <a:lnTo>
                    <a:pt x="9959" y="221261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421597" y="11530785"/>
              <a:ext cx="151861" cy="291563"/>
            </a:xfrm>
            <a:custGeom>
              <a:avLst/>
              <a:gdLst/>
              <a:ahLst/>
              <a:cxnLst/>
              <a:rect l="0" t="0" r="0" b="0"/>
              <a:pathLst>
                <a:path w="151861" h="291563">
                  <a:moveTo>
                    <a:pt x="143315" y="99604"/>
                  </a:moveTo>
                  <a:lnTo>
                    <a:pt x="151214" y="46396"/>
                  </a:lnTo>
                  <a:lnTo>
                    <a:pt x="147841" y="11462"/>
                  </a:lnTo>
                  <a:lnTo>
                    <a:pt x="141762" y="2757"/>
                  </a:lnTo>
                  <a:lnTo>
                    <a:pt x="133140" y="0"/>
                  </a:lnTo>
                  <a:lnTo>
                    <a:pt x="122820" y="1208"/>
                  </a:lnTo>
                  <a:lnTo>
                    <a:pt x="99166" y="14739"/>
                  </a:lnTo>
                  <a:lnTo>
                    <a:pt x="42652" y="64222"/>
                  </a:lnTo>
                  <a:lnTo>
                    <a:pt x="17832" y="88449"/>
                  </a:lnTo>
                  <a:lnTo>
                    <a:pt x="3755" y="118513"/>
                  </a:lnTo>
                  <a:lnTo>
                    <a:pt x="0" y="135062"/>
                  </a:lnTo>
                  <a:lnTo>
                    <a:pt x="2068" y="147618"/>
                  </a:lnTo>
                  <a:lnTo>
                    <a:pt x="8017" y="157512"/>
                  </a:lnTo>
                  <a:lnTo>
                    <a:pt x="16553" y="165631"/>
                  </a:lnTo>
                  <a:lnTo>
                    <a:pt x="26815" y="167998"/>
                  </a:lnTo>
                  <a:lnTo>
                    <a:pt x="50403" y="162502"/>
                  </a:lnTo>
                  <a:lnTo>
                    <a:pt x="72060" y="145841"/>
                  </a:lnTo>
                  <a:lnTo>
                    <a:pt x="110789" y="90625"/>
                  </a:lnTo>
                  <a:lnTo>
                    <a:pt x="138587" y="46161"/>
                  </a:lnTo>
                  <a:lnTo>
                    <a:pt x="144733" y="44170"/>
                  </a:lnTo>
                  <a:lnTo>
                    <a:pt x="148831" y="50462"/>
                  </a:lnTo>
                  <a:lnTo>
                    <a:pt x="151860" y="77764"/>
                  </a:lnTo>
                  <a:lnTo>
                    <a:pt x="145001" y="137483"/>
                  </a:lnTo>
                  <a:lnTo>
                    <a:pt x="137463" y="186519"/>
                  </a:lnTo>
                  <a:lnTo>
                    <a:pt x="129034" y="230657"/>
                  </a:lnTo>
                  <a:lnTo>
                    <a:pt x="115893" y="2915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Freeform 235"/>
          <p:cNvSpPr/>
          <p:nvPr/>
        </p:nvSpPr>
        <p:spPr>
          <a:xfrm>
            <a:off x="8473522" y="8266774"/>
            <a:ext cx="63032" cy="137113"/>
          </a:xfrm>
          <a:custGeom>
            <a:avLst/>
            <a:gdLst/>
            <a:ahLst/>
            <a:cxnLst/>
            <a:rect l="0" t="0" r="0" b="0"/>
            <a:pathLst>
              <a:path w="63032" h="137113">
                <a:moveTo>
                  <a:pt x="0" y="0"/>
                </a:moveTo>
                <a:lnTo>
                  <a:pt x="0" y="29116"/>
                </a:lnTo>
                <a:lnTo>
                  <a:pt x="3047" y="34646"/>
                </a:lnTo>
                <a:lnTo>
                  <a:pt x="8125" y="35284"/>
                </a:lnTo>
                <a:lnTo>
                  <a:pt x="14558" y="32664"/>
                </a:lnTo>
                <a:lnTo>
                  <a:pt x="21893" y="33964"/>
                </a:lnTo>
                <a:lnTo>
                  <a:pt x="38169" y="43533"/>
                </a:lnTo>
                <a:lnTo>
                  <a:pt x="45251" y="42734"/>
                </a:lnTo>
                <a:lnTo>
                  <a:pt x="51496" y="37630"/>
                </a:lnTo>
                <a:lnTo>
                  <a:pt x="57183" y="29658"/>
                </a:lnTo>
                <a:lnTo>
                  <a:pt x="59450" y="28913"/>
                </a:lnTo>
                <a:lnTo>
                  <a:pt x="60269" y="60556"/>
                </a:lnTo>
                <a:lnTo>
                  <a:pt x="63031" y="72364"/>
                </a:lnTo>
                <a:lnTo>
                  <a:pt x="60303" y="83282"/>
                </a:lnTo>
                <a:lnTo>
                  <a:pt x="27423" y="1371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7497114" y="9986487"/>
            <a:ext cx="87895" cy="86225"/>
          </a:xfrm>
          <a:custGeom>
            <a:avLst/>
            <a:gdLst/>
            <a:ahLst/>
            <a:cxnLst/>
            <a:rect l="0" t="0" r="0" b="0"/>
            <a:pathLst>
              <a:path w="87895" h="86225">
                <a:moveTo>
                  <a:pt x="16624" y="7899"/>
                </a:moveTo>
                <a:lnTo>
                  <a:pt x="40323" y="0"/>
                </a:lnTo>
                <a:lnTo>
                  <a:pt x="30204" y="3372"/>
                </a:lnTo>
                <a:lnTo>
                  <a:pt x="18597" y="18075"/>
                </a:lnTo>
                <a:lnTo>
                  <a:pt x="13369" y="28394"/>
                </a:lnTo>
                <a:lnTo>
                  <a:pt x="12931" y="38320"/>
                </a:lnTo>
                <a:lnTo>
                  <a:pt x="20569" y="57475"/>
                </a:lnTo>
                <a:lnTo>
                  <a:pt x="22301" y="59231"/>
                </a:lnTo>
                <a:lnTo>
                  <a:pt x="20163" y="48994"/>
                </a:lnTo>
                <a:lnTo>
                  <a:pt x="15937" y="47483"/>
                </a:lnTo>
                <a:lnTo>
                  <a:pt x="10071" y="49524"/>
                </a:lnTo>
                <a:lnTo>
                  <a:pt x="3115" y="53930"/>
                </a:lnTo>
                <a:lnTo>
                  <a:pt x="0" y="61438"/>
                </a:lnTo>
                <a:lnTo>
                  <a:pt x="604" y="81968"/>
                </a:lnTo>
                <a:lnTo>
                  <a:pt x="4420" y="86224"/>
                </a:lnTo>
                <a:lnTo>
                  <a:pt x="10011" y="86014"/>
                </a:lnTo>
                <a:lnTo>
                  <a:pt x="16786" y="82828"/>
                </a:lnTo>
                <a:lnTo>
                  <a:pt x="28376" y="67099"/>
                </a:lnTo>
                <a:lnTo>
                  <a:pt x="33599" y="56507"/>
                </a:lnTo>
                <a:lnTo>
                  <a:pt x="34035" y="52492"/>
                </a:lnTo>
                <a:lnTo>
                  <a:pt x="31278" y="52862"/>
                </a:lnTo>
                <a:lnTo>
                  <a:pt x="26393" y="56156"/>
                </a:lnTo>
                <a:lnTo>
                  <a:pt x="29230" y="58352"/>
                </a:lnTo>
                <a:lnTo>
                  <a:pt x="48634" y="60792"/>
                </a:lnTo>
                <a:lnTo>
                  <a:pt x="53198" y="58395"/>
                </a:lnTo>
                <a:lnTo>
                  <a:pt x="53194" y="53751"/>
                </a:lnTo>
                <a:lnTo>
                  <a:pt x="50145" y="47608"/>
                </a:lnTo>
                <a:lnTo>
                  <a:pt x="48112" y="49607"/>
                </a:lnTo>
                <a:lnTo>
                  <a:pt x="45853" y="68077"/>
                </a:lnTo>
                <a:lnTo>
                  <a:pt x="49821" y="72393"/>
                </a:lnTo>
                <a:lnTo>
                  <a:pt x="57038" y="72224"/>
                </a:lnTo>
                <a:lnTo>
                  <a:pt x="66419" y="69064"/>
                </a:lnTo>
                <a:lnTo>
                  <a:pt x="71150" y="62386"/>
                </a:lnTo>
                <a:lnTo>
                  <a:pt x="72343" y="42780"/>
                </a:lnTo>
                <a:lnTo>
                  <a:pt x="69004" y="38770"/>
                </a:lnTo>
                <a:lnTo>
                  <a:pt x="63731" y="39144"/>
                </a:lnTo>
                <a:lnTo>
                  <a:pt x="57170" y="42440"/>
                </a:lnTo>
                <a:lnTo>
                  <a:pt x="57366" y="46161"/>
                </a:lnTo>
                <a:lnTo>
                  <a:pt x="69771" y="54357"/>
                </a:lnTo>
                <a:lnTo>
                  <a:pt x="76431" y="52582"/>
                </a:lnTo>
                <a:lnTo>
                  <a:pt x="87894" y="38422"/>
                </a:lnTo>
                <a:lnTo>
                  <a:pt x="86989" y="34342"/>
                </a:lnTo>
                <a:lnTo>
                  <a:pt x="81816" y="33145"/>
                </a:lnTo>
                <a:lnTo>
                  <a:pt x="73797" y="33870"/>
                </a:lnTo>
                <a:lnTo>
                  <a:pt x="56761" y="42802"/>
                </a:lnTo>
                <a:lnTo>
                  <a:pt x="47953" y="49448"/>
                </a:lnTo>
                <a:lnTo>
                  <a:pt x="46651" y="52357"/>
                </a:lnTo>
                <a:lnTo>
                  <a:pt x="50353" y="52772"/>
                </a:lnTo>
                <a:lnTo>
                  <a:pt x="57392" y="51525"/>
                </a:lnTo>
                <a:lnTo>
                  <a:pt x="59037" y="49171"/>
                </a:lnTo>
                <a:lnTo>
                  <a:pt x="57087" y="46077"/>
                </a:lnTo>
                <a:lnTo>
                  <a:pt x="44047" y="353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7238180" y="8307908"/>
            <a:ext cx="64002" cy="124291"/>
          </a:xfrm>
          <a:custGeom>
            <a:avLst/>
            <a:gdLst/>
            <a:ahLst/>
            <a:cxnLst/>
            <a:rect l="0" t="0" r="0" b="0"/>
            <a:pathLst>
              <a:path w="64002" h="124291">
                <a:moveTo>
                  <a:pt x="28757" y="0"/>
                </a:moveTo>
                <a:lnTo>
                  <a:pt x="21478" y="21836"/>
                </a:lnTo>
                <a:lnTo>
                  <a:pt x="22381" y="31316"/>
                </a:lnTo>
                <a:lnTo>
                  <a:pt x="31509" y="49973"/>
                </a:lnTo>
                <a:lnTo>
                  <a:pt x="39732" y="54644"/>
                </a:lnTo>
                <a:lnTo>
                  <a:pt x="61057" y="55771"/>
                </a:lnTo>
                <a:lnTo>
                  <a:pt x="64001" y="56986"/>
                </a:lnTo>
                <a:lnTo>
                  <a:pt x="61394" y="59319"/>
                </a:lnTo>
                <a:lnTo>
                  <a:pt x="47833" y="67498"/>
                </a:lnTo>
                <a:lnTo>
                  <a:pt x="31648" y="81288"/>
                </a:lnTo>
                <a:lnTo>
                  <a:pt x="29161" y="89232"/>
                </a:lnTo>
                <a:lnTo>
                  <a:pt x="30550" y="97574"/>
                </a:lnTo>
                <a:lnTo>
                  <a:pt x="34523" y="106183"/>
                </a:lnTo>
                <a:lnTo>
                  <a:pt x="40218" y="108875"/>
                </a:lnTo>
                <a:lnTo>
                  <a:pt x="47061" y="107623"/>
                </a:lnTo>
                <a:lnTo>
                  <a:pt x="54671" y="103741"/>
                </a:lnTo>
                <a:lnTo>
                  <a:pt x="53650" y="102677"/>
                </a:lnTo>
                <a:lnTo>
                  <a:pt x="36266" y="105558"/>
                </a:lnTo>
                <a:lnTo>
                  <a:pt x="33763" y="108458"/>
                </a:lnTo>
                <a:lnTo>
                  <a:pt x="36665" y="111916"/>
                </a:lnTo>
                <a:lnTo>
                  <a:pt x="43169" y="115744"/>
                </a:lnTo>
                <a:lnTo>
                  <a:pt x="45982" y="113726"/>
                </a:lnTo>
                <a:lnTo>
                  <a:pt x="45046" y="99296"/>
                </a:lnTo>
                <a:lnTo>
                  <a:pt x="39616" y="95143"/>
                </a:lnTo>
                <a:lnTo>
                  <a:pt x="21395" y="94592"/>
                </a:lnTo>
                <a:lnTo>
                  <a:pt x="13185" y="99624"/>
                </a:lnTo>
                <a:lnTo>
                  <a:pt x="0" y="117404"/>
                </a:lnTo>
                <a:lnTo>
                  <a:pt x="1968" y="122450"/>
                </a:lnTo>
                <a:lnTo>
                  <a:pt x="9375" y="124290"/>
                </a:lnTo>
                <a:lnTo>
                  <a:pt x="28600" y="123665"/>
                </a:lnTo>
                <a:lnTo>
                  <a:pt x="28757" y="1234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7280648" y="8102240"/>
            <a:ext cx="1247720" cy="2386991"/>
          </a:xfrm>
          <a:custGeom>
            <a:avLst/>
            <a:gdLst/>
            <a:ahLst/>
            <a:cxnLst/>
            <a:rect l="0" t="0" r="0" b="0"/>
            <a:pathLst>
              <a:path w="1247720" h="2386991">
                <a:moveTo>
                  <a:pt x="0" y="82267"/>
                </a:moveTo>
                <a:lnTo>
                  <a:pt x="10853" y="141927"/>
                </a:lnTo>
                <a:lnTo>
                  <a:pt x="12864" y="193384"/>
                </a:lnTo>
                <a:lnTo>
                  <a:pt x="17523" y="247225"/>
                </a:lnTo>
                <a:lnTo>
                  <a:pt x="24489" y="301772"/>
                </a:lnTo>
                <a:lnTo>
                  <a:pt x="30616" y="352466"/>
                </a:lnTo>
                <a:lnTo>
                  <a:pt x="38017" y="400494"/>
                </a:lnTo>
                <a:lnTo>
                  <a:pt x="44272" y="453320"/>
                </a:lnTo>
                <a:lnTo>
                  <a:pt x="51712" y="507566"/>
                </a:lnTo>
                <a:lnTo>
                  <a:pt x="57979" y="558171"/>
                </a:lnTo>
                <a:lnTo>
                  <a:pt x="65423" y="606174"/>
                </a:lnTo>
                <a:lnTo>
                  <a:pt x="67628" y="658991"/>
                </a:lnTo>
                <a:lnTo>
                  <a:pt x="72343" y="713235"/>
                </a:lnTo>
                <a:lnTo>
                  <a:pt x="83389" y="763839"/>
                </a:lnTo>
                <a:lnTo>
                  <a:pt x="92248" y="815904"/>
                </a:lnTo>
                <a:lnTo>
                  <a:pt x="94874" y="875511"/>
                </a:lnTo>
                <a:lnTo>
                  <a:pt x="99714" y="931767"/>
                </a:lnTo>
                <a:lnTo>
                  <a:pt x="110797" y="987031"/>
                </a:lnTo>
                <a:lnTo>
                  <a:pt x="123729" y="1041999"/>
                </a:lnTo>
                <a:lnTo>
                  <a:pt x="137209" y="1092817"/>
                </a:lnTo>
                <a:lnTo>
                  <a:pt x="146789" y="1144947"/>
                </a:lnTo>
                <a:lnTo>
                  <a:pt x="150553" y="1186808"/>
                </a:lnTo>
                <a:lnTo>
                  <a:pt x="157305" y="1230804"/>
                </a:lnTo>
                <a:lnTo>
                  <a:pt x="162392" y="1291120"/>
                </a:lnTo>
                <a:lnTo>
                  <a:pt x="171179" y="1347586"/>
                </a:lnTo>
                <a:lnTo>
                  <a:pt x="176151" y="1410189"/>
                </a:lnTo>
                <a:lnTo>
                  <a:pt x="184904" y="1462424"/>
                </a:lnTo>
                <a:lnTo>
                  <a:pt x="197146" y="1514127"/>
                </a:lnTo>
                <a:lnTo>
                  <a:pt x="214931" y="1575244"/>
                </a:lnTo>
                <a:lnTo>
                  <a:pt x="229052" y="1635390"/>
                </a:lnTo>
                <a:lnTo>
                  <a:pt x="239571" y="1698222"/>
                </a:lnTo>
                <a:lnTo>
                  <a:pt x="256320" y="1756169"/>
                </a:lnTo>
                <a:lnTo>
                  <a:pt x="269766" y="1805475"/>
                </a:lnTo>
                <a:lnTo>
                  <a:pt x="287957" y="1863853"/>
                </a:lnTo>
                <a:lnTo>
                  <a:pt x="306221" y="1926675"/>
                </a:lnTo>
                <a:lnTo>
                  <a:pt x="319929" y="1979735"/>
                </a:lnTo>
                <a:lnTo>
                  <a:pt x="338210" y="2041312"/>
                </a:lnTo>
                <a:lnTo>
                  <a:pt x="356491" y="2101550"/>
                </a:lnTo>
                <a:lnTo>
                  <a:pt x="374265" y="2149702"/>
                </a:lnTo>
                <a:lnTo>
                  <a:pt x="400289" y="2206919"/>
                </a:lnTo>
                <a:lnTo>
                  <a:pt x="421624" y="2260710"/>
                </a:lnTo>
                <a:lnTo>
                  <a:pt x="455084" y="2319084"/>
                </a:lnTo>
                <a:lnTo>
                  <a:pt x="484730" y="2351608"/>
                </a:lnTo>
                <a:lnTo>
                  <a:pt x="522459" y="2380542"/>
                </a:lnTo>
                <a:lnTo>
                  <a:pt x="549085" y="2386990"/>
                </a:lnTo>
                <a:lnTo>
                  <a:pt x="562584" y="2386576"/>
                </a:lnTo>
                <a:lnTo>
                  <a:pt x="585708" y="2377992"/>
                </a:lnTo>
                <a:lnTo>
                  <a:pt x="606142" y="2362496"/>
                </a:lnTo>
                <a:lnTo>
                  <a:pt x="662556" y="2299879"/>
                </a:lnTo>
                <a:lnTo>
                  <a:pt x="688562" y="2270252"/>
                </a:lnTo>
                <a:lnTo>
                  <a:pt x="715833" y="2220068"/>
                </a:lnTo>
                <a:lnTo>
                  <a:pt x="742830" y="2166143"/>
                </a:lnTo>
                <a:lnTo>
                  <a:pt x="762833" y="2111480"/>
                </a:lnTo>
                <a:lnTo>
                  <a:pt x="781455" y="2052609"/>
                </a:lnTo>
                <a:lnTo>
                  <a:pt x="799804" y="1990028"/>
                </a:lnTo>
                <a:lnTo>
                  <a:pt x="818099" y="1933656"/>
                </a:lnTo>
                <a:lnTo>
                  <a:pt x="836382" y="1878509"/>
                </a:lnTo>
                <a:lnTo>
                  <a:pt x="854664" y="1823605"/>
                </a:lnTo>
                <a:lnTo>
                  <a:pt x="872946" y="1768748"/>
                </a:lnTo>
                <a:lnTo>
                  <a:pt x="887166" y="1709839"/>
                </a:lnTo>
                <a:lnTo>
                  <a:pt x="897704" y="1647250"/>
                </a:lnTo>
                <a:lnTo>
                  <a:pt x="910075" y="1597497"/>
                </a:lnTo>
                <a:lnTo>
                  <a:pt x="916110" y="1544160"/>
                </a:lnTo>
                <a:lnTo>
                  <a:pt x="929095" y="1480967"/>
                </a:lnTo>
                <a:lnTo>
                  <a:pt x="941889" y="1427704"/>
                </a:lnTo>
                <a:lnTo>
                  <a:pt x="955328" y="1365881"/>
                </a:lnTo>
                <a:lnTo>
                  <a:pt x="967435" y="1308291"/>
                </a:lnTo>
                <a:lnTo>
                  <a:pt x="973223" y="1252632"/>
                </a:lnTo>
                <a:lnTo>
                  <a:pt x="983910" y="1197547"/>
                </a:lnTo>
                <a:lnTo>
                  <a:pt x="995201" y="1142630"/>
                </a:lnTo>
                <a:lnTo>
                  <a:pt x="1000747" y="1087764"/>
                </a:lnTo>
                <a:lnTo>
                  <a:pt x="1011362" y="1032913"/>
                </a:lnTo>
                <a:lnTo>
                  <a:pt x="1022633" y="976544"/>
                </a:lnTo>
                <a:lnTo>
                  <a:pt x="1025804" y="934224"/>
                </a:lnTo>
                <a:lnTo>
                  <a:pt x="1031276" y="890025"/>
                </a:lnTo>
                <a:lnTo>
                  <a:pt x="1038785" y="846513"/>
                </a:lnTo>
                <a:lnTo>
                  <a:pt x="1051578" y="786233"/>
                </a:lnTo>
                <a:lnTo>
                  <a:pt x="1060504" y="742999"/>
                </a:lnTo>
                <a:lnTo>
                  <a:pt x="1081373" y="683112"/>
                </a:lnTo>
                <a:lnTo>
                  <a:pt x="1094059" y="641307"/>
                </a:lnTo>
                <a:lnTo>
                  <a:pt x="1109767" y="579008"/>
                </a:lnTo>
                <a:lnTo>
                  <a:pt x="1124070" y="521956"/>
                </a:lnTo>
                <a:lnTo>
                  <a:pt x="1137956" y="470519"/>
                </a:lnTo>
                <a:lnTo>
                  <a:pt x="1151719" y="422270"/>
                </a:lnTo>
                <a:lnTo>
                  <a:pt x="1165446" y="373443"/>
                </a:lnTo>
                <a:lnTo>
                  <a:pt x="1183224" y="325966"/>
                </a:lnTo>
                <a:lnTo>
                  <a:pt x="1203726" y="273305"/>
                </a:lnTo>
                <a:lnTo>
                  <a:pt x="1219450" y="219107"/>
                </a:lnTo>
                <a:lnTo>
                  <a:pt x="1229695" y="164454"/>
                </a:lnTo>
                <a:lnTo>
                  <a:pt x="1236793" y="109666"/>
                </a:lnTo>
                <a:lnTo>
                  <a:pt x="1244481" y="54838"/>
                </a:lnTo>
                <a:lnTo>
                  <a:pt x="1247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/>
          <p:cNvGrpSpPr/>
          <p:nvPr/>
        </p:nvGrpSpPr>
        <p:grpSpPr>
          <a:xfrm>
            <a:off x="4373873" y="9987107"/>
            <a:ext cx="920223" cy="720262"/>
            <a:chOff x="4373873" y="9987107"/>
            <a:chExt cx="920223" cy="720262"/>
          </a:xfrm>
        </p:grpSpPr>
        <p:sp>
          <p:nvSpPr>
            <p:cNvPr id="240" name="Freeform 239"/>
            <p:cNvSpPr/>
            <p:nvPr/>
          </p:nvSpPr>
          <p:spPr>
            <a:xfrm>
              <a:off x="4373873" y="10172632"/>
              <a:ext cx="54227" cy="532301"/>
            </a:xfrm>
            <a:custGeom>
              <a:avLst/>
              <a:gdLst/>
              <a:ahLst/>
              <a:cxnLst/>
              <a:rect l="0" t="0" r="0" b="0"/>
              <a:pathLst>
                <a:path w="54227" h="532301">
                  <a:moveTo>
                    <a:pt x="0" y="0"/>
                  </a:moveTo>
                  <a:lnTo>
                    <a:pt x="1524" y="53208"/>
                  </a:lnTo>
                  <a:lnTo>
                    <a:pt x="9423" y="105988"/>
                  </a:lnTo>
                  <a:lnTo>
                    <a:pt x="13964" y="160220"/>
                  </a:lnTo>
                  <a:lnTo>
                    <a:pt x="22758" y="214884"/>
                  </a:lnTo>
                  <a:lnTo>
                    <a:pt x="27564" y="268152"/>
                  </a:lnTo>
                  <a:lnTo>
                    <a:pt x="36436" y="315081"/>
                  </a:lnTo>
                  <a:lnTo>
                    <a:pt x="41266" y="365381"/>
                  </a:lnTo>
                  <a:lnTo>
                    <a:pt x="50145" y="414478"/>
                  </a:lnTo>
                  <a:lnTo>
                    <a:pt x="52756" y="459959"/>
                  </a:lnTo>
                  <a:lnTo>
                    <a:pt x="54226" y="522398"/>
                  </a:lnTo>
                  <a:lnTo>
                    <a:pt x="51386" y="531081"/>
                  </a:lnTo>
                  <a:lnTo>
                    <a:pt x="46445" y="532300"/>
                  </a:lnTo>
                  <a:lnTo>
                    <a:pt x="40104" y="528542"/>
                  </a:lnTo>
                  <a:lnTo>
                    <a:pt x="33059" y="504053"/>
                  </a:lnTo>
                  <a:lnTo>
                    <a:pt x="21257" y="440822"/>
                  </a:lnTo>
                  <a:lnTo>
                    <a:pt x="15947" y="390957"/>
                  </a:lnTo>
                  <a:lnTo>
                    <a:pt x="4730" y="328936"/>
                  </a:lnTo>
                  <a:lnTo>
                    <a:pt x="1402" y="275878"/>
                  </a:lnTo>
                  <a:lnTo>
                    <a:pt x="415" y="220207"/>
                  </a:lnTo>
                  <a:lnTo>
                    <a:pt x="0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387585" y="10051431"/>
              <a:ext cx="219380" cy="655938"/>
            </a:xfrm>
            <a:custGeom>
              <a:avLst/>
              <a:gdLst/>
              <a:ahLst/>
              <a:cxnLst/>
              <a:rect l="0" t="0" r="0" b="0"/>
              <a:pathLst>
                <a:path w="219380" h="655938">
                  <a:moveTo>
                    <a:pt x="0" y="25222"/>
                  </a:moveTo>
                  <a:lnTo>
                    <a:pt x="7278" y="3385"/>
                  </a:lnTo>
                  <a:lnTo>
                    <a:pt x="12469" y="0"/>
                  </a:lnTo>
                  <a:lnTo>
                    <a:pt x="18977" y="790"/>
                  </a:lnTo>
                  <a:lnTo>
                    <a:pt x="26362" y="4364"/>
                  </a:lnTo>
                  <a:lnTo>
                    <a:pt x="38631" y="28648"/>
                  </a:lnTo>
                  <a:lnTo>
                    <a:pt x="58920" y="91747"/>
                  </a:lnTo>
                  <a:lnTo>
                    <a:pt x="77599" y="149745"/>
                  </a:lnTo>
                  <a:lnTo>
                    <a:pt x="91378" y="200584"/>
                  </a:lnTo>
                  <a:lnTo>
                    <a:pt x="105110" y="254242"/>
                  </a:lnTo>
                  <a:lnTo>
                    <a:pt x="118827" y="308735"/>
                  </a:lnTo>
                  <a:lnTo>
                    <a:pt x="132540" y="361952"/>
                  </a:lnTo>
                  <a:lnTo>
                    <a:pt x="150822" y="421651"/>
                  </a:lnTo>
                  <a:lnTo>
                    <a:pt x="169104" y="477456"/>
                  </a:lnTo>
                  <a:lnTo>
                    <a:pt x="187386" y="532490"/>
                  </a:lnTo>
                  <a:lnTo>
                    <a:pt x="205668" y="591435"/>
                  </a:lnTo>
                  <a:lnTo>
                    <a:pt x="215316" y="631239"/>
                  </a:lnTo>
                  <a:lnTo>
                    <a:pt x="219379" y="6559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387585" y="10460567"/>
              <a:ext cx="164535" cy="68557"/>
            </a:xfrm>
            <a:custGeom>
              <a:avLst/>
              <a:gdLst/>
              <a:ahLst/>
              <a:cxnLst/>
              <a:rect l="0" t="0" r="0" b="0"/>
              <a:pathLst>
                <a:path w="164535" h="68557">
                  <a:moveTo>
                    <a:pt x="0" y="68556"/>
                  </a:moveTo>
                  <a:lnTo>
                    <a:pt x="34362" y="48186"/>
                  </a:lnTo>
                  <a:lnTo>
                    <a:pt x="94189" y="27912"/>
                  </a:lnTo>
                  <a:lnTo>
                    <a:pt x="132519" y="13856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4730364" y="10062226"/>
              <a:ext cx="203182" cy="512952"/>
            </a:xfrm>
            <a:custGeom>
              <a:avLst/>
              <a:gdLst/>
              <a:ahLst/>
              <a:cxnLst/>
              <a:rect l="0" t="0" r="0" b="0"/>
              <a:pathLst>
                <a:path w="203182" h="512952">
                  <a:moveTo>
                    <a:pt x="0" y="165251"/>
                  </a:moveTo>
                  <a:lnTo>
                    <a:pt x="0" y="208923"/>
                  </a:lnTo>
                  <a:lnTo>
                    <a:pt x="0" y="254740"/>
                  </a:lnTo>
                  <a:lnTo>
                    <a:pt x="0" y="302525"/>
                  </a:lnTo>
                  <a:lnTo>
                    <a:pt x="1524" y="362164"/>
                  </a:lnTo>
                  <a:lnTo>
                    <a:pt x="10947" y="410982"/>
                  </a:lnTo>
                  <a:lnTo>
                    <a:pt x="24911" y="461840"/>
                  </a:lnTo>
                  <a:lnTo>
                    <a:pt x="39510" y="492072"/>
                  </a:lnTo>
                  <a:lnTo>
                    <a:pt x="50715" y="501962"/>
                  </a:lnTo>
                  <a:lnTo>
                    <a:pt x="79416" y="512951"/>
                  </a:lnTo>
                  <a:lnTo>
                    <a:pt x="92555" y="512834"/>
                  </a:lnTo>
                  <a:lnTo>
                    <a:pt x="115278" y="504579"/>
                  </a:lnTo>
                  <a:lnTo>
                    <a:pt x="135533" y="482628"/>
                  </a:lnTo>
                  <a:lnTo>
                    <a:pt x="166085" y="426162"/>
                  </a:lnTo>
                  <a:lnTo>
                    <a:pt x="189200" y="370190"/>
                  </a:lnTo>
                  <a:lnTo>
                    <a:pt x="198349" y="323367"/>
                  </a:lnTo>
                  <a:lnTo>
                    <a:pt x="202416" y="275134"/>
                  </a:lnTo>
                  <a:lnTo>
                    <a:pt x="203181" y="215244"/>
                  </a:lnTo>
                  <a:lnTo>
                    <a:pt x="194437" y="164828"/>
                  </a:lnTo>
                  <a:lnTo>
                    <a:pt x="182197" y="106049"/>
                  </a:lnTo>
                  <a:lnTo>
                    <a:pt x="164412" y="43697"/>
                  </a:lnTo>
                  <a:lnTo>
                    <a:pt x="159883" y="29370"/>
                  </a:lnTo>
                  <a:lnTo>
                    <a:pt x="142662" y="9389"/>
                  </a:lnTo>
                  <a:lnTo>
                    <a:pt x="131671" y="1927"/>
                  </a:lnTo>
                  <a:lnTo>
                    <a:pt x="119774" y="0"/>
                  </a:lnTo>
                  <a:lnTo>
                    <a:pt x="94367" y="5983"/>
                  </a:lnTo>
                  <a:lnTo>
                    <a:pt x="54368" y="41040"/>
                  </a:lnTo>
                  <a:lnTo>
                    <a:pt x="20849" y="97301"/>
                  </a:lnTo>
                  <a:lnTo>
                    <a:pt x="9266" y="144192"/>
                  </a:lnTo>
                  <a:lnTo>
                    <a:pt x="5642" y="195501"/>
                  </a:lnTo>
                  <a:lnTo>
                    <a:pt x="9109" y="248775"/>
                  </a:lnTo>
                  <a:lnTo>
                    <a:pt x="19627" y="308321"/>
                  </a:lnTo>
                  <a:lnTo>
                    <a:pt x="47776" y="361487"/>
                  </a:lnTo>
                  <a:lnTo>
                    <a:pt x="75264" y="407057"/>
                  </a:lnTo>
                  <a:lnTo>
                    <a:pt x="108631" y="438164"/>
                  </a:lnTo>
                  <a:lnTo>
                    <a:pt x="137113" y="4531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5011641" y="9987107"/>
              <a:ext cx="282455" cy="542017"/>
            </a:xfrm>
            <a:custGeom>
              <a:avLst/>
              <a:gdLst/>
              <a:ahLst/>
              <a:cxnLst/>
              <a:rect l="0" t="0" r="0" b="0"/>
              <a:pathLst>
                <a:path w="282455" h="542017">
                  <a:moveTo>
                    <a:pt x="102637" y="7279"/>
                  </a:moveTo>
                  <a:lnTo>
                    <a:pt x="80801" y="0"/>
                  </a:lnTo>
                  <a:lnTo>
                    <a:pt x="69798" y="2427"/>
                  </a:lnTo>
                  <a:lnTo>
                    <a:pt x="45385" y="17310"/>
                  </a:lnTo>
                  <a:lnTo>
                    <a:pt x="13224" y="51385"/>
                  </a:lnTo>
                  <a:lnTo>
                    <a:pt x="1959" y="85281"/>
                  </a:lnTo>
                  <a:lnTo>
                    <a:pt x="0" y="121167"/>
                  </a:lnTo>
                  <a:lnTo>
                    <a:pt x="9285" y="147273"/>
                  </a:lnTo>
                  <a:lnTo>
                    <a:pt x="38922" y="179100"/>
                  </a:lnTo>
                  <a:lnTo>
                    <a:pt x="91207" y="215106"/>
                  </a:lnTo>
                  <a:lnTo>
                    <a:pt x="133104" y="237266"/>
                  </a:lnTo>
                  <a:lnTo>
                    <a:pt x="195455" y="270934"/>
                  </a:lnTo>
                  <a:lnTo>
                    <a:pt x="244399" y="309856"/>
                  </a:lnTo>
                  <a:lnTo>
                    <a:pt x="274135" y="350335"/>
                  </a:lnTo>
                  <a:lnTo>
                    <a:pt x="280955" y="363954"/>
                  </a:lnTo>
                  <a:lnTo>
                    <a:pt x="282454" y="377604"/>
                  </a:lnTo>
                  <a:lnTo>
                    <a:pt x="275995" y="404958"/>
                  </a:lnTo>
                  <a:lnTo>
                    <a:pt x="247950" y="446053"/>
                  </a:lnTo>
                  <a:lnTo>
                    <a:pt x="186580" y="489939"/>
                  </a:lnTo>
                  <a:lnTo>
                    <a:pt x="123902" y="523886"/>
                  </a:lnTo>
                  <a:lnTo>
                    <a:pt x="88926" y="542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457058" y="9400943"/>
            <a:ext cx="1462220" cy="867668"/>
            <a:chOff x="5457058" y="9400943"/>
            <a:chExt cx="1462220" cy="867668"/>
          </a:xfrm>
        </p:grpSpPr>
        <p:sp>
          <p:nvSpPr>
            <p:cNvPr id="246" name="Freeform 245"/>
            <p:cNvSpPr/>
            <p:nvPr/>
          </p:nvSpPr>
          <p:spPr>
            <a:xfrm>
              <a:off x="5525614" y="10062942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0" y="0"/>
                  </a:moveTo>
                  <a:lnTo>
                    <a:pt x="4063" y="55598"/>
                  </a:lnTo>
                  <a:lnTo>
                    <a:pt x="18978" y="96201"/>
                  </a:lnTo>
                  <a:lnTo>
                    <a:pt x="51315" y="150867"/>
                  </a:lnTo>
                  <a:lnTo>
                    <a:pt x="68556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5457058" y="996696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5648186" y="9884696"/>
              <a:ext cx="157282" cy="356492"/>
            </a:xfrm>
            <a:custGeom>
              <a:avLst/>
              <a:gdLst/>
              <a:ahLst/>
              <a:cxnLst/>
              <a:rect l="0" t="0" r="0" b="0"/>
              <a:pathLst>
                <a:path w="157282" h="356492">
                  <a:moveTo>
                    <a:pt x="69385" y="0"/>
                  </a:moveTo>
                  <a:lnTo>
                    <a:pt x="50301" y="57253"/>
                  </a:lnTo>
                  <a:lnTo>
                    <a:pt x="13817" y="110165"/>
                  </a:lnTo>
                  <a:lnTo>
                    <a:pt x="0" y="137323"/>
                  </a:lnTo>
                  <a:lnTo>
                    <a:pt x="1799" y="147917"/>
                  </a:lnTo>
                  <a:lnTo>
                    <a:pt x="9093" y="156503"/>
                  </a:lnTo>
                  <a:lnTo>
                    <a:pt x="70473" y="186329"/>
                  </a:lnTo>
                  <a:lnTo>
                    <a:pt x="124445" y="205459"/>
                  </a:lnTo>
                  <a:lnTo>
                    <a:pt x="138084" y="210099"/>
                  </a:lnTo>
                  <a:lnTo>
                    <a:pt x="147178" y="219286"/>
                  </a:lnTo>
                  <a:lnTo>
                    <a:pt x="157281" y="245745"/>
                  </a:lnTo>
                  <a:lnTo>
                    <a:pt x="156928" y="258285"/>
                  </a:lnTo>
                  <a:lnTo>
                    <a:pt x="148411" y="280343"/>
                  </a:lnTo>
                  <a:lnTo>
                    <a:pt x="126486" y="309892"/>
                  </a:lnTo>
                  <a:lnTo>
                    <a:pt x="71939" y="341459"/>
                  </a:lnTo>
                  <a:lnTo>
                    <a:pt x="41962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6005506" y="9788718"/>
              <a:ext cx="246803" cy="246802"/>
            </a:xfrm>
            <a:custGeom>
              <a:avLst/>
              <a:gdLst/>
              <a:ahLst/>
              <a:cxnLst/>
              <a:rect l="0" t="0" r="0" b="0"/>
              <a:pathLst>
                <a:path w="246803" h="246802">
                  <a:moveTo>
                    <a:pt x="0" y="0"/>
                  </a:moveTo>
                  <a:lnTo>
                    <a:pt x="57720" y="57721"/>
                  </a:lnTo>
                  <a:lnTo>
                    <a:pt x="110258" y="110258"/>
                  </a:lnTo>
                  <a:lnTo>
                    <a:pt x="164646" y="164647"/>
                  </a:lnTo>
                  <a:lnTo>
                    <a:pt x="224980" y="218190"/>
                  </a:lnTo>
                  <a:lnTo>
                    <a:pt x="246802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6074062" y="9747584"/>
              <a:ext cx="82268" cy="329070"/>
            </a:xfrm>
            <a:custGeom>
              <a:avLst/>
              <a:gdLst/>
              <a:ahLst/>
              <a:cxnLst/>
              <a:rect l="0" t="0" r="0" b="0"/>
              <a:pathLst>
                <a:path w="82268" h="329070">
                  <a:moveTo>
                    <a:pt x="82267" y="0"/>
                  </a:moveTo>
                  <a:lnTo>
                    <a:pt x="67353" y="52870"/>
                  </a:lnTo>
                  <a:lnTo>
                    <a:pt x="54489" y="109105"/>
                  </a:lnTo>
                  <a:lnTo>
                    <a:pt x="41029" y="164361"/>
                  </a:lnTo>
                  <a:lnTo>
                    <a:pt x="27392" y="219328"/>
                  </a:lnTo>
                  <a:lnTo>
                    <a:pt x="13702" y="270146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6266019" y="9747584"/>
              <a:ext cx="137113" cy="27423"/>
            </a:xfrm>
            <a:custGeom>
              <a:avLst/>
              <a:gdLst/>
              <a:ahLst/>
              <a:cxnLst/>
              <a:rect l="0" t="0" r="0" b="0"/>
              <a:pathLst>
                <a:path w="137113" h="27423">
                  <a:moveTo>
                    <a:pt x="0" y="27422"/>
                  </a:moveTo>
                  <a:lnTo>
                    <a:pt x="48807" y="16570"/>
                  </a:lnTo>
                  <a:lnTo>
                    <a:pt x="108497" y="699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6307153" y="9809511"/>
              <a:ext cx="137113" cy="20341"/>
            </a:xfrm>
            <a:custGeom>
              <a:avLst/>
              <a:gdLst/>
              <a:ahLst/>
              <a:cxnLst/>
              <a:rect l="0" t="0" r="0" b="0"/>
              <a:pathLst>
                <a:path w="137113" h="20341">
                  <a:moveTo>
                    <a:pt x="0" y="20340"/>
                  </a:moveTo>
                  <a:lnTo>
                    <a:pt x="48807" y="5426"/>
                  </a:lnTo>
                  <a:lnTo>
                    <a:pt x="79584" y="0"/>
                  </a:lnTo>
                  <a:lnTo>
                    <a:pt x="137112" y="66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571059" y="9400943"/>
              <a:ext cx="348219" cy="465510"/>
            </a:xfrm>
            <a:custGeom>
              <a:avLst/>
              <a:gdLst/>
              <a:ahLst/>
              <a:cxnLst/>
              <a:rect l="0" t="0" r="0" b="0"/>
              <a:pathLst>
                <a:path w="348219" h="465510">
                  <a:moveTo>
                    <a:pt x="51451" y="99840"/>
                  </a:moveTo>
                  <a:lnTo>
                    <a:pt x="31082" y="134202"/>
                  </a:lnTo>
                  <a:lnTo>
                    <a:pt x="15624" y="180947"/>
                  </a:lnTo>
                  <a:lnTo>
                    <a:pt x="2919" y="234915"/>
                  </a:lnTo>
                  <a:lnTo>
                    <a:pt x="0" y="295425"/>
                  </a:lnTo>
                  <a:lnTo>
                    <a:pt x="9631" y="345178"/>
                  </a:lnTo>
                  <a:lnTo>
                    <a:pt x="31104" y="396312"/>
                  </a:lnTo>
                  <a:lnTo>
                    <a:pt x="47994" y="426609"/>
                  </a:lnTo>
                  <a:lnTo>
                    <a:pt x="73782" y="447184"/>
                  </a:lnTo>
                  <a:lnTo>
                    <a:pt x="105556" y="459883"/>
                  </a:lnTo>
                  <a:lnTo>
                    <a:pt x="157705" y="465509"/>
                  </a:lnTo>
                  <a:lnTo>
                    <a:pt x="193638" y="461426"/>
                  </a:lnTo>
                  <a:lnTo>
                    <a:pt x="248128" y="436004"/>
                  </a:lnTo>
                  <a:lnTo>
                    <a:pt x="295589" y="399526"/>
                  </a:lnTo>
                  <a:lnTo>
                    <a:pt x="316366" y="365068"/>
                  </a:lnTo>
                  <a:lnTo>
                    <a:pt x="336628" y="306905"/>
                  </a:lnTo>
                  <a:lnTo>
                    <a:pt x="348218" y="247015"/>
                  </a:lnTo>
                  <a:lnTo>
                    <a:pt x="347589" y="189151"/>
                  </a:lnTo>
                  <a:lnTo>
                    <a:pt x="337754" y="134935"/>
                  </a:lnTo>
                  <a:lnTo>
                    <a:pt x="326473" y="95633"/>
                  </a:lnTo>
                  <a:lnTo>
                    <a:pt x="294427" y="49334"/>
                  </a:lnTo>
                  <a:lnTo>
                    <a:pt x="255986" y="17165"/>
                  </a:lnTo>
                  <a:lnTo>
                    <a:pt x="229193" y="3173"/>
                  </a:lnTo>
                  <a:lnTo>
                    <a:pt x="197988" y="0"/>
                  </a:lnTo>
                  <a:lnTo>
                    <a:pt x="165329" y="5192"/>
                  </a:lnTo>
                  <a:lnTo>
                    <a:pt x="121248" y="26769"/>
                  </a:lnTo>
                  <a:lnTo>
                    <a:pt x="93137" y="49083"/>
                  </a:lnTo>
                  <a:lnTo>
                    <a:pt x="73532" y="78296"/>
                  </a:lnTo>
                  <a:lnTo>
                    <a:pt x="53931" y="129004"/>
                  </a:lnTo>
                  <a:lnTo>
                    <a:pt x="42537" y="182623"/>
                  </a:lnTo>
                  <a:lnTo>
                    <a:pt x="39162" y="237104"/>
                  </a:lnTo>
                  <a:lnTo>
                    <a:pt x="42224" y="283716"/>
                  </a:lnTo>
                  <a:lnTo>
                    <a:pt x="51451" y="3192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4606964" y="5873638"/>
            <a:ext cx="2138948" cy="1262785"/>
            <a:chOff x="4606964" y="5873638"/>
            <a:chExt cx="2138948" cy="1262785"/>
          </a:xfrm>
        </p:grpSpPr>
        <p:sp>
          <p:nvSpPr>
            <p:cNvPr id="255" name="Freeform 254"/>
            <p:cNvSpPr/>
            <p:nvPr/>
          </p:nvSpPr>
          <p:spPr>
            <a:xfrm>
              <a:off x="4606964" y="6517308"/>
              <a:ext cx="219380" cy="619115"/>
            </a:xfrm>
            <a:custGeom>
              <a:avLst/>
              <a:gdLst/>
              <a:ahLst/>
              <a:cxnLst/>
              <a:rect l="0" t="0" r="0" b="0"/>
              <a:pathLst>
                <a:path w="219380" h="619115">
                  <a:moveTo>
                    <a:pt x="0" y="124158"/>
                  </a:moveTo>
                  <a:lnTo>
                    <a:pt x="12470" y="175843"/>
                  </a:lnTo>
                  <a:lnTo>
                    <a:pt x="38631" y="237285"/>
                  </a:lnTo>
                  <a:lnTo>
                    <a:pt x="54103" y="289711"/>
                  </a:lnTo>
                  <a:lnTo>
                    <a:pt x="68336" y="343839"/>
                  </a:lnTo>
                  <a:lnTo>
                    <a:pt x="82202" y="398471"/>
                  </a:lnTo>
                  <a:lnTo>
                    <a:pt x="95959" y="449191"/>
                  </a:lnTo>
                  <a:lnTo>
                    <a:pt x="105621" y="497227"/>
                  </a:lnTo>
                  <a:lnTo>
                    <a:pt x="112546" y="550054"/>
                  </a:lnTo>
                  <a:lnTo>
                    <a:pt x="124247" y="600239"/>
                  </a:lnTo>
                  <a:lnTo>
                    <a:pt x="128535" y="615220"/>
                  </a:lnTo>
                  <a:lnTo>
                    <a:pt x="128347" y="619114"/>
                  </a:lnTo>
                  <a:lnTo>
                    <a:pt x="120013" y="607190"/>
                  </a:lnTo>
                  <a:lnTo>
                    <a:pt x="98190" y="558938"/>
                  </a:lnTo>
                  <a:lnTo>
                    <a:pt x="79706" y="496398"/>
                  </a:lnTo>
                  <a:lnTo>
                    <a:pt x="64581" y="436902"/>
                  </a:lnTo>
                  <a:lnTo>
                    <a:pt x="50451" y="387959"/>
                  </a:lnTo>
                  <a:lnTo>
                    <a:pt x="36615" y="337233"/>
                  </a:lnTo>
                  <a:lnTo>
                    <a:pt x="31508" y="289446"/>
                  </a:lnTo>
                  <a:lnTo>
                    <a:pt x="27715" y="238752"/>
                  </a:lnTo>
                  <a:lnTo>
                    <a:pt x="18537" y="179948"/>
                  </a:lnTo>
                  <a:lnTo>
                    <a:pt x="15856" y="132195"/>
                  </a:lnTo>
                  <a:lnTo>
                    <a:pt x="14664" y="84565"/>
                  </a:lnTo>
                  <a:lnTo>
                    <a:pt x="18056" y="23050"/>
                  </a:lnTo>
                  <a:lnTo>
                    <a:pt x="21178" y="6478"/>
                  </a:lnTo>
                  <a:lnTo>
                    <a:pt x="26306" y="0"/>
                  </a:lnTo>
                  <a:lnTo>
                    <a:pt x="32772" y="253"/>
                  </a:lnTo>
                  <a:lnTo>
                    <a:pt x="40129" y="4992"/>
                  </a:lnTo>
                  <a:lnTo>
                    <a:pt x="52367" y="30569"/>
                  </a:lnTo>
                  <a:lnTo>
                    <a:pt x="67822" y="79669"/>
                  </a:lnTo>
                  <a:lnTo>
                    <a:pt x="86112" y="127226"/>
                  </a:lnTo>
                  <a:lnTo>
                    <a:pt x="112311" y="190611"/>
                  </a:lnTo>
                  <a:lnTo>
                    <a:pt x="127394" y="240504"/>
                  </a:lnTo>
                  <a:lnTo>
                    <a:pt x="146138" y="301011"/>
                  </a:lnTo>
                  <a:lnTo>
                    <a:pt x="164511" y="356973"/>
                  </a:lnTo>
                  <a:lnTo>
                    <a:pt x="190090" y="419317"/>
                  </a:lnTo>
                  <a:lnTo>
                    <a:pt x="208331" y="472295"/>
                  </a:lnTo>
                  <a:lnTo>
                    <a:pt x="219379" y="5217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4648097" y="6792289"/>
              <a:ext cx="123402" cy="123402"/>
            </a:xfrm>
            <a:custGeom>
              <a:avLst/>
              <a:gdLst/>
              <a:ahLst/>
              <a:cxnLst/>
              <a:rect l="0" t="0" r="0" b="0"/>
              <a:pathLst>
                <a:path w="123402" h="123402">
                  <a:moveTo>
                    <a:pt x="0" y="123401"/>
                  </a:moveTo>
                  <a:lnTo>
                    <a:pt x="12470" y="92085"/>
                  </a:lnTo>
                  <a:lnTo>
                    <a:pt x="35857" y="64186"/>
                  </a:lnTo>
                  <a:lnTo>
                    <a:pt x="97961" y="122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4822803" y="6541439"/>
              <a:ext cx="240403" cy="350212"/>
            </a:xfrm>
            <a:custGeom>
              <a:avLst/>
              <a:gdLst/>
              <a:ahLst/>
              <a:cxnLst/>
              <a:rect l="0" t="0" r="0" b="0"/>
              <a:pathLst>
                <a:path w="240403" h="350212">
                  <a:moveTo>
                    <a:pt x="30962" y="45182"/>
                  </a:moveTo>
                  <a:lnTo>
                    <a:pt x="30962" y="90491"/>
                  </a:lnTo>
                  <a:lnTo>
                    <a:pt x="32486" y="151200"/>
                  </a:lnTo>
                  <a:lnTo>
                    <a:pt x="38241" y="200467"/>
                  </a:lnTo>
                  <a:lnTo>
                    <a:pt x="50046" y="257758"/>
                  </a:lnTo>
                  <a:lnTo>
                    <a:pt x="70472" y="303680"/>
                  </a:lnTo>
                  <a:lnTo>
                    <a:pt x="91179" y="324097"/>
                  </a:lnTo>
                  <a:lnTo>
                    <a:pt x="141713" y="349617"/>
                  </a:lnTo>
                  <a:lnTo>
                    <a:pt x="155070" y="350211"/>
                  </a:lnTo>
                  <a:lnTo>
                    <a:pt x="182100" y="342745"/>
                  </a:lnTo>
                  <a:lnTo>
                    <a:pt x="205285" y="321147"/>
                  </a:lnTo>
                  <a:lnTo>
                    <a:pt x="231406" y="274726"/>
                  </a:lnTo>
                  <a:lnTo>
                    <a:pt x="240402" y="240133"/>
                  </a:lnTo>
                  <a:lnTo>
                    <a:pt x="236902" y="184874"/>
                  </a:lnTo>
                  <a:lnTo>
                    <a:pt x="224692" y="125505"/>
                  </a:lnTo>
                  <a:lnTo>
                    <a:pt x="198104" y="71769"/>
                  </a:lnTo>
                  <a:lnTo>
                    <a:pt x="184468" y="46334"/>
                  </a:lnTo>
                  <a:lnTo>
                    <a:pt x="151095" y="16408"/>
                  </a:lnTo>
                  <a:lnTo>
                    <a:pt x="125488" y="2940"/>
                  </a:lnTo>
                  <a:lnTo>
                    <a:pt x="90747" y="0"/>
                  </a:lnTo>
                  <a:lnTo>
                    <a:pt x="70819" y="1350"/>
                  </a:lnTo>
                  <a:lnTo>
                    <a:pt x="40551" y="15037"/>
                  </a:lnTo>
                  <a:lnTo>
                    <a:pt x="18466" y="36355"/>
                  </a:lnTo>
                  <a:lnTo>
                    <a:pt x="3572" y="61064"/>
                  </a:lnTo>
                  <a:lnTo>
                    <a:pt x="0" y="95406"/>
                  </a:lnTo>
                  <a:lnTo>
                    <a:pt x="6537" y="134536"/>
                  </a:lnTo>
                  <a:lnTo>
                    <a:pt x="34389" y="187780"/>
                  </a:lnTo>
                  <a:lnTo>
                    <a:pt x="79995" y="238674"/>
                  </a:lnTo>
                  <a:lnTo>
                    <a:pt x="125219" y="270603"/>
                  </a:lnTo>
                  <a:lnTo>
                    <a:pt x="181445" y="295039"/>
                  </a:lnTo>
                  <a:lnTo>
                    <a:pt x="209208" y="3056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5090492" y="6377342"/>
              <a:ext cx="287907" cy="538349"/>
            </a:xfrm>
            <a:custGeom>
              <a:avLst/>
              <a:gdLst/>
              <a:ahLst/>
              <a:cxnLst/>
              <a:rect l="0" t="0" r="0" b="0"/>
              <a:pathLst>
                <a:path w="287907" h="538349">
                  <a:moveTo>
                    <a:pt x="106053" y="17322"/>
                  </a:moveTo>
                  <a:lnTo>
                    <a:pt x="91496" y="2765"/>
                  </a:lnTo>
                  <a:lnTo>
                    <a:pt x="82637" y="0"/>
                  </a:lnTo>
                  <a:lnTo>
                    <a:pt x="60606" y="991"/>
                  </a:lnTo>
                  <a:lnTo>
                    <a:pt x="39643" y="14635"/>
                  </a:lnTo>
                  <a:lnTo>
                    <a:pt x="21693" y="37456"/>
                  </a:lnTo>
                  <a:lnTo>
                    <a:pt x="4546" y="86089"/>
                  </a:lnTo>
                  <a:lnTo>
                    <a:pt x="0" y="126597"/>
                  </a:lnTo>
                  <a:lnTo>
                    <a:pt x="3358" y="141970"/>
                  </a:lnTo>
                  <a:lnTo>
                    <a:pt x="10168" y="153742"/>
                  </a:lnTo>
                  <a:lnTo>
                    <a:pt x="53935" y="190861"/>
                  </a:lnTo>
                  <a:lnTo>
                    <a:pt x="100429" y="211100"/>
                  </a:lnTo>
                  <a:lnTo>
                    <a:pt x="160078" y="234025"/>
                  </a:lnTo>
                  <a:lnTo>
                    <a:pt x="218716" y="260115"/>
                  </a:lnTo>
                  <a:lnTo>
                    <a:pt x="260128" y="294421"/>
                  </a:lnTo>
                  <a:lnTo>
                    <a:pt x="284416" y="333531"/>
                  </a:lnTo>
                  <a:lnTo>
                    <a:pt x="287906" y="364544"/>
                  </a:lnTo>
                  <a:lnTo>
                    <a:pt x="286703" y="381345"/>
                  </a:lnTo>
                  <a:lnTo>
                    <a:pt x="273180" y="412201"/>
                  </a:lnTo>
                  <a:lnTo>
                    <a:pt x="234536" y="461971"/>
                  </a:lnTo>
                  <a:lnTo>
                    <a:pt x="177193" y="501143"/>
                  </a:lnTo>
                  <a:lnTo>
                    <a:pt x="128400" y="530096"/>
                  </a:lnTo>
                  <a:lnTo>
                    <a:pt x="106053" y="5383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5525614" y="6476932"/>
              <a:ext cx="82268" cy="178246"/>
            </a:xfrm>
            <a:custGeom>
              <a:avLst/>
              <a:gdLst/>
              <a:ahLst/>
              <a:cxnLst/>
              <a:rect l="0" t="0" r="0" b="0"/>
              <a:pathLst>
                <a:path w="82268" h="178246">
                  <a:moveTo>
                    <a:pt x="0" y="0"/>
                  </a:moveTo>
                  <a:lnTo>
                    <a:pt x="19084" y="57251"/>
                  </a:lnTo>
                  <a:lnTo>
                    <a:pt x="38246" y="108641"/>
                  </a:lnTo>
                  <a:lnTo>
                    <a:pt x="65729" y="149713"/>
                  </a:lnTo>
                  <a:lnTo>
                    <a:pt x="82267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5498192" y="64632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649015" y="6408376"/>
              <a:ext cx="13712" cy="68557"/>
            </a:xfrm>
            <a:custGeom>
              <a:avLst/>
              <a:gdLst/>
              <a:ahLst/>
              <a:cxnLst/>
              <a:rect l="0" t="0" r="0" b="0"/>
              <a:pathLst>
                <a:path w="13712" h="68557">
                  <a:moveTo>
                    <a:pt x="13711" y="0"/>
                  </a:moveTo>
                  <a:lnTo>
                    <a:pt x="2859" y="40682"/>
                  </a:lnTo>
                  <a:lnTo>
                    <a:pt x="0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5703860" y="6476932"/>
              <a:ext cx="110372" cy="123401"/>
            </a:xfrm>
            <a:custGeom>
              <a:avLst/>
              <a:gdLst/>
              <a:ahLst/>
              <a:cxnLst/>
              <a:rect l="0" t="0" r="0" b="0"/>
              <a:pathLst>
                <a:path w="110372" h="123401">
                  <a:moveTo>
                    <a:pt x="0" y="0"/>
                  </a:moveTo>
                  <a:lnTo>
                    <a:pt x="51685" y="1523"/>
                  </a:lnTo>
                  <a:lnTo>
                    <a:pt x="80863" y="7278"/>
                  </a:lnTo>
                  <a:lnTo>
                    <a:pt x="91995" y="13993"/>
                  </a:lnTo>
                  <a:lnTo>
                    <a:pt x="108427" y="33641"/>
                  </a:lnTo>
                  <a:lnTo>
                    <a:pt x="110371" y="43756"/>
                  </a:lnTo>
                  <a:lnTo>
                    <a:pt x="108620" y="53546"/>
                  </a:lnTo>
                  <a:lnTo>
                    <a:pt x="98550" y="72549"/>
                  </a:lnTo>
                  <a:lnTo>
                    <a:pt x="75750" y="98854"/>
                  </a:lnTo>
                  <a:lnTo>
                    <a:pt x="41134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5991795" y="6216419"/>
              <a:ext cx="233092" cy="219380"/>
            </a:xfrm>
            <a:custGeom>
              <a:avLst/>
              <a:gdLst/>
              <a:ahLst/>
              <a:cxnLst/>
              <a:rect l="0" t="0" r="0" b="0"/>
              <a:pathLst>
                <a:path w="233092" h="219380">
                  <a:moveTo>
                    <a:pt x="0" y="0"/>
                  </a:moveTo>
                  <a:lnTo>
                    <a:pt x="12470" y="31316"/>
                  </a:lnTo>
                  <a:lnTo>
                    <a:pt x="51315" y="84886"/>
                  </a:lnTo>
                  <a:lnTo>
                    <a:pt x="111031" y="147105"/>
                  </a:lnTo>
                  <a:lnTo>
                    <a:pt x="151220" y="173081"/>
                  </a:lnTo>
                  <a:lnTo>
                    <a:pt x="188012" y="194489"/>
                  </a:lnTo>
                  <a:lnTo>
                    <a:pt x="214148" y="212005"/>
                  </a:lnTo>
                  <a:lnTo>
                    <a:pt x="233091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6074062" y="6161574"/>
              <a:ext cx="41135" cy="342781"/>
            </a:xfrm>
            <a:custGeom>
              <a:avLst/>
              <a:gdLst/>
              <a:ahLst/>
              <a:cxnLst/>
              <a:rect l="0" t="0" r="0" b="0"/>
              <a:pathLst>
                <a:path w="41135" h="342781">
                  <a:moveTo>
                    <a:pt x="41134" y="0"/>
                  </a:moveTo>
                  <a:lnTo>
                    <a:pt x="39611" y="45309"/>
                  </a:lnTo>
                  <a:lnTo>
                    <a:pt x="31711" y="102970"/>
                  </a:lnTo>
                  <a:lnTo>
                    <a:pt x="27169" y="159327"/>
                  </a:lnTo>
                  <a:lnTo>
                    <a:pt x="18376" y="214620"/>
                  </a:lnTo>
                  <a:lnTo>
                    <a:pt x="13570" y="268074"/>
                  </a:lnTo>
                  <a:lnTo>
                    <a:pt x="3132" y="319729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6252308" y="6147863"/>
              <a:ext cx="123402" cy="54845"/>
            </a:xfrm>
            <a:custGeom>
              <a:avLst/>
              <a:gdLst/>
              <a:ahLst/>
              <a:cxnLst/>
              <a:rect l="0" t="0" r="0" b="0"/>
              <a:pathLst>
                <a:path w="123402" h="54845">
                  <a:moveTo>
                    <a:pt x="0" y="54844"/>
                  </a:moveTo>
                  <a:lnTo>
                    <a:pt x="34363" y="34476"/>
                  </a:lnTo>
                  <a:lnTo>
                    <a:pt x="90127" y="14202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6293441" y="6230130"/>
              <a:ext cx="123402" cy="41135"/>
            </a:xfrm>
            <a:custGeom>
              <a:avLst/>
              <a:gdLst/>
              <a:ahLst/>
              <a:cxnLst/>
              <a:rect l="0" t="0" r="0" b="0"/>
              <a:pathLst>
                <a:path w="123402" h="41135">
                  <a:moveTo>
                    <a:pt x="0" y="41134"/>
                  </a:moveTo>
                  <a:lnTo>
                    <a:pt x="48808" y="26218"/>
                  </a:lnTo>
                  <a:lnTo>
                    <a:pt x="90127" y="13354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6519252" y="6024462"/>
              <a:ext cx="226660" cy="134114"/>
            </a:xfrm>
            <a:custGeom>
              <a:avLst/>
              <a:gdLst/>
              <a:ahLst/>
              <a:cxnLst/>
              <a:rect l="0" t="0" r="0" b="0"/>
              <a:pathLst>
                <a:path w="226660" h="134114">
                  <a:moveTo>
                    <a:pt x="7280" y="0"/>
                  </a:moveTo>
                  <a:lnTo>
                    <a:pt x="7280" y="59659"/>
                  </a:lnTo>
                  <a:lnTo>
                    <a:pt x="0" y="121643"/>
                  </a:lnTo>
                  <a:lnTo>
                    <a:pt x="2427" y="129846"/>
                  </a:lnTo>
                  <a:lnTo>
                    <a:pt x="8615" y="133792"/>
                  </a:lnTo>
                  <a:lnTo>
                    <a:pt x="27679" y="134113"/>
                  </a:lnTo>
                  <a:lnTo>
                    <a:pt x="81220" y="121905"/>
                  </a:lnTo>
                  <a:lnTo>
                    <a:pt x="142747" y="104824"/>
                  </a:lnTo>
                  <a:lnTo>
                    <a:pt x="204607" y="82228"/>
                  </a:lnTo>
                  <a:lnTo>
                    <a:pt x="226659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6683166" y="5873638"/>
              <a:ext cx="49035" cy="493605"/>
            </a:xfrm>
            <a:custGeom>
              <a:avLst/>
              <a:gdLst/>
              <a:ahLst/>
              <a:cxnLst/>
              <a:rect l="0" t="0" r="0" b="0"/>
              <a:pathLst>
                <a:path w="49035" h="493605">
                  <a:moveTo>
                    <a:pt x="7900" y="0"/>
                  </a:moveTo>
                  <a:lnTo>
                    <a:pt x="0" y="43786"/>
                  </a:lnTo>
                  <a:lnTo>
                    <a:pt x="6406" y="95072"/>
                  </a:lnTo>
                  <a:lnTo>
                    <a:pt x="16429" y="157834"/>
                  </a:lnTo>
                  <a:lnTo>
                    <a:pt x="19308" y="202183"/>
                  </a:lnTo>
                  <a:lnTo>
                    <a:pt x="28207" y="262697"/>
                  </a:lnTo>
                  <a:lnTo>
                    <a:pt x="40493" y="311943"/>
                  </a:lnTo>
                  <a:lnTo>
                    <a:pt x="46504" y="362758"/>
                  </a:lnTo>
                  <a:lnTo>
                    <a:pt x="48284" y="423688"/>
                  </a:lnTo>
                  <a:lnTo>
                    <a:pt x="48701" y="455421"/>
                  </a:lnTo>
                  <a:lnTo>
                    <a:pt x="49034" y="4936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0" name="Freeform 269"/>
          <p:cNvSpPr/>
          <p:nvPr/>
        </p:nvSpPr>
        <p:spPr>
          <a:xfrm>
            <a:off x="1471624" y="9208580"/>
            <a:ext cx="662396" cy="687047"/>
          </a:xfrm>
          <a:custGeom>
            <a:avLst/>
            <a:gdLst/>
            <a:ahLst/>
            <a:cxnLst/>
            <a:rect l="0" t="0" r="0" b="0"/>
            <a:pathLst>
              <a:path w="662396" h="687047">
                <a:moveTo>
                  <a:pt x="447944" y="86535"/>
                </a:moveTo>
                <a:lnTo>
                  <a:pt x="388285" y="86535"/>
                </a:lnTo>
                <a:lnTo>
                  <a:pt x="326301" y="93813"/>
                </a:lnTo>
                <a:lnTo>
                  <a:pt x="270046" y="109922"/>
                </a:lnTo>
                <a:lnTo>
                  <a:pt x="214922" y="131836"/>
                </a:lnTo>
                <a:lnTo>
                  <a:pt x="160023" y="165055"/>
                </a:lnTo>
                <a:lnTo>
                  <a:pt x="105167" y="202480"/>
                </a:lnTo>
                <a:lnTo>
                  <a:pt x="65555" y="240735"/>
                </a:lnTo>
                <a:lnTo>
                  <a:pt x="28163" y="303421"/>
                </a:lnTo>
                <a:lnTo>
                  <a:pt x="10746" y="350371"/>
                </a:lnTo>
                <a:lnTo>
                  <a:pt x="0" y="402878"/>
                </a:lnTo>
                <a:lnTo>
                  <a:pt x="878" y="461092"/>
                </a:lnTo>
                <a:lnTo>
                  <a:pt x="10787" y="518458"/>
                </a:lnTo>
                <a:lnTo>
                  <a:pt x="20562" y="548154"/>
                </a:lnTo>
                <a:lnTo>
                  <a:pt x="35062" y="571509"/>
                </a:lnTo>
                <a:lnTo>
                  <a:pt x="93055" y="620737"/>
                </a:lnTo>
                <a:lnTo>
                  <a:pt x="146614" y="650451"/>
                </a:lnTo>
                <a:lnTo>
                  <a:pt x="194804" y="666141"/>
                </a:lnTo>
                <a:lnTo>
                  <a:pt x="254956" y="680440"/>
                </a:lnTo>
                <a:lnTo>
                  <a:pt x="313743" y="687046"/>
                </a:lnTo>
                <a:lnTo>
                  <a:pt x="369755" y="681724"/>
                </a:lnTo>
                <a:lnTo>
                  <a:pt x="424946" y="670499"/>
                </a:lnTo>
                <a:lnTo>
                  <a:pt x="479894" y="650245"/>
                </a:lnTo>
                <a:lnTo>
                  <a:pt x="542109" y="614581"/>
                </a:lnTo>
                <a:lnTo>
                  <a:pt x="604961" y="551834"/>
                </a:lnTo>
                <a:lnTo>
                  <a:pt x="627179" y="504042"/>
                </a:lnTo>
                <a:lnTo>
                  <a:pt x="650689" y="451286"/>
                </a:lnTo>
                <a:lnTo>
                  <a:pt x="662395" y="397061"/>
                </a:lnTo>
                <a:lnTo>
                  <a:pt x="658584" y="342400"/>
                </a:lnTo>
                <a:lnTo>
                  <a:pt x="655085" y="287609"/>
                </a:lnTo>
                <a:lnTo>
                  <a:pt x="639491" y="232781"/>
                </a:lnTo>
                <a:lnTo>
                  <a:pt x="615573" y="177941"/>
                </a:lnTo>
                <a:lnTo>
                  <a:pt x="580194" y="115762"/>
                </a:lnTo>
                <a:lnTo>
                  <a:pt x="534743" y="52917"/>
                </a:lnTo>
                <a:lnTo>
                  <a:pt x="500069" y="23422"/>
                </a:lnTo>
                <a:lnTo>
                  <a:pt x="446292" y="2664"/>
                </a:lnTo>
                <a:lnTo>
                  <a:pt x="412170" y="0"/>
                </a:lnTo>
                <a:lnTo>
                  <a:pt x="363203" y="7065"/>
                </a:lnTo>
                <a:lnTo>
                  <a:pt x="310099" y="22870"/>
                </a:lnTo>
                <a:lnTo>
                  <a:pt x="259833" y="46850"/>
                </a:lnTo>
                <a:lnTo>
                  <a:pt x="198884" y="91296"/>
                </a:lnTo>
                <a:lnTo>
                  <a:pt x="136615" y="144113"/>
                </a:lnTo>
                <a:lnTo>
                  <a:pt x="79476" y="199443"/>
                </a:lnTo>
                <a:lnTo>
                  <a:pt x="50319" y="2373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281"/>
          <p:cNvGrpSpPr/>
          <p:nvPr/>
        </p:nvGrpSpPr>
        <p:grpSpPr>
          <a:xfrm>
            <a:off x="4332740" y="11200972"/>
            <a:ext cx="1659056" cy="1096238"/>
            <a:chOff x="4332740" y="11200972"/>
            <a:chExt cx="1659056" cy="1096238"/>
          </a:xfrm>
        </p:grpSpPr>
        <p:sp>
          <p:nvSpPr>
            <p:cNvPr id="271" name="Freeform 270"/>
            <p:cNvSpPr/>
            <p:nvPr/>
          </p:nvSpPr>
          <p:spPr>
            <a:xfrm>
              <a:off x="4332740" y="11739893"/>
              <a:ext cx="201221" cy="557317"/>
            </a:xfrm>
            <a:custGeom>
              <a:avLst/>
              <a:gdLst/>
              <a:ahLst/>
              <a:cxnLst/>
              <a:rect l="0" t="0" r="0" b="0"/>
              <a:pathLst>
                <a:path w="201221" h="557317">
                  <a:moveTo>
                    <a:pt x="0" y="160350"/>
                  </a:moveTo>
                  <a:lnTo>
                    <a:pt x="1523" y="212035"/>
                  </a:lnTo>
                  <a:lnTo>
                    <a:pt x="14915" y="269415"/>
                  </a:lnTo>
                  <a:lnTo>
                    <a:pt x="32230" y="324761"/>
                  </a:lnTo>
                  <a:lnTo>
                    <a:pt x="50321" y="379705"/>
                  </a:lnTo>
                  <a:lnTo>
                    <a:pt x="68565" y="434569"/>
                  </a:lnTo>
                  <a:lnTo>
                    <a:pt x="94118" y="496697"/>
                  </a:lnTo>
                  <a:lnTo>
                    <a:pt x="112354" y="549636"/>
                  </a:lnTo>
                  <a:lnTo>
                    <a:pt x="117560" y="556986"/>
                  </a:lnTo>
                  <a:lnTo>
                    <a:pt x="122554" y="557316"/>
                  </a:lnTo>
                  <a:lnTo>
                    <a:pt x="127406" y="552965"/>
                  </a:lnTo>
                  <a:lnTo>
                    <a:pt x="128735" y="527818"/>
                  </a:lnTo>
                  <a:lnTo>
                    <a:pt x="116856" y="470835"/>
                  </a:lnTo>
                  <a:lnTo>
                    <a:pt x="103734" y="426314"/>
                  </a:lnTo>
                  <a:lnTo>
                    <a:pt x="92824" y="376057"/>
                  </a:lnTo>
                  <a:lnTo>
                    <a:pt x="78116" y="318210"/>
                  </a:lnTo>
                  <a:lnTo>
                    <a:pt x="64109" y="272125"/>
                  </a:lnTo>
                  <a:lnTo>
                    <a:pt x="58962" y="231356"/>
                  </a:lnTo>
                  <a:lnTo>
                    <a:pt x="52002" y="169201"/>
                  </a:lnTo>
                  <a:lnTo>
                    <a:pt x="47487" y="133815"/>
                  </a:lnTo>
                  <a:lnTo>
                    <a:pt x="53511" y="74114"/>
                  </a:lnTo>
                  <a:lnTo>
                    <a:pt x="66468" y="27648"/>
                  </a:lnTo>
                  <a:lnTo>
                    <a:pt x="80831" y="4378"/>
                  </a:lnTo>
                  <a:lnTo>
                    <a:pt x="91974" y="0"/>
                  </a:lnTo>
                  <a:lnTo>
                    <a:pt x="120605" y="3261"/>
                  </a:lnTo>
                  <a:lnTo>
                    <a:pt x="163706" y="29506"/>
                  </a:lnTo>
                  <a:lnTo>
                    <a:pt x="183463" y="57509"/>
                  </a:lnTo>
                  <a:lnTo>
                    <a:pt x="195799" y="90267"/>
                  </a:lnTo>
                  <a:lnTo>
                    <a:pt x="201220" y="141447"/>
                  </a:lnTo>
                  <a:lnTo>
                    <a:pt x="192331" y="189280"/>
                  </a:lnTo>
                  <a:lnTo>
                    <a:pt x="169554" y="247295"/>
                  </a:lnTo>
                  <a:lnTo>
                    <a:pt x="125746" y="305325"/>
                  </a:lnTo>
                  <a:lnTo>
                    <a:pt x="115823" y="316415"/>
                  </a:lnTo>
                  <a:lnTo>
                    <a:pt x="88548" y="328738"/>
                  </a:lnTo>
                  <a:lnTo>
                    <a:pt x="27422" y="3385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4593253" y="11636899"/>
              <a:ext cx="186164" cy="318189"/>
            </a:xfrm>
            <a:custGeom>
              <a:avLst/>
              <a:gdLst/>
              <a:ahLst/>
              <a:cxnLst/>
              <a:rect l="0" t="0" r="0" b="0"/>
              <a:pathLst>
                <a:path w="186164" h="318189">
                  <a:moveTo>
                    <a:pt x="0" y="181077"/>
                  </a:moveTo>
                  <a:lnTo>
                    <a:pt x="26362" y="238329"/>
                  </a:lnTo>
                  <a:lnTo>
                    <a:pt x="58593" y="270490"/>
                  </a:lnTo>
                  <a:lnTo>
                    <a:pt x="72578" y="274202"/>
                  </a:lnTo>
                  <a:lnTo>
                    <a:pt x="104367" y="270201"/>
                  </a:lnTo>
                  <a:lnTo>
                    <a:pt x="130683" y="250141"/>
                  </a:lnTo>
                  <a:lnTo>
                    <a:pt x="172405" y="187609"/>
                  </a:lnTo>
                  <a:lnTo>
                    <a:pt x="186163" y="134600"/>
                  </a:lnTo>
                  <a:lnTo>
                    <a:pt x="182961" y="80299"/>
                  </a:lnTo>
                  <a:lnTo>
                    <a:pt x="172363" y="32893"/>
                  </a:lnTo>
                  <a:lnTo>
                    <a:pt x="165183" y="21349"/>
                  </a:lnTo>
                  <a:lnTo>
                    <a:pt x="145017" y="4459"/>
                  </a:lnTo>
                  <a:lnTo>
                    <a:pt x="116758" y="0"/>
                  </a:lnTo>
                  <a:lnTo>
                    <a:pt x="100690" y="943"/>
                  </a:lnTo>
                  <a:lnTo>
                    <a:pt x="70650" y="14180"/>
                  </a:lnTo>
                  <a:lnTo>
                    <a:pt x="56240" y="24108"/>
                  </a:lnTo>
                  <a:lnTo>
                    <a:pt x="36168" y="55452"/>
                  </a:lnTo>
                  <a:lnTo>
                    <a:pt x="20365" y="115925"/>
                  </a:lnTo>
                  <a:lnTo>
                    <a:pt x="19744" y="178023"/>
                  </a:lnTo>
                  <a:lnTo>
                    <a:pt x="33272" y="235017"/>
                  </a:lnTo>
                  <a:lnTo>
                    <a:pt x="56578" y="282373"/>
                  </a:lnTo>
                  <a:lnTo>
                    <a:pt x="73896" y="302271"/>
                  </a:lnTo>
                  <a:lnTo>
                    <a:pt x="109689" y="3181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4835115" y="11516330"/>
              <a:ext cx="143024" cy="260513"/>
            </a:xfrm>
            <a:custGeom>
              <a:avLst/>
              <a:gdLst/>
              <a:ahLst/>
              <a:cxnLst/>
              <a:rect l="0" t="0" r="0" b="0"/>
              <a:pathLst>
                <a:path w="143024" h="260513">
                  <a:moveTo>
                    <a:pt x="73495" y="0"/>
                  </a:moveTo>
                  <a:lnTo>
                    <a:pt x="44380" y="7278"/>
                  </a:lnTo>
                  <a:lnTo>
                    <a:pt x="34280" y="13993"/>
                  </a:lnTo>
                  <a:lnTo>
                    <a:pt x="18995" y="33641"/>
                  </a:lnTo>
                  <a:lnTo>
                    <a:pt x="1825" y="70398"/>
                  </a:lnTo>
                  <a:lnTo>
                    <a:pt x="0" y="100860"/>
                  </a:lnTo>
                  <a:lnTo>
                    <a:pt x="1647" y="117514"/>
                  </a:lnTo>
                  <a:lnTo>
                    <a:pt x="8838" y="128617"/>
                  </a:lnTo>
                  <a:lnTo>
                    <a:pt x="19726" y="136019"/>
                  </a:lnTo>
                  <a:lnTo>
                    <a:pt x="73707" y="155178"/>
                  </a:lnTo>
                  <a:lnTo>
                    <a:pt x="114692" y="169040"/>
                  </a:lnTo>
                  <a:lnTo>
                    <a:pt x="133954" y="186343"/>
                  </a:lnTo>
                  <a:lnTo>
                    <a:pt x="141223" y="197354"/>
                  </a:lnTo>
                  <a:lnTo>
                    <a:pt x="143023" y="207743"/>
                  </a:lnTo>
                  <a:lnTo>
                    <a:pt x="141175" y="217715"/>
                  </a:lnTo>
                  <a:lnTo>
                    <a:pt x="136897" y="227411"/>
                  </a:lnTo>
                  <a:lnTo>
                    <a:pt x="109039" y="255613"/>
                  </a:lnTo>
                  <a:lnTo>
                    <a:pt x="97191" y="260293"/>
                  </a:lnTo>
                  <a:lnTo>
                    <a:pt x="46073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5032011" y="11571174"/>
              <a:ext cx="68557" cy="191958"/>
            </a:xfrm>
            <a:custGeom>
              <a:avLst/>
              <a:gdLst/>
              <a:ahLst/>
              <a:cxnLst/>
              <a:rect l="0" t="0" r="0" b="0"/>
              <a:pathLst>
                <a:path w="68557" h="191958">
                  <a:moveTo>
                    <a:pt x="0" y="0"/>
                  </a:moveTo>
                  <a:lnTo>
                    <a:pt x="14915" y="55598"/>
                  </a:lnTo>
                  <a:lnTo>
                    <a:pt x="32231" y="117118"/>
                  </a:lnTo>
                  <a:lnTo>
                    <a:pt x="61666" y="172152"/>
                  </a:lnTo>
                  <a:lnTo>
                    <a:pt x="68556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5155412" y="11365506"/>
              <a:ext cx="150824" cy="383914"/>
            </a:xfrm>
            <a:custGeom>
              <a:avLst/>
              <a:gdLst/>
              <a:ahLst/>
              <a:cxnLst/>
              <a:rect l="0" t="0" r="0" b="0"/>
              <a:pathLst>
                <a:path w="150824" h="383914">
                  <a:moveTo>
                    <a:pt x="0" y="0"/>
                  </a:moveTo>
                  <a:lnTo>
                    <a:pt x="18977" y="59660"/>
                  </a:lnTo>
                  <a:lnTo>
                    <a:pt x="42694" y="115179"/>
                  </a:lnTo>
                  <a:lnTo>
                    <a:pt x="60108" y="157833"/>
                  </a:lnTo>
                  <a:lnTo>
                    <a:pt x="78005" y="202182"/>
                  </a:lnTo>
                  <a:lnTo>
                    <a:pt x="105210" y="262697"/>
                  </a:lnTo>
                  <a:lnTo>
                    <a:pt x="125290" y="311942"/>
                  </a:lnTo>
                  <a:lnTo>
                    <a:pt x="146407" y="371275"/>
                  </a:lnTo>
                  <a:lnTo>
                    <a:pt x="150823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5169123" y="11530040"/>
              <a:ext cx="178247" cy="82268"/>
            </a:xfrm>
            <a:custGeom>
              <a:avLst/>
              <a:gdLst/>
              <a:ahLst/>
              <a:cxnLst/>
              <a:rect l="0" t="0" r="0" b="0"/>
              <a:pathLst>
                <a:path w="178247" h="82268">
                  <a:moveTo>
                    <a:pt x="0" y="82267"/>
                  </a:moveTo>
                  <a:lnTo>
                    <a:pt x="57252" y="44099"/>
                  </a:lnTo>
                  <a:lnTo>
                    <a:pt x="111249" y="25085"/>
                  </a:lnTo>
                  <a:lnTo>
                    <a:pt x="141360" y="14703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5484481" y="11475196"/>
              <a:ext cx="54845" cy="123401"/>
            </a:xfrm>
            <a:custGeom>
              <a:avLst/>
              <a:gdLst/>
              <a:ahLst/>
              <a:cxnLst/>
              <a:rect l="0" t="0" r="0" b="0"/>
              <a:pathLst>
                <a:path w="54845" h="123401">
                  <a:moveTo>
                    <a:pt x="0" y="0"/>
                  </a:moveTo>
                  <a:lnTo>
                    <a:pt x="14915" y="59659"/>
                  </a:lnTo>
                  <a:lnTo>
                    <a:pt x="24910" y="88976"/>
                  </a:lnTo>
                  <a:lnTo>
                    <a:pt x="54844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5580459" y="11338083"/>
              <a:ext cx="146589" cy="214947"/>
            </a:xfrm>
            <a:custGeom>
              <a:avLst/>
              <a:gdLst/>
              <a:ahLst/>
              <a:cxnLst/>
              <a:rect l="0" t="0" r="0" b="0"/>
              <a:pathLst>
                <a:path w="146589" h="214947">
                  <a:moveTo>
                    <a:pt x="0" y="54846"/>
                  </a:moveTo>
                  <a:lnTo>
                    <a:pt x="26363" y="112097"/>
                  </a:lnTo>
                  <a:lnTo>
                    <a:pt x="69018" y="167711"/>
                  </a:lnTo>
                  <a:lnTo>
                    <a:pt x="100178" y="202547"/>
                  </a:lnTo>
                  <a:lnTo>
                    <a:pt x="112489" y="212729"/>
                  </a:lnTo>
                  <a:lnTo>
                    <a:pt x="122220" y="214946"/>
                  </a:lnTo>
                  <a:lnTo>
                    <a:pt x="130231" y="211853"/>
                  </a:lnTo>
                  <a:lnTo>
                    <a:pt x="137095" y="205221"/>
                  </a:lnTo>
                  <a:lnTo>
                    <a:pt x="144722" y="181601"/>
                  </a:lnTo>
                  <a:lnTo>
                    <a:pt x="146588" y="152315"/>
                  </a:lnTo>
                  <a:lnTo>
                    <a:pt x="140597" y="107085"/>
                  </a:lnTo>
                  <a:lnTo>
                    <a:pt x="138145" y="51365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5817468" y="11231614"/>
              <a:ext cx="174328" cy="188738"/>
            </a:xfrm>
            <a:custGeom>
              <a:avLst/>
              <a:gdLst/>
              <a:ahLst/>
              <a:cxnLst/>
              <a:rect l="0" t="0" r="0" b="0"/>
              <a:pathLst>
                <a:path w="174328" h="188738">
                  <a:moveTo>
                    <a:pt x="9793" y="106469"/>
                  </a:moveTo>
                  <a:lnTo>
                    <a:pt x="30162" y="83054"/>
                  </a:lnTo>
                  <a:lnTo>
                    <a:pt x="50436" y="31934"/>
                  </a:lnTo>
                  <a:lnTo>
                    <a:pt x="55169" y="15646"/>
                  </a:lnTo>
                  <a:lnTo>
                    <a:pt x="52231" y="6310"/>
                  </a:lnTo>
                  <a:lnTo>
                    <a:pt x="44179" y="1610"/>
                  </a:lnTo>
                  <a:lnTo>
                    <a:pt x="32717" y="0"/>
                  </a:lnTo>
                  <a:lnTo>
                    <a:pt x="23552" y="3497"/>
                  </a:lnTo>
                  <a:lnTo>
                    <a:pt x="9306" y="19571"/>
                  </a:lnTo>
                  <a:lnTo>
                    <a:pt x="0" y="61594"/>
                  </a:lnTo>
                  <a:lnTo>
                    <a:pt x="5949" y="87032"/>
                  </a:lnTo>
                  <a:lnTo>
                    <a:pt x="34594" y="128190"/>
                  </a:lnTo>
                  <a:lnTo>
                    <a:pt x="80539" y="164138"/>
                  </a:lnTo>
                  <a:lnTo>
                    <a:pt x="120131" y="180772"/>
                  </a:lnTo>
                  <a:lnTo>
                    <a:pt x="174327" y="188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5621593" y="11200972"/>
              <a:ext cx="41134" cy="13712"/>
            </a:xfrm>
            <a:custGeom>
              <a:avLst/>
              <a:gdLst/>
              <a:ahLst/>
              <a:cxnLst/>
              <a:rect l="0" t="0" r="0" b="0"/>
              <a:pathLst>
                <a:path w="41134" h="13712">
                  <a:moveTo>
                    <a:pt x="41133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5045722" y="1126952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6115196" y="10424416"/>
            <a:ext cx="2426884" cy="776557"/>
            <a:chOff x="6115196" y="10424416"/>
            <a:chExt cx="2426884" cy="776557"/>
          </a:xfrm>
        </p:grpSpPr>
        <p:sp>
          <p:nvSpPr>
            <p:cNvPr id="283" name="Freeform 282"/>
            <p:cNvSpPr/>
            <p:nvPr/>
          </p:nvSpPr>
          <p:spPr>
            <a:xfrm>
              <a:off x="6115196" y="11077570"/>
              <a:ext cx="54845" cy="27424"/>
            </a:xfrm>
            <a:custGeom>
              <a:avLst/>
              <a:gdLst/>
              <a:ahLst/>
              <a:cxnLst/>
              <a:rect l="0" t="0" r="0" b="0"/>
              <a:pathLst>
                <a:path w="54845" h="27424">
                  <a:moveTo>
                    <a:pt x="0" y="27423"/>
                  </a:moveTo>
                  <a:lnTo>
                    <a:pt x="36619" y="12508"/>
                  </a:lnTo>
                  <a:lnTo>
                    <a:pt x="5484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6197463" y="11159838"/>
              <a:ext cx="68557" cy="41135"/>
            </a:xfrm>
            <a:custGeom>
              <a:avLst/>
              <a:gdLst/>
              <a:ahLst/>
              <a:cxnLst/>
              <a:rect l="0" t="0" r="0" b="0"/>
              <a:pathLst>
                <a:path w="68557" h="41135">
                  <a:moveTo>
                    <a:pt x="0" y="41134"/>
                  </a:moveTo>
                  <a:lnTo>
                    <a:pt x="40682" y="15366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6444265" y="10876107"/>
              <a:ext cx="342781" cy="313520"/>
            </a:xfrm>
            <a:custGeom>
              <a:avLst/>
              <a:gdLst/>
              <a:ahLst/>
              <a:cxnLst/>
              <a:rect l="0" t="0" r="0" b="0"/>
              <a:pathLst>
                <a:path w="342781" h="313520">
                  <a:moveTo>
                    <a:pt x="0" y="64352"/>
                  </a:moveTo>
                  <a:lnTo>
                    <a:pt x="14915" y="117222"/>
                  </a:lnTo>
                  <a:lnTo>
                    <a:pt x="31841" y="177519"/>
                  </a:lnTo>
                  <a:lnTo>
                    <a:pt x="52091" y="239565"/>
                  </a:lnTo>
                  <a:lnTo>
                    <a:pt x="71802" y="292481"/>
                  </a:lnTo>
                  <a:lnTo>
                    <a:pt x="82186" y="313519"/>
                  </a:lnTo>
                  <a:lnTo>
                    <a:pt x="80690" y="312730"/>
                  </a:lnTo>
                  <a:lnTo>
                    <a:pt x="76645" y="307634"/>
                  </a:lnTo>
                  <a:lnTo>
                    <a:pt x="57683" y="254146"/>
                  </a:lnTo>
                  <a:lnTo>
                    <a:pt x="36219" y="196592"/>
                  </a:lnTo>
                  <a:lnTo>
                    <a:pt x="22581" y="147715"/>
                  </a:lnTo>
                  <a:lnTo>
                    <a:pt x="24255" y="113082"/>
                  </a:lnTo>
                  <a:lnTo>
                    <a:pt x="34139" y="85502"/>
                  </a:lnTo>
                  <a:lnTo>
                    <a:pt x="41041" y="73882"/>
                  </a:lnTo>
                  <a:lnTo>
                    <a:pt x="51736" y="67658"/>
                  </a:lnTo>
                  <a:lnTo>
                    <a:pt x="79869" y="64806"/>
                  </a:lnTo>
                  <a:lnTo>
                    <a:pt x="129969" y="79044"/>
                  </a:lnTo>
                  <a:lnTo>
                    <a:pt x="176129" y="117117"/>
                  </a:lnTo>
                  <a:lnTo>
                    <a:pt x="217156" y="164490"/>
                  </a:lnTo>
                  <a:lnTo>
                    <a:pt x="219420" y="163103"/>
                  </a:lnTo>
                  <a:lnTo>
                    <a:pt x="212109" y="120760"/>
                  </a:lnTo>
                  <a:lnTo>
                    <a:pt x="200297" y="71247"/>
                  </a:lnTo>
                  <a:lnTo>
                    <a:pt x="194427" y="17982"/>
                  </a:lnTo>
                  <a:lnTo>
                    <a:pt x="198175" y="7540"/>
                  </a:lnTo>
                  <a:lnTo>
                    <a:pt x="205242" y="2102"/>
                  </a:lnTo>
                  <a:lnTo>
                    <a:pt x="214525" y="0"/>
                  </a:lnTo>
                  <a:lnTo>
                    <a:pt x="237026" y="5789"/>
                  </a:lnTo>
                  <a:lnTo>
                    <a:pt x="249426" y="11599"/>
                  </a:lnTo>
                  <a:lnTo>
                    <a:pt x="271327" y="34305"/>
                  </a:lnTo>
                  <a:lnTo>
                    <a:pt x="302936" y="91256"/>
                  </a:lnTo>
                  <a:lnTo>
                    <a:pt x="335427" y="141284"/>
                  </a:lnTo>
                  <a:lnTo>
                    <a:pt x="342780" y="160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6828179" y="10830769"/>
              <a:ext cx="95978" cy="191958"/>
            </a:xfrm>
            <a:custGeom>
              <a:avLst/>
              <a:gdLst/>
              <a:ahLst/>
              <a:cxnLst/>
              <a:rect l="0" t="0" r="0" b="0"/>
              <a:pathLst>
                <a:path w="95978" h="191958">
                  <a:moveTo>
                    <a:pt x="0" y="0"/>
                  </a:moveTo>
                  <a:lnTo>
                    <a:pt x="18977" y="55597"/>
                  </a:lnTo>
                  <a:lnTo>
                    <a:pt x="44035" y="117117"/>
                  </a:lnTo>
                  <a:lnTo>
                    <a:pt x="73078" y="164534"/>
                  </a:lnTo>
                  <a:lnTo>
                    <a:pt x="95977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979001" y="10725082"/>
              <a:ext cx="205669" cy="180419"/>
            </a:xfrm>
            <a:custGeom>
              <a:avLst/>
              <a:gdLst/>
              <a:ahLst/>
              <a:cxnLst/>
              <a:rect l="0" t="0" r="0" b="0"/>
              <a:pathLst>
                <a:path w="205669" h="180419">
                  <a:moveTo>
                    <a:pt x="0" y="119399"/>
                  </a:moveTo>
                  <a:lnTo>
                    <a:pt x="32782" y="180418"/>
                  </a:lnTo>
                  <a:lnTo>
                    <a:pt x="18671" y="126994"/>
                  </a:lnTo>
                  <a:lnTo>
                    <a:pt x="16705" y="72221"/>
                  </a:lnTo>
                  <a:lnTo>
                    <a:pt x="21644" y="40539"/>
                  </a:lnTo>
                  <a:lnTo>
                    <a:pt x="32980" y="15286"/>
                  </a:lnTo>
                  <a:lnTo>
                    <a:pt x="40268" y="4286"/>
                  </a:lnTo>
                  <a:lnTo>
                    <a:pt x="49698" y="0"/>
                  </a:lnTo>
                  <a:lnTo>
                    <a:pt x="60554" y="189"/>
                  </a:lnTo>
                  <a:lnTo>
                    <a:pt x="83281" y="8525"/>
                  </a:lnTo>
                  <a:lnTo>
                    <a:pt x="103539" y="22386"/>
                  </a:lnTo>
                  <a:lnTo>
                    <a:pt x="141370" y="76480"/>
                  </a:lnTo>
                  <a:lnTo>
                    <a:pt x="178184" y="132758"/>
                  </a:lnTo>
                  <a:lnTo>
                    <a:pt x="205668" y="1742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225803" y="10748502"/>
              <a:ext cx="54846" cy="150824"/>
            </a:xfrm>
            <a:custGeom>
              <a:avLst/>
              <a:gdLst/>
              <a:ahLst/>
              <a:cxnLst/>
              <a:rect l="0" t="0" r="0" b="0"/>
              <a:pathLst>
                <a:path w="54846" h="150824">
                  <a:moveTo>
                    <a:pt x="0" y="0"/>
                  </a:moveTo>
                  <a:lnTo>
                    <a:pt x="14915" y="55597"/>
                  </a:lnTo>
                  <a:lnTo>
                    <a:pt x="39509" y="109838"/>
                  </a:lnTo>
                  <a:lnTo>
                    <a:pt x="54845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349204" y="10612483"/>
              <a:ext cx="191958" cy="218287"/>
            </a:xfrm>
            <a:custGeom>
              <a:avLst/>
              <a:gdLst/>
              <a:ahLst/>
              <a:cxnLst/>
              <a:rect l="0" t="0" r="0" b="0"/>
              <a:pathLst>
                <a:path w="191958" h="218287">
                  <a:moveTo>
                    <a:pt x="0" y="94885"/>
                  </a:moveTo>
                  <a:lnTo>
                    <a:pt x="30890" y="152138"/>
                  </a:lnTo>
                  <a:lnTo>
                    <a:pt x="47010" y="195910"/>
                  </a:lnTo>
                  <a:lnTo>
                    <a:pt x="32428" y="134093"/>
                  </a:lnTo>
                  <a:lnTo>
                    <a:pt x="31952" y="74848"/>
                  </a:lnTo>
                  <a:lnTo>
                    <a:pt x="42639" y="36720"/>
                  </a:lnTo>
                  <a:lnTo>
                    <a:pt x="61608" y="11651"/>
                  </a:lnTo>
                  <a:lnTo>
                    <a:pt x="73065" y="2833"/>
                  </a:lnTo>
                  <a:lnTo>
                    <a:pt x="83749" y="0"/>
                  </a:lnTo>
                  <a:lnTo>
                    <a:pt x="93919" y="1160"/>
                  </a:lnTo>
                  <a:lnTo>
                    <a:pt x="103747" y="4979"/>
                  </a:lnTo>
                  <a:lnTo>
                    <a:pt x="132135" y="32191"/>
                  </a:lnTo>
                  <a:lnTo>
                    <a:pt x="167501" y="93278"/>
                  </a:lnTo>
                  <a:lnTo>
                    <a:pt x="184033" y="146038"/>
                  </a:lnTo>
                  <a:lnTo>
                    <a:pt x="190392" y="202209"/>
                  </a:lnTo>
                  <a:lnTo>
                    <a:pt x="191957" y="2182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543066" y="10616181"/>
              <a:ext cx="135207" cy="173456"/>
            </a:xfrm>
            <a:custGeom>
              <a:avLst/>
              <a:gdLst/>
              <a:ahLst/>
              <a:cxnLst/>
              <a:rect l="0" t="0" r="0" b="0"/>
              <a:pathLst>
                <a:path w="135207" h="173456">
                  <a:moveTo>
                    <a:pt x="11806" y="91187"/>
                  </a:moveTo>
                  <a:lnTo>
                    <a:pt x="2383" y="55300"/>
                  </a:lnTo>
                  <a:lnTo>
                    <a:pt x="0" y="19378"/>
                  </a:lnTo>
                  <a:lnTo>
                    <a:pt x="3935" y="8274"/>
                  </a:lnTo>
                  <a:lnTo>
                    <a:pt x="11129" y="2396"/>
                  </a:lnTo>
                  <a:lnTo>
                    <a:pt x="20496" y="0"/>
                  </a:lnTo>
                  <a:lnTo>
                    <a:pt x="29787" y="2973"/>
                  </a:lnTo>
                  <a:lnTo>
                    <a:pt x="48236" y="18464"/>
                  </a:lnTo>
                  <a:lnTo>
                    <a:pt x="75753" y="52882"/>
                  </a:lnTo>
                  <a:lnTo>
                    <a:pt x="102924" y="113357"/>
                  </a:lnTo>
                  <a:lnTo>
                    <a:pt x="135206" y="1734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733118" y="10611390"/>
              <a:ext cx="287936" cy="178256"/>
            </a:xfrm>
            <a:custGeom>
              <a:avLst/>
              <a:gdLst/>
              <a:ahLst/>
              <a:cxnLst/>
              <a:rect l="0" t="0" r="0" b="0"/>
              <a:pathLst>
                <a:path w="287936" h="178256">
                  <a:moveTo>
                    <a:pt x="0" y="0"/>
                  </a:moveTo>
                  <a:lnTo>
                    <a:pt x="10946" y="53208"/>
                  </a:lnTo>
                  <a:lnTo>
                    <a:pt x="26434" y="104465"/>
                  </a:lnTo>
                  <a:lnTo>
                    <a:pt x="67006" y="159440"/>
                  </a:lnTo>
                  <a:lnTo>
                    <a:pt x="76663" y="170279"/>
                  </a:lnTo>
                  <a:lnTo>
                    <a:pt x="87672" y="175982"/>
                  </a:lnTo>
                  <a:lnTo>
                    <a:pt x="112092" y="178255"/>
                  </a:lnTo>
                  <a:lnTo>
                    <a:pt x="121955" y="173682"/>
                  </a:lnTo>
                  <a:lnTo>
                    <a:pt x="136977" y="156412"/>
                  </a:lnTo>
                  <a:lnTo>
                    <a:pt x="153999" y="120994"/>
                  </a:lnTo>
                  <a:lnTo>
                    <a:pt x="161413" y="74275"/>
                  </a:lnTo>
                  <a:lnTo>
                    <a:pt x="163609" y="21838"/>
                  </a:lnTo>
                  <a:lnTo>
                    <a:pt x="165441" y="16082"/>
                  </a:lnTo>
                  <a:lnTo>
                    <a:pt x="168185" y="18339"/>
                  </a:lnTo>
                  <a:lnTo>
                    <a:pt x="198813" y="78870"/>
                  </a:lnTo>
                  <a:lnTo>
                    <a:pt x="215825" y="101579"/>
                  </a:lnTo>
                  <a:lnTo>
                    <a:pt x="241667" y="113702"/>
                  </a:lnTo>
                  <a:lnTo>
                    <a:pt x="287935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096041" y="10424416"/>
              <a:ext cx="446039" cy="303553"/>
            </a:xfrm>
            <a:custGeom>
              <a:avLst/>
              <a:gdLst/>
              <a:ahLst/>
              <a:cxnLst/>
              <a:rect l="0" t="0" r="0" b="0"/>
              <a:pathLst>
                <a:path w="446039" h="303553">
                  <a:moveTo>
                    <a:pt x="7279" y="104707"/>
                  </a:moveTo>
                  <a:lnTo>
                    <a:pt x="0" y="126543"/>
                  </a:lnTo>
                  <a:lnTo>
                    <a:pt x="2752" y="169237"/>
                  </a:lnTo>
                  <a:lnTo>
                    <a:pt x="13216" y="220482"/>
                  </a:lnTo>
                  <a:lnTo>
                    <a:pt x="31924" y="279923"/>
                  </a:lnTo>
                  <a:lnTo>
                    <a:pt x="46671" y="302427"/>
                  </a:lnTo>
                  <a:lnTo>
                    <a:pt x="50298" y="303552"/>
                  </a:lnTo>
                  <a:lnTo>
                    <a:pt x="51193" y="298209"/>
                  </a:lnTo>
                  <a:lnTo>
                    <a:pt x="49236" y="253449"/>
                  </a:lnTo>
                  <a:lnTo>
                    <a:pt x="52719" y="194482"/>
                  </a:lnTo>
                  <a:lnTo>
                    <a:pt x="63400" y="139940"/>
                  </a:lnTo>
                  <a:lnTo>
                    <a:pt x="73356" y="102084"/>
                  </a:lnTo>
                  <a:lnTo>
                    <a:pt x="87936" y="75104"/>
                  </a:lnTo>
                  <a:lnTo>
                    <a:pt x="97614" y="69736"/>
                  </a:lnTo>
                  <a:lnTo>
                    <a:pt x="108636" y="69205"/>
                  </a:lnTo>
                  <a:lnTo>
                    <a:pt x="120554" y="71898"/>
                  </a:lnTo>
                  <a:lnTo>
                    <a:pt x="141922" y="91141"/>
                  </a:lnTo>
                  <a:lnTo>
                    <a:pt x="160052" y="120005"/>
                  </a:lnTo>
                  <a:lnTo>
                    <a:pt x="178824" y="168993"/>
                  </a:lnTo>
                  <a:lnTo>
                    <a:pt x="189148" y="198788"/>
                  </a:lnTo>
                  <a:lnTo>
                    <a:pt x="192510" y="202467"/>
                  </a:lnTo>
                  <a:lnTo>
                    <a:pt x="194752" y="198826"/>
                  </a:lnTo>
                  <a:lnTo>
                    <a:pt x="205629" y="141919"/>
                  </a:lnTo>
                  <a:lnTo>
                    <a:pt x="210778" y="79338"/>
                  </a:lnTo>
                  <a:lnTo>
                    <a:pt x="219583" y="19832"/>
                  </a:lnTo>
                  <a:lnTo>
                    <a:pt x="228035" y="8513"/>
                  </a:lnTo>
                  <a:lnTo>
                    <a:pt x="239763" y="2491"/>
                  </a:lnTo>
                  <a:lnTo>
                    <a:pt x="253676" y="0"/>
                  </a:lnTo>
                  <a:lnTo>
                    <a:pt x="264475" y="4433"/>
                  </a:lnTo>
                  <a:lnTo>
                    <a:pt x="280537" y="25609"/>
                  </a:lnTo>
                  <a:lnTo>
                    <a:pt x="314208" y="87334"/>
                  </a:lnTo>
                  <a:lnTo>
                    <a:pt x="342653" y="129520"/>
                  </a:lnTo>
                  <a:lnTo>
                    <a:pt x="366573" y="151790"/>
                  </a:lnTo>
                  <a:lnTo>
                    <a:pt x="396500" y="163720"/>
                  </a:lnTo>
                  <a:lnTo>
                    <a:pt x="446038" y="1732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7280648" y="1046056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773334" y="1062510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401296" y="11038356"/>
            <a:ext cx="4017383" cy="1907239"/>
            <a:chOff x="4401296" y="11038356"/>
            <a:chExt cx="4017383" cy="1907239"/>
          </a:xfrm>
        </p:grpSpPr>
        <p:sp>
          <p:nvSpPr>
            <p:cNvPr id="296" name="Freeform 295"/>
            <p:cNvSpPr/>
            <p:nvPr/>
          </p:nvSpPr>
          <p:spPr>
            <a:xfrm>
              <a:off x="4401296" y="12545393"/>
              <a:ext cx="287936" cy="375839"/>
            </a:xfrm>
            <a:custGeom>
              <a:avLst/>
              <a:gdLst/>
              <a:ahLst/>
              <a:cxnLst/>
              <a:rect l="0" t="0" r="0" b="0"/>
              <a:pathLst>
                <a:path w="287936" h="375839">
                  <a:moveTo>
                    <a:pt x="0" y="67832"/>
                  </a:moveTo>
                  <a:lnTo>
                    <a:pt x="18977" y="116640"/>
                  </a:lnTo>
                  <a:lnTo>
                    <a:pt x="44035" y="176330"/>
                  </a:lnTo>
                  <a:lnTo>
                    <a:pt x="66199" y="232860"/>
                  </a:lnTo>
                  <a:lnTo>
                    <a:pt x="99462" y="290413"/>
                  </a:lnTo>
                  <a:lnTo>
                    <a:pt x="122283" y="353240"/>
                  </a:lnTo>
                  <a:lnTo>
                    <a:pt x="127226" y="367794"/>
                  </a:lnTo>
                  <a:lnTo>
                    <a:pt x="127474" y="374449"/>
                  </a:lnTo>
                  <a:lnTo>
                    <a:pt x="124593" y="375838"/>
                  </a:lnTo>
                  <a:lnTo>
                    <a:pt x="119625" y="373718"/>
                  </a:lnTo>
                  <a:lnTo>
                    <a:pt x="110043" y="355113"/>
                  </a:lnTo>
                  <a:lnTo>
                    <a:pt x="96083" y="306316"/>
                  </a:lnTo>
                  <a:lnTo>
                    <a:pt x="86360" y="243613"/>
                  </a:lnTo>
                  <a:lnTo>
                    <a:pt x="79417" y="184917"/>
                  </a:lnTo>
                  <a:lnTo>
                    <a:pt x="71774" y="130454"/>
                  </a:lnTo>
                  <a:lnTo>
                    <a:pt x="73572" y="70136"/>
                  </a:lnTo>
                  <a:lnTo>
                    <a:pt x="81449" y="35340"/>
                  </a:lnTo>
                  <a:lnTo>
                    <a:pt x="95107" y="9717"/>
                  </a:lnTo>
                  <a:lnTo>
                    <a:pt x="107585" y="3190"/>
                  </a:lnTo>
                  <a:lnTo>
                    <a:pt x="141762" y="0"/>
                  </a:lnTo>
                  <a:lnTo>
                    <a:pt x="156970" y="5853"/>
                  </a:lnTo>
                  <a:lnTo>
                    <a:pt x="181993" y="28606"/>
                  </a:lnTo>
                  <a:lnTo>
                    <a:pt x="221361" y="81921"/>
                  </a:lnTo>
                  <a:lnTo>
                    <a:pt x="245387" y="136462"/>
                  </a:lnTo>
                  <a:lnTo>
                    <a:pt x="260094" y="185669"/>
                  </a:lnTo>
                  <a:lnTo>
                    <a:pt x="274100" y="236304"/>
                  </a:lnTo>
                  <a:lnTo>
                    <a:pt x="287935" y="2735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4711296" y="12463976"/>
              <a:ext cx="142470" cy="300074"/>
            </a:xfrm>
            <a:custGeom>
              <a:avLst/>
              <a:gdLst/>
              <a:ahLst/>
              <a:cxnLst/>
              <a:rect l="0" t="0" r="0" b="0"/>
              <a:pathLst>
                <a:path w="142470" h="300074">
                  <a:moveTo>
                    <a:pt x="73913" y="245228"/>
                  </a:moveTo>
                  <a:lnTo>
                    <a:pt x="77976" y="189631"/>
                  </a:lnTo>
                  <a:lnTo>
                    <a:pt x="81813" y="161103"/>
                  </a:lnTo>
                  <a:lnTo>
                    <a:pt x="75408" y="110781"/>
                  </a:lnTo>
                  <a:lnTo>
                    <a:pt x="63861" y="58801"/>
                  </a:lnTo>
                  <a:lnTo>
                    <a:pt x="55226" y="28306"/>
                  </a:lnTo>
                  <a:lnTo>
                    <a:pt x="47744" y="16823"/>
                  </a:lnTo>
                  <a:lnTo>
                    <a:pt x="27243" y="0"/>
                  </a:lnTo>
                  <a:lnTo>
                    <a:pt x="19948" y="1000"/>
                  </a:lnTo>
                  <a:lnTo>
                    <a:pt x="15084" y="7759"/>
                  </a:lnTo>
                  <a:lnTo>
                    <a:pt x="0" y="69672"/>
                  </a:lnTo>
                  <a:lnTo>
                    <a:pt x="1400" y="133119"/>
                  </a:lnTo>
                  <a:lnTo>
                    <a:pt x="7661" y="177628"/>
                  </a:lnTo>
                  <a:lnTo>
                    <a:pt x="18569" y="218231"/>
                  </a:lnTo>
                  <a:lnTo>
                    <a:pt x="38651" y="246432"/>
                  </a:lnTo>
                  <a:lnTo>
                    <a:pt x="75653" y="279439"/>
                  </a:lnTo>
                  <a:lnTo>
                    <a:pt x="102109" y="290901"/>
                  </a:lnTo>
                  <a:lnTo>
                    <a:pt x="142469" y="3000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4896927" y="12408749"/>
              <a:ext cx="250831" cy="536846"/>
            </a:xfrm>
            <a:custGeom>
              <a:avLst/>
              <a:gdLst/>
              <a:ahLst/>
              <a:cxnLst/>
              <a:rect l="0" t="0" r="0" b="0"/>
              <a:pathLst>
                <a:path w="250831" h="536846">
                  <a:moveTo>
                    <a:pt x="66528" y="39942"/>
                  </a:moveTo>
                  <a:lnTo>
                    <a:pt x="51970" y="10828"/>
                  </a:lnTo>
                  <a:lnTo>
                    <a:pt x="43112" y="3774"/>
                  </a:lnTo>
                  <a:lnTo>
                    <a:pt x="32635" y="595"/>
                  </a:lnTo>
                  <a:lnTo>
                    <a:pt x="21081" y="0"/>
                  </a:lnTo>
                  <a:lnTo>
                    <a:pt x="13378" y="7219"/>
                  </a:lnTo>
                  <a:lnTo>
                    <a:pt x="4819" y="35555"/>
                  </a:lnTo>
                  <a:lnTo>
                    <a:pt x="0" y="94333"/>
                  </a:lnTo>
                  <a:lnTo>
                    <a:pt x="2936" y="137750"/>
                  </a:lnTo>
                  <a:lnTo>
                    <a:pt x="10842" y="177867"/>
                  </a:lnTo>
                  <a:lnTo>
                    <a:pt x="24513" y="205853"/>
                  </a:lnTo>
                  <a:lnTo>
                    <a:pt x="35471" y="213012"/>
                  </a:lnTo>
                  <a:lnTo>
                    <a:pt x="63897" y="216903"/>
                  </a:lnTo>
                  <a:lnTo>
                    <a:pt x="73915" y="209714"/>
                  </a:lnTo>
                  <a:lnTo>
                    <a:pt x="85045" y="181413"/>
                  </a:lnTo>
                  <a:lnTo>
                    <a:pt x="91312" y="129933"/>
                  </a:lnTo>
                  <a:lnTo>
                    <a:pt x="85890" y="76086"/>
                  </a:lnTo>
                  <a:lnTo>
                    <a:pt x="74634" y="28814"/>
                  </a:lnTo>
                  <a:lnTo>
                    <a:pt x="70409" y="23383"/>
                  </a:lnTo>
                  <a:lnTo>
                    <a:pt x="66068" y="24332"/>
                  </a:lnTo>
                  <a:lnTo>
                    <a:pt x="61651" y="29535"/>
                  </a:lnTo>
                  <a:lnTo>
                    <a:pt x="64868" y="55630"/>
                  </a:lnTo>
                  <a:lnTo>
                    <a:pt x="83810" y="113146"/>
                  </a:lnTo>
                  <a:lnTo>
                    <a:pt x="108719" y="170306"/>
                  </a:lnTo>
                  <a:lnTo>
                    <a:pt x="144434" y="230566"/>
                  </a:lnTo>
                  <a:lnTo>
                    <a:pt x="171406" y="286481"/>
                  </a:lnTo>
                  <a:lnTo>
                    <a:pt x="200432" y="341537"/>
                  </a:lnTo>
                  <a:lnTo>
                    <a:pt x="221288" y="396424"/>
                  </a:lnTo>
                  <a:lnTo>
                    <a:pt x="240078" y="452799"/>
                  </a:lnTo>
                  <a:lnTo>
                    <a:pt x="250830" y="501834"/>
                  </a:lnTo>
                  <a:lnTo>
                    <a:pt x="248481" y="531639"/>
                  </a:lnTo>
                  <a:lnTo>
                    <a:pt x="244198" y="536845"/>
                  </a:lnTo>
                  <a:lnTo>
                    <a:pt x="238296" y="535745"/>
                  </a:lnTo>
                  <a:lnTo>
                    <a:pt x="223613" y="522335"/>
                  </a:lnTo>
                  <a:lnTo>
                    <a:pt x="189360" y="468360"/>
                  </a:lnTo>
                  <a:lnTo>
                    <a:pt x="166400" y="411143"/>
                  </a:lnTo>
                  <a:lnTo>
                    <a:pt x="154012" y="351533"/>
                  </a:lnTo>
                  <a:lnTo>
                    <a:pt x="151114" y="307921"/>
                  </a:lnTo>
                  <a:lnTo>
                    <a:pt x="149826" y="263147"/>
                  </a:lnTo>
                  <a:lnTo>
                    <a:pt x="149253" y="225981"/>
                  </a:lnTo>
                  <a:lnTo>
                    <a:pt x="148795" y="1770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5076637" y="12295780"/>
              <a:ext cx="229599" cy="309765"/>
            </a:xfrm>
            <a:custGeom>
              <a:avLst/>
              <a:gdLst/>
              <a:ahLst/>
              <a:cxnLst/>
              <a:rect l="0" t="0" r="0" b="0"/>
              <a:pathLst>
                <a:path w="229599" h="309765">
                  <a:moveTo>
                    <a:pt x="92486" y="15799"/>
                  </a:moveTo>
                  <a:lnTo>
                    <a:pt x="70650" y="1241"/>
                  </a:lnTo>
                  <a:lnTo>
                    <a:pt x="61170" y="0"/>
                  </a:lnTo>
                  <a:lnTo>
                    <a:pt x="42513" y="6747"/>
                  </a:lnTo>
                  <a:lnTo>
                    <a:pt x="28126" y="32089"/>
                  </a:lnTo>
                  <a:lnTo>
                    <a:pt x="11462" y="93244"/>
                  </a:lnTo>
                  <a:lnTo>
                    <a:pt x="3154" y="140103"/>
                  </a:lnTo>
                  <a:lnTo>
                    <a:pt x="0" y="202268"/>
                  </a:lnTo>
                  <a:lnTo>
                    <a:pt x="9561" y="263683"/>
                  </a:lnTo>
                  <a:lnTo>
                    <a:pt x="23130" y="291519"/>
                  </a:lnTo>
                  <a:lnTo>
                    <a:pt x="34061" y="300161"/>
                  </a:lnTo>
                  <a:lnTo>
                    <a:pt x="62457" y="309764"/>
                  </a:lnTo>
                  <a:lnTo>
                    <a:pt x="75513" y="306231"/>
                  </a:lnTo>
                  <a:lnTo>
                    <a:pt x="98146" y="286054"/>
                  </a:lnTo>
                  <a:lnTo>
                    <a:pt x="110236" y="252711"/>
                  </a:lnTo>
                  <a:lnTo>
                    <a:pt x="117042" y="191114"/>
                  </a:lnTo>
                  <a:lnTo>
                    <a:pt x="119059" y="128683"/>
                  </a:lnTo>
                  <a:lnTo>
                    <a:pt x="115594" y="75653"/>
                  </a:lnTo>
                  <a:lnTo>
                    <a:pt x="112462" y="60272"/>
                  </a:lnTo>
                  <a:lnTo>
                    <a:pt x="110374" y="56113"/>
                  </a:lnTo>
                  <a:lnTo>
                    <a:pt x="108981" y="59432"/>
                  </a:lnTo>
                  <a:lnTo>
                    <a:pt x="108958" y="80896"/>
                  </a:lnTo>
                  <a:lnTo>
                    <a:pt x="119033" y="134282"/>
                  </a:lnTo>
                  <a:lnTo>
                    <a:pt x="140639" y="186325"/>
                  </a:lnTo>
                  <a:lnTo>
                    <a:pt x="157560" y="211434"/>
                  </a:lnTo>
                  <a:lnTo>
                    <a:pt x="169385" y="219348"/>
                  </a:lnTo>
                  <a:lnTo>
                    <a:pt x="198774" y="228142"/>
                  </a:lnTo>
                  <a:lnTo>
                    <a:pt x="215898" y="227988"/>
                  </a:lnTo>
                  <a:lnTo>
                    <a:pt x="229598" y="2214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278813" y="12009932"/>
              <a:ext cx="123401" cy="438760"/>
            </a:xfrm>
            <a:custGeom>
              <a:avLst/>
              <a:gdLst/>
              <a:ahLst/>
              <a:cxnLst/>
              <a:rect l="0" t="0" r="0" b="0"/>
              <a:pathLst>
                <a:path w="123401" h="438760">
                  <a:moveTo>
                    <a:pt x="0" y="0"/>
                  </a:moveTo>
                  <a:lnTo>
                    <a:pt x="1523" y="45309"/>
                  </a:lnTo>
                  <a:lnTo>
                    <a:pt x="10946" y="101448"/>
                  </a:lnTo>
                  <a:lnTo>
                    <a:pt x="27779" y="162906"/>
                  </a:lnTo>
                  <a:lnTo>
                    <a:pt x="45774" y="219058"/>
                  </a:lnTo>
                  <a:lnTo>
                    <a:pt x="63999" y="274162"/>
                  </a:lnTo>
                  <a:lnTo>
                    <a:pt x="82269" y="333120"/>
                  </a:lnTo>
                  <a:lnTo>
                    <a:pt x="100549" y="395718"/>
                  </a:lnTo>
                  <a:lnTo>
                    <a:pt x="12340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5278813" y="12284156"/>
              <a:ext cx="137112" cy="82268"/>
            </a:xfrm>
            <a:custGeom>
              <a:avLst/>
              <a:gdLst/>
              <a:ahLst/>
              <a:cxnLst/>
              <a:rect l="0" t="0" r="0" b="0"/>
              <a:pathLst>
                <a:path w="137112" h="82268">
                  <a:moveTo>
                    <a:pt x="0" y="82267"/>
                  </a:moveTo>
                  <a:lnTo>
                    <a:pt x="62261" y="37018"/>
                  </a:lnTo>
                  <a:lnTo>
                    <a:pt x="113580" y="14704"/>
                  </a:lnTo>
                  <a:lnTo>
                    <a:pt x="137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5525614" y="12201889"/>
              <a:ext cx="54846" cy="219380"/>
            </a:xfrm>
            <a:custGeom>
              <a:avLst/>
              <a:gdLst/>
              <a:ahLst/>
              <a:cxnLst/>
              <a:rect l="0" t="0" r="0" b="0"/>
              <a:pathLst>
                <a:path w="54846" h="219380">
                  <a:moveTo>
                    <a:pt x="0" y="0"/>
                  </a:moveTo>
                  <a:lnTo>
                    <a:pt x="1524" y="53208"/>
                  </a:lnTo>
                  <a:lnTo>
                    <a:pt x="12470" y="104466"/>
                  </a:lnTo>
                  <a:lnTo>
                    <a:pt x="38632" y="167565"/>
                  </a:lnTo>
                  <a:lnTo>
                    <a:pt x="54845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5553037" y="12119622"/>
              <a:ext cx="190355" cy="207362"/>
            </a:xfrm>
            <a:custGeom>
              <a:avLst/>
              <a:gdLst/>
              <a:ahLst/>
              <a:cxnLst/>
              <a:rect l="0" t="0" r="0" b="0"/>
              <a:pathLst>
                <a:path w="190355" h="207362">
                  <a:moveTo>
                    <a:pt x="0" y="41133"/>
                  </a:moveTo>
                  <a:lnTo>
                    <a:pt x="23416" y="72449"/>
                  </a:lnTo>
                  <a:lnTo>
                    <a:pt x="76266" y="126020"/>
                  </a:lnTo>
                  <a:lnTo>
                    <a:pt x="134064" y="177387"/>
                  </a:lnTo>
                  <a:lnTo>
                    <a:pt x="155562" y="194622"/>
                  </a:lnTo>
                  <a:lnTo>
                    <a:pt x="180352" y="207361"/>
                  </a:lnTo>
                  <a:lnTo>
                    <a:pt x="187267" y="205274"/>
                  </a:lnTo>
                  <a:lnTo>
                    <a:pt x="190354" y="197787"/>
                  </a:lnTo>
                  <a:lnTo>
                    <a:pt x="189721" y="174743"/>
                  </a:lnTo>
                  <a:lnTo>
                    <a:pt x="176901" y="122710"/>
                  </a:lnTo>
                  <a:lnTo>
                    <a:pt x="168198" y="77999"/>
                  </a:lnTo>
                  <a:lnTo>
                    <a:pt x="165620" y="34283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815573" y="12003769"/>
              <a:ext cx="176223" cy="219366"/>
            </a:xfrm>
            <a:custGeom>
              <a:avLst/>
              <a:gdLst/>
              <a:ahLst/>
              <a:cxnLst/>
              <a:rect l="0" t="0" r="0" b="0"/>
              <a:pathLst>
                <a:path w="176223" h="219366">
                  <a:moveTo>
                    <a:pt x="39110" y="115853"/>
                  </a:moveTo>
                  <a:lnTo>
                    <a:pt x="39110" y="56193"/>
                  </a:lnTo>
                  <a:lnTo>
                    <a:pt x="36063" y="25352"/>
                  </a:lnTo>
                  <a:lnTo>
                    <a:pt x="24552" y="1488"/>
                  </a:lnTo>
                  <a:lnTo>
                    <a:pt x="18741" y="0"/>
                  </a:lnTo>
                  <a:lnTo>
                    <a:pt x="13343" y="5102"/>
                  </a:lnTo>
                  <a:lnTo>
                    <a:pt x="8221" y="14597"/>
                  </a:lnTo>
                  <a:lnTo>
                    <a:pt x="0" y="73621"/>
                  </a:lnTo>
                  <a:lnTo>
                    <a:pt x="100" y="126022"/>
                  </a:lnTo>
                  <a:lnTo>
                    <a:pt x="5522" y="162013"/>
                  </a:lnTo>
                  <a:lnTo>
                    <a:pt x="21135" y="190198"/>
                  </a:lnTo>
                  <a:lnTo>
                    <a:pt x="31697" y="201979"/>
                  </a:lnTo>
                  <a:lnTo>
                    <a:pt x="59683" y="215070"/>
                  </a:lnTo>
                  <a:lnTo>
                    <a:pt x="92434" y="219365"/>
                  </a:lnTo>
                  <a:lnTo>
                    <a:pt x="140563" y="213217"/>
                  </a:lnTo>
                  <a:lnTo>
                    <a:pt x="176222" y="1981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5580459" y="11927666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5964373" y="11831687"/>
              <a:ext cx="109690" cy="68557"/>
            </a:xfrm>
            <a:custGeom>
              <a:avLst/>
              <a:gdLst/>
              <a:ahLst/>
              <a:cxnLst/>
              <a:rect l="0" t="0" r="0" b="0"/>
              <a:pathLst>
                <a:path w="109690" h="68557">
                  <a:moveTo>
                    <a:pt x="0" y="68556"/>
                  </a:moveTo>
                  <a:lnTo>
                    <a:pt x="48297" y="23306"/>
                  </a:lnTo>
                  <a:lnTo>
                    <a:pt x="89268" y="5055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005506" y="11927666"/>
              <a:ext cx="68557" cy="41134"/>
            </a:xfrm>
            <a:custGeom>
              <a:avLst/>
              <a:gdLst/>
              <a:ahLst/>
              <a:cxnLst/>
              <a:rect l="0" t="0" r="0" b="0"/>
              <a:pathLst>
                <a:path w="68557" h="41134">
                  <a:moveTo>
                    <a:pt x="0" y="41133"/>
                  </a:moveTo>
                  <a:lnTo>
                    <a:pt x="47472" y="15365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6293441" y="11601124"/>
              <a:ext cx="466182" cy="477991"/>
            </a:xfrm>
            <a:custGeom>
              <a:avLst/>
              <a:gdLst/>
              <a:ahLst/>
              <a:cxnLst/>
              <a:rect l="0" t="0" r="0" b="0"/>
              <a:pathLst>
                <a:path w="466182" h="477991">
                  <a:moveTo>
                    <a:pt x="0" y="134584"/>
                  </a:moveTo>
                  <a:lnTo>
                    <a:pt x="10947" y="179893"/>
                  </a:lnTo>
                  <a:lnTo>
                    <a:pt x="23387" y="240602"/>
                  </a:lnTo>
                  <a:lnTo>
                    <a:pt x="32231" y="289870"/>
                  </a:lnTo>
                  <a:lnTo>
                    <a:pt x="45302" y="338173"/>
                  </a:lnTo>
                  <a:lnTo>
                    <a:pt x="58221" y="383509"/>
                  </a:lnTo>
                  <a:lnTo>
                    <a:pt x="67017" y="441769"/>
                  </a:lnTo>
                  <a:lnTo>
                    <a:pt x="75549" y="477990"/>
                  </a:lnTo>
                  <a:lnTo>
                    <a:pt x="70389" y="432911"/>
                  </a:lnTo>
                  <a:lnTo>
                    <a:pt x="67847" y="387528"/>
                  </a:lnTo>
                  <a:lnTo>
                    <a:pt x="61640" y="336888"/>
                  </a:lnTo>
                  <a:lnTo>
                    <a:pt x="57866" y="283913"/>
                  </a:lnTo>
                  <a:lnTo>
                    <a:pt x="57711" y="231422"/>
                  </a:lnTo>
                  <a:lnTo>
                    <a:pt x="62721" y="182702"/>
                  </a:lnTo>
                  <a:lnTo>
                    <a:pt x="74106" y="127005"/>
                  </a:lnTo>
                  <a:lnTo>
                    <a:pt x="94407" y="88836"/>
                  </a:lnTo>
                  <a:lnTo>
                    <a:pt x="105595" y="82757"/>
                  </a:lnTo>
                  <a:lnTo>
                    <a:pt x="134277" y="80065"/>
                  </a:lnTo>
                  <a:lnTo>
                    <a:pt x="163275" y="92072"/>
                  </a:lnTo>
                  <a:lnTo>
                    <a:pt x="219131" y="137021"/>
                  </a:lnTo>
                  <a:lnTo>
                    <a:pt x="253161" y="176439"/>
                  </a:lnTo>
                  <a:lnTo>
                    <a:pt x="275263" y="224344"/>
                  </a:lnTo>
                  <a:lnTo>
                    <a:pt x="293332" y="275039"/>
                  </a:lnTo>
                  <a:lnTo>
                    <a:pt x="288610" y="214775"/>
                  </a:lnTo>
                  <a:lnTo>
                    <a:pt x="288136" y="155636"/>
                  </a:lnTo>
                  <a:lnTo>
                    <a:pt x="287994" y="98842"/>
                  </a:lnTo>
                  <a:lnTo>
                    <a:pt x="291001" y="44943"/>
                  </a:lnTo>
                  <a:lnTo>
                    <a:pt x="302501" y="14000"/>
                  </a:lnTo>
                  <a:lnTo>
                    <a:pt x="311357" y="5444"/>
                  </a:lnTo>
                  <a:lnTo>
                    <a:pt x="321831" y="1263"/>
                  </a:lnTo>
                  <a:lnTo>
                    <a:pt x="333385" y="0"/>
                  </a:lnTo>
                  <a:lnTo>
                    <a:pt x="344134" y="5251"/>
                  </a:lnTo>
                  <a:lnTo>
                    <a:pt x="364202" y="27337"/>
                  </a:lnTo>
                  <a:lnTo>
                    <a:pt x="400390" y="89645"/>
                  </a:lnTo>
                  <a:lnTo>
                    <a:pt x="423789" y="151607"/>
                  </a:lnTo>
                  <a:lnTo>
                    <a:pt x="443080" y="214797"/>
                  </a:lnTo>
                  <a:lnTo>
                    <a:pt x="460038" y="276143"/>
                  </a:lnTo>
                  <a:lnTo>
                    <a:pt x="466181" y="299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787865" y="11500531"/>
              <a:ext cx="245983" cy="329723"/>
            </a:xfrm>
            <a:custGeom>
              <a:avLst/>
              <a:gdLst/>
              <a:ahLst/>
              <a:cxnLst/>
              <a:rect l="0" t="0" r="0" b="0"/>
              <a:pathLst>
                <a:path w="245983" h="329723">
                  <a:moveTo>
                    <a:pt x="95158" y="15799"/>
                  </a:moveTo>
                  <a:lnTo>
                    <a:pt x="80601" y="1241"/>
                  </a:lnTo>
                  <a:lnTo>
                    <a:pt x="73266" y="0"/>
                  </a:lnTo>
                  <a:lnTo>
                    <a:pt x="65328" y="2219"/>
                  </a:lnTo>
                  <a:lnTo>
                    <a:pt x="56990" y="6746"/>
                  </a:lnTo>
                  <a:lnTo>
                    <a:pt x="43663" y="28026"/>
                  </a:lnTo>
                  <a:lnTo>
                    <a:pt x="22694" y="91341"/>
                  </a:lnTo>
                  <a:lnTo>
                    <a:pt x="8517" y="137207"/>
                  </a:lnTo>
                  <a:lnTo>
                    <a:pt x="3330" y="177924"/>
                  </a:lnTo>
                  <a:lnTo>
                    <a:pt x="1024" y="224966"/>
                  </a:lnTo>
                  <a:lnTo>
                    <a:pt x="0" y="271264"/>
                  </a:lnTo>
                  <a:lnTo>
                    <a:pt x="7669" y="305045"/>
                  </a:lnTo>
                  <a:lnTo>
                    <a:pt x="13980" y="318319"/>
                  </a:lnTo>
                  <a:lnTo>
                    <a:pt x="24281" y="325645"/>
                  </a:lnTo>
                  <a:lnTo>
                    <a:pt x="51977" y="329722"/>
                  </a:lnTo>
                  <a:lnTo>
                    <a:pt x="64847" y="325629"/>
                  </a:lnTo>
                  <a:lnTo>
                    <a:pt x="87272" y="308895"/>
                  </a:lnTo>
                  <a:lnTo>
                    <a:pt x="117027" y="266499"/>
                  </a:lnTo>
                  <a:lnTo>
                    <a:pt x="130583" y="208064"/>
                  </a:lnTo>
                  <a:lnTo>
                    <a:pt x="141879" y="149786"/>
                  </a:lnTo>
                  <a:lnTo>
                    <a:pt x="147596" y="93923"/>
                  </a:lnTo>
                  <a:lnTo>
                    <a:pt x="149528" y="35688"/>
                  </a:lnTo>
                  <a:lnTo>
                    <a:pt x="153972" y="88283"/>
                  </a:lnTo>
                  <a:lnTo>
                    <a:pt x="168952" y="144425"/>
                  </a:lnTo>
                  <a:lnTo>
                    <a:pt x="192689" y="197115"/>
                  </a:lnTo>
                  <a:lnTo>
                    <a:pt x="237992" y="253541"/>
                  </a:lnTo>
                  <a:lnTo>
                    <a:pt x="245982" y="262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7102402" y="11475196"/>
              <a:ext cx="164536" cy="219380"/>
            </a:xfrm>
            <a:custGeom>
              <a:avLst/>
              <a:gdLst/>
              <a:ahLst/>
              <a:cxnLst/>
              <a:rect l="0" t="0" r="0" b="0"/>
              <a:pathLst>
                <a:path w="164536" h="219380">
                  <a:moveTo>
                    <a:pt x="0" y="0"/>
                  </a:moveTo>
                  <a:lnTo>
                    <a:pt x="38168" y="57253"/>
                  </a:lnTo>
                  <a:lnTo>
                    <a:pt x="73444" y="110164"/>
                  </a:lnTo>
                  <a:lnTo>
                    <a:pt x="118873" y="171030"/>
                  </a:lnTo>
                  <a:lnTo>
                    <a:pt x="164535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158093" y="11475196"/>
              <a:ext cx="12866" cy="301647"/>
            </a:xfrm>
            <a:custGeom>
              <a:avLst/>
              <a:gdLst/>
              <a:ahLst/>
              <a:cxnLst/>
              <a:rect l="0" t="0" r="0" b="0"/>
              <a:pathLst>
                <a:path w="12866" h="301647">
                  <a:moveTo>
                    <a:pt x="12865" y="0"/>
                  </a:moveTo>
                  <a:lnTo>
                    <a:pt x="2013" y="48808"/>
                  </a:lnTo>
                  <a:lnTo>
                    <a:pt x="0" y="102314"/>
                  </a:lnTo>
                  <a:lnTo>
                    <a:pt x="3468" y="162349"/>
                  </a:lnTo>
                  <a:lnTo>
                    <a:pt x="10081" y="218731"/>
                  </a:lnTo>
                  <a:lnTo>
                    <a:pt x="12041" y="265907"/>
                  </a:lnTo>
                  <a:lnTo>
                    <a:pt x="12865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294359" y="11488906"/>
              <a:ext cx="27424" cy="219381"/>
            </a:xfrm>
            <a:custGeom>
              <a:avLst/>
              <a:gdLst/>
              <a:ahLst/>
              <a:cxnLst/>
              <a:rect l="0" t="0" r="0" b="0"/>
              <a:pathLst>
                <a:path w="27424" h="219381">
                  <a:moveTo>
                    <a:pt x="0" y="0"/>
                  </a:moveTo>
                  <a:lnTo>
                    <a:pt x="4063" y="59660"/>
                  </a:lnTo>
                  <a:lnTo>
                    <a:pt x="10852" y="115180"/>
                  </a:lnTo>
                  <a:lnTo>
                    <a:pt x="16927" y="171749"/>
                  </a:lnTo>
                  <a:lnTo>
                    <a:pt x="27423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7376626" y="11293273"/>
              <a:ext cx="370204" cy="279554"/>
            </a:xfrm>
            <a:custGeom>
              <a:avLst/>
              <a:gdLst/>
              <a:ahLst/>
              <a:cxnLst/>
              <a:rect l="0" t="0" r="0" b="0"/>
              <a:pathLst>
                <a:path w="370204" h="279554">
                  <a:moveTo>
                    <a:pt x="0" y="127078"/>
                  </a:moveTo>
                  <a:lnTo>
                    <a:pt x="21893" y="152018"/>
                  </a:lnTo>
                  <a:lnTo>
                    <a:pt x="51496" y="212465"/>
                  </a:lnTo>
                  <a:lnTo>
                    <a:pt x="72465" y="275808"/>
                  </a:lnTo>
                  <a:lnTo>
                    <a:pt x="72686" y="279553"/>
                  </a:lnTo>
                  <a:lnTo>
                    <a:pt x="64806" y="267463"/>
                  </a:lnTo>
                  <a:lnTo>
                    <a:pt x="57797" y="219117"/>
                  </a:lnTo>
                  <a:lnTo>
                    <a:pt x="62998" y="163828"/>
                  </a:lnTo>
                  <a:lnTo>
                    <a:pt x="74188" y="108852"/>
                  </a:lnTo>
                  <a:lnTo>
                    <a:pt x="81451" y="95123"/>
                  </a:lnTo>
                  <a:lnTo>
                    <a:pt x="101710" y="75804"/>
                  </a:lnTo>
                  <a:lnTo>
                    <a:pt x="111987" y="73091"/>
                  </a:lnTo>
                  <a:lnTo>
                    <a:pt x="121886" y="74328"/>
                  </a:lnTo>
                  <a:lnTo>
                    <a:pt x="141010" y="83829"/>
                  </a:lnTo>
                  <a:lnTo>
                    <a:pt x="159665" y="98208"/>
                  </a:lnTo>
                  <a:lnTo>
                    <a:pt x="180019" y="130712"/>
                  </a:lnTo>
                  <a:lnTo>
                    <a:pt x="200546" y="182640"/>
                  </a:lnTo>
                  <a:lnTo>
                    <a:pt x="211598" y="214128"/>
                  </a:lnTo>
                  <a:lnTo>
                    <a:pt x="207292" y="180328"/>
                  </a:lnTo>
                  <a:lnTo>
                    <a:pt x="206150" y="122543"/>
                  </a:lnTo>
                  <a:lnTo>
                    <a:pt x="209874" y="65303"/>
                  </a:lnTo>
                  <a:lnTo>
                    <a:pt x="224688" y="19398"/>
                  </a:lnTo>
                  <a:lnTo>
                    <a:pt x="232060" y="5017"/>
                  </a:lnTo>
                  <a:lnTo>
                    <a:pt x="241544" y="0"/>
                  </a:lnTo>
                  <a:lnTo>
                    <a:pt x="252437" y="1226"/>
                  </a:lnTo>
                  <a:lnTo>
                    <a:pt x="264270" y="6613"/>
                  </a:lnTo>
                  <a:lnTo>
                    <a:pt x="281480" y="24787"/>
                  </a:lnTo>
                  <a:lnTo>
                    <a:pt x="312221" y="80974"/>
                  </a:lnTo>
                  <a:lnTo>
                    <a:pt x="331355" y="132884"/>
                  </a:lnTo>
                  <a:lnTo>
                    <a:pt x="351470" y="191025"/>
                  </a:lnTo>
                  <a:lnTo>
                    <a:pt x="370203" y="2230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7787963" y="11200972"/>
              <a:ext cx="246802" cy="216809"/>
            </a:xfrm>
            <a:custGeom>
              <a:avLst/>
              <a:gdLst/>
              <a:ahLst/>
              <a:cxnLst/>
              <a:rect l="0" t="0" r="0" b="0"/>
              <a:pathLst>
                <a:path w="246802" h="216809">
                  <a:moveTo>
                    <a:pt x="0" y="0"/>
                  </a:moveTo>
                  <a:lnTo>
                    <a:pt x="1524" y="53208"/>
                  </a:lnTo>
                  <a:lnTo>
                    <a:pt x="12469" y="105988"/>
                  </a:lnTo>
                  <a:lnTo>
                    <a:pt x="34332" y="157174"/>
                  </a:lnTo>
                  <a:lnTo>
                    <a:pt x="78004" y="213237"/>
                  </a:lnTo>
                  <a:lnTo>
                    <a:pt x="88566" y="216808"/>
                  </a:lnTo>
                  <a:lnTo>
                    <a:pt x="112488" y="212650"/>
                  </a:lnTo>
                  <a:lnTo>
                    <a:pt x="122219" y="202706"/>
                  </a:lnTo>
                  <a:lnTo>
                    <a:pt x="137094" y="171343"/>
                  </a:lnTo>
                  <a:lnTo>
                    <a:pt x="140659" y="136076"/>
                  </a:lnTo>
                  <a:lnTo>
                    <a:pt x="138163" y="81959"/>
                  </a:lnTo>
                  <a:lnTo>
                    <a:pt x="133360" y="31394"/>
                  </a:lnTo>
                  <a:lnTo>
                    <a:pt x="130040" y="16358"/>
                  </a:lnTo>
                  <a:lnTo>
                    <a:pt x="130874" y="12429"/>
                  </a:lnTo>
                  <a:lnTo>
                    <a:pt x="134477" y="15903"/>
                  </a:lnTo>
                  <a:lnTo>
                    <a:pt x="161139" y="70649"/>
                  </a:lnTo>
                  <a:lnTo>
                    <a:pt x="201854" y="130108"/>
                  </a:lnTo>
                  <a:lnTo>
                    <a:pt x="246801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106114" y="11038356"/>
              <a:ext cx="312565" cy="243966"/>
            </a:xfrm>
            <a:custGeom>
              <a:avLst/>
              <a:gdLst/>
              <a:ahLst/>
              <a:cxnLst/>
              <a:rect l="0" t="0" r="0" b="0"/>
              <a:pathLst>
                <a:path w="312565" h="243966">
                  <a:moveTo>
                    <a:pt x="10917" y="107771"/>
                  </a:moveTo>
                  <a:lnTo>
                    <a:pt x="1494" y="153080"/>
                  </a:lnTo>
                  <a:lnTo>
                    <a:pt x="0" y="209219"/>
                  </a:lnTo>
                  <a:lnTo>
                    <a:pt x="5049" y="241220"/>
                  </a:lnTo>
                  <a:lnTo>
                    <a:pt x="7005" y="243965"/>
                  </a:lnTo>
                  <a:lnTo>
                    <a:pt x="10402" y="181434"/>
                  </a:lnTo>
                  <a:lnTo>
                    <a:pt x="25321" y="136707"/>
                  </a:lnTo>
                  <a:lnTo>
                    <a:pt x="49040" y="101786"/>
                  </a:lnTo>
                  <a:lnTo>
                    <a:pt x="82644" y="79422"/>
                  </a:lnTo>
                  <a:lnTo>
                    <a:pt x="93775" y="78207"/>
                  </a:lnTo>
                  <a:lnTo>
                    <a:pt x="114268" y="84983"/>
                  </a:lnTo>
                  <a:lnTo>
                    <a:pt x="129469" y="102214"/>
                  </a:lnTo>
                  <a:lnTo>
                    <a:pt x="151642" y="150515"/>
                  </a:lnTo>
                  <a:lnTo>
                    <a:pt x="158748" y="197794"/>
                  </a:lnTo>
                  <a:lnTo>
                    <a:pt x="158222" y="204349"/>
                  </a:lnTo>
                  <a:lnTo>
                    <a:pt x="156348" y="204149"/>
                  </a:lnTo>
                  <a:lnTo>
                    <a:pt x="153575" y="199446"/>
                  </a:lnTo>
                  <a:lnTo>
                    <a:pt x="149673" y="156432"/>
                  </a:lnTo>
                  <a:lnTo>
                    <a:pt x="155795" y="102723"/>
                  </a:lnTo>
                  <a:lnTo>
                    <a:pt x="171513" y="40926"/>
                  </a:lnTo>
                  <a:lnTo>
                    <a:pt x="180302" y="12553"/>
                  </a:lnTo>
                  <a:lnTo>
                    <a:pt x="189349" y="4682"/>
                  </a:lnTo>
                  <a:lnTo>
                    <a:pt x="201475" y="959"/>
                  </a:lnTo>
                  <a:lnTo>
                    <a:pt x="215652" y="0"/>
                  </a:lnTo>
                  <a:lnTo>
                    <a:pt x="226627" y="3930"/>
                  </a:lnTo>
                  <a:lnTo>
                    <a:pt x="242884" y="20486"/>
                  </a:lnTo>
                  <a:lnTo>
                    <a:pt x="281532" y="81493"/>
                  </a:lnTo>
                  <a:lnTo>
                    <a:pt x="302711" y="135419"/>
                  </a:lnTo>
                  <a:lnTo>
                    <a:pt x="308185" y="162716"/>
                  </a:lnTo>
                  <a:lnTo>
                    <a:pt x="312564" y="2037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7239515" y="11255817"/>
              <a:ext cx="13711" cy="13712"/>
            </a:xfrm>
            <a:custGeom>
              <a:avLst/>
              <a:gdLst/>
              <a:ahLst/>
              <a:cxnLst/>
              <a:rect l="0" t="0" r="0" b="0"/>
              <a:pathLst>
                <a:path w="13711" h="13712">
                  <a:moveTo>
                    <a:pt x="13710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13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7800"/>
            <a:ext cx="9777095" cy="2144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552700"/>
            <a:ext cx="9002014" cy="709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41300" y="25654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165850"/>
            <a:ext cx="2476500" cy="431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90500" y="6146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049000"/>
            <a:ext cx="2832100" cy="52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190500" y="110490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85465" y="1923923"/>
            <a:ext cx="792862" cy="295403"/>
          </a:xfrm>
          <a:custGeom>
            <a:avLst/>
            <a:gdLst/>
            <a:ahLst/>
            <a:cxnLst/>
            <a:rect l="0" t="0" r="0" b="0"/>
            <a:pathLst>
              <a:path w="792862" h="295403">
                <a:moveTo>
                  <a:pt x="0" y="0"/>
                </a:moveTo>
                <a:lnTo>
                  <a:pt x="792861" y="0"/>
                </a:lnTo>
                <a:lnTo>
                  <a:pt x="792861" y="295402"/>
                </a:lnTo>
                <a:lnTo>
                  <a:pt x="0" y="29540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25012" y="2044827"/>
            <a:ext cx="707391" cy="311024"/>
          </a:xfrm>
          <a:custGeom>
            <a:avLst/>
            <a:gdLst/>
            <a:ahLst/>
            <a:cxnLst/>
            <a:rect l="0" t="0" r="0" b="0"/>
            <a:pathLst>
              <a:path w="707391" h="311024">
                <a:moveTo>
                  <a:pt x="0" y="0"/>
                </a:moveTo>
                <a:lnTo>
                  <a:pt x="707390" y="0"/>
                </a:lnTo>
                <a:lnTo>
                  <a:pt x="707390" y="311023"/>
                </a:lnTo>
                <a:lnTo>
                  <a:pt x="0" y="31102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28394" y="1881505"/>
            <a:ext cx="2098803" cy="396495"/>
          </a:xfrm>
          <a:custGeom>
            <a:avLst/>
            <a:gdLst/>
            <a:ahLst/>
            <a:cxnLst/>
            <a:rect l="0" t="0" r="0" b="0"/>
            <a:pathLst>
              <a:path w="2098803" h="396495">
                <a:moveTo>
                  <a:pt x="0" y="0"/>
                </a:moveTo>
                <a:lnTo>
                  <a:pt x="2098802" y="0"/>
                </a:lnTo>
                <a:lnTo>
                  <a:pt x="2098802" y="396494"/>
                </a:lnTo>
                <a:lnTo>
                  <a:pt x="0" y="396494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433437" y="6291834"/>
            <a:ext cx="2751837" cy="450851"/>
          </a:xfrm>
          <a:custGeom>
            <a:avLst/>
            <a:gdLst/>
            <a:ahLst/>
            <a:cxnLst/>
            <a:rect l="0" t="0" r="0" b="0"/>
            <a:pathLst>
              <a:path w="2751837" h="450851">
                <a:moveTo>
                  <a:pt x="0" y="0"/>
                </a:moveTo>
                <a:lnTo>
                  <a:pt x="2751836" y="0"/>
                </a:lnTo>
                <a:lnTo>
                  <a:pt x="2751836" y="450850"/>
                </a:lnTo>
                <a:lnTo>
                  <a:pt x="0" y="45085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59829" y="9773031"/>
            <a:ext cx="3194940" cy="520828"/>
          </a:xfrm>
          <a:custGeom>
            <a:avLst/>
            <a:gdLst/>
            <a:ahLst/>
            <a:cxnLst/>
            <a:rect l="0" t="0" r="0" b="0"/>
            <a:pathLst>
              <a:path w="3194940" h="520828">
                <a:moveTo>
                  <a:pt x="0" y="0"/>
                </a:moveTo>
                <a:lnTo>
                  <a:pt x="3194939" y="0"/>
                </a:lnTo>
                <a:lnTo>
                  <a:pt x="3194939" y="520827"/>
                </a:lnTo>
                <a:lnTo>
                  <a:pt x="0" y="52082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4116" y="3194710"/>
            <a:ext cx="1960703" cy="877518"/>
            <a:chOff x="754116" y="3194710"/>
            <a:chExt cx="1960703" cy="877518"/>
          </a:xfrm>
        </p:grpSpPr>
        <p:sp>
          <p:nvSpPr>
            <p:cNvPr id="14" name="Freeform 13"/>
            <p:cNvSpPr/>
            <p:nvPr/>
          </p:nvSpPr>
          <p:spPr>
            <a:xfrm>
              <a:off x="754116" y="3537490"/>
              <a:ext cx="329070" cy="426545"/>
            </a:xfrm>
            <a:custGeom>
              <a:avLst/>
              <a:gdLst/>
              <a:ahLst/>
              <a:cxnLst/>
              <a:rect l="0" t="0" r="0" b="0"/>
              <a:pathLst>
                <a:path w="329070" h="426545">
                  <a:moveTo>
                    <a:pt x="0" y="27422"/>
                  </a:moveTo>
                  <a:lnTo>
                    <a:pt x="14915" y="76229"/>
                  </a:lnTo>
                  <a:lnTo>
                    <a:pt x="27779" y="125674"/>
                  </a:lnTo>
                  <a:lnTo>
                    <a:pt x="45302" y="178919"/>
                  </a:lnTo>
                  <a:lnTo>
                    <a:pt x="65729" y="233290"/>
                  </a:lnTo>
                  <a:lnTo>
                    <a:pt x="85492" y="287994"/>
                  </a:lnTo>
                  <a:lnTo>
                    <a:pt x="106583" y="346861"/>
                  </a:lnTo>
                  <a:lnTo>
                    <a:pt x="122480" y="404420"/>
                  </a:lnTo>
                  <a:lnTo>
                    <a:pt x="127358" y="420436"/>
                  </a:lnTo>
                  <a:lnTo>
                    <a:pt x="133656" y="426544"/>
                  </a:lnTo>
                  <a:lnTo>
                    <a:pt x="140902" y="426045"/>
                  </a:lnTo>
                  <a:lnTo>
                    <a:pt x="148779" y="421142"/>
                  </a:lnTo>
                  <a:lnTo>
                    <a:pt x="161595" y="399444"/>
                  </a:lnTo>
                  <a:lnTo>
                    <a:pt x="181437" y="352968"/>
                  </a:lnTo>
                  <a:lnTo>
                    <a:pt x="206614" y="300602"/>
                  </a:lnTo>
                  <a:lnTo>
                    <a:pt x="233371" y="246492"/>
                  </a:lnTo>
                  <a:lnTo>
                    <a:pt x="260596" y="191865"/>
                  </a:lnTo>
                  <a:lnTo>
                    <a:pt x="283897" y="141147"/>
                  </a:lnTo>
                  <a:lnTo>
                    <a:pt x="304513" y="93112"/>
                  </a:lnTo>
                  <a:lnTo>
                    <a:pt x="321793" y="44346"/>
                  </a:lnTo>
                  <a:lnTo>
                    <a:pt x="32906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42228" y="3586273"/>
              <a:ext cx="160337" cy="296847"/>
            </a:xfrm>
            <a:custGeom>
              <a:avLst/>
              <a:gdLst/>
              <a:ahLst/>
              <a:cxnLst/>
              <a:rect l="0" t="0" r="0" b="0"/>
              <a:pathLst>
                <a:path w="160337" h="296847">
                  <a:moveTo>
                    <a:pt x="23224" y="198018"/>
                  </a:moveTo>
                  <a:lnTo>
                    <a:pt x="61392" y="152572"/>
                  </a:lnTo>
                  <a:lnTo>
                    <a:pt x="80406" y="107195"/>
                  </a:lnTo>
                  <a:lnTo>
                    <a:pt x="88410" y="55155"/>
                  </a:lnTo>
                  <a:lnTo>
                    <a:pt x="83503" y="8420"/>
                  </a:lnTo>
                  <a:lnTo>
                    <a:pt x="77121" y="1540"/>
                  </a:lnTo>
                  <a:lnTo>
                    <a:pt x="68296" y="0"/>
                  </a:lnTo>
                  <a:lnTo>
                    <a:pt x="57843" y="2021"/>
                  </a:lnTo>
                  <a:lnTo>
                    <a:pt x="49350" y="7938"/>
                  </a:lnTo>
                  <a:lnTo>
                    <a:pt x="35851" y="26701"/>
                  </a:lnTo>
                  <a:lnTo>
                    <a:pt x="14772" y="85409"/>
                  </a:lnTo>
                  <a:lnTo>
                    <a:pt x="0" y="146660"/>
                  </a:lnTo>
                  <a:lnTo>
                    <a:pt x="715" y="181286"/>
                  </a:lnTo>
                  <a:lnTo>
                    <a:pt x="18247" y="233517"/>
                  </a:lnTo>
                  <a:lnTo>
                    <a:pt x="34216" y="264070"/>
                  </a:lnTo>
                  <a:lnTo>
                    <a:pt x="55532" y="284759"/>
                  </a:lnTo>
                  <a:lnTo>
                    <a:pt x="67614" y="292409"/>
                  </a:lnTo>
                  <a:lnTo>
                    <a:pt x="93228" y="296846"/>
                  </a:lnTo>
                  <a:lnTo>
                    <a:pt x="106456" y="295897"/>
                  </a:lnTo>
                  <a:lnTo>
                    <a:pt x="129280" y="286716"/>
                  </a:lnTo>
                  <a:lnTo>
                    <a:pt x="160336" y="2665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343698" y="3633341"/>
              <a:ext cx="178246" cy="201302"/>
            </a:xfrm>
            <a:custGeom>
              <a:avLst/>
              <a:gdLst/>
              <a:ahLst/>
              <a:cxnLst/>
              <a:rect l="0" t="0" r="0" b="0"/>
              <a:pathLst>
                <a:path w="178246" h="201302">
                  <a:moveTo>
                    <a:pt x="0" y="128"/>
                  </a:moveTo>
                  <a:lnTo>
                    <a:pt x="1523" y="53336"/>
                  </a:lnTo>
                  <a:lnTo>
                    <a:pt x="9423" y="106116"/>
                  </a:lnTo>
                  <a:lnTo>
                    <a:pt x="12440" y="160349"/>
                  </a:lnTo>
                  <a:lnTo>
                    <a:pt x="13146" y="196769"/>
                  </a:lnTo>
                  <a:lnTo>
                    <a:pt x="11811" y="201301"/>
                  </a:lnTo>
                  <a:lnTo>
                    <a:pt x="6265" y="186024"/>
                  </a:lnTo>
                  <a:lnTo>
                    <a:pt x="9135" y="134598"/>
                  </a:lnTo>
                  <a:lnTo>
                    <a:pt x="26913" y="85675"/>
                  </a:lnTo>
                  <a:lnTo>
                    <a:pt x="61741" y="29721"/>
                  </a:lnTo>
                  <a:lnTo>
                    <a:pt x="85332" y="7694"/>
                  </a:lnTo>
                  <a:lnTo>
                    <a:pt x="99545" y="2125"/>
                  </a:lnTo>
                  <a:lnTo>
                    <a:pt x="131587" y="0"/>
                  </a:lnTo>
                  <a:lnTo>
                    <a:pt x="153954" y="4133"/>
                  </a:lnTo>
                  <a:lnTo>
                    <a:pt x="178245" y="138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06001" y="3386667"/>
              <a:ext cx="7900" cy="548449"/>
            </a:xfrm>
            <a:custGeom>
              <a:avLst/>
              <a:gdLst/>
              <a:ahLst/>
              <a:cxnLst/>
              <a:rect l="0" t="0" r="0" b="0"/>
              <a:pathLst>
                <a:path w="7900" h="548449">
                  <a:moveTo>
                    <a:pt x="7899" y="0"/>
                  </a:moveTo>
                  <a:lnTo>
                    <a:pt x="7899" y="56255"/>
                  </a:lnTo>
                  <a:lnTo>
                    <a:pt x="7899" y="102699"/>
                  </a:lnTo>
                  <a:lnTo>
                    <a:pt x="7899" y="153810"/>
                  </a:lnTo>
                  <a:lnTo>
                    <a:pt x="6376" y="202425"/>
                  </a:lnTo>
                  <a:lnTo>
                    <a:pt x="0" y="255489"/>
                  </a:lnTo>
                  <a:lnTo>
                    <a:pt x="4882" y="303205"/>
                  </a:lnTo>
                  <a:lnTo>
                    <a:pt x="7005" y="364232"/>
                  </a:lnTo>
                  <a:lnTo>
                    <a:pt x="7502" y="408174"/>
                  </a:lnTo>
                  <a:lnTo>
                    <a:pt x="7781" y="468460"/>
                  </a:lnTo>
                  <a:lnTo>
                    <a:pt x="7847" y="502234"/>
                  </a:lnTo>
                  <a:lnTo>
                    <a:pt x="7899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04211" y="3674602"/>
              <a:ext cx="246802" cy="68557"/>
            </a:xfrm>
            <a:custGeom>
              <a:avLst/>
              <a:gdLst/>
              <a:ahLst/>
              <a:cxnLst/>
              <a:rect l="0" t="0" r="0" b="0"/>
              <a:pathLst>
                <a:path w="246802" h="68557">
                  <a:moveTo>
                    <a:pt x="0" y="68556"/>
                  </a:moveTo>
                  <a:lnTo>
                    <a:pt x="59659" y="53641"/>
                  </a:lnTo>
                  <a:lnTo>
                    <a:pt x="121643" y="36325"/>
                  </a:lnTo>
                  <a:lnTo>
                    <a:pt x="177898" y="18235"/>
                  </a:lnTo>
                  <a:lnTo>
                    <a:pt x="224896" y="4053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95137" y="3609880"/>
              <a:ext cx="175255" cy="229825"/>
            </a:xfrm>
            <a:custGeom>
              <a:avLst/>
              <a:gdLst/>
              <a:ahLst/>
              <a:cxnLst/>
              <a:rect l="0" t="0" r="0" b="0"/>
              <a:pathLst>
                <a:path w="175255" h="229825">
                  <a:moveTo>
                    <a:pt x="10720" y="133278"/>
                  </a:moveTo>
                  <a:lnTo>
                    <a:pt x="42036" y="120808"/>
                  </a:lnTo>
                  <a:lnTo>
                    <a:pt x="60693" y="106915"/>
                  </a:lnTo>
                  <a:lnTo>
                    <a:pt x="88328" y="67406"/>
                  </a:lnTo>
                  <a:lnTo>
                    <a:pt x="101255" y="17105"/>
                  </a:lnTo>
                  <a:lnTo>
                    <a:pt x="96976" y="7078"/>
                  </a:lnTo>
                  <a:lnTo>
                    <a:pt x="88029" y="1917"/>
                  </a:lnTo>
                  <a:lnTo>
                    <a:pt x="75971" y="0"/>
                  </a:lnTo>
                  <a:lnTo>
                    <a:pt x="64885" y="3292"/>
                  </a:lnTo>
                  <a:lnTo>
                    <a:pt x="44442" y="19138"/>
                  </a:lnTo>
                  <a:lnTo>
                    <a:pt x="23081" y="53755"/>
                  </a:lnTo>
                  <a:lnTo>
                    <a:pt x="7104" y="100236"/>
                  </a:lnTo>
                  <a:lnTo>
                    <a:pt x="0" y="152603"/>
                  </a:lnTo>
                  <a:lnTo>
                    <a:pt x="6463" y="180461"/>
                  </a:lnTo>
                  <a:lnTo>
                    <a:pt x="21016" y="202999"/>
                  </a:lnTo>
                  <a:lnTo>
                    <a:pt x="42718" y="223172"/>
                  </a:lnTo>
                  <a:lnTo>
                    <a:pt x="56428" y="228247"/>
                  </a:lnTo>
                  <a:lnTo>
                    <a:pt x="87911" y="229824"/>
                  </a:lnTo>
                  <a:lnTo>
                    <a:pt x="132617" y="214867"/>
                  </a:lnTo>
                  <a:lnTo>
                    <a:pt x="152750" y="195439"/>
                  </a:lnTo>
                  <a:lnTo>
                    <a:pt x="175254" y="16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84103" y="3660891"/>
              <a:ext cx="205669" cy="233091"/>
            </a:xfrm>
            <a:custGeom>
              <a:avLst/>
              <a:gdLst/>
              <a:ahLst/>
              <a:cxnLst/>
              <a:rect l="0" t="0" r="0" b="0"/>
              <a:pathLst>
                <a:path w="205669" h="233091">
                  <a:moveTo>
                    <a:pt x="0" y="0"/>
                  </a:moveTo>
                  <a:lnTo>
                    <a:pt x="4062" y="55597"/>
                  </a:lnTo>
                  <a:lnTo>
                    <a:pt x="18977" y="96201"/>
                  </a:lnTo>
                  <a:lnTo>
                    <a:pt x="51314" y="150867"/>
                  </a:lnTo>
                  <a:lnTo>
                    <a:pt x="97989" y="194730"/>
                  </a:lnTo>
                  <a:lnTo>
                    <a:pt x="124294" y="214010"/>
                  </a:lnTo>
                  <a:lnTo>
                    <a:pt x="155283" y="224610"/>
                  </a:lnTo>
                  <a:lnTo>
                    <a:pt x="205668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84103" y="3578623"/>
              <a:ext cx="191958" cy="479893"/>
            </a:xfrm>
            <a:custGeom>
              <a:avLst/>
              <a:gdLst/>
              <a:ahLst/>
              <a:cxnLst/>
              <a:rect l="0" t="0" r="0" b="0"/>
              <a:pathLst>
                <a:path w="191958" h="479893">
                  <a:moveTo>
                    <a:pt x="191957" y="0"/>
                  </a:moveTo>
                  <a:lnTo>
                    <a:pt x="171587" y="34363"/>
                  </a:lnTo>
                  <a:lnTo>
                    <a:pt x="156129" y="81108"/>
                  </a:lnTo>
                  <a:lnTo>
                    <a:pt x="140377" y="135076"/>
                  </a:lnTo>
                  <a:lnTo>
                    <a:pt x="125359" y="176833"/>
                  </a:lnTo>
                  <a:lnTo>
                    <a:pt x="108528" y="220783"/>
                  </a:lnTo>
                  <a:lnTo>
                    <a:pt x="92415" y="265707"/>
                  </a:lnTo>
                  <a:lnTo>
                    <a:pt x="80176" y="311065"/>
                  </a:lnTo>
                  <a:lnTo>
                    <a:pt x="57441" y="372147"/>
                  </a:lnTo>
                  <a:lnTo>
                    <a:pt x="23985" y="427012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14818" y="3194710"/>
              <a:ext cx="1" cy="13712"/>
            </a:xfrm>
            <a:custGeom>
              <a:avLst/>
              <a:gdLst/>
              <a:ahLst/>
              <a:cxnLst/>
              <a:rect l="0" t="0" r="0" b="0"/>
              <a:pathLst>
                <a:path w="1" h="13712">
                  <a:moveTo>
                    <a:pt x="0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22937" y="3290688"/>
              <a:ext cx="137037" cy="781540"/>
            </a:xfrm>
            <a:custGeom>
              <a:avLst/>
              <a:gdLst/>
              <a:ahLst/>
              <a:cxnLst/>
              <a:rect l="0" t="0" r="0" b="0"/>
              <a:pathLst>
                <a:path w="137037" h="781540">
                  <a:moveTo>
                    <a:pt x="109614" y="0"/>
                  </a:moveTo>
                  <a:lnTo>
                    <a:pt x="95056" y="14558"/>
                  </a:lnTo>
                  <a:lnTo>
                    <a:pt x="71446" y="67284"/>
                  </a:lnTo>
                  <a:lnTo>
                    <a:pt x="45153" y="126240"/>
                  </a:lnTo>
                  <a:lnTo>
                    <a:pt x="25344" y="182304"/>
                  </a:lnTo>
                  <a:lnTo>
                    <a:pt x="9826" y="237509"/>
                  </a:lnTo>
                  <a:lnTo>
                    <a:pt x="2858" y="292461"/>
                  </a:lnTo>
                  <a:lnTo>
                    <a:pt x="793" y="347338"/>
                  </a:lnTo>
                  <a:lnTo>
                    <a:pt x="182" y="402192"/>
                  </a:lnTo>
                  <a:lnTo>
                    <a:pt x="0" y="457039"/>
                  </a:lnTo>
                  <a:lnTo>
                    <a:pt x="10886" y="519220"/>
                  </a:lnTo>
                  <a:lnTo>
                    <a:pt x="27706" y="575514"/>
                  </a:lnTo>
                  <a:lnTo>
                    <a:pt x="45699" y="630645"/>
                  </a:lnTo>
                  <a:lnTo>
                    <a:pt x="83404" y="692472"/>
                  </a:lnTo>
                  <a:lnTo>
                    <a:pt x="125008" y="754462"/>
                  </a:lnTo>
                  <a:lnTo>
                    <a:pt x="137036" y="781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89277" y="3194710"/>
            <a:ext cx="1407008" cy="946074"/>
            <a:chOff x="2689277" y="3194710"/>
            <a:chExt cx="1407008" cy="946074"/>
          </a:xfrm>
        </p:grpSpPr>
        <p:sp>
          <p:nvSpPr>
            <p:cNvPr id="25" name="Freeform 24"/>
            <p:cNvSpPr/>
            <p:nvPr/>
          </p:nvSpPr>
          <p:spPr>
            <a:xfrm>
              <a:off x="2689277" y="3496356"/>
              <a:ext cx="286055" cy="201894"/>
            </a:xfrm>
            <a:custGeom>
              <a:avLst/>
              <a:gdLst/>
              <a:ahLst/>
              <a:cxnLst/>
              <a:rect l="0" t="0" r="0" b="0"/>
              <a:pathLst>
                <a:path w="286055" h="201894">
                  <a:moveTo>
                    <a:pt x="148942" y="0"/>
                  </a:moveTo>
                  <a:lnTo>
                    <a:pt x="129964" y="48808"/>
                  </a:lnTo>
                  <a:lnTo>
                    <a:pt x="106248" y="98252"/>
                  </a:lnTo>
                  <a:lnTo>
                    <a:pt x="75861" y="147435"/>
                  </a:lnTo>
                  <a:lnTo>
                    <a:pt x="31926" y="197720"/>
                  </a:lnTo>
                  <a:lnTo>
                    <a:pt x="22180" y="201893"/>
                  </a:lnTo>
                  <a:lnTo>
                    <a:pt x="12636" y="201628"/>
                  </a:lnTo>
                  <a:lnTo>
                    <a:pt x="3226" y="198405"/>
                  </a:lnTo>
                  <a:lnTo>
                    <a:pt x="0" y="193208"/>
                  </a:lnTo>
                  <a:lnTo>
                    <a:pt x="897" y="186697"/>
                  </a:lnTo>
                  <a:lnTo>
                    <a:pt x="4541" y="179310"/>
                  </a:lnTo>
                  <a:lnTo>
                    <a:pt x="20778" y="167039"/>
                  </a:lnTo>
                  <a:lnTo>
                    <a:pt x="31506" y="161634"/>
                  </a:lnTo>
                  <a:lnTo>
                    <a:pt x="83000" y="154027"/>
                  </a:lnTo>
                  <a:lnTo>
                    <a:pt x="124712" y="152247"/>
                  </a:lnTo>
                  <a:lnTo>
                    <a:pt x="186959" y="151245"/>
                  </a:lnTo>
                  <a:lnTo>
                    <a:pt x="239934" y="150949"/>
                  </a:lnTo>
                  <a:lnTo>
                    <a:pt x="286054" y="150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47908" y="3441512"/>
              <a:ext cx="95980" cy="452470"/>
            </a:xfrm>
            <a:custGeom>
              <a:avLst/>
              <a:gdLst/>
              <a:ahLst/>
              <a:cxnLst/>
              <a:rect l="0" t="0" r="0" b="0"/>
              <a:pathLst>
                <a:path w="95980" h="452470">
                  <a:moveTo>
                    <a:pt x="95979" y="0"/>
                  </a:moveTo>
                  <a:lnTo>
                    <a:pt x="85032" y="45309"/>
                  </a:lnTo>
                  <a:lnTo>
                    <a:pt x="72592" y="101447"/>
                  </a:lnTo>
                  <a:lnTo>
                    <a:pt x="59257" y="151428"/>
                  </a:lnTo>
                  <a:lnTo>
                    <a:pt x="45657" y="214649"/>
                  </a:lnTo>
                  <a:lnTo>
                    <a:pt x="36543" y="264504"/>
                  </a:lnTo>
                  <a:lnTo>
                    <a:pt x="27413" y="313069"/>
                  </a:lnTo>
                  <a:lnTo>
                    <a:pt x="13709" y="375110"/>
                  </a:lnTo>
                  <a:lnTo>
                    <a:pt x="4062" y="418376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12443" y="3770580"/>
              <a:ext cx="79409" cy="260514"/>
            </a:xfrm>
            <a:custGeom>
              <a:avLst/>
              <a:gdLst/>
              <a:ahLst/>
              <a:cxnLst/>
              <a:rect l="0" t="0" r="0" b="0"/>
              <a:pathLst>
                <a:path w="79409" h="260514">
                  <a:moveTo>
                    <a:pt x="68556" y="0"/>
                  </a:moveTo>
                  <a:lnTo>
                    <a:pt x="79408" y="59660"/>
                  </a:lnTo>
                  <a:lnTo>
                    <a:pt x="77357" y="111116"/>
                  </a:lnTo>
                  <a:lnTo>
                    <a:pt x="69421" y="145364"/>
                  </a:lnTo>
                  <a:lnTo>
                    <a:pt x="39499" y="204590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59244" y="3592335"/>
              <a:ext cx="164536" cy="13712"/>
            </a:xfrm>
            <a:custGeom>
              <a:avLst/>
              <a:gdLst/>
              <a:ahLst/>
              <a:cxnLst/>
              <a:rect l="0" t="0" r="0" b="0"/>
              <a:pathLst>
                <a:path w="164536" h="13712">
                  <a:moveTo>
                    <a:pt x="0" y="13711"/>
                  </a:moveTo>
                  <a:lnTo>
                    <a:pt x="59660" y="2858"/>
                  </a:lnTo>
                  <a:lnTo>
                    <a:pt x="111117" y="847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1064" y="3455223"/>
              <a:ext cx="306629" cy="425048"/>
            </a:xfrm>
            <a:custGeom>
              <a:avLst/>
              <a:gdLst/>
              <a:ahLst/>
              <a:cxnLst/>
              <a:rect l="0" t="0" r="0" b="0"/>
              <a:pathLst>
                <a:path w="306629" h="425048">
                  <a:moveTo>
                    <a:pt x="128383" y="0"/>
                  </a:moveTo>
                  <a:lnTo>
                    <a:pt x="185635" y="26363"/>
                  </a:lnTo>
                  <a:lnTo>
                    <a:pt x="217796" y="58593"/>
                  </a:lnTo>
                  <a:lnTo>
                    <a:pt x="239343" y="97089"/>
                  </a:lnTo>
                  <a:lnTo>
                    <a:pt x="248098" y="144720"/>
                  </a:lnTo>
                  <a:lnTo>
                    <a:pt x="242020" y="175533"/>
                  </a:lnTo>
                  <a:lnTo>
                    <a:pt x="217406" y="222638"/>
                  </a:lnTo>
                  <a:lnTo>
                    <a:pt x="177104" y="271127"/>
                  </a:lnTo>
                  <a:lnTo>
                    <a:pt x="130631" y="306314"/>
                  </a:lnTo>
                  <a:lnTo>
                    <a:pt x="100436" y="318956"/>
                  </a:lnTo>
                  <a:lnTo>
                    <a:pt x="50700" y="324549"/>
                  </a:lnTo>
                  <a:lnTo>
                    <a:pt x="20731" y="320458"/>
                  </a:lnTo>
                  <a:lnTo>
                    <a:pt x="10911" y="312664"/>
                  </a:lnTo>
                  <a:lnTo>
                    <a:pt x="0" y="287754"/>
                  </a:lnTo>
                  <a:lnTo>
                    <a:pt x="137" y="275626"/>
                  </a:lnTo>
                  <a:lnTo>
                    <a:pt x="8415" y="254027"/>
                  </a:lnTo>
                  <a:lnTo>
                    <a:pt x="26313" y="238333"/>
                  </a:lnTo>
                  <a:lnTo>
                    <a:pt x="51025" y="227803"/>
                  </a:lnTo>
                  <a:lnTo>
                    <a:pt x="99199" y="223399"/>
                  </a:lnTo>
                  <a:lnTo>
                    <a:pt x="150543" y="232589"/>
                  </a:lnTo>
                  <a:lnTo>
                    <a:pt x="193856" y="253932"/>
                  </a:lnTo>
                  <a:lnTo>
                    <a:pt x="226664" y="281076"/>
                  </a:lnTo>
                  <a:lnTo>
                    <a:pt x="274337" y="343682"/>
                  </a:lnTo>
                  <a:lnTo>
                    <a:pt x="301323" y="403329"/>
                  </a:lnTo>
                  <a:lnTo>
                    <a:pt x="306628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880270" y="3194710"/>
              <a:ext cx="216015" cy="946074"/>
            </a:xfrm>
            <a:custGeom>
              <a:avLst/>
              <a:gdLst/>
              <a:ahLst/>
              <a:cxnLst/>
              <a:rect l="0" t="0" r="0" b="0"/>
              <a:pathLst>
                <a:path w="216015" h="946074">
                  <a:moveTo>
                    <a:pt x="0" y="0"/>
                  </a:moveTo>
                  <a:lnTo>
                    <a:pt x="33893" y="48807"/>
                  </a:lnTo>
                  <a:lnTo>
                    <a:pt x="76266" y="101218"/>
                  </a:lnTo>
                  <a:lnTo>
                    <a:pt x="104554" y="151858"/>
                  </a:lnTo>
                  <a:lnTo>
                    <a:pt x="133840" y="205872"/>
                  </a:lnTo>
                  <a:lnTo>
                    <a:pt x="162026" y="260553"/>
                  </a:lnTo>
                  <a:lnTo>
                    <a:pt x="180719" y="308937"/>
                  </a:lnTo>
                  <a:lnTo>
                    <a:pt x="200684" y="370457"/>
                  </a:lnTo>
                  <a:lnTo>
                    <a:pt x="213163" y="421906"/>
                  </a:lnTo>
                  <a:lnTo>
                    <a:pt x="216014" y="474222"/>
                  </a:lnTo>
                  <a:lnTo>
                    <a:pt x="208163" y="537679"/>
                  </a:lnTo>
                  <a:lnTo>
                    <a:pt x="198882" y="601166"/>
                  </a:lnTo>
                  <a:lnTo>
                    <a:pt x="186730" y="651075"/>
                  </a:lnTo>
                  <a:lnTo>
                    <a:pt x="167452" y="711587"/>
                  </a:lnTo>
                  <a:lnTo>
                    <a:pt x="142885" y="756750"/>
                  </a:lnTo>
                  <a:lnTo>
                    <a:pt x="108861" y="813973"/>
                  </a:lnTo>
                  <a:lnTo>
                    <a:pt x="69295" y="875799"/>
                  </a:lnTo>
                  <a:lnTo>
                    <a:pt x="32139" y="924744"/>
                  </a:lnTo>
                  <a:lnTo>
                    <a:pt x="17839" y="936593"/>
                  </a:lnTo>
                  <a:lnTo>
                    <a:pt x="0" y="9460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1486" y="4188334"/>
            <a:ext cx="779014" cy="529628"/>
            <a:chOff x="811486" y="4188334"/>
            <a:chExt cx="779014" cy="529628"/>
          </a:xfrm>
        </p:grpSpPr>
        <p:sp>
          <p:nvSpPr>
            <p:cNvPr id="32" name="Freeform 31"/>
            <p:cNvSpPr/>
            <p:nvPr/>
          </p:nvSpPr>
          <p:spPr>
            <a:xfrm>
              <a:off x="811486" y="4188334"/>
              <a:ext cx="189005" cy="529628"/>
            </a:xfrm>
            <a:custGeom>
              <a:avLst/>
              <a:gdLst/>
              <a:ahLst/>
              <a:cxnLst/>
              <a:rect l="0" t="0" r="0" b="0"/>
              <a:pathLst>
                <a:path w="189005" h="529628">
                  <a:moveTo>
                    <a:pt x="66031" y="89561"/>
                  </a:moveTo>
                  <a:lnTo>
                    <a:pt x="58752" y="133233"/>
                  </a:lnTo>
                  <a:lnTo>
                    <a:pt x="55179" y="179051"/>
                  </a:lnTo>
                  <a:lnTo>
                    <a:pt x="52067" y="229883"/>
                  </a:lnTo>
                  <a:lnTo>
                    <a:pt x="45606" y="282944"/>
                  </a:lnTo>
                  <a:lnTo>
                    <a:pt x="41718" y="336997"/>
                  </a:lnTo>
                  <a:lnTo>
                    <a:pt x="38467" y="386919"/>
                  </a:lnTo>
                  <a:lnTo>
                    <a:pt x="29595" y="442242"/>
                  </a:lnTo>
                  <a:lnTo>
                    <a:pt x="24766" y="495028"/>
                  </a:lnTo>
                  <a:lnTo>
                    <a:pt x="18237" y="525711"/>
                  </a:lnTo>
                  <a:lnTo>
                    <a:pt x="14363" y="529627"/>
                  </a:lnTo>
                  <a:lnTo>
                    <a:pt x="10257" y="526145"/>
                  </a:lnTo>
                  <a:lnTo>
                    <a:pt x="5996" y="517729"/>
                  </a:lnTo>
                  <a:lnTo>
                    <a:pt x="0" y="469490"/>
                  </a:lnTo>
                  <a:lnTo>
                    <a:pt x="5502" y="421512"/>
                  </a:lnTo>
                  <a:lnTo>
                    <a:pt x="12722" y="380300"/>
                  </a:lnTo>
                  <a:lnTo>
                    <a:pt x="21010" y="331515"/>
                  </a:lnTo>
                  <a:lnTo>
                    <a:pt x="29771" y="279363"/>
                  </a:lnTo>
                  <a:lnTo>
                    <a:pt x="34681" y="233841"/>
                  </a:lnTo>
                  <a:lnTo>
                    <a:pt x="39910" y="191772"/>
                  </a:lnTo>
                  <a:lnTo>
                    <a:pt x="59984" y="128309"/>
                  </a:lnTo>
                  <a:lnTo>
                    <a:pt x="85229" y="77682"/>
                  </a:lnTo>
                  <a:lnTo>
                    <a:pt x="121057" y="14878"/>
                  </a:lnTo>
                  <a:lnTo>
                    <a:pt x="130137" y="3209"/>
                  </a:lnTo>
                  <a:lnTo>
                    <a:pt x="140761" y="0"/>
                  </a:lnTo>
                  <a:lnTo>
                    <a:pt x="152414" y="2432"/>
                  </a:lnTo>
                  <a:lnTo>
                    <a:pt x="164753" y="8623"/>
                  </a:lnTo>
                  <a:lnTo>
                    <a:pt x="172980" y="18844"/>
                  </a:lnTo>
                  <a:lnTo>
                    <a:pt x="182120" y="46451"/>
                  </a:lnTo>
                  <a:lnTo>
                    <a:pt x="187265" y="96254"/>
                  </a:lnTo>
                  <a:lnTo>
                    <a:pt x="188469" y="139763"/>
                  </a:lnTo>
                  <a:lnTo>
                    <a:pt x="189004" y="186523"/>
                  </a:lnTo>
                  <a:lnTo>
                    <a:pt x="187781" y="245585"/>
                  </a:lnTo>
                  <a:lnTo>
                    <a:pt x="179971" y="297277"/>
                  </a:lnTo>
                  <a:lnTo>
                    <a:pt x="177610" y="343367"/>
                  </a:lnTo>
                  <a:lnTo>
                    <a:pt x="169002" y="406148"/>
                  </a:lnTo>
                  <a:lnTo>
                    <a:pt x="162009" y="4597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36383" y="4428718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45309" y="4289"/>
                  </a:lnTo>
                  <a:lnTo>
                    <a:pt x="102971" y="1271"/>
                  </a:lnTo>
                  <a:lnTo>
                    <a:pt x="161571" y="251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48000" y="4306382"/>
              <a:ext cx="191505" cy="369139"/>
            </a:xfrm>
            <a:custGeom>
              <a:avLst/>
              <a:gdLst/>
              <a:ahLst/>
              <a:cxnLst/>
              <a:rect l="0" t="0" r="0" b="0"/>
              <a:pathLst>
                <a:path w="191505" h="369139">
                  <a:moveTo>
                    <a:pt x="31163" y="122336"/>
                  </a:moveTo>
                  <a:lnTo>
                    <a:pt x="31163" y="177068"/>
                  </a:lnTo>
                  <a:lnTo>
                    <a:pt x="31163" y="237748"/>
                  </a:lnTo>
                  <a:lnTo>
                    <a:pt x="32687" y="293475"/>
                  </a:lnTo>
                  <a:lnTo>
                    <a:pt x="38442" y="324845"/>
                  </a:lnTo>
                  <a:lnTo>
                    <a:pt x="54203" y="349960"/>
                  </a:lnTo>
                  <a:lnTo>
                    <a:pt x="64805" y="360923"/>
                  </a:lnTo>
                  <a:lnTo>
                    <a:pt x="76443" y="365185"/>
                  </a:lnTo>
                  <a:lnTo>
                    <a:pt x="88772" y="364979"/>
                  </a:lnTo>
                  <a:lnTo>
                    <a:pt x="101562" y="361795"/>
                  </a:lnTo>
                  <a:lnTo>
                    <a:pt x="123898" y="342006"/>
                  </a:lnTo>
                  <a:lnTo>
                    <a:pt x="142458" y="312899"/>
                  </a:lnTo>
                  <a:lnTo>
                    <a:pt x="161472" y="262251"/>
                  </a:lnTo>
                  <a:lnTo>
                    <a:pt x="176755" y="210173"/>
                  </a:lnTo>
                  <a:lnTo>
                    <a:pt x="191504" y="146796"/>
                  </a:lnTo>
                  <a:lnTo>
                    <a:pt x="190393" y="94036"/>
                  </a:lnTo>
                  <a:lnTo>
                    <a:pt x="182676" y="59484"/>
                  </a:lnTo>
                  <a:lnTo>
                    <a:pt x="169089" y="28893"/>
                  </a:lnTo>
                  <a:lnTo>
                    <a:pt x="144770" y="8187"/>
                  </a:lnTo>
                  <a:lnTo>
                    <a:pt x="129753" y="533"/>
                  </a:lnTo>
                  <a:lnTo>
                    <a:pt x="116695" y="0"/>
                  </a:lnTo>
                  <a:lnTo>
                    <a:pt x="104942" y="4215"/>
                  </a:lnTo>
                  <a:lnTo>
                    <a:pt x="64188" y="36542"/>
                  </a:lnTo>
                  <a:lnTo>
                    <a:pt x="36039" y="85066"/>
                  </a:lnTo>
                  <a:lnTo>
                    <a:pt x="15681" y="133130"/>
                  </a:lnTo>
                  <a:lnTo>
                    <a:pt x="0" y="190874"/>
                  </a:lnTo>
                  <a:lnTo>
                    <a:pt x="263" y="248948"/>
                  </a:lnTo>
                  <a:lnTo>
                    <a:pt x="17268" y="304749"/>
                  </a:lnTo>
                  <a:lnTo>
                    <a:pt x="37175" y="333411"/>
                  </a:lnTo>
                  <a:lnTo>
                    <a:pt x="65953" y="358552"/>
                  </a:lnTo>
                  <a:lnTo>
                    <a:pt x="86008" y="369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71120" y="4277073"/>
              <a:ext cx="219380" cy="407761"/>
            </a:xfrm>
            <a:custGeom>
              <a:avLst/>
              <a:gdLst/>
              <a:ahLst/>
              <a:cxnLst/>
              <a:rect l="0" t="0" r="0" b="0"/>
              <a:pathLst>
                <a:path w="219380" h="407761">
                  <a:moveTo>
                    <a:pt x="219379" y="96800"/>
                  </a:moveTo>
                  <a:lnTo>
                    <a:pt x="206909" y="56062"/>
                  </a:lnTo>
                  <a:lnTo>
                    <a:pt x="183523" y="25145"/>
                  </a:lnTo>
                  <a:lnTo>
                    <a:pt x="160786" y="6046"/>
                  </a:lnTo>
                  <a:lnTo>
                    <a:pt x="148324" y="1258"/>
                  </a:lnTo>
                  <a:lnTo>
                    <a:pt x="122290" y="0"/>
                  </a:lnTo>
                  <a:lnTo>
                    <a:pt x="95485" y="12644"/>
                  </a:lnTo>
                  <a:lnTo>
                    <a:pt x="71384" y="33499"/>
                  </a:lnTo>
                  <a:lnTo>
                    <a:pt x="55594" y="58002"/>
                  </a:lnTo>
                  <a:lnTo>
                    <a:pt x="53821" y="72458"/>
                  </a:lnTo>
                  <a:lnTo>
                    <a:pt x="59976" y="104771"/>
                  </a:lnTo>
                  <a:lnTo>
                    <a:pt x="76930" y="131320"/>
                  </a:lnTo>
                  <a:lnTo>
                    <a:pt x="128792" y="184290"/>
                  </a:lnTo>
                  <a:lnTo>
                    <a:pt x="175248" y="234944"/>
                  </a:lnTo>
                  <a:lnTo>
                    <a:pt x="206938" y="288961"/>
                  </a:lnTo>
                  <a:lnTo>
                    <a:pt x="209787" y="316270"/>
                  </a:lnTo>
                  <a:lnTo>
                    <a:pt x="204452" y="343642"/>
                  </a:lnTo>
                  <a:lnTo>
                    <a:pt x="191924" y="371042"/>
                  </a:lnTo>
                  <a:lnTo>
                    <a:pt x="172137" y="390330"/>
                  </a:lnTo>
                  <a:lnTo>
                    <a:pt x="146585" y="402456"/>
                  </a:lnTo>
                  <a:lnTo>
                    <a:pt x="99462" y="407760"/>
                  </a:lnTo>
                  <a:lnTo>
                    <a:pt x="55877" y="398836"/>
                  </a:lnTo>
                  <a:lnTo>
                    <a:pt x="0" y="3710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29258" y="4236761"/>
            <a:ext cx="932362" cy="548449"/>
            <a:chOff x="2029258" y="4236761"/>
            <a:chExt cx="932362" cy="548449"/>
          </a:xfrm>
        </p:grpSpPr>
        <p:sp>
          <p:nvSpPr>
            <p:cNvPr id="37" name="Freeform 36"/>
            <p:cNvSpPr/>
            <p:nvPr/>
          </p:nvSpPr>
          <p:spPr>
            <a:xfrm>
              <a:off x="2084103" y="4346451"/>
              <a:ext cx="123401" cy="370203"/>
            </a:xfrm>
            <a:custGeom>
              <a:avLst/>
              <a:gdLst/>
              <a:ahLst/>
              <a:cxnLst/>
              <a:rect l="0" t="0" r="0" b="0"/>
              <a:pathLst>
                <a:path w="123401" h="370203">
                  <a:moveTo>
                    <a:pt x="0" y="0"/>
                  </a:moveTo>
                  <a:lnTo>
                    <a:pt x="25767" y="55597"/>
                  </a:lnTo>
                  <a:lnTo>
                    <a:pt x="45377" y="109838"/>
                  </a:lnTo>
                  <a:lnTo>
                    <a:pt x="66597" y="165425"/>
                  </a:lnTo>
                  <a:lnTo>
                    <a:pt x="84903" y="215580"/>
                  </a:lnTo>
                  <a:lnTo>
                    <a:pt x="99975" y="273944"/>
                  </a:lnTo>
                  <a:lnTo>
                    <a:pt x="114090" y="332202"/>
                  </a:lnTo>
                  <a:lnTo>
                    <a:pt x="12340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29258" y="4319029"/>
              <a:ext cx="260514" cy="411336"/>
            </a:xfrm>
            <a:custGeom>
              <a:avLst/>
              <a:gdLst/>
              <a:ahLst/>
              <a:cxnLst/>
              <a:rect l="0" t="0" r="0" b="0"/>
              <a:pathLst>
                <a:path w="260514" h="411336">
                  <a:moveTo>
                    <a:pt x="260513" y="0"/>
                  </a:moveTo>
                  <a:lnTo>
                    <a:pt x="238620" y="45308"/>
                  </a:lnTo>
                  <a:lnTo>
                    <a:pt x="213739" y="101447"/>
                  </a:lnTo>
                  <a:lnTo>
                    <a:pt x="178034" y="162906"/>
                  </a:lnTo>
                  <a:lnTo>
                    <a:pt x="141640" y="219057"/>
                  </a:lnTo>
                  <a:lnTo>
                    <a:pt x="105111" y="274160"/>
                  </a:lnTo>
                  <a:lnTo>
                    <a:pt x="59414" y="335492"/>
                  </a:lnTo>
                  <a:lnTo>
                    <a:pt x="17773" y="390345"/>
                  </a:lnTo>
                  <a:lnTo>
                    <a:pt x="0" y="4113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30904" y="4456140"/>
              <a:ext cx="137113" cy="41135"/>
            </a:xfrm>
            <a:custGeom>
              <a:avLst/>
              <a:gdLst/>
              <a:ahLst/>
              <a:cxnLst/>
              <a:rect l="0" t="0" r="0" b="0"/>
              <a:pathLst>
                <a:path w="137113" h="41135">
                  <a:moveTo>
                    <a:pt x="0" y="41134"/>
                  </a:moveTo>
                  <a:lnTo>
                    <a:pt x="59660" y="26219"/>
                  </a:lnTo>
                  <a:lnTo>
                    <a:pt x="102991" y="13355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372038" y="4518820"/>
              <a:ext cx="150824" cy="47011"/>
            </a:xfrm>
            <a:custGeom>
              <a:avLst/>
              <a:gdLst/>
              <a:ahLst/>
              <a:cxnLst/>
              <a:rect l="0" t="0" r="0" b="0"/>
              <a:pathLst>
                <a:path w="150824" h="47011">
                  <a:moveTo>
                    <a:pt x="0" y="47010"/>
                  </a:moveTo>
                  <a:lnTo>
                    <a:pt x="23416" y="26641"/>
                  </a:lnTo>
                  <a:lnTo>
                    <a:pt x="74536" y="6367"/>
                  </a:lnTo>
                  <a:lnTo>
                    <a:pt x="104730" y="0"/>
                  </a:lnTo>
                  <a:lnTo>
                    <a:pt x="150823" y="58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44602" y="4360162"/>
              <a:ext cx="234751" cy="145736"/>
            </a:xfrm>
            <a:custGeom>
              <a:avLst/>
              <a:gdLst/>
              <a:ahLst/>
              <a:cxnLst/>
              <a:rect l="0" t="0" r="0" b="0"/>
              <a:pathLst>
                <a:path w="234751" h="145736">
                  <a:moveTo>
                    <a:pt x="83927" y="0"/>
                  </a:moveTo>
                  <a:lnTo>
                    <a:pt x="64950" y="48808"/>
                  </a:lnTo>
                  <a:lnTo>
                    <a:pt x="32612" y="108497"/>
                  </a:lnTo>
                  <a:lnTo>
                    <a:pt x="5922" y="143191"/>
                  </a:lnTo>
                  <a:lnTo>
                    <a:pt x="1455" y="145735"/>
                  </a:lnTo>
                  <a:lnTo>
                    <a:pt x="0" y="142861"/>
                  </a:lnTo>
                  <a:lnTo>
                    <a:pt x="553" y="136374"/>
                  </a:lnTo>
                  <a:lnTo>
                    <a:pt x="5492" y="130526"/>
                  </a:lnTo>
                  <a:lnTo>
                    <a:pt x="23168" y="119966"/>
                  </a:lnTo>
                  <a:lnTo>
                    <a:pt x="50321" y="118319"/>
                  </a:lnTo>
                  <a:lnTo>
                    <a:pt x="103931" y="125958"/>
                  </a:lnTo>
                  <a:lnTo>
                    <a:pt x="163996" y="133807"/>
                  </a:lnTo>
                  <a:lnTo>
                    <a:pt x="208200" y="136133"/>
                  </a:lnTo>
                  <a:lnTo>
                    <a:pt x="23475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55952" y="4236761"/>
              <a:ext cx="205668" cy="548449"/>
            </a:xfrm>
            <a:custGeom>
              <a:avLst/>
              <a:gdLst/>
              <a:ahLst/>
              <a:cxnLst/>
              <a:rect l="0" t="0" r="0" b="0"/>
              <a:pathLst>
                <a:path w="205668" h="548449">
                  <a:moveTo>
                    <a:pt x="205667" y="0"/>
                  </a:moveTo>
                  <a:lnTo>
                    <a:pt x="183831" y="7279"/>
                  </a:lnTo>
                  <a:lnTo>
                    <a:pt x="169048" y="23040"/>
                  </a:lnTo>
                  <a:lnTo>
                    <a:pt x="139865" y="84957"/>
                  </a:lnTo>
                  <a:lnTo>
                    <a:pt x="121000" y="148404"/>
                  </a:lnTo>
                  <a:lnTo>
                    <a:pt x="105762" y="208167"/>
                  </a:lnTo>
                  <a:lnTo>
                    <a:pt x="91598" y="257191"/>
                  </a:lnTo>
                  <a:lnTo>
                    <a:pt x="77753" y="307941"/>
                  </a:lnTo>
                  <a:lnTo>
                    <a:pt x="64002" y="368852"/>
                  </a:lnTo>
                  <a:lnTo>
                    <a:pt x="43000" y="427863"/>
                  </a:lnTo>
                  <a:lnTo>
                    <a:pt x="24759" y="483943"/>
                  </a:lnTo>
                  <a:lnTo>
                    <a:pt x="14559" y="512670"/>
                  </a:lnTo>
                  <a:lnTo>
                    <a:pt x="0" y="548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1932139" y="4744821"/>
            <a:ext cx="1070615" cy="54101"/>
          </a:xfrm>
          <a:custGeom>
            <a:avLst/>
            <a:gdLst/>
            <a:ahLst/>
            <a:cxnLst/>
            <a:rect l="0" t="0" r="0" b="0"/>
            <a:pathLst>
              <a:path w="1070615" h="54101">
                <a:moveTo>
                  <a:pt x="1070614" y="26677"/>
                </a:moveTo>
                <a:lnTo>
                  <a:pt x="1021807" y="15824"/>
                </a:lnTo>
                <a:lnTo>
                  <a:pt x="972362" y="17875"/>
                </a:lnTo>
                <a:lnTo>
                  <a:pt x="915055" y="24069"/>
                </a:lnTo>
                <a:lnTo>
                  <a:pt x="870459" y="25518"/>
                </a:lnTo>
                <a:lnTo>
                  <a:pt x="820169" y="26162"/>
                </a:lnTo>
                <a:lnTo>
                  <a:pt x="762302" y="33803"/>
                </a:lnTo>
                <a:lnTo>
                  <a:pt x="708932" y="38437"/>
                </a:lnTo>
                <a:lnTo>
                  <a:pt x="664588" y="35459"/>
                </a:lnTo>
                <a:lnTo>
                  <a:pt x="612887" y="30580"/>
                </a:lnTo>
                <a:lnTo>
                  <a:pt x="554361" y="28412"/>
                </a:lnTo>
                <a:lnTo>
                  <a:pt x="492802" y="23386"/>
                </a:lnTo>
                <a:lnTo>
                  <a:pt x="431419" y="16073"/>
                </a:lnTo>
                <a:lnTo>
                  <a:pt x="373668" y="7745"/>
                </a:lnTo>
                <a:lnTo>
                  <a:pt x="313469" y="3028"/>
                </a:lnTo>
                <a:lnTo>
                  <a:pt x="252689" y="932"/>
                </a:lnTo>
                <a:lnTo>
                  <a:pt x="195207" y="0"/>
                </a:lnTo>
                <a:lnTo>
                  <a:pt x="147315" y="3648"/>
                </a:lnTo>
                <a:lnTo>
                  <a:pt x="104194" y="8825"/>
                </a:lnTo>
                <a:lnTo>
                  <a:pt x="59637" y="11126"/>
                </a:lnTo>
                <a:lnTo>
                  <a:pt x="6285" y="19699"/>
                </a:lnTo>
                <a:lnTo>
                  <a:pt x="0" y="23548"/>
                </a:lnTo>
                <a:lnTo>
                  <a:pt x="380" y="27638"/>
                </a:lnTo>
                <a:lnTo>
                  <a:pt x="5204" y="31889"/>
                </a:lnTo>
                <a:lnTo>
                  <a:pt x="41108" y="45149"/>
                </a:lnTo>
                <a:lnTo>
                  <a:pt x="81366" y="46059"/>
                </a:lnTo>
                <a:lnTo>
                  <a:pt x="131251" y="42908"/>
                </a:lnTo>
                <a:lnTo>
                  <a:pt x="188970" y="41509"/>
                </a:lnTo>
                <a:lnTo>
                  <a:pt x="237982" y="40886"/>
                </a:lnTo>
                <a:lnTo>
                  <a:pt x="299836" y="40536"/>
                </a:lnTo>
                <a:lnTo>
                  <a:pt x="356757" y="36369"/>
                </a:lnTo>
                <a:lnTo>
                  <a:pt x="416280" y="29549"/>
                </a:lnTo>
                <a:lnTo>
                  <a:pt x="478097" y="27528"/>
                </a:lnTo>
                <a:lnTo>
                  <a:pt x="535008" y="26929"/>
                </a:lnTo>
                <a:lnTo>
                  <a:pt x="594527" y="26752"/>
                </a:lnTo>
                <a:lnTo>
                  <a:pt x="656343" y="26699"/>
                </a:lnTo>
                <a:lnTo>
                  <a:pt x="713253" y="26683"/>
                </a:lnTo>
                <a:lnTo>
                  <a:pt x="764648" y="30741"/>
                </a:lnTo>
                <a:lnTo>
                  <a:pt x="812884" y="37530"/>
                </a:lnTo>
                <a:lnTo>
                  <a:pt x="873896" y="39542"/>
                </a:lnTo>
                <a:lnTo>
                  <a:pt x="922245" y="40012"/>
                </a:lnTo>
                <a:lnTo>
                  <a:pt x="969125" y="40221"/>
                </a:lnTo>
                <a:lnTo>
                  <a:pt x="1028730" y="48255"/>
                </a:lnTo>
                <a:lnTo>
                  <a:pt x="977659" y="34446"/>
                </a:lnTo>
                <a:lnTo>
                  <a:pt x="936369" y="30130"/>
                </a:lnTo>
                <a:lnTo>
                  <a:pt x="887549" y="28212"/>
                </a:lnTo>
                <a:lnTo>
                  <a:pt x="835382" y="27359"/>
                </a:lnTo>
                <a:lnTo>
                  <a:pt x="789852" y="26980"/>
                </a:lnTo>
                <a:lnTo>
                  <a:pt x="744733" y="26812"/>
                </a:lnTo>
                <a:lnTo>
                  <a:pt x="689133" y="26737"/>
                </a:lnTo>
                <a:lnTo>
                  <a:pt x="641062" y="26703"/>
                </a:lnTo>
                <a:lnTo>
                  <a:pt x="579739" y="26685"/>
                </a:lnTo>
                <a:lnTo>
                  <a:pt x="522974" y="26679"/>
                </a:lnTo>
                <a:lnTo>
                  <a:pt x="471623" y="30740"/>
                </a:lnTo>
                <a:lnTo>
                  <a:pt x="423400" y="37530"/>
                </a:lnTo>
                <a:lnTo>
                  <a:pt x="362391" y="39541"/>
                </a:lnTo>
                <a:lnTo>
                  <a:pt x="317090" y="41535"/>
                </a:lnTo>
                <a:lnTo>
                  <a:pt x="262844" y="49700"/>
                </a:lnTo>
                <a:lnTo>
                  <a:pt x="201406" y="52796"/>
                </a:lnTo>
                <a:lnTo>
                  <a:pt x="148501" y="53713"/>
                </a:lnTo>
                <a:lnTo>
                  <a:pt x="110830" y="54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576788" y="2421774"/>
            <a:ext cx="450250" cy="462701"/>
          </a:xfrm>
          <a:custGeom>
            <a:avLst/>
            <a:gdLst/>
            <a:ahLst/>
            <a:cxnLst/>
            <a:rect l="0" t="0" r="0" b="0"/>
            <a:pathLst>
              <a:path w="450250" h="462701">
                <a:moveTo>
                  <a:pt x="342780" y="5109"/>
                </a:moveTo>
                <a:lnTo>
                  <a:pt x="287183" y="20023"/>
                </a:lnTo>
                <a:lnTo>
                  <a:pt x="260179" y="31543"/>
                </a:lnTo>
                <a:lnTo>
                  <a:pt x="205602" y="76178"/>
                </a:lnTo>
                <a:lnTo>
                  <a:pt x="148050" y="133129"/>
                </a:lnTo>
                <a:lnTo>
                  <a:pt x="110045" y="188329"/>
                </a:lnTo>
                <a:lnTo>
                  <a:pt x="86435" y="239673"/>
                </a:lnTo>
                <a:lnTo>
                  <a:pt x="69791" y="289418"/>
                </a:lnTo>
                <a:lnTo>
                  <a:pt x="63011" y="318855"/>
                </a:lnTo>
                <a:lnTo>
                  <a:pt x="65076" y="347172"/>
                </a:lnTo>
                <a:lnTo>
                  <a:pt x="82083" y="388810"/>
                </a:lnTo>
                <a:lnTo>
                  <a:pt x="113698" y="422814"/>
                </a:lnTo>
                <a:lnTo>
                  <a:pt x="152011" y="444908"/>
                </a:lnTo>
                <a:lnTo>
                  <a:pt x="199588" y="461103"/>
                </a:lnTo>
                <a:lnTo>
                  <a:pt x="230388" y="462700"/>
                </a:lnTo>
                <a:lnTo>
                  <a:pt x="287402" y="451311"/>
                </a:lnTo>
                <a:lnTo>
                  <a:pt x="328911" y="431515"/>
                </a:lnTo>
                <a:lnTo>
                  <a:pt x="362877" y="399074"/>
                </a:lnTo>
                <a:lnTo>
                  <a:pt x="401651" y="347166"/>
                </a:lnTo>
                <a:lnTo>
                  <a:pt x="434588" y="292901"/>
                </a:lnTo>
                <a:lnTo>
                  <a:pt x="444523" y="264035"/>
                </a:lnTo>
                <a:lnTo>
                  <a:pt x="450115" y="211999"/>
                </a:lnTo>
                <a:lnTo>
                  <a:pt x="450249" y="152062"/>
                </a:lnTo>
                <a:lnTo>
                  <a:pt x="437417" y="89320"/>
                </a:lnTo>
                <a:lnTo>
                  <a:pt x="427498" y="62341"/>
                </a:lnTo>
                <a:lnTo>
                  <a:pt x="412933" y="40194"/>
                </a:lnTo>
                <a:lnTo>
                  <a:pt x="392241" y="24257"/>
                </a:lnTo>
                <a:lnTo>
                  <a:pt x="334438" y="1612"/>
                </a:lnTo>
                <a:lnTo>
                  <a:pt x="304033" y="0"/>
                </a:lnTo>
                <a:lnTo>
                  <a:pt x="257157" y="11720"/>
                </a:lnTo>
                <a:lnTo>
                  <a:pt x="194003" y="42978"/>
                </a:lnTo>
                <a:lnTo>
                  <a:pt x="138585" y="87548"/>
                </a:lnTo>
                <a:lnTo>
                  <a:pt x="91602" y="142525"/>
                </a:lnTo>
                <a:lnTo>
                  <a:pt x="45730" y="199212"/>
                </a:lnTo>
                <a:lnTo>
                  <a:pt x="8129" y="253716"/>
                </a:lnTo>
                <a:lnTo>
                  <a:pt x="0" y="2656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767827" y="4689231"/>
            <a:ext cx="5100568" cy="808962"/>
            <a:chOff x="767827" y="4689231"/>
            <a:chExt cx="5100568" cy="808962"/>
          </a:xfrm>
        </p:grpSpPr>
        <p:sp>
          <p:nvSpPr>
            <p:cNvPr id="46" name="Freeform 45"/>
            <p:cNvSpPr/>
            <p:nvPr/>
          </p:nvSpPr>
          <p:spPr>
            <a:xfrm>
              <a:off x="795250" y="4990877"/>
              <a:ext cx="82268" cy="507316"/>
            </a:xfrm>
            <a:custGeom>
              <a:avLst/>
              <a:gdLst/>
              <a:ahLst/>
              <a:cxnLst/>
              <a:rect l="0" t="0" r="0" b="0"/>
              <a:pathLst>
                <a:path w="82268" h="507316">
                  <a:moveTo>
                    <a:pt x="82267" y="0"/>
                  </a:moveTo>
                  <a:lnTo>
                    <a:pt x="69797" y="45309"/>
                  </a:lnTo>
                  <a:lnTo>
                    <a:pt x="49457" y="101448"/>
                  </a:lnTo>
                  <a:lnTo>
                    <a:pt x="34628" y="149905"/>
                  </a:lnTo>
                  <a:lnTo>
                    <a:pt x="28034" y="203703"/>
                  </a:lnTo>
                  <a:lnTo>
                    <a:pt x="18632" y="265686"/>
                  </a:lnTo>
                  <a:lnTo>
                    <a:pt x="13645" y="323323"/>
                  </a:lnTo>
                  <a:lnTo>
                    <a:pt x="4720" y="378995"/>
                  </a:lnTo>
                  <a:lnTo>
                    <a:pt x="1398" y="434085"/>
                  </a:lnTo>
                  <a:lnTo>
                    <a:pt x="276" y="491044"/>
                  </a:lnTo>
                  <a:lnTo>
                    <a:pt x="0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7827" y="4992579"/>
              <a:ext cx="394284" cy="450769"/>
            </a:xfrm>
            <a:custGeom>
              <a:avLst/>
              <a:gdLst/>
              <a:ahLst/>
              <a:cxnLst/>
              <a:rect l="0" t="0" r="0" b="0"/>
              <a:pathLst>
                <a:path w="394284" h="450769">
                  <a:moveTo>
                    <a:pt x="0" y="450768"/>
                  </a:moveTo>
                  <a:lnTo>
                    <a:pt x="9423" y="397559"/>
                  </a:lnTo>
                  <a:lnTo>
                    <a:pt x="12441" y="341732"/>
                  </a:lnTo>
                  <a:lnTo>
                    <a:pt x="13147" y="294141"/>
                  </a:lnTo>
                  <a:lnTo>
                    <a:pt x="17523" y="250646"/>
                  </a:lnTo>
                  <a:lnTo>
                    <a:pt x="28552" y="195961"/>
                  </a:lnTo>
                  <a:lnTo>
                    <a:pt x="45927" y="136537"/>
                  </a:lnTo>
                  <a:lnTo>
                    <a:pt x="73453" y="80788"/>
                  </a:lnTo>
                  <a:lnTo>
                    <a:pt x="94721" y="39498"/>
                  </a:lnTo>
                  <a:lnTo>
                    <a:pt x="121827" y="12039"/>
                  </a:lnTo>
                  <a:lnTo>
                    <a:pt x="139110" y="4412"/>
                  </a:lnTo>
                  <a:lnTo>
                    <a:pt x="178626" y="0"/>
                  </a:lnTo>
                  <a:lnTo>
                    <a:pt x="195257" y="4003"/>
                  </a:lnTo>
                  <a:lnTo>
                    <a:pt x="221862" y="20639"/>
                  </a:lnTo>
                  <a:lnTo>
                    <a:pt x="239780" y="51392"/>
                  </a:lnTo>
                  <a:lnTo>
                    <a:pt x="251298" y="93499"/>
                  </a:lnTo>
                  <a:lnTo>
                    <a:pt x="256418" y="147760"/>
                  </a:lnTo>
                  <a:lnTo>
                    <a:pt x="254630" y="203361"/>
                  </a:lnTo>
                  <a:lnTo>
                    <a:pt x="248758" y="257019"/>
                  </a:lnTo>
                  <a:lnTo>
                    <a:pt x="241069" y="306258"/>
                  </a:lnTo>
                  <a:lnTo>
                    <a:pt x="228176" y="362246"/>
                  </a:lnTo>
                  <a:lnTo>
                    <a:pt x="225244" y="367378"/>
                  </a:lnTo>
                  <a:lnTo>
                    <a:pt x="223289" y="364705"/>
                  </a:lnTo>
                  <a:lnTo>
                    <a:pt x="222641" y="343962"/>
                  </a:lnTo>
                  <a:lnTo>
                    <a:pt x="230841" y="292505"/>
                  </a:lnTo>
                  <a:lnTo>
                    <a:pt x="242919" y="243911"/>
                  </a:lnTo>
                  <a:lnTo>
                    <a:pt x="257670" y="187195"/>
                  </a:lnTo>
                  <a:lnTo>
                    <a:pt x="289180" y="130292"/>
                  </a:lnTo>
                  <a:lnTo>
                    <a:pt x="324744" y="75831"/>
                  </a:lnTo>
                  <a:lnTo>
                    <a:pt x="336850" y="69792"/>
                  </a:lnTo>
                  <a:lnTo>
                    <a:pt x="366552" y="67144"/>
                  </a:lnTo>
                  <a:lnTo>
                    <a:pt x="376909" y="73142"/>
                  </a:lnTo>
                  <a:lnTo>
                    <a:pt x="383815" y="83234"/>
                  </a:lnTo>
                  <a:lnTo>
                    <a:pt x="391487" y="112221"/>
                  </a:lnTo>
                  <a:lnTo>
                    <a:pt x="394283" y="168318"/>
                  </a:lnTo>
                  <a:lnTo>
                    <a:pt x="382351" y="229764"/>
                  </a:lnTo>
                  <a:lnTo>
                    <a:pt x="373802" y="280166"/>
                  </a:lnTo>
                  <a:lnTo>
                    <a:pt x="371269" y="339280"/>
                  </a:lnTo>
                  <a:lnTo>
                    <a:pt x="370203" y="3959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47719" y="5155412"/>
              <a:ext cx="68557" cy="274225"/>
            </a:xfrm>
            <a:custGeom>
              <a:avLst/>
              <a:gdLst/>
              <a:ahLst/>
              <a:cxnLst/>
              <a:rect l="0" t="0" r="0" b="0"/>
              <a:pathLst>
                <a:path w="68557" h="274225">
                  <a:moveTo>
                    <a:pt x="68556" y="0"/>
                  </a:moveTo>
                  <a:lnTo>
                    <a:pt x="56086" y="54732"/>
                  </a:lnTo>
                  <a:lnTo>
                    <a:pt x="35746" y="113888"/>
                  </a:lnTo>
                  <a:lnTo>
                    <a:pt x="20918" y="164762"/>
                  </a:lnTo>
                  <a:lnTo>
                    <a:pt x="14323" y="222155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16275" y="500458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384831" y="5021256"/>
              <a:ext cx="136311" cy="380958"/>
            </a:xfrm>
            <a:custGeom>
              <a:avLst/>
              <a:gdLst/>
              <a:ahLst/>
              <a:cxnLst/>
              <a:rect l="0" t="0" r="0" b="0"/>
              <a:pathLst>
                <a:path w="136311" h="380958">
                  <a:moveTo>
                    <a:pt x="0" y="79311"/>
                  </a:moveTo>
                  <a:lnTo>
                    <a:pt x="9423" y="126143"/>
                  </a:lnTo>
                  <a:lnTo>
                    <a:pt x="11806" y="170205"/>
                  </a:lnTo>
                  <a:lnTo>
                    <a:pt x="12865" y="216194"/>
                  </a:lnTo>
                  <a:lnTo>
                    <a:pt x="13335" y="260502"/>
                  </a:lnTo>
                  <a:lnTo>
                    <a:pt x="15123" y="318183"/>
                  </a:lnTo>
                  <a:lnTo>
                    <a:pt x="21578" y="355756"/>
                  </a:lnTo>
                  <a:lnTo>
                    <a:pt x="20479" y="355016"/>
                  </a:lnTo>
                  <a:lnTo>
                    <a:pt x="18223" y="349952"/>
                  </a:lnTo>
                  <a:lnTo>
                    <a:pt x="14603" y="287092"/>
                  </a:lnTo>
                  <a:lnTo>
                    <a:pt x="14108" y="245292"/>
                  </a:lnTo>
                  <a:lnTo>
                    <a:pt x="13888" y="201323"/>
                  </a:lnTo>
                  <a:lnTo>
                    <a:pt x="17826" y="141870"/>
                  </a:lnTo>
                  <a:lnTo>
                    <a:pt x="32705" y="87183"/>
                  </a:lnTo>
                  <a:lnTo>
                    <a:pt x="56410" y="30861"/>
                  </a:lnTo>
                  <a:lnTo>
                    <a:pt x="65029" y="15018"/>
                  </a:lnTo>
                  <a:lnTo>
                    <a:pt x="76869" y="5980"/>
                  </a:lnTo>
                  <a:lnTo>
                    <a:pt x="106275" y="0"/>
                  </a:lnTo>
                  <a:lnTo>
                    <a:pt x="116554" y="5108"/>
                  </a:lnTo>
                  <a:lnTo>
                    <a:pt x="123407" y="14608"/>
                  </a:lnTo>
                  <a:lnTo>
                    <a:pt x="131021" y="44460"/>
                  </a:lnTo>
                  <a:lnTo>
                    <a:pt x="134405" y="88197"/>
                  </a:lnTo>
                  <a:lnTo>
                    <a:pt x="136310" y="149654"/>
                  </a:lnTo>
                  <a:lnTo>
                    <a:pt x="129596" y="199178"/>
                  </a:lnTo>
                  <a:lnTo>
                    <a:pt x="126154" y="240752"/>
                  </a:lnTo>
                  <a:lnTo>
                    <a:pt x="123101" y="288175"/>
                  </a:lnTo>
                  <a:lnTo>
                    <a:pt x="114341" y="350080"/>
                  </a:lnTo>
                  <a:lnTo>
                    <a:pt x="109690" y="380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631633" y="5073145"/>
              <a:ext cx="27423" cy="315358"/>
            </a:xfrm>
            <a:custGeom>
              <a:avLst/>
              <a:gdLst/>
              <a:ahLst/>
              <a:cxnLst/>
              <a:rect l="0" t="0" r="0" b="0"/>
              <a:pathLst>
                <a:path w="27423" h="315358">
                  <a:moveTo>
                    <a:pt x="27422" y="0"/>
                  </a:moveTo>
                  <a:lnTo>
                    <a:pt x="17999" y="45308"/>
                  </a:lnTo>
                  <a:lnTo>
                    <a:pt x="13458" y="104494"/>
                  </a:lnTo>
                  <a:lnTo>
                    <a:pt x="6997" y="148006"/>
                  </a:lnTo>
                  <a:lnTo>
                    <a:pt x="3110" y="192736"/>
                  </a:lnTo>
                  <a:lnTo>
                    <a:pt x="1382" y="236483"/>
                  </a:lnTo>
                  <a:lnTo>
                    <a:pt x="273" y="297971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68745" y="5080038"/>
              <a:ext cx="278564" cy="281043"/>
            </a:xfrm>
            <a:custGeom>
              <a:avLst/>
              <a:gdLst/>
              <a:ahLst/>
              <a:cxnLst/>
              <a:rect l="0" t="0" r="0" b="0"/>
              <a:pathLst>
                <a:path w="278564" h="281043">
                  <a:moveTo>
                    <a:pt x="0" y="102796"/>
                  </a:moveTo>
                  <a:lnTo>
                    <a:pt x="4062" y="158393"/>
                  </a:lnTo>
                  <a:lnTo>
                    <a:pt x="19084" y="219913"/>
                  </a:lnTo>
                  <a:lnTo>
                    <a:pt x="21864" y="225055"/>
                  </a:lnTo>
                  <a:lnTo>
                    <a:pt x="23717" y="222389"/>
                  </a:lnTo>
                  <a:lnTo>
                    <a:pt x="26690" y="167045"/>
                  </a:lnTo>
                  <a:lnTo>
                    <a:pt x="27205" y="112015"/>
                  </a:lnTo>
                  <a:lnTo>
                    <a:pt x="41916" y="57115"/>
                  </a:lnTo>
                  <a:lnTo>
                    <a:pt x="65572" y="16812"/>
                  </a:lnTo>
                  <a:lnTo>
                    <a:pt x="74184" y="11957"/>
                  </a:lnTo>
                  <a:lnTo>
                    <a:pt x="82972" y="11767"/>
                  </a:lnTo>
                  <a:lnTo>
                    <a:pt x="91878" y="14688"/>
                  </a:lnTo>
                  <a:lnTo>
                    <a:pt x="105836" y="30121"/>
                  </a:lnTo>
                  <a:lnTo>
                    <a:pt x="134489" y="91826"/>
                  </a:lnTo>
                  <a:lnTo>
                    <a:pt x="145983" y="147958"/>
                  </a:lnTo>
                  <a:lnTo>
                    <a:pt x="149389" y="203184"/>
                  </a:lnTo>
                  <a:lnTo>
                    <a:pt x="157677" y="250863"/>
                  </a:lnTo>
                  <a:lnTo>
                    <a:pt x="159963" y="254829"/>
                  </a:lnTo>
                  <a:lnTo>
                    <a:pt x="161487" y="251379"/>
                  </a:lnTo>
                  <a:lnTo>
                    <a:pt x="163932" y="202056"/>
                  </a:lnTo>
                  <a:lnTo>
                    <a:pt x="175362" y="141531"/>
                  </a:lnTo>
                  <a:lnTo>
                    <a:pt x="189410" y="82619"/>
                  </a:lnTo>
                  <a:lnTo>
                    <a:pt x="212192" y="28939"/>
                  </a:lnTo>
                  <a:lnTo>
                    <a:pt x="229388" y="3446"/>
                  </a:lnTo>
                  <a:lnTo>
                    <a:pt x="238240" y="0"/>
                  </a:lnTo>
                  <a:lnTo>
                    <a:pt x="247188" y="2272"/>
                  </a:lnTo>
                  <a:lnTo>
                    <a:pt x="256200" y="8358"/>
                  </a:lnTo>
                  <a:lnTo>
                    <a:pt x="270276" y="35432"/>
                  </a:lnTo>
                  <a:lnTo>
                    <a:pt x="278563" y="69810"/>
                  </a:lnTo>
                  <a:lnTo>
                    <a:pt x="276187" y="117906"/>
                  </a:lnTo>
                  <a:lnTo>
                    <a:pt x="273282" y="180569"/>
                  </a:lnTo>
                  <a:lnTo>
                    <a:pt x="267204" y="230293"/>
                  </a:lnTo>
                  <a:lnTo>
                    <a:pt x="260513" y="2810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67752" y="5073145"/>
              <a:ext cx="176864" cy="315358"/>
            </a:xfrm>
            <a:custGeom>
              <a:avLst/>
              <a:gdLst/>
              <a:ahLst/>
              <a:cxnLst/>
              <a:rect l="0" t="0" r="0" b="0"/>
              <a:pathLst>
                <a:path w="176864" h="315358">
                  <a:moveTo>
                    <a:pt x="26040" y="0"/>
                  </a:moveTo>
                  <a:lnTo>
                    <a:pt x="16617" y="37409"/>
                  </a:lnTo>
                  <a:lnTo>
                    <a:pt x="12076" y="98429"/>
                  </a:lnTo>
                  <a:lnTo>
                    <a:pt x="3283" y="150533"/>
                  </a:lnTo>
                  <a:lnTo>
                    <a:pt x="0" y="212861"/>
                  </a:lnTo>
                  <a:lnTo>
                    <a:pt x="2074" y="275001"/>
                  </a:lnTo>
                  <a:lnTo>
                    <a:pt x="13358" y="303007"/>
                  </a:lnTo>
                  <a:lnTo>
                    <a:pt x="22155" y="307124"/>
                  </a:lnTo>
                  <a:lnTo>
                    <a:pt x="32591" y="305298"/>
                  </a:lnTo>
                  <a:lnTo>
                    <a:pt x="44119" y="299510"/>
                  </a:lnTo>
                  <a:lnTo>
                    <a:pt x="60990" y="276829"/>
                  </a:lnTo>
                  <a:lnTo>
                    <a:pt x="79053" y="225737"/>
                  </a:lnTo>
                  <a:lnTo>
                    <a:pt x="94053" y="166418"/>
                  </a:lnTo>
                  <a:lnTo>
                    <a:pt x="108147" y="114310"/>
                  </a:lnTo>
                  <a:lnTo>
                    <a:pt x="117908" y="65862"/>
                  </a:lnTo>
                  <a:lnTo>
                    <a:pt x="120192" y="44507"/>
                  </a:lnTo>
                  <a:lnTo>
                    <a:pt x="121658" y="92864"/>
                  </a:lnTo>
                  <a:lnTo>
                    <a:pt x="121858" y="134204"/>
                  </a:lnTo>
                  <a:lnTo>
                    <a:pt x="121947" y="183047"/>
                  </a:lnTo>
                  <a:lnTo>
                    <a:pt x="129276" y="240099"/>
                  </a:lnTo>
                  <a:lnTo>
                    <a:pt x="140987" y="267182"/>
                  </a:lnTo>
                  <a:lnTo>
                    <a:pt x="176863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36043" y="5050418"/>
              <a:ext cx="292487" cy="301223"/>
            </a:xfrm>
            <a:custGeom>
              <a:avLst/>
              <a:gdLst/>
              <a:ahLst/>
              <a:cxnLst/>
              <a:rect l="0" t="0" r="0" b="0"/>
              <a:pathLst>
                <a:path w="292487" h="301223">
                  <a:moveTo>
                    <a:pt x="73107" y="9015"/>
                  </a:moveTo>
                  <a:lnTo>
                    <a:pt x="52738" y="63747"/>
                  </a:lnTo>
                  <a:lnTo>
                    <a:pt x="37279" y="122903"/>
                  </a:lnTo>
                  <a:lnTo>
                    <a:pt x="23050" y="175301"/>
                  </a:lnTo>
                  <a:lnTo>
                    <a:pt x="13788" y="221556"/>
                  </a:lnTo>
                  <a:lnTo>
                    <a:pt x="4594" y="268520"/>
                  </a:lnTo>
                  <a:lnTo>
                    <a:pt x="0" y="301073"/>
                  </a:lnTo>
                  <a:lnTo>
                    <a:pt x="3040" y="301222"/>
                  </a:lnTo>
                  <a:lnTo>
                    <a:pt x="8114" y="295228"/>
                  </a:lnTo>
                  <a:lnTo>
                    <a:pt x="15255" y="243119"/>
                  </a:lnTo>
                  <a:lnTo>
                    <a:pt x="25051" y="199391"/>
                  </a:lnTo>
                  <a:lnTo>
                    <a:pt x="43633" y="140073"/>
                  </a:lnTo>
                  <a:lnTo>
                    <a:pt x="62850" y="89489"/>
                  </a:lnTo>
                  <a:lnTo>
                    <a:pt x="80736" y="56969"/>
                  </a:lnTo>
                  <a:lnTo>
                    <a:pt x="103920" y="32359"/>
                  </a:lnTo>
                  <a:lnTo>
                    <a:pt x="114978" y="29148"/>
                  </a:lnTo>
                  <a:lnTo>
                    <a:pt x="125396" y="31578"/>
                  </a:lnTo>
                  <a:lnTo>
                    <a:pt x="135389" y="37768"/>
                  </a:lnTo>
                  <a:lnTo>
                    <a:pt x="150554" y="64959"/>
                  </a:lnTo>
                  <a:lnTo>
                    <a:pt x="167657" y="119030"/>
                  </a:lnTo>
                  <a:lnTo>
                    <a:pt x="178311" y="173646"/>
                  </a:lnTo>
                  <a:lnTo>
                    <a:pt x="177405" y="228423"/>
                  </a:lnTo>
                  <a:lnTo>
                    <a:pt x="172783" y="252783"/>
                  </a:lnTo>
                  <a:lnTo>
                    <a:pt x="171550" y="250748"/>
                  </a:lnTo>
                  <a:lnTo>
                    <a:pt x="171704" y="230712"/>
                  </a:lnTo>
                  <a:lnTo>
                    <a:pt x="180356" y="178130"/>
                  </a:lnTo>
                  <a:lnTo>
                    <a:pt x="192568" y="124802"/>
                  </a:lnTo>
                  <a:lnTo>
                    <a:pt x="205835" y="77854"/>
                  </a:lnTo>
                  <a:lnTo>
                    <a:pt x="220939" y="29074"/>
                  </a:lnTo>
                  <a:lnTo>
                    <a:pt x="235804" y="4727"/>
                  </a:lnTo>
                  <a:lnTo>
                    <a:pt x="245557" y="62"/>
                  </a:lnTo>
                  <a:lnTo>
                    <a:pt x="256630" y="0"/>
                  </a:lnTo>
                  <a:lnTo>
                    <a:pt x="268582" y="3005"/>
                  </a:lnTo>
                  <a:lnTo>
                    <a:pt x="276550" y="12626"/>
                  </a:lnTo>
                  <a:lnTo>
                    <a:pt x="285403" y="43628"/>
                  </a:lnTo>
                  <a:lnTo>
                    <a:pt x="289338" y="86861"/>
                  </a:lnTo>
                  <a:lnTo>
                    <a:pt x="291087" y="136545"/>
                  </a:lnTo>
                  <a:lnTo>
                    <a:pt x="291864" y="189096"/>
                  </a:lnTo>
                  <a:lnTo>
                    <a:pt x="292210" y="234796"/>
                  </a:lnTo>
                  <a:lnTo>
                    <a:pt x="292486" y="2969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672767" y="482634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75331" y="4908610"/>
              <a:ext cx="219380" cy="387676"/>
            </a:xfrm>
            <a:custGeom>
              <a:avLst/>
              <a:gdLst/>
              <a:ahLst/>
              <a:cxnLst/>
              <a:rect l="0" t="0" r="0" b="0"/>
              <a:pathLst>
                <a:path w="219380" h="387676">
                  <a:moveTo>
                    <a:pt x="219379" y="0"/>
                  </a:moveTo>
                  <a:lnTo>
                    <a:pt x="162127" y="19084"/>
                  </a:lnTo>
                  <a:lnTo>
                    <a:pt x="122687" y="39510"/>
                  </a:lnTo>
                  <a:lnTo>
                    <a:pt x="79361" y="84655"/>
                  </a:lnTo>
                  <a:lnTo>
                    <a:pt x="60155" y="110751"/>
                  </a:lnTo>
                  <a:lnTo>
                    <a:pt x="56861" y="122585"/>
                  </a:lnTo>
                  <a:lnTo>
                    <a:pt x="57713" y="133521"/>
                  </a:lnTo>
                  <a:lnTo>
                    <a:pt x="61327" y="143859"/>
                  </a:lnTo>
                  <a:lnTo>
                    <a:pt x="77531" y="159408"/>
                  </a:lnTo>
                  <a:lnTo>
                    <a:pt x="136770" y="189758"/>
                  </a:lnTo>
                  <a:lnTo>
                    <a:pt x="166126" y="222791"/>
                  </a:lnTo>
                  <a:lnTo>
                    <a:pt x="179460" y="248318"/>
                  </a:lnTo>
                  <a:lnTo>
                    <a:pt x="182340" y="274898"/>
                  </a:lnTo>
                  <a:lnTo>
                    <a:pt x="171775" y="329202"/>
                  </a:lnTo>
                  <a:lnTo>
                    <a:pt x="152122" y="362963"/>
                  </a:lnTo>
                  <a:lnTo>
                    <a:pt x="127533" y="378665"/>
                  </a:lnTo>
                  <a:lnTo>
                    <a:pt x="97815" y="387675"/>
                  </a:lnTo>
                  <a:lnTo>
                    <a:pt x="69372" y="386601"/>
                  </a:lnTo>
                  <a:lnTo>
                    <a:pt x="41496" y="372920"/>
                  </a:lnTo>
                  <a:lnTo>
                    <a:pt x="27664" y="362874"/>
                  </a:lnTo>
                  <a:lnTo>
                    <a:pt x="12295" y="339523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76977" y="5004588"/>
              <a:ext cx="27423" cy="274226"/>
            </a:xfrm>
            <a:custGeom>
              <a:avLst/>
              <a:gdLst/>
              <a:ahLst/>
              <a:cxnLst/>
              <a:rect l="0" t="0" r="0" b="0"/>
              <a:pathLst>
                <a:path w="27423" h="274226">
                  <a:moveTo>
                    <a:pt x="27422" y="0"/>
                  </a:moveTo>
                  <a:lnTo>
                    <a:pt x="16570" y="59660"/>
                  </a:lnTo>
                  <a:lnTo>
                    <a:pt x="6997" y="121644"/>
                  </a:lnTo>
                  <a:lnTo>
                    <a:pt x="2074" y="178572"/>
                  </a:lnTo>
                  <a:lnTo>
                    <a:pt x="615" y="236403"/>
                  </a:lnTo>
                  <a:lnTo>
                    <a:pt x="0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86667" y="4995098"/>
              <a:ext cx="123402" cy="270356"/>
            </a:xfrm>
            <a:custGeom>
              <a:avLst/>
              <a:gdLst/>
              <a:ahLst/>
              <a:cxnLst/>
              <a:rect l="0" t="0" r="0" b="0"/>
              <a:pathLst>
                <a:path w="123402" h="270356">
                  <a:moveTo>
                    <a:pt x="0" y="146602"/>
                  </a:moveTo>
                  <a:lnTo>
                    <a:pt x="0" y="206262"/>
                  </a:lnTo>
                  <a:lnTo>
                    <a:pt x="7279" y="268246"/>
                  </a:lnTo>
                  <a:lnTo>
                    <a:pt x="9423" y="270355"/>
                  </a:lnTo>
                  <a:lnTo>
                    <a:pt x="12864" y="223071"/>
                  </a:lnTo>
                  <a:lnTo>
                    <a:pt x="17523" y="172307"/>
                  </a:lnTo>
                  <a:lnTo>
                    <a:pt x="28552" y="114608"/>
                  </a:lnTo>
                  <a:lnTo>
                    <a:pt x="41468" y="57395"/>
                  </a:lnTo>
                  <a:lnTo>
                    <a:pt x="51946" y="27734"/>
                  </a:lnTo>
                  <a:lnTo>
                    <a:pt x="66760" y="4395"/>
                  </a:lnTo>
                  <a:lnTo>
                    <a:pt x="76500" y="0"/>
                  </a:lnTo>
                  <a:lnTo>
                    <a:pt x="87563" y="116"/>
                  </a:lnTo>
                  <a:lnTo>
                    <a:pt x="99509" y="3241"/>
                  </a:lnTo>
                  <a:lnTo>
                    <a:pt x="107472" y="11418"/>
                  </a:lnTo>
                  <a:lnTo>
                    <a:pt x="116322" y="36754"/>
                  </a:lnTo>
                  <a:lnTo>
                    <a:pt x="121303" y="85278"/>
                  </a:lnTo>
                  <a:lnTo>
                    <a:pt x="122779" y="138250"/>
                  </a:lnTo>
                  <a:lnTo>
                    <a:pt x="123401" y="2014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546827" y="4949744"/>
              <a:ext cx="86643" cy="287936"/>
            </a:xfrm>
            <a:custGeom>
              <a:avLst/>
              <a:gdLst/>
              <a:ahLst/>
              <a:cxnLst/>
              <a:rect l="0" t="0" r="0" b="0"/>
              <a:pathLst>
                <a:path w="86643" h="287936">
                  <a:moveTo>
                    <a:pt x="86642" y="0"/>
                  </a:moveTo>
                  <a:lnTo>
                    <a:pt x="64749" y="24940"/>
                  </a:lnTo>
                  <a:lnTo>
                    <a:pt x="35145" y="81325"/>
                  </a:lnTo>
                  <a:lnTo>
                    <a:pt x="14177" y="136926"/>
                  </a:lnTo>
                  <a:lnTo>
                    <a:pt x="0" y="185469"/>
                  </a:lnTo>
                  <a:lnTo>
                    <a:pt x="708" y="231168"/>
                  </a:lnTo>
                  <a:lnTo>
                    <a:pt x="18085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674602" y="5032011"/>
              <a:ext cx="95979" cy="109690"/>
            </a:xfrm>
            <a:custGeom>
              <a:avLst/>
              <a:gdLst/>
              <a:ahLst/>
              <a:cxnLst/>
              <a:rect l="0" t="0" r="0" b="0"/>
              <a:pathLst>
                <a:path w="95979" h="109690">
                  <a:moveTo>
                    <a:pt x="0" y="109689"/>
                  </a:moveTo>
                  <a:lnTo>
                    <a:pt x="29115" y="102411"/>
                  </a:lnTo>
                  <a:lnTo>
                    <a:pt x="51535" y="86649"/>
                  </a:lnTo>
                  <a:lnTo>
                    <a:pt x="70131" y="64410"/>
                  </a:lnTo>
                  <a:lnTo>
                    <a:pt x="90421" y="21017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691349" y="5045722"/>
              <a:ext cx="106655" cy="194787"/>
            </a:xfrm>
            <a:custGeom>
              <a:avLst/>
              <a:gdLst/>
              <a:ahLst/>
              <a:cxnLst/>
              <a:rect l="0" t="0" r="0" b="0"/>
              <a:pathLst>
                <a:path w="106655" h="194787">
                  <a:moveTo>
                    <a:pt x="38098" y="0"/>
                  </a:moveTo>
                  <a:lnTo>
                    <a:pt x="23540" y="14558"/>
                  </a:lnTo>
                  <a:lnTo>
                    <a:pt x="7209" y="60005"/>
                  </a:lnTo>
                  <a:lnTo>
                    <a:pt x="0" y="114435"/>
                  </a:lnTo>
                  <a:lnTo>
                    <a:pt x="6438" y="146838"/>
                  </a:lnTo>
                  <a:lnTo>
                    <a:pt x="12421" y="161878"/>
                  </a:lnTo>
                  <a:lnTo>
                    <a:pt x="31256" y="182651"/>
                  </a:lnTo>
                  <a:lnTo>
                    <a:pt x="42677" y="190324"/>
                  </a:lnTo>
                  <a:lnTo>
                    <a:pt x="67555" y="194786"/>
                  </a:lnTo>
                  <a:lnTo>
                    <a:pt x="106654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427800" y="478520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620750" y="4988864"/>
              <a:ext cx="182761" cy="410995"/>
            </a:xfrm>
            <a:custGeom>
              <a:avLst/>
              <a:gdLst/>
              <a:ahLst/>
              <a:cxnLst/>
              <a:rect l="0" t="0" r="0" b="0"/>
              <a:pathLst>
                <a:path w="182761" h="410995">
                  <a:moveTo>
                    <a:pt x="41058" y="56858"/>
                  </a:moveTo>
                  <a:lnTo>
                    <a:pt x="30112" y="103691"/>
                  </a:lnTo>
                  <a:lnTo>
                    <a:pt x="21974" y="147752"/>
                  </a:lnTo>
                  <a:lnTo>
                    <a:pt x="16107" y="209391"/>
                  </a:lnTo>
                  <a:lnTo>
                    <a:pt x="14734" y="255669"/>
                  </a:lnTo>
                  <a:lnTo>
                    <a:pt x="14124" y="305182"/>
                  </a:lnTo>
                  <a:lnTo>
                    <a:pt x="13853" y="352579"/>
                  </a:lnTo>
                  <a:lnTo>
                    <a:pt x="6421" y="407531"/>
                  </a:lnTo>
                  <a:lnTo>
                    <a:pt x="4256" y="410994"/>
                  </a:lnTo>
                  <a:lnTo>
                    <a:pt x="1208" y="379474"/>
                  </a:lnTo>
                  <a:lnTo>
                    <a:pt x="305" y="320368"/>
                  </a:lnTo>
                  <a:lnTo>
                    <a:pt x="94" y="271475"/>
                  </a:lnTo>
                  <a:lnTo>
                    <a:pt x="0" y="223338"/>
                  </a:lnTo>
                  <a:lnTo>
                    <a:pt x="4010" y="161538"/>
                  </a:lnTo>
                  <a:lnTo>
                    <a:pt x="14847" y="110219"/>
                  </a:lnTo>
                  <a:lnTo>
                    <a:pt x="31768" y="56418"/>
                  </a:lnTo>
                  <a:lnTo>
                    <a:pt x="39435" y="38283"/>
                  </a:lnTo>
                  <a:lnTo>
                    <a:pt x="64205" y="14071"/>
                  </a:lnTo>
                  <a:lnTo>
                    <a:pt x="79341" y="5481"/>
                  </a:lnTo>
                  <a:lnTo>
                    <a:pt x="112410" y="0"/>
                  </a:lnTo>
                  <a:lnTo>
                    <a:pt x="129760" y="671"/>
                  </a:lnTo>
                  <a:lnTo>
                    <a:pt x="142850" y="5689"/>
                  </a:lnTo>
                  <a:lnTo>
                    <a:pt x="161457" y="23452"/>
                  </a:lnTo>
                  <a:lnTo>
                    <a:pt x="180497" y="59148"/>
                  </a:lnTo>
                  <a:lnTo>
                    <a:pt x="182760" y="89361"/>
                  </a:lnTo>
                  <a:lnTo>
                    <a:pt x="177163" y="123101"/>
                  </a:lnTo>
                  <a:lnTo>
                    <a:pt x="164519" y="158411"/>
                  </a:lnTo>
                  <a:lnTo>
                    <a:pt x="144681" y="182229"/>
                  </a:lnTo>
                  <a:lnTo>
                    <a:pt x="132992" y="190713"/>
                  </a:lnTo>
                  <a:lnTo>
                    <a:pt x="103754" y="200139"/>
                  </a:lnTo>
                  <a:lnTo>
                    <a:pt x="41058" y="2076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829202" y="4922884"/>
              <a:ext cx="171110" cy="262087"/>
            </a:xfrm>
            <a:custGeom>
              <a:avLst/>
              <a:gdLst/>
              <a:ahLst/>
              <a:cxnLst/>
              <a:rect l="0" t="0" r="0" b="0"/>
              <a:pathLst>
                <a:path w="171110" h="262087">
                  <a:moveTo>
                    <a:pt x="10852" y="109127"/>
                  </a:moveTo>
                  <a:lnTo>
                    <a:pt x="0" y="168787"/>
                  </a:lnTo>
                  <a:lnTo>
                    <a:pt x="2051" y="216181"/>
                  </a:lnTo>
                  <a:lnTo>
                    <a:pt x="4985" y="230770"/>
                  </a:lnTo>
                  <a:lnTo>
                    <a:pt x="11511" y="242021"/>
                  </a:lnTo>
                  <a:lnTo>
                    <a:pt x="30950" y="258583"/>
                  </a:lnTo>
                  <a:lnTo>
                    <a:pt x="42532" y="262086"/>
                  </a:lnTo>
                  <a:lnTo>
                    <a:pt x="67589" y="261915"/>
                  </a:lnTo>
                  <a:lnTo>
                    <a:pt x="89898" y="248636"/>
                  </a:lnTo>
                  <a:lnTo>
                    <a:pt x="146299" y="188381"/>
                  </a:lnTo>
                  <a:lnTo>
                    <a:pt x="166091" y="138873"/>
                  </a:lnTo>
                  <a:lnTo>
                    <a:pt x="171109" y="85609"/>
                  </a:lnTo>
                  <a:lnTo>
                    <a:pt x="166883" y="49416"/>
                  </a:lnTo>
                  <a:lnTo>
                    <a:pt x="151802" y="21142"/>
                  </a:lnTo>
                  <a:lnTo>
                    <a:pt x="141382" y="9337"/>
                  </a:lnTo>
                  <a:lnTo>
                    <a:pt x="129865" y="2990"/>
                  </a:lnTo>
                  <a:lnTo>
                    <a:pt x="104880" y="0"/>
                  </a:lnTo>
                  <a:lnTo>
                    <a:pt x="78541" y="11875"/>
                  </a:lnTo>
                  <a:lnTo>
                    <a:pt x="31671" y="49460"/>
                  </a:lnTo>
                  <a:lnTo>
                    <a:pt x="9742" y="91617"/>
                  </a:lnTo>
                  <a:lnTo>
                    <a:pt x="875" y="142703"/>
                  </a:lnTo>
                  <a:lnTo>
                    <a:pt x="4201" y="155886"/>
                  </a:lnTo>
                  <a:lnTo>
                    <a:pt x="10988" y="166199"/>
                  </a:lnTo>
                  <a:lnTo>
                    <a:pt x="30718" y="181720"/>
                  </a:lnTo>
                  <a:lnTo>
                    <a:pt x="79408" y="2051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04588" y="4891287"/>
              <a:ext cx="127574" cy="264126"/>
            </a:xfrm>
            <a:custGeom>
              <a:avLst/>
              <a:gdLst/>
              <a:ahLst/>
              <a:cxnLst/>
              <a:rect l="0" t="0" r="0" b="0"/>
              <a:pathLst>
                <a:path w="127574" h="264126">
                  <a:moveTo>
                    <a:pt x="109690" y="17323"/>
                  </a:moveTo>
                  <a:lnTo>
                    <a:pt x="95133" y="2765"/>
                  </a:lnTo>
                  <a:lnTo>
                    <a:pt x="84750" y="0"/>
                  </a:lnTo>
                  <a:lnTo>
                    <a:pt x="56964" y="991"/>
                  </a:lnTo>
                  <a:lnTo>
                    <a:pt x="32427" y="14635"/>
                  </a:lnTo>
                  <a:lnTo>
                    <a:pt x="21618" y="24672"/>
                  </a:lnTo>
                  <a:lnTo>
                    <a:pt x="17459" y="35933"/>
                  </a:lnTo>
                  <a:lnTo>
                    <a:pt x="17733" y="48012"/>
                  </a:lnTo>
                  <a:lnTo>
                    <a:pt x="26163" y="72096"/>
                  </a:lnTo>
                  <a:lnTo>
                    <a:pt x="40067" y="92956"/>
                  </a:lnTo>
                  <a:lnTo>
                    <a:pt x="60465" y="108322"/>
                  </a:lnTo>
                  <a:lnTo>
                    <a:pt x="103522" y="137879"/>
                  </a:lnTo>
                  <a:lnTo>
                    <a:pt x="124790" y="171366"/>
                  </a:lnTo>
                  <a:lnTo>
                    <a:pt x="127573" y="196999"/>
                  </a:lnTo>
                  <a:lnTo>
                    <a:pt x="126183" y="210234"/>
                  </a:lnTo>
                  <a:lnTo>
                    <a:pt x="112450" y="233064"/>
                  </a:lnTo>
                  <a:lnTo>
                    <a:pt x="102389" y="243417"/>
                  </a:lnTo>
                  <a:lnTo>
                    <a:pt x="74960" y="254921"/>
                  </a:lnTo>
                  <a:lnTo>
                    <a:pt x="33383" y="261398"/>
                  </a:lnTo>
                  <a:lnTo>
                    <a:pt x="0" y="2641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196545" y="4963455"/>
              <a:ext cx="27424" cy="205669"/>
            </a:xfrm>
            <a:custGeom>
              <a:avLst/>
              <a:gdLst/>
              <a:ahLst/>
              <a:cxnLst/>
              <a:rect l="0" t="0" r="0" b="0"/>
              <a:pathLst>
                <a:path w="27424" h="205669">
                  <a:moveTo>
                    <a:pt x="27423" y="0"/>
                  </a:moveTo>
                  <a:lnTo>
                    <a:pt x="25899" y="53209"/>
                  </a:lnTo>
                  <a:lnTo>
                    <a:pt x="16476" y="105989"/>
                  </a:lnTo>
                  <a:lnTo>
                    <a:pt x="5559" y="157175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347369" y="4689231"/>
              <a:ext cx="21611" cy="438759"/>
            </a:xfrm>
            <a:custGeom>
              <a:avLst/>
              <a:gdLst/>
              <a:ahLst/>
              <a:cxnLst/>
              <a:rect l="0" t="0" r="0" b="0"/>
              <a:pathLst>
                <a:path w="21611" h="438759">
                  <a:moveTo>
                    <a:pt x="13711" y="0"/>
                  </a:moveTo>
                  <a:lnTo>
                    <a:pt x="21610" y="45309"/>
                  </a:lnTo>
                  <a:lnTo>
                    <a:pt x="16728" y="104494"/>
                  </a:lnTo>
                  <a:lnTo>
                    <a:pt x="15052" y="148006"/>
                  </a:lnTo>
                  <a:lnTo>
                    <a:pt x="14307" y="196799"/>
                  </a:lnTo>
                  <a:lnTo>
                    <a:pt x="12452" y="244383"/>
                  </a:lnTo>
                  <a:lnTo>
                    <a:pt x="4366" y="299914"/>
                  </a:lnTo>
                  <a:lnTo>
                    <a:pt x="1294" y="361733"/>
                  </a:lnTo>
                  <a:lnTo>
                    <a:pt x="255" y="421738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292524" y="4949744"/>
              <a:ext cx="150824" cy="41134"/>
            </a:xfrm>
            <a:custGeom>
              <a:avLst/>
              <a:gdLst/>
              <a:ahLst/>
              <a:cxnLst/>
              <a:rect l="0" t="0" r="0" b="0"/>
              <a:pathLst>
                <a:path w="150824" h="41134">
                  <a:moveTo>
                    <a:pt x="0" y="41133"/>
                  </a:moveTo>
                  <a:lnTo>
                    <a:pt x="23416" y="20764"/>
                  </a:lnTo>
                  <a:lnTo>
                    <a:pt x="45447" y="10244"/>
                  </a:lnTo>
                  <a:lnTo>
                    <a:pt x="104730" y="2023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553037" y="4881188"/>
              <a:ext cx="109690" cy="225485"/>
            </a:xfrm>
            <a:custGeom>
              <a:avLst/>
              <a:gdLst/>
              <a:ahLst/>
              <a:cxnLst/>
              <a:rect l="0" t="0" r="0" b="0"/>
              <a:pathLst>
                <a:path w="109690" h="225485">
                  <a:moveTo>
                    <a:pt x="0" y="54844"/>
                  </a:moveTo>
                  <a:lnTo>
                    <a:pt x="10852" y="103652"/>
                  </a:lnTo>
                  <a:lnTo>
                    <a:pt x="12864" y="153097"/>
                  </a:lnTo>
                  <a:lnTo>
                    <a:pt x="17523" y="202279"/>
                  </a:lnTo>
                  <a:lnTo>
                    <a:pt x="20822" y="217120"/>
                  </a:lnTo>
                  <a:lnTo>
                    <a:pt x="26069" y="223967"/>
                  </a:lnTo>
                  <a:lnTo>
                    <a:pt x="32614" y="225484"/>
                  </a:lnTo>
                  <a:lnTo>
                    <a:pt x="40024" y="223449"/>
                  </a:lnTo>
                  <a:lnTo>
                    <a:pt x="46488" y="217522"/>
                  </a:lnTo>
                  <a:lnTo>
                    <a:pt x="62863" y="185820"/>
                  </a:lnTo>
                  <a:lnTo>
                    <a:pt x="82045" y="125348"/>
                  </a:lnTo>
                  <a:lnTo>
                    <a:pt x="100505" y="68940"/>
                  </a:lnTo>
                  <a:lnTo>
                    <a:pt x="105607" y="41304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726808" y="4888069"/>
              <a:ext cx="141587" cy="171365"/>
            </a:xfrm>
            <a:custGeom>
              <a:avLst/>
              <a:gdLst/>
              <a:ahLst/>
              <a:cxnLst/>
              <a:rect l="0" t="0" r="0" b="0"/>
              <a:pathLst>
                <a:path w="141587" h="171365">
                  <a:moveTo>
                    <a:pt x="4474" y="102808"/>
                  </a:moveTo>
                  <a:lnTo>
                    <a:pt x="26367" y="77869"/>
                  </a:lnTo>
                  <a:lnTo>
                    <a:pt x="55969" y="21483"/>
                  </a:lnTo>
                  <a:lnTo>
                    <a:pt x="61657" y="7458"/>
                  </a:lnTo>
                  <a:lnTo>
                    <a:pt x="60877" y="1155"/>
                  </a:lnTo>
                  <a:lnTo>
                    <a:pt x="55787" y="0"/>
                  </a:lnTo>
                  <a:lnTo>
                    <a:pt x="47824" y="2276"/>
                  </a:lnTo>
                  <a:lnTo>
                    <a:pt x="30850" y="16994"/>
                  </a:lnTo>
                  <a:lnTo>
                    <a:pt x="8226" y="50975"/>
                  </a:lnTo>
                  <a:lnTo>
                    <a:pt x="2405" y="63682"/>
                  </a:lnTo>
                  <a:lnTo>
                    <a:pt x="0" y="89989"/>
                  </a:lnTo>
                  <a:lnTo>
                    <a:pt x="5533" y="115393"/>
                  </a:lnTo>
                  <a:lnTo>
                    <a:pt x="18148" y="136839"/>
                  </a:lnTo>
                  <a:lnTo>
                    <a:pt x="42037" y="152465"/>
                  </a:lnTo>
                  <a:lnTo>
                    <a:pt x="72967" y="162965"/>
                  </a:lnTo>
                  <a:lnTo>
                    <a:pt x="126226" y="169705"/>
                  </a:lnTo>
                  <a:lnTo>
                    <a:pt x="141586" y="1713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 71"/>
          <p:cNvSpPr/>
          <p:nvPr/>
        </p:nvSpPr>
        <p:spPr>
          <a:xfrm>
            <a:off x="4127072" y="4863865"/>
            <a:ext cx="210559" cy="428660"/>
          </a:xfrm>
          <a:custGeom>
            <a:avLst/>
            <a:gdLst/>
            <a:ahLst/>
            <a:cxnLst/>
            <a:rect l="0" t="0" r="0" b="0"/>
            <a:pathLst>
              <a:path w="210559" h="428660">
                <a:moveTo>
                  <a:pt x="27422" y="17323"/>
                </a:moveTo>
                <a:lnTo>
                  <a:pt x="41980" y="2765"/>
                </a:lnTo>
                <a:lnTo>
                  <a:pt x="52362" y="0"/>
                </a:lnTo>
                <a:lnTo>
                  <a:pt x="94565" y="3388"/>
                </a:lnTo>
                <a:lnTo>
                  <a:pt x="122772" y="10114"/>
                </a:lnTo>
                <a:lnTo>
                  <a:pt x="164348" y="37023"/>
                </a:lnTo>
                <a:lnTo>
                  <a:pt x="172028" y="50261"/>
                </a:lnTo>
                <a:lnTo>
                  <a:pt x="176497" y="81221"/>
                </a:lnTo>
                <a:lnTo>
                  <a:pt x="163170" y="132911"/>
                </a:lnTo>
                <a:lnTo>
                  <a:pt x="144123" y="160611"/>
                </a:lnTo>
                <a:lnTo>
                  <a:pt x="101933" y="203221"/>
                </a:lnTo>
                <a:lnTo>
                  <a:pt x="96901" y="205240"/>
                </a:lnTo>
                <a:lnTo>
                  <a:pt x="95070" y="202016"/>
                </a:lnTo>
                <a:lnTo>
                  <a:pt x="95373" y="195297"/>
                </a:lnTo>
                <a:lnTo>
                  <a:pt x="101668" y="190817"/>
                </a:lnTo>
                <a:lnTo>
                  <a:pt x="124914" y="185840"/>
                </a:lnTo>
                <a:lnTo>
                  <a:pt x="151496" y="191752"/>
                </a:lnTo>
                <a:lnTo>
                  <a:pt x="164983" y="197595"/>
                </a:lnTo>
                <a:lnTo>
                  <a:pt x="184031" y="216274"/>
                </a:lnTo>
                <a:lnTo>
                  <a:pt x="208673" y="265506"/>
                </a:lnTo>
                <a:lnTo>
                  <a:pt x="210558" y="296224"/>
                </a:lnTo>
                <a:lnTo>
                  <a:pt x="204794" y="327141"/>
                </a:lnTo>
                <a:lnTo>
                  <a:pt x="184419" y="361678"/>
                </a:lnTo>
                <a:lnTo>
                  <a:pt x="167786" y="381623"/>
                </a:lnTo>
                <a:lnTo>
                  <a:pt x="134012" y="402704"/>
                </a:lnTo>
                <a:lnTo>
                  <a:pt x="80131" y="421952"/>
                </a:lnTo>
                <a:lnTo>
                  <a:pt x="24574" y="427334"/>
                </a:lnTo>
                <a:lnTo>
                  <a:pt x="0" y="4286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5649015" y="3043887"/>
            <a:ext cx="4237813" cy="1327704"/>
            <a:chOff x="5649015" y="3043887"/>
            <a:chExt cx="4237813" cy="1327704"/>
          </a:xfrm>
        </p:grpSpPr>
        <p:sp>
          <p:nvSpPr>
            <p:cNvPr id="73" name="Freeform 72"/>
            <p:cNvSpPr/>
            <p:nvPr/>
          </p:nvSpPr>
          <p:spPr>
            <a:xfrm>
              <a:off x="5649015" y="3208688"/>
              <a:ext cx="346464" cy="528964"/>
            </a:xfrm>
            <a:custGeom>
              <a:avLst/>
              <a:gdLst/>
              <a:ahLst/>
              <a:cxnLst/>
              <a:rect l="0" t="0" r="0" b="0"/>
              <a:pathLst>
                <a:path w="346464" h="528964">
                  <a:moveTo>
                    <a:pt x="68556" y="82000"/>
                  </a:moveTo>
                  <a:lnTo>
                    <a:pt x="61277" y="125673"/>
                  </a:lnTo>
                  <a:lnTo>
                    <a:pt x="57703" y="175552"/>
                  </a:lnTo>
                  <a:lnTo>
                    <a:pt x="56115" y="233269"/>
                  </a:lnTo>
                  <a:lnTo>
                    <a:pt x="55409" y="294468"/>
                  </a:lnTo>
                  <a:lnTo>
                    <a:pt x="55096" y="353152"/>
                  </a:lnTo>
                  <a:lnTo>
                    <a:pt x="56480" y="408180"/>
                  </a:lnTo>
                  <a:lnTo>
                    <a:pt x="62173" y="458028"/>
                  </a:lnTo>
                  <a:lnTo>
                    <a:pt x="65720" y="501512"/>
                  </a:lnTo>
                  <a:lnTo>
                    <a:pt x="65772" y="528963"/>
                  </a:lnTo>
                  <a:lnTo>
                    <a:pt x="63653" y="527751"/>
                  </a:lnTo>
                  <a:lnTo>
                    <a:pt x="49306" y="474743"/>
                  </a:lnTo>
                  <a:lnTo>
                    <a:pt x="44766" y="430228"/>
                  </a:lnTo>
                  <a:lnTo>
                    <a:pt x="42748" y="379974"/>
                  </a:lnTo>
                  <a:lnTo>
                    <a:pt x="41851" y="327169"/>
                  </a:lnTo>
                  <a:lnTo>
                    <a:pt x="45515" y="273232"/>
                  </a:lnTo>
                  <a:lnTo>
                    <a:pt x="52221" y="218790"/>
                  </a:lnTo>
                  <a:lnTo>
                    <a:pt x="60281" y="164124"/>
                  </a:lnTo>
                  <a:lnTo>
                    <a:pt x="73003" y="113422"/>
                  </a:lnTo>
                  <a:lnTo>
                    <a:pt x="90338" y="68543"/>
                  </a:lnTo>
                  <a:lnTo>
                    <a:pt x="113277" y="33362"/>
                  </a:lnTo>
                  <a:lnTo>
                    <a:pt x="138706" y="10617"/>
                  </a:lnTo>
                  <a:lnTo>
                    <a:pt x="151886" y="2418"/>
                  </a:lnTo>
                  <a:lnTo>
                    <a:pt x="166766" y="0"/>
                  </a:lnTo>
                  <a:lnTo>
                    <a:pt x="199550" y="5438"/>
                  </a:lnTo>
                  <a:lnTo>
                    <a:pt x="230371" y="26136"/>
                  </a:lnTo>
                  <a:lnTo>
                    <a:pt x="290342" y="86154"/>
                  </a:lnTo>
                  <a:lnTo>
                    <a:pt x="324579" y="137666"/>
                  </a:lnTo>
                  <a:lnTo>
                    <a:pt x="346463" y="191852"/>
                  </a:lnTo>
                  <a:lnTo>
                    <a:pt x="346241" y="247429"/>
                  </a:lnTo>
                  <a:lnTo>
                    <a:pt x="336527" y="297582"/>
                  </a:lnTo>
                  <a:lnTo>
                    <a:pt x="318072" y="353951"/>
                  </a:lnTo>
                  <a:lnTo>
                    <a:pt x="277948" y="412876"/>
                  </a:lnTo>
                  <a:lnTo>
                    <a:pt x="223218" y="464747"/>
                  </a:lnTo>
                  <a:lnTo>
                    <a:pt x="200265" y="486216"/>
                  </a:lnTo>
                  <a:lnTo>
                    <a:pt x="148376" y="508154"/>
                  </a:lnTo>
                  <a:lnTo>
                    <a:pt x="92037" y="517024"/>
                  </a:lnTo>
                  <a:lnTo>
                    <a:pt x="44028" y="512374"/>
                  </a:lnTo>
                  <a:lnTo>
                    <a:pt x="0" y="493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032929" y="3322327"/>
              <a:ext cx="177008" cy="420832"/>
            </a:xfrm>
            <a:custGeom>
              <a:avLst/>
              <a:gdLst/>
              <a:ahLst/>
              <a:cxnLst/>
              <a:rect l="0" t="0" r="0" b="0"/>
              <a:pathLst>
                <a:path w="177008" h="420832">
                  <a:moveTo>
                    <a:pt x="0" y="64340"/>
                  </a:moveTo>
                  <a:lnTo>
                    <a:pt x="0" y="120595"/>
                  </a:lnTo>
                  <a:lnTo>
                    <a:pt x="0" y="167039"/>
                  </a:lnTo>
                  <a:lnTo>
                    <a:pt x="0" y="222212"/>
                  </a:lnTo>
                  <a:lnTo>
                    <a:pt x="0" y="277711"/>
                  </a:lnTo>
                  <a:lnTo>
                    <a:pt x="3046" y="340169"/>
                  </a:lnTo>
                  <a:lnTo>
                    <a:pt x="14557" y="367715"/>
                  </a:lnTo>
                  <a:lnTo>
                    <a:pt x="24939" y="376280"/>
                  </a:lnTo>
                  <a:lnTo>
                    <a:pt x="52726" y="385796"/>
                  </a:lnTo>
                  <a:lnTo>
                    <a:pt x="65620" y="385287"/>
                  </a:lnTo>
                  <a:lnTo>
                    <a:pt x="88071" y="376595"/>
                  </a:lnTo>
                  <a:lnTo>
                    <a:pt x="108207" y="354451"/>
                  </a:lnTo>
                  <a:lnTo>
                    <a:pt x="138680" y="297860"/>
                  </a:lnTo>
                  <a:lnTo>
                    <a:pt x="159371" y="242670"/>
                  </a:lnTo>
                  <a:lnTo>
                    <a:pt x="174066" y="179632"/>
                  </a:lnTo>
                  <a:lnTo>
                    <a:pt x="177007" y="116782"/>
                  </a:lnTo>
                  <a:lnTo>
                    <a:pt x="173816" y="53979"/>
                  </a:lnTo>
                  <a:lnTo>
                    <a:pt x="170722" y="34581"/>
                  </a:lnTo>
                  <a:lnTo>
                    <a:pt x="164089" y="20125"/>
                  </a:lnTo>
                  <a:lnTo>
                    <a:pt x="144531" y="0"/>
                  </a:lnTo>
                  <a:lnTo>
                    <a:pt x="134440" y="1642"/>
                  </a:lnTo>
                  <a:lnTo>
                    <a:pt x="115103" y="23778"/>
                  </a:lnTo>
                  <a:lnTo>
                    <a:pt x="87087" y="86346"/>
                  </a:lnTo>
                  <a:lnTo>
                    <a:pt x="66767" y="140940"/>
                  </a:lnTo>
                  <a:lnTo>
                    <a:pt x="58377" y="193340"/>
                  </a:lnTo>
                  <a:lnTo>
                    <a:pt x="47643" y="254694"/>
                  </a:lnTo>
                  <a:lnTo>
                    <a:pt x="53557" y="300003"/>
                  </a:lnTo>
                  <a:lnTo>
                    <a:pt x="66481" y="357269"/>
                  </a:lnTo>
                  <a:lnTo>
                    <a:pt x="89248" y="406921"/>
                  </a:lnTo>
                  <a:lnTo>
                    <a:pt x="95978" y="4208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294712" y="3389447"/>
              <a:ext cx="314088" cy="285156"/>
            </a:xfrm>
            <a:custGeom>
              <a:avLst/>
              <a:gdLst/>
              <a:ahLst/>
              <a:cxnLst/>
              <a:rect l="0" t="0" r="0" b="0"/>
              <a:pathLst>
                <a:path w="314088" h="285156">
                  <a:moveTo>
                    <a:pt x="12441" y="10931"/>
                  </a:moveTo>
                  <a:lnTo>
                    <a:pt x="12441" y="57764"/>
                  </a:lnTo>
                  <a:lnTo>
                    <a:pt x="12441" y="101825"/>
                  </a:lnTo>
                  <a:lnTo>
                    <a:pt x="8378" y="147815"/>
                  </a:lnTo>
                  <a:lnTo>
                    <a:pt x="3018" y="192122"/>
                  </a:lnTo>
                  <a:lnTo>
                    <a:pt x="0" y="236092"/>
                  </a:lnTo>
                  <a:lnTo>
                    <a:pt x="3042" y="180839"/>
                  </a:lnTo>
                  <a:lnTo>
                    <a:pt x="17781" y="122213"/>
                  </a:lnTo>
                  <a:lnTo>
                    <a:pt x="34619" y="86289"/>
                  </a:lnTo>
                  <a:lnTo>
                    <a:pt x="57337" y="55087"/>
                  </a:lnTo>
                  <a:lnTo>
                    <a:pt x="72841" y="46463"/>
                  </a:lnTo>
                  <a:lnTo>
                    <a:pt x="110381" y="40942"/>
                  </a:lnTo>
                  <a:lnTo>
                    <a:pt x="126485" y="46173"/>
                  </a:lnTo>
                  <a:lnTo>
                    <a:pt x="152504" y="68236"/>
                  </a:lnTo>
                  <a:lnTo>
                    <a:pt x="177003" y="114917"/>
                  </a:lnTo>
                  <a:lnTo>
                    <a:pt x="186632" y="167343"/>
                  </a:lnTo>
                  <a:lnTo>
                    <a:pt x="189886" y="225941"/>
                  </a:lnTo>
                  <a:lnTo>
                    <a:pt x="190528" y="178383"/>
                  </a:lnTo>
                  <a:lnTo>
                    <a:pt x="193663" y="138675"/>
                  </a:lnTo>
                  <a:lnTo>
                    <a:pt x="205212" y="95636"/>
                  </a:lnTo>
                  <a:lnTo>
                    <a:pt x="228846" y="35860"/>
                  </a:lnTo>
                  <a:lnTo>
                    <a:pt x="250303" y="10330"/>
                  </a:lnTo>
                  <a:lnTo>
                    <a:pt x="262423" y="1389"/>
                  </a:lnTo>
                  <a:lnTo>
                    <a:pt x="272027" y="0"/>
                  </a:lnTo>
                  <a:lnTo>
                    <a:pt x="279953" y="3644"/>
                  </a:lnTo>
                  <a:lnTo>
                    <a:pt x="286761" y="10643"/>
                  </a:lnTo>
                  <a:lnTo>
                    <a:pt x="303621" y="56888"/>
                  </a:lnTo>
                  <a:lnTo>
                    <a:pt x="309435" y="101436"/>
                  </a:lnTo>
                  <a:lnTo>
                    <a:pt x="312020" y="150181"/>
                  </a:lnTo>
                  <a:lnTo>
                    <a:pt x="313168" y="197236"/>
                  </a:lnTo>
                  <a:lnTo>
                    <a:pt x="313678" y="235415"/>
                  </a:lnTo>
                  <a:lnTo>
                    <a:pt x="314087" y="2851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659485" y="3375156"/>
              <a:ext cx="209828" cy="313158"/>
            </a:xfrm>
            <a:custGeom>
              <a:avLst/>
              <a:gdLst/>
              <a:ahLst/>
              <a:cxnLst/>
              <a:rect l="0" t="0" r="0" b="0"/>
              <a:pathLst>
                <a:path w="209828" h="313158">
                  <a:moveTo>
                    <a:pt x="154982" y="25222"/>
                  </a:moveTo>
                  <a:lnTo>
                    <a:pt x="147703" y="3385"/>
                  </a:lnTo>
                  <a:lnTo>
                    <a:pt x="140989" y="0"/>
                  </a:lnTo>
                  <a:lnTo>
                    <a:pt x="131942" y="790"/>
                  </a:lnTo>
                  <a:lnTo>
                    <a:pt x="111226" y="9793"/>
                  </a:lnTo>
                  <a:lnTo>
                    <a:pt x="91862" y="23951"/>
                  </a:lnTo>
                  <a:lnTo>
                    <a:pt x="56552" y="70888"/>
                  </a:lnTo>
                  <a:lnTo>
                    <a:pt x="31701" y="125759"/>
                  </a:lnTo>
                  <a:lnTo>
                    <a:pt x="14689" y="173333"/>
                  </a:lnTo>
                  <a:lnTo>
                    <a:pt x="0" y="223654"/>
                  </a:lnTo>
                  <a:lnTo>
                    <a:pt x="557" y="269880"/>
                  </a:lnTo>
                  <a:lnTo>
                    <a:pt x="6328" y="281259"/>
                  </a:lnTo>
                  <a:lnTo>
                    <a:pt x="24928" y="297964"/>
                  </a:lnTo>
                  <a:lnTo>
                    <a:pt x="36286" y="301505"/>
                  </a:lnTo>
                  <a:lnTo>
                    <a:pt x="61094" y="301377"/>
                  </a:lnTo>
                  <a:lnTo>
                    <a:pt x="87355" y="288117"/>
                  </a:lnTo>
                  <a:lnTo>
                    <a:pt x="100757" y="278182"/>
                  </a:lnTo>
                  <a:lnTo>
                    <a:pt x="134176" y="227805"/>
                  </a:lnTo>
                  <a:lnTo>
                    <a:pt x="156096" y="171915"/>
                  </a:lnTo>
                  <a:lnTo>
                    <a:pt x="172240" y="124039"/>
                  </a:lnTo>
                  <a:lnTo>
                    <a:pt x="179392" y="66351"/>
                  </a:lnTo>
                  <a:lnTo>
                    <a:pt x="196069" y="15572"/>
                  </a:lnTo>
                  <a:lnTo>
                    <a:pt x="200655" y="12695"/>
                  </a:lnTo>
                  <a:lnTo>
                    <a:pt x="203712" y="18393"/>
                  </a:lnTo>
                  <a:lnTo>
                    <a:pt x="205586" y="45039"/>
                  </a:lnTo>
                  <a:lnTo>
                    <a:pt x="199599" y="104389"/>
                  </a:lnTo>
                  <a:lnTo>
                    <a:pt x="197664" y="153339"/>
                  </a:lnTo>
                  <a:lnTo>
                    <a:pt x="196804" y="197438"/>
                  </a:lnTo>
                  <a:lnTo>
                    <a:pt x="200382" y="252463"/>
                  </a:lnTo>
                  <a:lnTo>
                    <a:pt x="209827" y="3131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979001" y="3482645"/>
              <a:ext cx="13713" cy="205669"/>
            </a:xfrm>
            <a:custGeom>
              <a:avLst/>
              <a:gdLst/>
              <a:ahLst/>
              <a:cxnLst/>
              <a:rect l="0" t="0" r="0" b="0"/>
              <a:pathLst>
                <a:path w="13713" h="205669">
                  <a:moveTo>
                    <a:pt x="13712" y="0"/>
                  </a:moveTo>
                  <a:lnTo>
                    <a:pt x="9649" y="59660"/>
                  </a:lnTo>
                  <a:lnTo>
                    <a:pt x="2859" y="115179"/>
                  </a:lnTo>
                  <a:lnTo>
                    <a:pt x="847" y="167685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102402" y="3361625"/>
              <a:ext cx="260514" cy="340400"/>
            </a:xfrm>
            <a:custGeom>
              <a:avLst/>
              <a:gdLst/>
              <a:ahLst/>
              <a:cxnLst/>
              <a:rect l="0" t="0" r="0" b="0"/>
              <a:pathLst>
                <a:path w="260514" h="340400">
                  <a:moveTo>
                    <a:pt x="0" y="66175"/>
                  </a:moveTo>
                  <a:lnTo>
                    <a:pt x="9423" y="120907"/>
                  </a:lnTo>
                  <a:lnTo>
                    <a:pt x="13964" y="183110"/>
                  </a:lnTo>
                  <a:lnTo>
                    <a:pt x="20425" y="227328"/>
                  </a:lnTo>
                  <a:lnTo>
                    <a:pt x="18070" y="287769"/>
                  </a:lnTo>
                  <a:lnTo>
                    <a:pt x="16618" y="293125"/>
                  </a:lnTo>
                  <a:lnTo>
                    <a:pt x="15003" y="278763"/>
                  </a:lnTo>
                  <a:lnTo>
                    <a:pt x="21372" y="227851"/>
                  </a:lnTo>
                  <a:lnTo>
                    <a:pt x="32909" y="164523"/>
                  </a:lnTo>
                  <a:lnTo>
                    <a:pt x="45976" y="112073"/>
                  </a:lnTo>
                  <a:lnTo>
                    <a:pt x="74054" y="60308"/>
                  </a:lnTo>
                  <a:lnTo>
                    <a:pt x="104040" y="13655"/>
                  </a:lnTo>
                  <a:lnTo>
                    <a:pt x="116588" y="5263"/>
                  </a:lnTo>
                  <a:lnTo>
                    <a:pt x="146780" y="0"/>
                  </a:lnTo>
                  <a:lnTo>
                    <a:pt x="158792" y="3777"/>
                  </a:lnTo>
                  <a:lnTo>
                    <a:pt x="168323" y="10865"/>
                  </a:lnTo>
                  <a:lnTo>
                    <a:pt x="176201" y="20161"/>
                  </a:lnTo>
                  <a:lnTo>
                    <a:pt x="184955" y="54866"/>
                  </a:lnTo>
                  <a:lnTo>
                    <a:pt x="188845" y="99235"/>
                  </a:lnTo>
                  <a:lnTo>
                    <a:pt x="190574" y="144347"/>
                  </a:lnTo>
                  <a:lnTo>
                    <a:pt x="195405" y="189787"/>
                  </a:lnTo>
                  <a:lnTo>
                    <a:pt x="206690" y="250069"/>
                  </a:lnTo>
                  <a:lnTo>
                    <a:pt x="223745" y="296877"/>
                  </a:lnTo>
                  <a:lnTo>
                    <a:pt x="238078" y="321056"/>
                  </a:lnTo>
                  <a:lnTo>
                    <a:pt x="260513" y="3403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074980" y="323584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605447" y="3317184"/>
              <a:ext cx="264784" cy="343909"/>
            </a:xfrm>
            <a:custGeom>
              <a:avLst/>
              <a:gdLst/>
              <a:ahLst/>
              <a:cxnLst/>
              <a:rect l="0" t="0" r="0" b="0"/>
              <a:pathLst>
                <a:path w="264784" h="343909">
                  <a:moveTo>
                    <a:pt x="196226" y="55771"/>
                  </a:moveTo>
                  <a:lnTo>
                    <a:pt x="158058" y="5798"/>
                  </a:lnTo>
                  <a:lnTo>
                    <a:pt x="147929" y="1127"/>
                  </a:lnTo>
                  <a:lnTo>
                    <a:pt x="124487" y="0"/>
                  </a:lnTo>
                  <a:lnTo>
                    <a:pt x="98833" y="12703"/>
                  </a:lnTo>
                  <a:lnTo>
                    <a:pt x="85594" y="22489"/>
                  </a:lnTo>
                  <a:lnTo>
                    <a:pt x="52403" y="72655"/>
                  </a:lnTo>
                  <a:lnTo>
                    <a:pt x="24837" y="135957"/>
                  </a:lnTo>
                  <a:lnTo>
                    <a:pt x="4721" y="192472"/>
                  </a:lnTo>
                  <a:lnTo>
                    <a:pt x="0" y="206320"/>
                  </a:lnTo>
                  <a:lnTo>
                    <a:pt x="635" y="262204"/>
                  </a:lnTo>
                  <a:lnTo>
                    <a:pt x="10472" y="312448"/>
                  </a:lnTo>
                  <a:lnTo>
                    <a:pt x="19068" y="324391"/>
                  </a:lnTo>
                  <a:lnTo>
                    <a:pt x="44871" y="341724"/>
                  </a:lnTo>
                  <a:lnTo>
                    <a:pt x="57236" y="343908"/>
                  </a:lnTo>
                  <a:lnTo>
                    <a:pt x="68526" y="342318"/>
                  </a:lnTo>
                  <a:lnTo>
                    <a:pt x="115818" y="317872"/>
                  </a:lnTo>
                  <a:lnTo>
                    <a:pt x="148365" y="277991"/>
                  </a:lnTo>
                  <a:lnTo>
                    <a:pt x="170027" y="227580"/>
                  </a:lnTo>
                  <a:lnTo>
                    <a:pt x="193373" y="174049"/>
                  </a:lnTo>
                  <a:lnTo>
                    <a:pt x="212308" y="119593"/>
                  </a:lnTo>
                  <a:lnTo>
                    <a:pt x="229308" y="66685"/>
                  </a:lnTo>
                  <a:lnTo>
                    <a:pt x="227180" y="72810"/>
                  </a:lnTo>
                  <a:lnTo>
                    <a:pt x="224695" y="123790"/>
                  </a:lnTo>
                  <a:lnTo>
                    <a:pt x="216680" y="174951"/>
                  </a:lnTo>
                  <a:lnTo>
                    <a:pt x="219214" y="233612"/>
                  </a:lnTo>
                  <a:lnTo>
                    <a:pt x="229614" y="284679"/>
                  </a:lnTo>
                  <a:lnTo>
                    <a:pt x="242043" y="306301"/>
                  </a:lnTo>
                  <a:lnTo>
                    <a:pt x="264783" y="3299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62289" y="3180999"/>
              <a:ext cx="41032" cy="521026"/>
            </a:xfrm>
            <a:custGeom>
              <a:avLst/>
              <a:gdLst/>
              <a:ahLst/>
              <a:cxnLst/>
              <a:rect l="0" t="0" r="0" b="0"/>
              <a:pathLst>
                <a:path w="41032" h="521026">
                  <a:moveTo>
                    <a:pt x="41031" y="0"/>
                  </a:moveTo>
                  <a:lnTo>
                    <a:pt x="30084" y="51685"/>
                  </a:lnTo>
                  <a:lnTo>
                    <a:pt x="17644" y="101136"/>
                  </a:lnTo>
                  <a:lnTo>
                    <a:pt x="8801" y="152100"/>
                  </a:lnTo>
                  <a:lnTo>
                    <a:pt x="3854" y="198110"/>
                  </a:lnTo>
                  <a:lnTo>
                    <a:pt x="1070" y="258273"/>
                  </a:lnTo>
                  <a:lnTo>
                    <a:pt x="244" y="314694"/>
                  </a:lnTo>
                  <a:lnTo>
                    <a:pt x="0" y="374068"/>
                  </a:lnTo>
                  <a:lnTo>
                    <a:pt x="1466" y="417624"/>
                  </a:lnTo>
                  <a:lnTo>
                    <a:pt x="9334" y="478878"/>
                  </a:lnTo>
                  <a:lnTo>
                    <a:pt x="13609" y="5210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226721" y="3153576"/>
              <a:ext cx="54846" cy="452471"/>
            </a:xfrm>
            <a:custGeom>
              <a:avLst/>
              <a:gdLst/>
              <a:ahLst/>
              <a:cxnLst/>
              <a:rect l="0" t="0" r="0" b="0"/>
              <a:pathLst>
                <a:path w="54846" h="452471">
                  <a:moveTo>
                    <a:pt x="54845" y="0"/>
                  </a:moveTo>
                  <a:lnTo>
                    <a:pt x="43898" y="51685"/>
                  </a:lnTo>
                  <a:lnTo>
                    <a:pt x="27066" y="109066"/>
                  </a:lnTo>
                  <a:lnTo>
                    <a:pt x="17668" y="154701"/>
                  </a:lnTo>
                  <a:lnTo>
                    <a:pt x="10821" y="206817"/>
                  </a:lnTo>
                  <a:lnTo>
                    <a:pt x="3206" y="268979"/>
                  </a:lnTo>
                  <a:lnTo>
                    <a:pt x="1425" y="317597"/>
                  </a:lnTo>
                  <a:lnTo>
                    <a:pt x="633" y="364596"/>
                  </a:lnTo>
                  <a:lnTo>
                    <a:pt x="282" y="402751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407761" y="3276977"/>
              <a:ext cx="175452" cy="296452"/>
            </a:xfrm>
            <a:custGeom>
              <a:avLst/>
              <a:gdLst/>
              <a:ahLst/>
              <a:cxnLst/>
              <a:rect l="0" t="0" r="0" b="0"/>
              <a:pathLst>
                <a:path w="175452" h="296452">
                  <a:moveTo>
                    <a:pt x="10917" y="205668"/>
                  </a:moveTo>
                  <a:lnTo>
                    <a:pt x="1494" y="250977"/>
                  </a:lnTo>
                  <a:lnTo>
                    <a:pt x="0" y="296451"/>
                  </a:lnTo>
                  <a:lnTo>
                    <a:pt x="2116" y="295136"/>
                  </a:lnTo>
                  <a:lnTo>
                    <a:pt x="16457" y="241961"/>
                  </a:lnTo>
                  <a:lnTo>
                    <a:pt x="29486" y="180028"/>
                  </a:lnTo>
                  <a:lnTo>
                    <a:pt x="50273" y="127992"/>
                  </a:lnTo>
                  <a:lnTo>
                    <a:pt x="83008" y="76349"/>
                  </a:lnTo>
                  <a:lnTo>
                    <a:pt x="133492" y="27721"/>
                  </a:lnTo>
                  <a:lnTo>
                    <a:pt x="17545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647226" y="3191629"/>
              <a:ext cx="580413" cy="455552"/>
            </a:xfrm>
            <a:custGeom>
              <a:avLst/>
              <a:gdLst/>
              <a:ahLst/>
              <a:cxnLst/>
              <a:rect l="0" t="0" r="0" b="0"/>
              <a:pathLst>
                <a:path w="580413" h="455552">
                  <a:moveTo>
                    <a:pt x="59387" y="318439"/>
                  </a:moveTo>
                  <a:lnTo>
                    <a:pt x="70240" y="269631"/>
                  </a:lnTo>
                  <a:lnTo>
                    <a:pt x="72251" y="216124"/>
                  </a:lnTo>
                  <a:lnTo>
                    <a:pt x="72534" y="195384"/>
                  </a:lnTo>
                  <a:lnTo>
                    <a:pt x="69675" y="184604"/>
                  </a:lnTo>
                  <a:lnTo>
                    <a:pt x="64723" y="180464"/>
                  </a:lnTo>
                  <a:lnTo>
                    <a:pt x="58374" y="180752"/>
                  </a:lnTo>
                  <a:lnTo>
                    <a:pt x="52617" y="185514"/>
                  </a:lnTo>
                  <a:lnTo>
                    <a:pt x="32433" y="225996"/>
                  </a:lnTo>
                  <a:lnTo>
                    <a:pt x="13776" y="278003"/>
                  </a:lnTo>
                  <a:lnTo>
                    <a:pt x="0" y="318645"/>
                  </a:lnTo>
                  <a:lnTo>
                    <a:pt x="827" y="374191"/>
                  </a:lnTo>
                  <a:lnTo>
                    <a:pt x="8159" y="389123"/>
                  </a:lnTo>
                  <a:lnTo>
                    <a:pt x="32557" y="409777"/>
                  </a:lnTo>
                  <a:lnTo>
                    <a:pt x="63712" y="415910"/>
                  </a:lnTo>
                  <a:lnTo>
                    <a:pt x="94826" y="412033"/>
                  </a:lnTo>
                  <a:lnTo>
                    <a:pt x="156722" y="376336"/>
                  </a:lnTo>
                  <a:lnTo>
                    <a:pt x="201056" y="337944"/>
                  </a:lnTo>
                  <a:lnTo>
                    <a:pt x="235936" y="291887"/>
                  </a:lnTo>
                  <a:lnTo>
                    <a:pt x="257273" y="239646"/>
                  </a:lnTo>
                  <a:lnTo>
                    <a:pt x="268198" y="203691"/>
                  </a:lnTo>
                  <a:lnTo>
                    <a:pt x="268674" y="188619"/>
                  </a:lnTo>
                  <a:lnTo>
                    <a:pt x="261078" y="163747"/>
                  </a:lnTo>
                  <a:lnTo>
                    <a:pt x="253263" y="163513"/>
                  </a:lnTo>
                  <a:lnTo>
                    <a:pt x="232392" y="183566"/>
                  </a:lnTo>
                  <a:lnTo>
                    <a:pt x="202225" y="237681"/>
                  </a:lnTo>
                  <a:lnTo>
                    <a:pt x="181268" y="287401"/>
                  </a:lnTo>
                  <a:lnTo>
                    <a:pt x="172689" y="345636"/>
                  </a:lnTo>
                  <a:lnTo>
                    <a:pt x="177579" y="359422"/>
                  </a:lnTo>
                  <a:lnTo>
                    <a:pt x="186932" y="368613"/>
                  </a:lnTo>
                  <a:lnTo>
                    <a:pt x="199262" y="374740"/>
                  </a:lnTo>
                  <a:lnTo>
                    <a:pt x="210529" y="374255"/>
                  </a:lnTo>
                  <a:lnTo>
                    <a:pt x="221087" y="369360"/>
                  </a:lnTo>
                  <a:lnTo>
                    <a:pt x="250504" y="340636"/>
                  </a:lnTo>
                  <a:lnTo>
                    <a:pt x="287741" y="282705"/>
                  </a:lnTo>
                  <a:lnTo>
                    <a:pt x="300723" y="230493"/>
                  </a:lnTo>
                  <a:lnTo>
                    <a:pt x="311847" y="183706"/>
                  </a:lnTo>
                  <a:lnTo>
                    <a:pt x="311485" y="176819"/>
                  </a:lnTo>
                  <a:lnTo>
                    <a:pt x="308196" y="175274"/>
                  </a:lnTo>
                  <a:lnTo>
                    <a:pt x="302956" y="177292"/>
                  </a:lnTo>
                  <a:lnTo>
                    <a:pt x="297134" y="199846"/>
                  </a:lnTo>
                  <a:lnTo>
                    <a:pt x="293857" y="255370"/>
                  </a:lnTo>
                  <a:lnTo>
                    <a:pt x="296949" y="311939"/>
                  </a:lnTo>
                  <a:lnTo>
                    <a:pt x="300029" y="327817"/>
                  </a:lnTo>
                  <a:lnTo>
                    <a:pt x="315639" y="353584"/>
                  </a:lnTo>
                  <a:lnTo>
                    <a:pt x="326199" y="364721"/>
                  </a:lnTo>
                  <a:lnTo>
                    <a:pt x="340858" y="370622"/>
                  </a:lnTo>
                  <a:lnTo>
                    <a:pt x="377458" y="373116"/>
                  </a:lnTo>
                  <a:lnTo>
                    <a:pt x="410990" y="365084"/>
                  </a:lnTo>
                  <a:lnTo>
                    <a:pt x="441129" y="349834"/>
                  </a:lnTo>
                  <a:lnTo>
                    <a:pt x="469758" y="327822"/>
                  </a:lnTo>
                  <a:lnTo>
                    <a:pt x="489591" y="294679"/>
                  </a:lnTo>
                  <a:lnTo>
                    <a:pt x="513384" y="233194"/>
                  </a:lnTo>
                  <a:lnTo>
                    <a:pt x="530817" y="189144"/>
                  </a:lnTo>
                  <a:lnTo>
                    <a:pt x="548721" y="144175"/>
                  </a:lnTo>
                  <a:lnTo>
                    <a:pt x="558710" y="98798"/>
                  </a:lnTo>
                  <a:lnTo>
                    <a:pt x="563150" y="53239"/>
                  </a:lnTo>
                  <a:lnTo>
                    <a:pt x="564126" y="0"/>
                  </a:lnTo>
                  <a:lnTo>
                    <a:pt x="561937" y="2550"/>
                  </a:lnTo>
                  <a:lnTo>
                    <a:pt x="556966" y="27220"/>
                  </a:lnTo>
                  <a:lnTo>
                    <a:pt x="554757" y="68655"/>
                  </a:lnTo>
                  <a:lnTo>
                    <a:pt x="553775" y="121601"/>
                  </a:lnTo>
                  <a:lnTo>
                    <a:pt x="553339" y="179157"/>
                  </a:lnTo>
                  <a:lnTo>
                    <a:pt x="553145" y="235207"/>
                  </a:lnTo>
                  <a:lnTo>
                    <a:pt x="560314" y="296317"/>
                  </a:lnTo>
                  <a:lnTo>
                    <a:pt x="564809" y="357926"/>
                  </a:lnTo>
                  <a:lnTo>
                    <a:pt x="573420" y="417146"/>
                  </a:lnTo>
                  <a:lnTo>
                    <a:pt x="580412" y="45555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515573" y="3126154"/>
              <a:ext cx="41135" cy="370203"/>
            </a:xfrm>
            <a:custGeom>
              <a:avLst/>
              <a:gdLst/>
              <a:ahLst/>
              <a:cxnLst/>
              <a:rect l="0" t="0" r="0" b="0"/>
              <a:pathLst>
                <a:path w="41135" h="370203">
                  <a:moveTo>
                    <a:pt x="41134" y="0"/>
                  </a:moveTo>
                  <a:lnTo>
                    <a:pt x="31711" y="35886"/>
                  </a:lnTo>
                  <a:lnTo>
                    <a:pt x="27170" y="89007"/>
                  </a:lnTo>
                  <a:lnTo>
                    <a:pt x="16853" y="139617"/>
                  </a:lnTo>
                  <a:lnTo>
                    <a:pt x="8506" y="185452"/>
                  </a:lnTo>
                  <a:lnTo>
                    <a:pt x="3781" y="232231"/>
                  </a:lnTo>
                  <a:lnTo>
                    <a:pt x="1681" y="276889"/>
                  </a:lnTo>
                  <a:lnTo>
                    <a:pt x="498" y="331721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707531" y="3043887"/>
              <a:ext cx="13712" cy="287936"/>
            </a:xfrm>
            <a:custGeom>
              <a:avLst/>
              <a:gdLst/>
              <a:ahLst/>
              <a:cxnLst/>
              <a:rect l="0" t="0" r="0" b="0"/>
              <a:pathLst>
                <a:path w="13712" h="287936">
                  <a:moveTo>
                    <a:pt x="0" y="0"/>
                  </a:moveTo>
                  <a:lnTo>
                    <a:pt x="0" y="54732"/>
                  </a:lnTo>
                  <a:lnTo>
                    <a:pt x="0" y="115411"/>
                  </a:lnTo>
                  <a:lnTo>
                    <a:pt x="1523" y="172662"/>
                  </a:lnTo>
                  <a:lnTo>
                    <a:pt x="9422" y="226696"/>
                  </a:lnTo>
                  <a:lnTo>
                    <a:pt x="13711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447018" y="3208421"/>
              <a:ext cx="301647" cy="54846"/>
            </a:xfrm>
            <a:custGeom>
              <a:avLst/>
              <a:gdLst/>
              <a:ahLst/>
              <a:cxnLst/>
              <a:rect l="0" t="0" r="0" b="0"/>
              <a:pathLst>
                <a:path w="301647" h="54846">
                  <a:moveTo>
                    <a:pt x="0" y="54845"/>
                  </a:moveTo>
                  <a:lnTo>
                    <a:pt x="55597" y="39930"/>
                  </a:lnTo>
                  <a:lnTo>
                    <a:pt x="104326" y="27066"/>
                  </a:lnTo>
                  <a:lnTo>
                    <a:pt x="167008" y="13606"/>
                  </a:lnTo>
                  <a:lnTo>
                    <a:pt x="229760" y="4031"/>
                  </a:lnTo>
                  <a:lnTo>
                    <a:pt x="274761" y="1194"/>
                  </a:lnTo>
                  <a:lnTo>
                    <a:pt x="3016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488151" y="3229784"/>
              <a:ext cx="398677" cy="249307"/>
            </a:xfrm>
            <a:custGeom>
              <a:avLst/>
              <a:gdLst/>
              <a:ahLst/>
              <a:cxnLst/>
              <a:rect l="0" t="0" r="0" b="0"/>
              <a:pathLst>
                <a:path w="398677" h="249307">
                  <a:moveTo>
                    <a:pt x="0" y="115749"/>
                  </a:moveTo>
                  <a:lnTo>
                    <a:pt x="59660" y="89982"/>
                  </a:lnTo>
                  <a:lnTo>
                    <a:pt x="115179" y="71043"/>
                  </a:lnTo>
                  <a:lnTo>
                    <a:pt x="175810" y="50197"/>
                  </a:lnTo>
                  <a:lnTo>
                    <a:pt x="232369" y="34372"/>
                  </a:lnTo>
                  <a:lnTo>
                    <a:pt x="283659" y="20034"/>
                  </a:lnTo>
                  <a:lnTo>
                    <a:pt x="346787" y="0"/>
                  </a:lnTo>
                  <a:lnTo>
                    <a:pt x="296863" y="27220"/>
                  </a:lnTo>
                  <a:lnTo>
                    <a:pt x="265496" y="43902"/>
                  </a:lnTo>
                  <a:lnTo>
                    <a:pt x="259265" y="52616"/>
                  </a:lnTo>
                  <a:lnTo>
                    <a:pt x="259681" y="61473"/>
                  </a:lnTo>
                  <a:lnTo>
                    <a:pt x="264529" y="70424"/>
                  </a:lnTo>
                  <a:lnTo>
                    <a:pt x="282103" y="84433"/>
                  </a:lnTo>
                  <a:lnTo>
                    <a:pt x="343818" y="112189"/>
                  </a:lnTo>
                  <a:lnTo>
                    <a:pt x="370664" y="127370"/>
                  </a:lnTo>
                  <a:lnTo>
                    <a:pt x="389705" y="148337"/>
                  </a:lnTo>
                  <a:lnTo>
                    <a:pt x="396915" y="160326"/>
                  </a:lnTo>
                  <a:lnTo>
                    <a:pt x="398676" y="171366"/>
                  </a:lnTo>
                  <a:lnTo>
                    <a:pt x="396802" y="181773"/>
                  </a:lnTo>
                  <a:lnTo>
                    <a:pt x="392506" y="191758"/>
                  </a:lnTo>
                  <a:lnTo>
                    <a:pt x="364624" y="220368"/>
                  </a:lnTo>
                  <a:lnTo>
                    <a:pt x="320137" y="240864"/>
                  </a:lnTo>
                  <a:lnTo>
                    <a:pt x="268361" y="249306"/>
                  </a:lnTo>
                  <a:lnTo>
                    <a:pt x="205668" y="239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389420" y="3880270"/>
              <a:ext cx="209980" cy="491321"/>
            </a:xfrm>
            <a:custGeom>
              <a:avLst/>
              <a:gdLst/>
              <a:ahLst/>
              <a:cxnLst/>
              <a:rect l="0" t="0" r="0" b="0"/>
              <a:pathLst>
                <a:path w="209980" h="491321">
                  <a:moveTo>
                    <a:pt x="109690" y="0"/>
                  </a:moveTo>
                  <a:lnTo>
                    <a:pt x="95132" y="14558"/>
                  </a:lnTo>
                  <a:lnTo>
                    <a:pt x="73862" y="67143"/>
                  </a:lnTo>
                  <a:lnTo>
                    <a:pt x="59053" y="127184"/>
                  </a:lnTo>
                  <a:lnTo>
                    <a:pt x="48397" y="189996"/>
                  </a:lnTo>
                  <a:lnTo>
                    <a:pt x="43286" y="239788"/>
                  </a:lnTo>
                  <a:lnTo>
                    <a:pt x="34493" y="285857"/>
                  </a:lnTo>
                  <a:lnTo>
                    <a:pt x="30564" y="326622"/>
                  </a:lnTo>
                  <a:lnTo>
                    <a:pt x="28818" y="373685"/>
                  </a:lnTo>
                  <a:lnTo>
                    <a:pt x="28042" y="419993"/>
                  </a:lnTo>
                  <a:lnTo>
                    <a:pt x="27605" y="481611"/>
                  </a:lnTo>
                  <a:lnTo>
                    <a:pt x="26021" y="490179"/>
                  </a:lnTo>
                  <a:lnTo>
                    <a:pt x="23441" y="491320"/>
                  </a:lnTo>
                  <a:lnTo>
                    <a:pt x="20198" y="487511"/>
                  </a:lnTo>
                  <a:lnTo>
                    <a:pt x="22911" y="438476"/>
                  </a:lnTo>
                  <a:lnTo>
                    <a:pt x="33365" y="380614"/>
                  </a:lnTo>
                  <a:lnTo>
                    <a:pt x="46110" y="324875"/>
                  </a:lnTo>
                  <a:lnTo>
                    <a:pt x="66814" y="284323"/>
                  </a:lnTo>
                  <a:lnTo>
                    <a:pt x="92246" y="253010"/>
                  </a:lnTo>
                  <a:lnTo>
                    <a:pt x="126357" y="231714"/>
                  </a:lnTo>
                  <a:lnTo>
                    <a:pt x="137560" y="230649"/>
                  </a:lnTo>
                  <a:lnTo>
                    <a:pt x="158132" y="237592"/>
                  </a:lnTo>
                  <a:lnTo>
                    <a:pt x="186844" y="258630"/>
                  </a:lnTo>
                  <a:lnTo>
                    <a:pt x="207369" y="291440"/>
                  </a:lnTo>
                  <a:lnTo>
                    <a:pt x="209979" y="316915"/>
                  </a:lnTo>
                  <a:lnTo>
                    <a:pt x="204537" y="341949"/>
                  </a:lnTo>
                  <a:lnTo>
                    <a:pt x="191962" y="363231"/>
                  </a:lnTo>
                  <a:lnTo>
                    <a:pt x="160474" y="392343"/>
                  </a:lnTo>
                  <a:lnTo>
                    <a:pt x="107640" y="412987"/>
                  </a:lnTo>
                  <a:lnTo>
                    <a:pt x="51021" y="421474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6659243" y="4024008"/>
              <a:ext cx="91220" cy="267599"/>
            </a:xfrm>
            <a:custGeom>
              <a:avLst/>
              <a:gdLst/>
              <a:ahLst/>
              <a:cxnLst/>
              <a:rect l="0" t="0" r="0" b="0"/>
              <a:pathLst>
                <a:path w="91220" h="267599">
                  <a:moveTo>
                    <a:pt x="18112" y="185331"/>
                  </a:moveTo>
                  <a:lnTo>
                    <a:pt x="32669" y="170773"/>
                  </a:lnTo>
                  <a:lnTo>
                    <a:pt x="53939" y="118188"/>
                  </a:lnTo>
                  <a:lnTo>
                    <a:pt x="72811" y="62209"/>
                  </a:lnTo>
                  <a:lnTo>
                    <a:pt x="91209" y="7140"/>
                  </a:lnTo>
                  <a:lnTo>
                    <a:pt x="91219" y="1028"/>
                  </a:lnTo>
                  <a:lnTo>
                    <a:pt x="88179" y="0"/>
                  </a:lnTo>
                  <a:lnTo>
                    <a:pt x="83105" y="2362"/>
                  </a:lnTo>
                  <a:lnTo>
                    <a:pt x="73404" y="17174"/>
                  </a:lnTo>
                  <a:lnTo>
                    <a:pt x="55315" y="47145"/>
                  </a:lnTo>
                  <a:lnTo>
                    <a:pt x="34721" y="79386"/>
                  </a:lnTo>
                  <a:lnTo>
                    <a:pt x="14114" y="131226"/>
                  </a:lnTo>
                  <a:lnTo>
                    <a:pt x="0" y="179118"/>
                  </a:lnTo>
                  <a:lnTo>
                    <a:pt x="2953" y="209992"/>
                  </a:lnTo>
                  <a:lnTo>
                    <a:pt x="8006" y="224623"/>
                  </a:lnTo>
                  <a:lnTo>
                    <a:pt x="25808" y="244943"/>
                  </a:lnTo>
                  <a:lnTo>
                    <a:pt x="53401" y="260885"/>
                  </a:lnTo>
                  <a:lnTo>
                    <a:pt x="72957" y="2675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787045" y="4003671"/>
              <a:ext cx="150824" cy="260514"/>
            </a:xfrm>
            <a:custGeom>
              <a:avLst/>
              <a:gdLst/>
              <a:ahLst/>
              <a:cxnLst/>
              <a:rect l="0" t="0" r="0" b="0"/>
              <a:pathLst>
                <a:path w="150824" h="260514">
                  <a:moveTo>
                    <a:pt x="150823" y="0"/>
                  </a:moveTo>
                  <a:lnTo>
                    <a:pt x="121708" y="14557"/>
                  </a:lnTo>
                  <a:lnTo>
                    <a:pt x="99288" y="42018"/>
                  </a:lnTo>
                  <a:lnTo>
                    <a:pt x="60069" y="99877"/>
                  </a:lnTo>
                  <a:lnTo>
                    <a:pt x="32404" y="154640"/>
                  </a:lnTo>
                  <a:lnTo>
                    <a:pt x="10956" y="209507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936180" y="4033294"/>
              <a:ext cx="156614" cy="285736"/>
            </a:xfrm>
            <a:custGeom>
              <a:avLst/>
              <a:gdLst/>
              <a:ahLst/>
              <a:cxnLst/>
              <a:rect l="0" t="0" r="0" b="0"/>
              <a:pathLst>
                <a:path w="156614" h="285736">
                  <a:moveTo>
                    <a:pt x="152511" y="25221"/>
                  </a:moveTo>
                  <a:lnTo>
                    <a:pt x="137954" y="3385"/>
                  </a:lnTo>
                  <a:lnTo>
                    <a:pt x="129095" y="0"/>
                  </a:lnTo>
                  <a:lnTo>
                    <a:pt x="118619" y="790"/>
                  </a:lnTo>
                  <a:lnTo>
                    <a:pt x="107065" y="4363"/>
                  </a:lnTo>
                  <a:lnTo>
                    <a:pt x="82038" y="28647"/>
                  </a:lnTo>
                  <a:lnTo>
                    <a:pt x="43289" y="91746"/>
                  </a:lnTo>
                  <a:lnTo>
                    <a:pt x="19440" y="151268"/>
                  </a:lnTo>
                  <a:lnTo>
                    <a:pt x="176" y="210006"/>
                  </a:lnTo>
                  <a:lnTo>
                    <a:pt x="0" y="248015"/>
                  </a:lnTo>
                  <a:lnTo>
                    <a:pt x="6657" y="259065"/>
                  </a:lnTo>
                  <a:lnTo>
                    <a:pt x="17189" y="264908"/>
                  </a:lnTo>
                  <a:lnTo>
                    <a:pt x="30303" y="267280"/>
                  </a:lnTo>
                  <a:lnTo>
                    <a:pt x="57063" y="261790"/>
                  </a:lnTo>
                  <a:lnTo>
                    <a:pt x="70598" y="256060"/>
                  </a:lnTo>
                  <a:lnTo>
                    <a:pt x="89698" y="237506"/>
                  </a:lnTo>
                  <a:lnTo>
                    <a:pt x="121653" y="181076"/>
                  </a:lnTo>
                  <a:lnTo>
                    <a:pt x="140998" y="129123"/>
                  </a:lnTo>
                  <a:lnTo>
                    <a:pt x="156379" y="75135"/>
                  </a:lnTo>
                  <a:lnTo>
                    <a:pt x="156613" y="67638"/>
                  </a:lnTo>
                  <a:lnTo>
                    <a:pt x="153722" y="67210"/>
                  </a:lnTo>
                  <a:lnTo>
                    <a:pt x="148748" y="71496"/>
                  </a:lnTo>
                  <a:lnTo>
                    <a:pt x="134469" y="99363"/>
                  </a:lnTo>
                  <a:lnTo>
                    <a:pt x="127868" y="158402"/>
                  </a:lnTo>
                  <a:lnTo>
                    <a:pt x="125912" y="219230"/>
                  </a:lnTo>
                  <a:lnTo>
                    <a:pt x="125455" y="249067"/>
                  </a:lnTo>
                  <a:lnTo>
                    <a:pt x="125089" y="2857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202822" y="4031093"/>
              <a:ext cx="146383" cy="260514"/>
            </a:xfrm>
            <a:custGeom>
              <a:avLst/>
              <a:gdLst/>
              <a:ahLst/>
              <a:cxnLst/>
              <a:rect l="0" t="0" r="0" b="0"/>
              <a:pathLst>
                <a:path w="146383" h="260514">
                  <a:moveTo>
                    <a:pt x="36693" y="0"/>
                  </a:moveTo>
                  <a:lnTo>
                    <a:pt x="24223" y="56256"/>
                  </a:lnTo>
                  <a:lnTo>
                    <a:pt x="10330" y="102700"/>
                  </a:lnTo>
                  <a:lnTo>
                    <a:pt x="2124" y="149748"/>
                  </a:lnTo>
                  <a:lnTo>
                    <a:pt x="0" y="194526"/>
                  </a:lnTo>
                  <a:lnTo>
                    <a:pt x="4134" y="234740"/>
                  </a:lnTo>
                  <a:lnTo>
                    <a:pt x="11940" y="244855"/>
                  </a:lnTo>
                  <a:lnTo>
                    <a:pt x="23238" y="248551"/>
                  </a:lnTo>
                  <a:lnTo>
                    <a:pt x="36863" y="247968"/>
                  </a:lnTo>
                  <a:lnTo>
                    <a:pt x="48994" y="243009"/>
                  </a:lnTo>
                  <a:lnTo>
                    <a:pt x="70598" y="225311"/>
                  </a:lnTo>
                  <a:lnTo>
                    <a:pt x="92612" y="182373"/>
                  </a:lnTo>
                  <a:lnTo>
                    <a:pt x="108783" y="131056"/>
                  </a:lnTo>
                  <a:lnTo>
                    <a:pt x="124849" y="71310"/>
                  </a:lnTo>
                  <a:lnTo>
                    <a:pt x="120036" y="127920"/>
                  </a:lnTo>
                  <a:lnTo>
                    <a:pt x="119278" y="182801"/>
                  </a:lnTo>
                  <a:lnTo>
                    <a:pt x="126333" y="230378"/>
                  </a:lnTo>
                  <a:lnTo>
                    <a:pt x="133917" y="247119"/>
                  </a:lnTo>
                  <a:lnTo>
                    <a:pt x="146382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472605" y="3976248"/>
              <a:ext cx="82268" cy="356493"/>
            </a:xfrm>
            <a:custGeom>
              <a:avLst/>
              <a:gdLst/>
              <a:ahLst/>
              <a:cxnLst/>
              <a:rect l="0" t="0" r="0" b="0"/>
              <a:pathLst>
                <a:path w="82268" h="356493">
                  <a:moveTo>
                    <a:pt x="82267" y="0"/>
                  </a:moveTo>
                  <a:lnTo>
                    <a:pt x="50951" y="23417"/>
                  </a:lnTo>
                  <a:lnTo>
                    <a:pt x="32293" y="45447"/>
                  </a:lnTo>
                  <a:lnTo>
                    <a:pt x="21969" y="74536"/>
                  </a:lnTo>
                  <a:lnTo>
                    <a:pt x="18905" y="106254"/>
                  </a:lnTo>
                  <a:lnTo>
                    <a:pt x="22621" y="135585"/>
                  </a:lnTo>
                  <a:lnTo>
                    <a:pt x="46843" y="191656"/>
                  </a:lnTo>
                  <a:lnTo>
                    <a:pt x="57890" y="219246"/>
                  </a:lnTo>
                  <a:lnTo>
                    <a:pt x="59752" y="250805"/>
                  </a:lnTo>
                  <a:lnTo>
                    <a:pt x="58117" y="267752"/>
                  </a:lnTo>
                  <a:lnTo>
                    <a:pt x="44111" y="298770"/>
                  </a:lnTo>
                  <a:lnTo>
                    <a:pt x="0" y="3564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82295" y="4017382"/>
              <a:ext cx="137112" cy="150824"/>
            </a:xfrm>
            <a:custGeom>
              <a:avLst/>
              <a:gdLst/>
              <a:ahLst/>
              <a:cxnLst/>
              <a:rect l="0" t="0" r="0" b="0"/>
              <a:pathLst>
                <a:path w="137112" h="150824">
                  <a:moveTo>
                    <a:pt x="0" y="150823"/>
                  </a:moveTo>
                  <a:lnTo>
                    <a:pt x="29115" y="150823"/>
                  </a:lnTo>
                  <a:lnTo>
                    <a:pt x="51534" y="142698"/>
                  </a:lnTo>
                  <a:lnTo>
                    <a:pt x="71655" y="127407"/>
                  </a:lnTo>
                  <a:lnTo>
                    <a:pt x="98589" y="93103"/>
                  </a:lnTo>
                  <a:lnTo>
                    <a:pt x="122111" y="40566"/>
                  </a:lnTo>
                  <a:lnTo>
                    <a:pt x="1371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628369" y="4044804"/>
              <a:ext cx="104750" cy="261564"/>
            </a:xfrm>
            <a:custGeom>
              <a:avLst/>
              <a:gdLst/>
              <a:ahLst/>
              <a:cxnLst/>
              <a:rect l="0" t="0" r="0" b="0"/>
              <a:pathLst>
                <a:path w="104750" h="261564">
                  <a:moveTo>
                    <a:pt x="49903" y="0"/>
                  </a:moveTo>
                  <a:lnTo>
                    <a:pt x="28011" y="45310"/>
                  </a:lnTo>
                  <a:lnTo>
                    <a:pt x="6177" y="102972"/>
                  </a:lnTo>
                  <a:lnTo>
                    <a:pt x="0" y="140728"/>
                  </a:lnTo>
                  <a:lnTo>
                    <a:pt x="5381" y="173759"/>
                  </a:lnTo>
                  <a:lnTo>
                    <a:pt x="25540" y="213988"/>
                  </a:lnTo>
                  <a:lnTo>
                    <a:pt x="59649" y="254878"/>
                  </a:lnTo>
                  <a:lnTo>
                    <a:pt x="68588" y="259803"/>
                  </a:lnTo>
                  <a:lnTo>
                    <a:pt x="77595" y="261563"/>
                  </a:lnTo>
                  <a:lnTo>
                    <a:pt x="104749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952497" y="3839136"/>
              <a:ext cx="68557" cy="521027"/>
            </a:xfrm>
            <a:custGeom>
              <a:avLst/>
              <a:gdLst/>
              <a:ahLst/>
              <a:cxnLst/>
              <a:rect l="0" t="0" r="0" b="0"/>
              <a:pathLst>
                <a:path w="68557" h="521027">
                  <a:moveTo>
                    <a:pt x="68556" y="0"/>
                  </a:moveTo>
                  <a:lnTo>
                    <a:pt x="67033" y="46833"/>
                  </a:lnTo>
                  <a:lnTo>
                    <a:pt x="61277" y="90894"/>
                  </a:lnTo>
                  <a:lnTo>
                    <a:pt x="56751" y="152533"/>
                  </a:lnTo>
                  <a:lnTo>
                    <a:pt x="48131" y="209391"/>
                  </a:lnTo>
                  <a:lnTo>
                    <a:pt x="35928" y="257554"/>
                  </a:lnTo>
                  <a:lnTo>
                    <a:pt x="29942" y="308049"/>
                  </a:lnTo>
                  <a:lnTo>
                    <a:pt x="20890" y="354326"/>
                  </a:lnTo>
                  <a:lnTo>
                    <a:pt x="15839" y="411541"/>
                  </a:lnTo>
                  <a:lnTo>
                    <a:pt x="7063" y="469458"/>
                  </a:lnTo>
                  <a:lnTo>
                    <a:pt x="0" y="521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842807" y="3931103"/>
              <a:ext cx="451442" cy="374215"/>
            </a:xfrm>
            <a:custGeom>
              <a:avLst/>
              <a:gdLst/>
              <a:ahLst/>
              <a:cxnLst/>
              <a:rect l="0" t="0" r="0" b="0"/>
              <a:pathLst>
                <a:path w="451442" h="374215">
                  <a:moveTo>
                    <a:pt x="0" y="209680"/>
                  </a:moveTo>
                  <a:lnTo>
                    <a:pt x="7279" y="231516"/>
                  </a:lnTo>
                  <a:lnTo>
                    <a:pt x="23041" y="246299"/>
                  </a:lnTo>
                  <a:lnTo>
                    <a:pt x="33642" y="252374"/>
                  </a:lnTo>
                  <a:lnTo>
                    <a:pt x="61672" y="255062"/>
                  </a:lnTo>
                  <a:lnTo>
                    <a:pt x="111712" y="248010"/>
                  </a:lnTo>
                  <a:lnTo>
                    <a:pt x="169197" y="232209"/>
                  </a:lnTo>
                  <a:lnTo>
                    <a:pt x="209264" y="215122"/>
                  </a:lnTo>
                  <a:lnTo>
                    <a:pt x="272226" y="166913"/>
                  </a:lnTo>
                  <a:lnTo>
                    <a:pt x="310702" y="122866"/>
                  </a:lnTo>
                  <a:lnTo>
                    <a:pt x="343723" y="60667"/>
                  </a:lnTo>
                  <a:lnTo>
                    <a:pt x="352709" y="10980"/>
                  </a:lnTo>
                  <a:lnTo>
                    <a:pt x="350923" y="2564"/>
                  </a:lnTo>
                  <a:lnTo>
                    <a:pt x="346685" y="0"/>
                  </a:lnTo>
                  <a:lnTo>
                    <a:pt x="340814" y="1337"/>
                  </a:lnTo>
                  <a:lnTo>
                    <a:pt x="334289" y="27198"/>
                  </a:lnTo>
                  <a:lnTo>
                    <a:pt x="326553" y="85024"/>
                  </a:lnTo>
                  <a:lnTo>
                    <a:pt x="320333" y="125331"/>
                  </a:lnTo>
                  <a:lnTo>
                    <a:pt x="317569" y="173715"/>
                  </a:lnTo>
                  <a:lnTo>
                    <a:pt x="316341" y="217563"/>
                  </a:lnTo>
                  <a:lnTo>
                    <a:pt x="315649" y="276509"/>
                  </a:lnTo>
                  <a:lnTo>
                    <a:pt x="315444" y="332569"/>
                  </a:lnTo>
                  <a:lnTo>
                    <a:pt x="315396" y="355705"/>
                  </a:lnTo>
                  <a:lnTo>
                    <a:pt x="319428" y="308491"/>
                  </a:lnTo>
                  <a:lnTo>
                    <a:pt x="330276" y="255715"/>
                  </a:lnTo>
                  <a:lnTo>
                    <a:pt x="347200" y="203007"/>
                  </a:lnTo>
                  <a:lnTo>
                    <a:pt x="364549" y="164057"/>
                  </a:lnTo>
                  <a:lnTo>
                    <a:pt x="387495" y="131511"/>
                  </a:lnTo>
                  <a:lnTo>
                    <a:pt x="400013" y="124051"/>
                  </a:lnTo>
                  <a:lnTo>
                    <a:pt x="412928" y="122124"/>
                  </a:lnTo>
                  <a:lnTo>
                    <a:pt x="426108" y="123887"/>
                  </a:lnTo>
                  <a:lnTo>
                    <a:pt x="434895" y="131156"/>
                  </a:lnTo>
                  <a:lnTo>
                    <a:pt x="444659" y="155483"/>
                  </a:lnTo>
                  <a:lnTo>
                    <a:pt x="450156" y="217997"/>
                  </a:lnTo>
                  <a:lnTo>
                    <a:pt x="451441" y="264159"/>
                  </a:lnTo>
                  <a:lnTo>
                    <a:pt x="448102" y="324847"/>
                  </a:lnTo>
                  <a:lnTo>
                    <a:pt x="438759" y="3742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380874" y="4081519"/>
              <a:ext cx="106361" cy="209586"/>
            </a:xfrm>
            <a:custGeom>
              <a:avLst/>
              <a:gdLst/>
              <a:ahLst/>
              <a:cxnLst/>
              <a:rect l="0" t="0" r="0" b="0"/>
              <a:pathLst>
                <a:path w="106361" h="209586">
                  <a:moveTo>
                    <a:pt x="24093" y="141531"/>
                  </a:moveTo>
                  <a:lnTo>
                    <a:pt x="44462" y="118115"/>
                  </a:lnTo>
                  <a:lnTo>
                    <a:pt x="69470" y="57986"/>
                  </a:lnTo>
                  <a:lnTo>
                    <a:pt x="83411" y="10473"/>
                  </a:lnTo>
                  <a:lnTo>
                    <a:pt x="81920" y="2361"/>
                  </a:lnTo>
                  <a:lnTo>
                    <a:pt x="76356" y="0"/>
                  </a:lnTo>
                  <a:lnTo>
                    <a:pt x="68075" y="1473"/>
                  </a:lnTo>
                  <a:lnTo>
                    <a:pt x="61032" y="7026"/>
                  </a:lnTo>
                  <a:lnTo>
                    <a:pt x="26606" y="61413"/>
                  </a:lnTo>
                  <a:lnTo>
                    <a:pt x="7909" y="108313"/>
                  </a:lnTo>
                  <a:lnTo>
                    <a:pt x="0" y="160803"/>
                  </a:lnTo>
                  <a:lnTo>
                    <a:pt x="6275" y="188691"/>
                  </a:lnTo>
                  <a:lnTo>
                    <a:pt x="12214" y="200393"/>
                  </a:lnTo>
                  <a:lnTo>
                    <a:pt x="22268" y="206672"/>
                  </a:lnTo>
                  <a:lnTo>
                    <a:pt x="49688" y="209585"/>
                  </a:lnTo>
                  <a:lnTo>
                    <a:pt x="74063" y="201738"/>
                  </a:lnTo>
                  <a:lnTo>
                    <a:pt x="106360" y="1826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556354" y="3989960"/>
              <a:ext cx="136549" cy="245895"/>
            </a:xfrm>
            <a:custGeom>
              <a:avLst/>
              <a:gdLst/>
              <a:ahLst/>
              <a:cxnLst/>
              <a:rect l="0" t="0" r="0" b="0"/>
              <a:pathLst>
                <a:path w="136549" h="245895">
                  <a:moveTo>
                    <a:pt x="13147" y="164534"/>
                  </a:moveTo>
                  <a:lnTo>
                    <a:pt x="2294" y="224194"/>
                  </a:lnTo>
                  <a:lnTo>
                    <a:pt x="706" y="245894"/>
                  </a:lnTo>
                  <a:lnTo>
                    <a:pt x="0" y="235226"/>
                  </a:lnTo>
                  <a:lnTo>
                    <a:pt x="12017" y="178724"/>
                  </a:lnTo>
                  <a:lnTo>
                    <a:pt x="32278" y="128282"/>
                  </a:lnTo>
                  <a:lnTo>
                    <a:pt x="51655" y="83713"/>
                  </a:lnTo>
                  <a:lnTo>
                    <a:pt x="103307" y="21180"/>
                  </a:lnTo>
                  <a:lnTo>
                    <a:pt x="118220" y="9413"/>
                  </a:lnTo>
                  <a:lnTo>
                    <a:pt x="13654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716023" y="4068774"/>
              <a:ext cx="182548" cy="181699"/>
            </a:xfrm>
            <a:custGeom>
              <a:avLst/>
              <a:gdLst/>
              <a:ahLst/>
              <a:cxnLst/>
              <a:rect l="0" t="0" r="0" b="0"/>
              <a:pathLst>
                <a:path w="182548" h="181699">
                  <a:moveTo>
                    <a:pt x="18012" y="181698"/>
                  </a:moveTo>
                  <a:lnTo>
                    <a:pt x="30482" y="150383"/>
                  </a:lnTo>
                  <a:lnTo>
                    <a:pt x="62047" y="96812"/>
                  </a:lnTo>
                  <a:lnTo>
                    <a:pt x="76933" y="50243"/>
                  </a:lnTo>
                  <a:lnTo>
                    <a:pt x="78223" y="19678"/>
                  </a:lnTo>
                  <a:lnTo>
                    <a:pt x="76434" y="5129"/>
                  </a:lnTo>
                  <a:lnTo>
                    <a:pt x="70672" y="0"/>
                  </a:lnTo>
                  <a:lnTo>
                    <a:pt x="62260" y="1151"/>
                  </a:lnTo>
                  <a:lnTo>
                    <a:pt x="52081" y="6489"/>
                  </a:lnTo>
                  <a:lnTo>
                    <a:pt x="23198" y="43116"/>
                  </a:lnTo>
                  <a:lnTo>
                    <a:pt x="2622" y="85284"/>
                  </a:lnTo>
                  <a:lnTo>
                    <a:pt x="0" y="117012"/>
                  </a:lnTo>
                  <a:lnTo>
                    <a:pt x="1433" y="134004"/>
                  </a:lnTo>
                  <a:lnTo>
                    <a:pt x="6960" y="146855"/>
                  </a:lnTo>
                  <a:lnTo>
                    <a:pt x="25288" y="165197"/>
                  </a:lnTo>
                  <a:lnTo>
                    <a:pt x="52731" y="174364"/>
                  </a:lnTo>
                  <a:lnTo>
                    <a:pt x="102442" y="179525"/>
                  </a:lnTo>
                  <a:lnTo>
                    <a:pt x="147640" y="176992"/>
                  </a:lnTo>
                  <a:lnTo>
                    <a:pt x="182547" y="1679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068949" y="3844801"/>
            <a:ext cx="471893" cy="447615"/>
            <a:chOff x="9068949" y="3844801"/>
            <a:chExt cx="471893" cy="447615"/>
          </a:xfrm>
        </p:grpSpPr>
        <p:sp>
          <p:nvSpPr>
            <p:cNvPr id="103" name="Freeform 102"/>
            <p:cNvSpPr/>
            <p:nvPr/>
          </p:nvSpPr>
          <p:spPr>
            <a:xfrm>
              <a:off x="9068949" y="3957154"/>
              <a:ext cx="199824" cy="335262"/>
            </a:xfrm>
            <a:custGeom>
              <a:avLst/>
              <a:gdLst/>
              <a:ahLst/>
              <a:cxnLst/>
              <a:rect l="0" t="0" r="0" b="0"/>
              <a:pathLst>
                <a:path w="199824" h="335262">
                  <a:moveTo>
                    <a:pt x="21578" y="73939"/>
                  </a:moveTo>
                  <a:lnTo>
                    <a:pt x="12155" y="119248"/>
                  </a:lnTo>
                  <a:lnTo>
                    <a:pt x="9136" y="178433"/>
                  </a:lnTo>
                  <a:lnTo>
                    <a:pt x="8431" y="221946"/>
                  </a:lnTo>
                  <a:lnTo>
                    <a:pt x="8033" y="281989"/>
                  </a:lnTo>
                  <a:lnTo>
                    <a:pt x="0" y="335261"/>
                  </a:lnTo>
                  <a:lnTo>
                    <a:pt x="4858" y="310486"/>
                  </a:lnTo>
                  <a:lnTo>
                    <a:pt x="8498" y="255578"/>
                  </a:lnTo>
                  <a:lnTo>
                    <a:pt x="18549" y="194114"/>
                  </a:lnTo>
                  <a:lnTo>
                    <a:pt x="32699" y="144079"/>
                  </a:lnTo>
                  <a:lnTo>
                    <a:pt x="53988" y="92859"/>
                  </a:lnTo>
                  <a:lnTo>
                    <a:pt x="73668" y="48060"/>
                  </a:lnTo>
                  <a:lnTo>
                    <a:pt x="95003" y="19780"/>
                  </a:lnTo>
                  <a:lnTo>
                    <a:pt x="123783" y="4165"/>
                  </a:lnTo>
                  <a:lnTo>
                    <a:pt x="139989" y="0"/>
                  </a:lnTo>
                  <a:lnTo>
                    <a:pt x="153840" y="3318"/>
                  </a:lnTo>
                  <a:lnTo>
                    <a:pt x="177355" y="23255"/>
                  </a:lnTo>
                  <a:lnTo>
                    <a:pt x="189838" y="60554"/>
                  </a:lnTo>
                  <a:lnTo>
                    <a:pt x="195386" y="106077"/>
                  </a:lnTo>
                  <a:lnTo>
                    <a:pt x="197851" y="151701"/>
                  </a:lnTo>
                  <a:lnTo>
                    <a:pt x="198947" y="197369"/>
                  </a:lnTo>
                  <a:lnTo>
                    <a:pt x="199564" y="257779"/>
                  </a:lnTo>
                  <a:lnTo>
                    <a:pt x="199823" y="307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353997" y="3844801"/>
              <a:ext cx="186845" cy="431745"/>
            </a:xfrm>
            <a:custGeom>
              <a:avLst/>
              <a:gdLst/>
              <a:ahLst/>
              <a:cxnLst/>
              <a:rect l="0" t="0" r="0" b="0"/>
              <a:pathLst>
                <a:path w="186845" h="431745">
                  <a:moveTo>
                    <a:pt x="65599" y="90314"/>
                  </a:moveTo>
                  <a:lnTo>
                    <a:pt x="39831" y="145911"/>
                  </a:lnTo>
                  <a:lnTo>
                    <a:pt x="20222" y="200152"/>
                  </a:lnTo>
                  <a:lnTo>
                    <a:pt x="13559" y="248460"/>
                  </a:lnTo>
                  <a:lnTo>
                    <a:pt x="1885" y="311478"/>
                  </a:lnTo>
                  <a:lnTo>
                    <a:pt x="0" y="369298"/>
                  </a:lnTo>
                  <a:lnTo>
                    <a:pt x="4959" y="401693"/>
                  </a:lnTo>
                  <a:lnTo>
                    <a:pt x="12984" y="413684"/>
                  </a:lnTo>
                  <a:lnTo>
                    <a:pt x="38152" y="431069"/>
                  </a:lnTo>
                  <a:lnTo>
                    <a:pt x="50348" y="431744"/>
                  </a:lnTo>
                  <a:lnTo>
                    <a:pt x="61525" y="427623"/>
                  </a:lnTo>
                  <a:lnTo>
                    <a:pt x="95877" y="395925"/>
                  </a:lnTo>
                  <a:lnTo>
                    <a:pt x="118665" y="363253"/>
                  </a:lnTo>
                  <a:lnTo>
                    <a:pt x="140060" y="305081"/>
                  </a:lnTo>
                  <a:lnTo>
                    <a:pt x="160938" y="242934"/>
                  </a:lnTo>
                  <a:lnTo>
                    <a:pt x="168910" y="209943"/>
                  </a:lnTo>
                  <a:lnTo>
                    <a:pt x="172453" y="164811"/>
                  </a:lnTo>
                  <a:lnTo>
                    <a:pt x="181727" y="109848"/>
                  </a:lnTo>
                  <a:lnTo>
                    <a:pt x="186844" y="50059"/>
                  </a:lnTo>
                  <a:lnTo>
                    <a:pt x="179916" y="18594"/>
                  </a:lnTo>
                  <a:lnTo>
                    <a:pt x="173803" y="5937"/>
                  </a:lnTo>
                  <a:lnTo>
                    <a:pt x="165157" y="546"/>
                  </a:lnTo>
                  <a:lnTo>
                    <a:pt x="154823" y="0"/>
                  </a:lnTo>
                  <a:lnTo>
                    <a:pt x="143363" y="2682"/>
                  </a:lnTo>
                  <a:lnTo>
                    <a:pt x="134200" y="9041"/>
                  </a:lnTo>
                  <a:lnTo>
                    <a:pt x="96092" y="64828"/>
                  </a:lnTo>
                  <a:lnTo>
                    <a:pt x="62255" y="127541"/>
                  </a:lnTo>
                  <a:lnTo>
                    <a:pt x="39321" y="189583"/>
                  </a:lnTo>
                  <a:lnTo>
                    <a:pt x="28867" y="250237"/>
                  </a:lnTo>
                  <a:lnTo>
                    <a:pt x="27944" y="296980"/>
                  </a:lnTo>
                  <a:lnTo>
                    <a:pt x="35990" y="356031"/>
                  </a:lnTo>
                  <a:lnTo>
                    <a:pt x="51887" y="4193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459384" y="4387585"/>
            <a:ext cx="2371549" cy="591249"/>
            <a:chOff x="7459384" y="4387585"/>
            <a:chExt cx="2371549" cy="591249"/>
          </a:xfrm>
        </p:grpSpPr>
        <p:sp>
          <p:nvSpPr>
            <p:cNvPr id="106" name="Freeform 105"/>
            <p:cNvSpPr/>
            <p:nvPr/>
          </p:nvSpPr>
          <p:spPr>
            <a:xfrm>
              <a:off x="7459384" y="4552119"/>
              <a:ext cx="191467" cy="426715"/>
            </a:xfrm>
            <a:custGeom>
              <a:avLst/>
              <a:gdLst/>
              <a:ahLst/>
              <a:cxnLst/>
              <a:rect l="0" t="0" r="0" b="0"/>
              <a:pathLst>
                <a:path w="191467" h="426715">
                  <a:moveTo>
                    <a:pt x="40643" y="95978"/>
                  </a:moveTo>
                  <a:lnTo>
                    <a:pt x="40643" y="139651"/>
                  </a:lnTo>
                  <a:lnTo>
                    <a:pt x="36581" y="189531"/>
                  </a:lnTo>
                  <a:lnTo>
                    <a:pt x="31220" y="245723"/>
                  </a:lnTo>
                  <a:lnTo>
                    <a:pt x="28838" y="301167"/>
                  </a:lnTo>
                  <a:lnTo>
                    <a:pt x="27778" y="348153"/>
                  </a:lnTo>
                  <a:lnTo>
                    <a:pt x="23121" y="404802"/>
                  </a:lnTo>
                  <a:lnTo>
                    <a:pt x="19821" y="420691"/>
                  </a:lnTo>
                  <a:lnTo>
                    <a:pt x="16097" y="426714"/>
                  </a:lnTo>
                  <a:lnTo>
                    <a:pt x="12092" y="426158"/>
                  </a:lnTo>
                  <a:lnTo>
                    <a:pt x="7897" y="421217"/>
                  </a:lnTo>
                  <a:lnTo>
                    <a:pt x="1167" y="358556"/>
                  </a:lnTo>
                  <a:lnTo>
                    <a:pt x="0" y="296503"/>
                  </a:lnTo>
                  <a:lnTo>
                    <a:pt x="1178" y="240369"/>
                  </a:lnTo>
                  <a:lnTo>
                    <a:pt x="14453" y="179683"/>
                  </a:lnTo>
                  <a:lnTo>
                    <a:pt x="39024" y="116406"/>
                  </a:lnTo>
                  <a:lnTo>
                    <a:pt x="74742" y="65594"/>
                  </a:lnTo>
                  <a:lnTo>
                    <a:pt x="111178" y="29592"/>
                  </a:lnTo>
                  <a:lnTo>
                    <a:pt x="149396" y="9445"/>
                  </a:lnTo>
                  <a:lnTo>
                    <a:pt x="1914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626221" y="4583854"/>
              <a:ext cx="278157" cy="379602"/>
            </a:xfrm>
            <a:custGeom>
              <a:avLst/>
              <a:gdLst/>
              <a:ahLst/>
              <a:cxnLst/>
              <a:rect l="0" t="0" r="0" b="0"/>
              <a:pathLst>
                <a:path w="278157" h="379602">
                  <a:moveTo>
                    <a:pt x="65763" y="228778"/>
                  </a:moveTo>
                  <a:lnTo>
                    <a:pt x="95555" y="195938"/>
                  </a:lnTo>
                  <a:lnTo>
                    <a:pt x="119271" y="141378"/>
                  </a:lnTo>
                  <a:lnTo>
                    <a:pt x="133922" y="90145"/>
                  </a:lnTo>
                  <a:lnTo>
                    <a:pt x="143850" y="36371"/>
                  </a:lnTo>
                  <a:lnTo>
                    <a:pt x="145243" y="18239"/>
                  </a:lnTo>
                  <a:lnTo>
                    <a:pt x="141602" y="7675"/>
                  </a:lnTo>
                  <a:lnTo>
                    <a:pt x="134604" y="2156"/>
                  </a:lnTo>
                  <a:lnTo>
                    <a:pt x="125368" y="0"/>
                  </a:lnTo>
                  <a:lnTo>
                    <a:pt x="114641" y="4656"/>
                  </a:lnTo>
                  <a:lnTo>
                    <a:pt x="79230" y="38801"/>
                  </a:lnTo>
                  <a:lnTo>
                    <a:pt x="43257" y="92057"/>
                  </a:lnTo>
                  <a:lnTo>
                    <a:pt x="21030" y="146587"/>
                  </a:lnTo>
                  <a:lnTo>
                    <a:pt x="3492" y="204418"/>
                  </a:lnTo>
                  <a:lnTo>
                    <a:pt x="0" y="243342"/>
                  </a:lnTo>
                  <a:lnTo>
                    <a:pt x="3640" y="259816"/>
                  </a:lnTo>
                  <a:lnTo>
                    <a:pt x="19871" y="286245"/>
                  </a:lnTo>
                  <a:lnTo>
                    <a:pt x="35169" y="292988"/>
                  </a:lnTo>
                  <a:lnTo>
                    <a:pt x="76541" y="296418"/>
                  </a:lnTo>
                  <a:lnTo>
                    <a:pt x="113210" y="284739"/>
                  </a:lnTo>
                  <a:lnTo>
                    <a:pt x="166713" y="247280"/>
                  </a:lnTo>
                  <a:lnTo>
                    <a:pt x="208145" y="198070"/>
                  </a:lnTo>
                  <a:lnTo>
                    <a:pt x="250635" y="135310"/>
                  </a:lnTo>
                  <a:lnTo>
                    <a:pt x="269331" y="88347"/>
                  </a:lnTo>
                  <a:lnTo>
                    <a:pt x="274601" y="71172"/>
                  </a:lnTo>
                  <a:lnTo>
                    <a:pt x="275068" y="56674"/>
                  </a:lnTo>
                  <a:lnTo>
                    <a:pt x="267462" y="32441"/>
                  </a:lnTo>
                  <a:lnTo>
                    <a:pt x="259643" y="27807"/>
                  </a:lnTo>
                  <a:lnTo>
                    <a:pt x="249862" y="27765"/>
                  </a:lnTo>
                  <a:lnTo>
                    <a:pt x="214259" y="42263"/>
                  </a:lnTo>
                  <a:lnTo>
                    <a:pt x="201323" y="49590"/>
                  </a:lnTo>
                  <a:lnTo>
                    <a:pt x="182888" y="69919"/>
                  </a:lnTo>
                  <a:lnTo>
                    <a:pt x="175839" y="81738"/>
                  </a:lnTo>
                  <a:lnTo>
                    <a:pt x="174187" y="92664"/>
                  </a:lnTo>
                  <a:lnTo>
                    <a:pt x="176133" y="102996"/>
                  </a:lnTo>
                  <a:lnTo>
                    <a:pt x="193428" y="132094"/>
                  </a:lnTo>
                  <a:lnTo>
                    <a:pt x="210864" y="149244"/>
                  </a:lnTo>
                  <a:lnTo>
                    <a:pt x="244852" y="170511"/>
                  </a:lnTo>
                  <a:lnTo>
                    <a:pt x="265204" y="192217"/>
                  </a:lnTo>
                  <a:lnTo>
                    <a:pt x="276280" y="225224"/>
                  </a:lnTo>
                  <a:lnTo>
                    <a:pt x="278156" y="262238"/>
                  </a:lnTo>
                  <a:lnTo>
                    <a:pt x="268834" y="293923"/>
                  </a:lnTo>
                  <a:lnTo>
                    <a:pt x="239176" y="337457"/>
                  </a:lnTo>
                  <a:lnTo>
                    <a:pt x="210377" y="357316"/>
                  </a:lnTo>
                  <a:lnTo>
                    <a:pt x="168027" y="372998"/>
                  </a:lnTo>
                  <a:lnTo>
                    <a:pt x="134319" y="3796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993631" y="4456140"/>
              <a:ext cx="41134" cy="438760"/>
            </a:xfrm>
            <a:custGeom>
              <a:avLst/>
              <a:gdLst/>
              <a:ahLst/>
              <a:cxnLst/>
              <a:rect l="0" t="0" r="0" b="0"/>
              <a:pathLst>
                <a:path w="41134" h="438760">
                  <a:moveTo>
                    <a:pt x="41133" y="0"/>
                  </a:moveTo>
                  <a:lnTo>
                    <a:pt x="41133" y="54732"/>
                  </a:lnTo>
                  <a:lnTo>
                    <a:pt x="41133" y="95421"/>
                  </a:lnTo>
                  <a:lnTo>
                    <a:pt x="41133" y="142958"/>
                  </a:lnTo>
                  <a:lnTo>
                    <a:pt x="39610" y="189985"/>
                  </a:lnTo>
                  <a:lnTo>
                    <a:pt x="31710" y="246726"/>
                  </a:lnTo>
                  <a:lnTo>
                    <a:pt x="29328" y="293996"/>
                  </a:lnTo>
                  <a:lnTo>
                    <a:pt x="20708" y="357441"/>
                  </a:lnTo>
                  <a:lnTo>
                    <a:pt x="5670" y="417956"/>
                  </a:lnTo>
                  <a:lnTo>
                    <a:pt x="0" y="4387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925074" y="4689231"/>
              <a:ext cx="191958" cy="26576"/>
            </a:xfrm>
            <a:custGeom>
              <a:avLst/>
              <a:gdLst/>
              <a:ahLst/>
              <a:cxnLst/>
              <a:rect l="0" t="0" r="0" b="0"/>
              <a:pathLst>
                <a:path w="191958" h="26576">
                  <a:moveTo>
                    <a:pt x="0" y="13711"/>
                  </a:moveTo>
                  <a:lnTo>
                    <a:pt x="48808" y="24563"/>
                  </a:lnTo>
                  <a:lnTo>
                    <a:pt x="98253" y="26575"/>
                  </a:lnTo>
                  <a:lnTo>
                    <a:pt x="132030" y="23999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199675" y="4683493"/>
              <a:ext cx="164159" cy="176137"/>
            </a:xfrm>
            <a:custGeom>
              <a:avLst/>
              <a:gdLst/>
              <a:ahLst/>
              <a:cxnLst/>
              <a:rect l="0" t="0" r="0" b="0"/>
              <a:pathLst>
                <a:path w="164159" h="176137">
                  <a:moveTo>
                    <a:pt x="13335" y="46871"/>
                  </a:moveTo>
                  <a:lnTo>
                    <a:pt x="2482" y="95679"/>
                  </a:lnTo>
                  <a:lnTo>
                    <a:pt x="471" y="149186"/>
                  </a:lnTo>
                  <a:lnTo>
                    <a:pt x="0" y="176136"/>
                  </a:lnTo>
                  <a:lnTo>
                    <a:pt x="3761" y="135431"/>
                  </a:lnTo>
                  <a:lnTo>
                    <a:pt x="18623" y="85807"/>
                  </a:lnTo>
                  <a:lnTo>
                    <a:pt x="42324" y="36572"/>
                  </a:lnTo>
                  <a:lnTo>
                    <a:pt x="50942" y="21723"/>
                  </a:lnTo>
                  <a:lnTo>
                    <a:pt x="62782" y="11824"/>
                  </a:lnTo>
                  <a:lnTo>
                    <a:pt x="92187" y="826"/>
                  </a:lnTo>
                  <a:lnTo>
                    <a:pt x="121507" y="0"/>
                  </a:lnTo>
                  <a:lnTo>
                    <a:pt x="164158" y="57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432389" y="4716653"/>
              <a:ext cx="27424" cy="109691"/>
            </a:xfrm>
            <a:custGeom>
              <a:avLst/>
              <a:gdLst/>
              <a:ahLst/>
              <a:cxnLst/>
              <a:rect l="0" t="0" r="0" b="0"/>
              <a:pathLst>
                <a:path w="27424" h="109691">
                  <a:moveTo>
                    <a:pt x="27423" y="0"/>
                  </a:moveTo>
                  <a:lnTo>
                    <a:pt x="12507" y="48808"/>
                  </a:lnTo>
                  <a:lnTo>
                    <a:pt x="0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418678" y="45795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567307" y="4538407"/>
              <a:ext cx="153018" cy="279596"/>
            </a:xfrm>
            <a:custGeom>
              <a:avLst/>
              <a:gdLst/>
              <a:ahLst/>
              <a:cxnLst/>
              <a:rect l="0" t="0" r="0" b="0"/>
              <a:pathLst>
                <a:path w="153018" h="279596">
                  <a:moveTo>
                    <a:pt x="153017" y="0"/>
                  </a:moveTo>
                  <a:lnTo>
                    <a:pt x="128078" y="42263"/>
                  </a:lnTo>
                  <a:lnTo>
                    <a:pt x="71692" y="100265"/>
                  </a:lnTo>
                  <a:lnTo>
                    <a:pt x="33958" y="152094"/>
                  </a:lnTo>
                  <a:lnTo>
                    <a:pt x="7542" y="201982"/>
                  </a:lnTo>
                  <a:lnTo>
                    <a:pt x="1189" y="216923"/>
                  </a:lnTo>
                  <a:lnTo>
                    <a:pt x="0" y="231453"/>
                  </a:lnTo>
                  <a:lnTo>
                    <a:pt x="6805" y="259785"/>
                  </a:lnTo>
                  <a:lnTo>
                    <a:pt x="15932" y="269169"/>
                  </a:lnTo>
                  <a:lnTo>
                    <a:pt x="42324" y="279595"/>
                  </a:lnTo>
                  <a:lnTo>
                    <a:pt x="70304" y="276104"/>
                  </a:lnTo>
                  <a:lnTo>
                    <a:pt x="97974" y="262872"/>
                  </a:lnTo>
                  <a:lnTo>
                    <a:pt x="153017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843725" y="4387585"/>
              <a:ext cx="54846" cy="452470"/>
            </a:xfrm>
            <a:custGeom>
              <a:avLst/>
              <a:gdLst/>
              <a:ahLst/>
              <a:cxnLst/>
              <a:rect l="0" t="0" r="0" b="0"/>
              <a:pathLst>
                <a:path w="54846" h="452470">
                  <a:moveTo>
                    <a:pt x="54845" y="0"/>
                  </a:moveTo>
                  <a:lnTo>
                    <a:pt x="45422" y="45308"/>
                  </a:lnTo>
                  <a:lnTo>
                    <a:pt x="40881" y="104494"/>
                  </a:lnTo>
                  <a:lnTo>
                    <a:pt x="34419" y="148006"/>
                  </a:lnTo>
                  <a:lnTo>
                    <a:pt x="30533" y="196798"/>
                  </a:lnTo>
                  <a:lnTo>
                    <a:pt x="27282" y="244383"/>
                  </a:lnTo>
                  <a:lnTo>
                    <a:pt x="18409" y="299913"/>
                  </a:lnTo>
                  <a:lnTo>
                    <a:pt x="13579" y="360209"/>
                  </a:lnTo>
                  <a:lnTo>
                    <a:pt x="3133" y="419010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761457" y="4620675"/>
              <a:ext cx="219381" cy="27423"/>
            </a:xfrm>
            <a:custGeom>
              <a:avLst/>
              <a:gdLst/>
              <a:ahLst/>
              <a:cxnLst/>
              <a:rect l="0" t="0" r="0" b="0"/>
              <a:pathLst>
                <a:path w="219381" h="27423">
                  <a:moveTo>
                    <a:pt x="0" y="27422"/>
                  </a:moveTo>
                  <a:lnTo>
                    <a:pt x="59660" y="12507"/>
                  </a:lnTo>
                  <a:lnTo>
                    <a:pt x="111117" y="3706"/>
                  </a:lnTo>
                  <a:lnTo>
                    <a:pt x="164958" y="1098"/>
                  </a:lnTo>
                  <a:lnTo>
                    <a:pt x="2193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090527" y="4634386"/>
              <a:ext cx="27423" cy="205669"/>
            </a:xfrm>
            <a:custGeom>
              <a:avLst/>
              <a:gdLst/>
              <a:ahLst/>
              <a:cxnLst/>
              <a:rect l="0" t="0" r="0" b="0"/>
              <a:pathLst>
                <a:path w="27423" h="205669">
                  <a:moveTo>
                    <a:pt x="27422" y="0"/>
                  </a:moveTo>
                  <a:lnTo>
                    <a:pt x="25899" y="53208"/>
                  </a:lnTo>
                  <a:lnTo>
                    <a:pt x="16476" y="104465"/>
                  </a:lnTo>
                  <a:lnTo>
                    <a:pt x="3705" y="163503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131660" y="451098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244209" y="4565830"/>
              <a:ext cx="124642" cy="203455"/>
            </a:xfrm>
            <a:custGeom>
              <a:avLst/>
              <a:gdLst/>
              <a:ahLst/>
              <a:cxnLst/>
              <a:rect l="0" t="0" r="0" b="0"/>
              <a:pathLst>
                <a:path w="124642" h="203455">
                  <a:moveTo>
                    <a:pt x="10852" y="68556"/>
                  </a:moveTo>
                  <a:lnTo>
                    <a:pt x="0" y="128216"/>
                  </a:lnTo>
                  <a:lnTo>
                    <a:pt x="2051" y="175610"/>
                  </a:lnTo>
                  <a:lnTo>
                    <a:pt x="4985" y="190199"/>
                  </a:lnTo>
                  <a:lnTo>
                    <a:pt x="11511" y="198403"/>
                  </a:lnTo>
                  <a:lnTo>
                    <a:pt x="20432" y="202348"/>
                  </a:lnTo>
                  <a:lnTo>
                    <a:pt x="30950" y="203454"/>
                  </a:lnTo>
                  <a:lnTo>
                    <a:pt x="54824" y="196559"/>
                  </a:lnTo>
                  <a:lnTo>
                    <a:pt x="67589" y="190454"/>
                  </a:lnTo>
                  <a:lnTo>
                    <a:pt x="89897" y="167421"/>
                  </a:lnTo>
                  <a:lnTo>
                    <a:pt x="121767" y="110260"/>
                  </a:lnTo>
                  <a:lnTo>
                    <a:pt x="124641" y="82520"/>
                  </a:lnTo>
                  <a:lnTo>
                    <a:pt x="123274" y="68725"/>
                  </a:lnTo>
                  <a:lnTo>
                    <a:pt x="109568" y="41209"/>
                  </a:lnTo>
                  <a:lnTo>
                    <a:pt x="99515" y="27473"/>
                  </a:lnTo>
                  <a:lnTo>
                    <a:pt x="76156" y="12210"/>
                  </a:lnTo>
                  <a:lnTo>
                    <a:pt x="3827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405884" y="4552119"/>
              <a:ext cx="425049" cy="111942"/>
            </a:xfrm>
            <a:custGeom>
              <a:avLst/>
              <a:gdLst/>
              <a:ahLst/>
              <a:cxnLst/>
              <a:rect l="0" t="0" r="0" b="0"/>
              <a:pathLst>
                <a:path w="425049" h="111942">
                  <a:moveTo>
                    <a:pt x="0" y="0"/>
                  </a:moveTo>
                  <a:lnTo>
                    <a:pt x="10853" y="48808"/>
                  </a:lnTo>
                  <a:lnTo>
                    <a:pt x="20425" y="108497"/>
                  </a:lnTo>
                  <a:lnTo>
                    <a:pt x="24281" y="111941"/>
                  </a:lnTo>
                  <a:lnTo>
                    <a:pt x="28376" y="108144"/>
                  </a:lnTo>
                  <a:lnTo>
                    <a:pt x="50400" y="52836"/>
                  </a:lnTo>
                  <a:lnTo>
                    <a:pt x="59471" y="26529"/>
                  </a:lnTo>
                  <a:lnTo>
                    <a:pt x="65546" y="20733"/>
                  </a:lnTo>
                  <a:lnTo>
                    <a:pt x="72644" y="19916"/>
                  </a:lnTo>
                  <a:lnTo>
                    <a:pt x="80422" y="22418"/>
                  </a:lnTo>
                  <a:lnTo>
                    <a:pt x="93127" y="37386"/>
                  </a:lnTo>
                  <a:lnTo>
                    <a:pt x="120976" y="76957"/>
                  </a:lnTo>
                  <a:lnTo>
                    <a:pt x="154167" y="97621"/>
                  </a:lnTo>
                  <a:lnTo>
                    <a:pt x="217275" y="107306"/>
                  </a:lnTo>
                  <a:lnTo>
                    <a:pt x="270384" y="107460"/>
                  </a:lnTo>
                  <a:lnTo>
                    <a:pt x="323191" y="97010"/>
                  </a:lnTo>
                  <a:lnTo>
                    <a:pt x="382753" y="71017"/>
                  </a:lnTo>
                  <a:lnTo>
                    <a:pt x="425048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Freeform 120"/>
          <p:cNvSpPr/>
          <p:nvPr/>
        </p:nvSpPr>
        <p:spPr>
          <a:xfrm>
            <a:off x="3388466" y="3921599"/>
            <a:ext cx="464383" cy="39033"/>
          </a:xfrm>
          <a:custGeom>
            <a:avLst/>
            <a:gdLst/>
            <a:ahLst/>
            <a:cxnLst/>
            <a:rect l="0" t="0" r="0" b="0"/>
            <a:pathLst>
              <a:path w="464383" h="39033">
                <a:moveTo>
                  <a:pt x="313558" y="27227"/>
                </a:moveTo>
                <a:lnTo>
                  <a:pt x="362366" y="38079"/>
                </a:lnTo>
                <a:lnTo>
                  <a:pt x="378089" y="39032"/>
                </a:lnTo>
                <a:lnTo>
                  <a:pt x="382478" y="36621"/>
                </a:lnTo>
                <a:lnTo>
                  <a:pt x="379310" y="31966"/>
                </a:lnTo>
                <a:lnTo>
                  <a:pt x="371104" y="25816"/>
                </a:lnTo>
                <a:lnTo>
                  <a:pt x="323161" y="17160"/>
                </a:lnTo>
                <a:lnTo>
                  <a:pt x="275270" y="7317"/>
                </a:lnTo>
                <a:lnTo>
                  <a:pt x="217577" y="2030"/>
                </a:lnTo>
                <a:lnTo>
                  <a:pt x="159518" y="464"/>
                </a:lnTo>
                <a:lnTo>
                  <a:pt x="103721" y="0"/>
                </a:lnTo>
                <a:lnTo>
                  <a:pt x="55873" y="7141"/>
                </a:lnTo>
                <a:lnTo>
                  <a:pt x="0" y="12257"/>
                </a:lnTo>
                <a:lnTo>
                  <a:pt x="50161" y="13350"/>
                </a:lnTo>
                <a:lnTo>
                  <a:pt x="100603" y="13467"/>
                </a:lnTo>
                <a:lnTo>
                  <a:pt x="161422" y="6222"/>
                </a:lnTo>
                <a:lnTo>
                  <a:pt x="205317" y="2657"/>
                </a:lnTo>
                <a:lnTo>
                  <a:pt x="250216" y="1072"/>
                </a:lnTo>
                <a:lnTo>
                  <a:pt x="295563" y="368"/>
                </a:lnTo>
                <a:lnTo>
                  <a:pt x="341108" y="55"/>
                </a:lnTo>
                <a:lnTo>
                  <a:pt x="385218" y="1439"/>
                </a:lnTo>
                <a:lnTo>
                  <a:pt x="446939" y="10679"/>
                </a:lnTo>
                <a:lnTo>
                  <a:pt x="464382" y="135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607881" y="5319584"/>
            <a:ext cx="2916757" cy="900443"/>
            <a:chOff x="5607881" y="5319584"/>
            <a:chExt cx="2916757" cy="900443"/>
          </a:xfrm>
        </p:grpSpPr>
        <p:sp>
          <p:nvSpPr>
            <p:cNvPr id="122" name="Freeform 121"/>
            <p:cNvSpPr/>
            <p:nvPr/>
          </p:nvSpPr>
          <p:spPr>
            <a:xfrm>
              <a:off x="5607881" y="5525614"/>
              <a:ext cx="68557" cy="342781"/>
            </a:xfrm>
            <a:custGeom>
              <a:avLst/>
              <a:gdLst/>
              <a:ahLst/>
              <a:cxnLst/>
              <a:rect l="0" t="0" r="0" b="0"/>
              <a:pathLst>
                <a:path w="68557" h="342781">
                  <a:moveTo>
                    <a:pt x="68556" y="0"/>
                  </a:moveTo>
                  <a:lnTo>
                    <a:pt x="48187" y="57779"/>
                  </a:lnTo>
                  <a:lnTo>
                    <a:pt x="37667" y="109978"/>
                  </a:lnTo>
                  <a:lnTo>
                    <a:pt x="31976" y="156538"/>
                  </a:lnTo>
                  <a:lnTo>
                    <a:pt x="24709" y="212947"/>
                  </a:lnTo>
                  <a:lnTo>
                    <a:pt x="12907" y="262670"/>
                  </a:lnTo>
                  <a:lnTo>
                    <a:pt x="3825" y="307872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607881" y="5361636"/>
              <a:ext cx="228973" cy="712427"/>
            </a:xfrm>
            <a:custGeom>
              <a:avLst/>
              <a:gdLst/>
              <a:ahLst/>
              <a:cxnLst/>
              <a:rect l="0" t="0" r="0" b="0"/>
              <a:pathLst>
                <a:path w="228973" h="712427">
                  <a:moveTo>
                    <a:pt x="0" y="712426"/>
                  </a:moveTo>
                  <a:lnTo>
                    <a:pt x="1524" y="659218"/>
                  </a:lnTo>
                  <a:lnTo>
                    <a:pt x="9423" y="600344"/>
                  </a:lnTo>
                  <a:lnTo>
                    <a:pt x="11805" y="541242"/>
                  </a:lnTo>
                  <a:lnTo>
                    <a:pt x="12864" y="490599"/>
                  </a:lnTo>
                  <a:lnTo>
                    <a:pt x="14858" y="446255"/>
                  </a:lnTo>
                  <a:lnTo>
                    <a:pt x="20823" y="401156"/>
                  </a:lnTo>
                  <a:lnTo>
                    <a:pt x="28552" y="355720"/>
                  </a:lnTo>
                  <a:lnTo>
                    <a:pt x="37065" y="311659"/>
                  </a:lnTo>
                  <a:lnTo>
                    <a:pt x="50424" y="251069"/>
                  </a:lnTo>
                  <a:lnTo>
                    <a:pt x="64030" y="188598"/>
                  </a:lnTo>
                  <a:lnTo>
                    <a:pt x="79233" y="138265"/>
                  </a:lnTo>
                  <a:lnTo>
                    <a:pt x="103882" y="85433"/>
                  </a:lnTo>
                  <a:lnTo>
                    <a:pt x="137931" y="34232"/>
                  </a:lnTo>
                  <a:lnTo>
                    <a:pt x="158297" y="9319"/>
                  </a:lnTo>
                  <a:lnTo>
                    <a:pt x="169517" y="2981"/>
                  </a:lnTo>
                  <a:lnTo>
                    <a:pt x="194171" y="0"/>
                  </a:lnTo>
                  <a:lnTo>
                    <a:pt x="204098" y="4385"/>
                  </a:lnTo>
                  <a:lnTo>
                    <a:pt x="219189" y="21445"/>
                  </a:lnTo>
                  <a:lnTo>
                    <a:pt x="228972" y="78581"/>
                  </a:lnTo>
                  <a:lnTo>
                    <a:pt x="224592" y="131566"/>
                  </a:lnTo>
                  <a:lnTo>
                    <a:pt x="207940" y="190415"/>
                  </a:lnTo>
                  <a:lnTo>
                    <a:pt x="180952" y="246051"/>
                  </a:lnTo>
                  <a:lnTo>
                    <a:pt x="161274" y="283259"/>
                  </a:lnTo>
                  <a:lnTo>
                    <a:pt x="116878" y="343487"/>
                  </a:lnTo>
                  <a:lnTo>
                    <a:pt x="61265" y="403667"/>
                  </a:lnTo>
                  <a:lnTo>
                    <a:pt x="49984" y="409085"/>
                  </a:lnTo>
                  <a:lnTo>
                    <a:pt x="25262" y="411042"/>
                  </a:lnTo>
                  <a:lnTo>
                    <a:pt x="19889" y="407908"/>
                  </a:lnTo>
                  <a:lnTo>
                    <a:pt x="19353" y="402771"/>
                  </a:lnTo>
                  <a:lnTo>
                    <a:pt x="22043" y="396300"/>
                  </a:lnTo>
                  <a:lnTo>
                    <a:pt x="29930" y="391986"/>
                  </a:lnTo>
                  <a:lnTo>
                    <a:pt x="54944" y="387193"/>
                  </a:lnTo>
                  <a:lnTo>
                    <a:pt x="103287" y="399052"/>
                  </a:lnTo>
                  <a:lnTo>
                    <a:pt x="130204" y="421817"/>
                  </a:lnTo>
                  <a:lnTo>
                    <a:pt x="162488" y="472958"/>
                  </a:lnTo>
                  <a:lnTo>
                    <a:pt x="178860" y="517635"/>
                  </a:lnTo>
                  <a:lnTo>
                    <a:pt x="186136" y="573039"/>
                  </a:lnTo>
                  <a:lnTo>
                    <a:pt x="189370" y="616960"/>
                  </a:lnTo>
                  <a:lnTo>
                    <a:pt x="191957" y="671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843924" y="5636495"/>
              <a:ext cx="230139" cy="327879"/>
            </a:xfrm>
            <a:custGeom>
              <a:avLst/>
              <a:gdLst/>
              <a:ahLst/>
              <a:cxnLst/>
              <a:rect l="0" t="0" r="0" b="0"/>
              <a:pathLst>
                <a:path w="230139" h="327879">
                  <a:moveTo>
                    <a:pt x="202716" y="39942"/>
                  </a:moveTo>
                  <a:lnTo>
                    <a:pt x="202716" y="10827"/>
                  </a:lnTo>
                  <a:lnTo>
                    <a:pt x="196622" y="3774"/>
                  </a:lnTo>
                  <a:lnTo>
                    <a:pt x="186466" y="595"/>
                  </a:lnTo>
                  <a:lnTo>
                    <a:pt x="173601" y="0"/>
                  </a:lnTo>
                  <a:lnTo>
                    <a:pt x="160454" y="5697"/>
                  </a:lnTo>
                  <a:lnTo>
                    <a:pt x="121638" y="41306"/>
                  </a:lnTo>
                  <a:lnTo>
                    <a:pt x="80452" y="95057"/>
                  </a:lnTo>
                  <a:lnTo>
                    <a:pt x="42976" y="156964"/>
                  </a:lnTo>
                  <a:lnTo>
                    <a:pt x="17179" y="216928"/>
                  </a:lnTo>
                  <a:lnTo>
                    <a:pt x="1476" y="276847"/>
                  </a:lnTo>
                  <a:lnTo>
                    <a:pt x="0" y="293857"/>
                  </a:lnTo>
                  <a:lnTo>
                    <a:pt x="3586" y="306721"/>
                  </a:lnTo>
                  <a:lnTo>
                    <a:pt x="10547" y="316820"/>
                  </a:lnTo>
                  <a:lnTo>
                    <a:pt x="19758" y="325076"/>
                  </a:lnTo>
                  <a:lnTo>
                    <a:pt x="30470" y="326010"/>
                  </a:lnTo>
                  <a:lnTo>
                    <a:pt x="54559" y="314860"/>
                  </a:lnTo>
                  <a:lnTo>
                    <a:pt x="86538" y="290166"/>
                  </a:lnTo>
                  <a:lnTo>
                    <a:pt x="122589" y="241715"/>
                  </a:lnTo>
                  <a:lnTo>
                    <a:pt x="154937" y="179116"/>
                  </a:lnTo>
                  <a:lnTo>
                    <a:pt x="191098" y="119604"/>
                  </a:lnTo>
                  <a:lnTo>
                    <a:pt x="216201" y="70655"/>
                  </a:lnTo>
                  <a:lnTo>
                    <a:pt x="220847" y="66512"/>
                  </a:lnTo>
                  <a:lnTo>
                    <a:pt x="223944" y="69843"/>
                  </a:lnTo>
                  <a:lnTo>
                    <a:pt x="226009" y="78158"/>
                  </a:lnTo>
                  <a:lnTo>
                    <a:pt x="221636" y="126254"/>
                  </a:lnTo>
                  <a:lnTo>
                    <a:pt x="218742" y="171235"/>
                  </a:lnTo>
                  <a:lnTo>
                    <a:pt x="217456" y="218648"/>
                  </a:lnTo>
                  <a:lnTo>
                    <a:pt x="218255" y="276555"/>
                  </a:lnTo>
                  <a:lnTo>
                    <a:pt x="230138" y="3278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170057" y="5690148"/>
              <a:ext cx="137097" cy="284651"/>
            </a:xfrm>
            <a:custGeom>
              <a:avLst/>
              <a:gdLst/>
              <a:ahLst/>
              <a:cxnLst/>
              <a:rect l="0" t="0" r="0" b="0"/>
              <a:pathLst>
                <a:path w="137097" h="284651">
                  <a:moveTo>
                    <a:pt x="27406" y="0"/>
                  </a:moveTo>
                  <a:lnTo>
                    <a:pt x="16553" y="48808"/>
                  </a:lnTo>
                  <a:lnTo>
                    <a:pt x="6980" y="108498"/>
                  </a:lnTo>
                  <a:lnTo>
                    <a:pt x="2057" y="165028"/>
                  </a:lnTo>
                  <a:lnTo>
                    <a:pt x="598" y="222742"/>
                  </a:lnTo>
                  <a:lnTo>
                    <a:pt x="105" y="284650"/>
                  </a:lnTo>
                  <a:lnTo>
                    <a:pt x="0" y="221223"/>
                  </a:lnTo>
                  <a:lnTo>
                    <a:pt x="4053" y="177034"/>
                  </a:lnTo>
                  <a:lnTo>
                    <a:pt x="14900" y="117456"/>
                  </a:lnTo>
                  <a:lnTo>
                    <a:pt x="31826" y="66795"/>
                  </a:lnTo>
                  <a:lnTo>
                    <a:pt x="56138" y="21315"/>
                  </a:lnTo>
                  <a:lnTo>
                    <a:pt x="64842" y="9640"/>
                  </a:lnTo>
                  <a:lnTo>
                    <a:pt x="73692" y="4903"/>
                  </a:lnTo>
                  <a:lnTo>
                    <a:pt x="82639" y="4792"/>
                  </a:lnTo>
                  <a:lnTo>
                    <a:pt x="91650" y="7765"/>
                  </a:lnTo>
                  <a:lnTo>
                    <a:pt x="99182" y="17365"/>
                  </a:lnTo>
                  <a:lnTo>
                    <a:pt x="117060" y="67269"/>
                  </a:lnTo>
                  <a:lnTo>
                    <a:pt x="130482" y="128776"/>
                  </a:lnTo>
                  <a:lnTo>
                    <a:pt x="135136" y="181701"/>
                  </a:lnTo>
                  <a:lnTo>
                    <a:pt x="137096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351779" y="5641153"/>
              <a:ext cx="146696" cy="578874"/>
            </a:xfrm>
            <a:custGeom>
              <a:avLst/>
              <a:gdLst/>
              <a:ahLst/>
              <a:cxnLst/>
              <a:rect l="0" t="0" r="0" b="0"/>
              <a:pathLst>
                <a:path w="146696" h="578874">
                  <a:moveTo>
                    <a:pt x="92486" y="35284"/>
                  </a:moveTo>
                  <a:lnTo>
                    <a:pt x="92486" y="6169"/>
                  </a:lnTo>
                  <a:lnTo>
                    <a:pt x="87915" y="639"/>
                  </a:lnTo>
                  <a:lnTo>
                    <a:pt x="80298" y="0"/>
                  </a:lnTo>
                  <a:lnTo>
                    <a:pt x="70649" y="2621"/>
                  </a:lnTo>
                  <a:lnTo>
                    <a:pt x="51803" y="25845"/>
                  </a:lnTo>
                  <a:lnTo>
                    <a:pt x="22157" y="88265"/>
                  </a:lnTo>
                  <a:lnTo>
                    <a:pt x="3154" y="147653"/>
                  </a:lnTo>
                  <a:lnTo>
                    <a:pt x="0" y="204844"/>
                  </a:lnTo>
                  <a:lnTo>
                    <a:pt x="4661" y="237092"/>
                  </a:lnTo>
                  <a:lnTo>
                    <a:pt x="15874" y="262597"/>
                  </a:lnTo>
                  <a:lnTo>
                    <a:pt x="23129" y="273664"/>
                  </a:lnTo>
                  <a:lnTo>
                    <a:pt x="31013" y="277995"/>
                  </a:lnTo>
                  <a:lnTo>
                    <a:pt x="39316" y="277835"/>
                  </a:lnTo>
                  <a:lnTo>
                    <a:pt x="47898" y="274682"/>
                  </a:lnTo>
                  <a:lnTo>
                    <a:pt x="61497" y="254927"/>
                  </a:lnTo>
                  <a:lnTo>
                    <a:pt x="82641" y="192592"/>
                  </a:lnTo>
                  <a:lnTo>
                    <a:pt x="96848" y="139617"/>
                  </a:lnTo>
                  <a:lnTo>
                    <a:pt x="101488" y="132262"/>
                  </a:lnTo>
                  <a:lnTo>
                    <a:pt x="106104" y="131929"/>
                  </a:lnTo>
                  <a:lnTo>
                    <a:pt x="110706" y="136277"/>
                  </a:lnTo>
                  <a:lnTo>
                    <a:pt x="124460" y="178791"/>
                  </a:lnTo>
                  <a:lnTo>
                    <a:pt x="130906" y="232352"/>
                  </a:lnTo>
                  <a:lnTo>
                    <a:pt x="142506" y="295622"/>
                  </a:lnTo>
                  <a:lnTo>
                    <a:pt x="145901" y="350421"/>
                  </a:lnTo>
                  <a:lnTo>
                    <a:pt x="146695" y="397771"/>
                  </a:lnTo>
                  <a:lnTo>
                    <a:pt x="142985" y="449285"/>
                  </a:lnTo>
                  <a:lnTo>
                    <a:pt x="136259" y="499603"/>
                  </a:lnTo>
                  <a:lnTo>
                    <a:pt x="128191" y="542279"/>
                  </a:lnTo>
                  <a:lnTo>
                    <a:pt x="120859" y="557621"/>
                  </a:lnTo>
                  <a:lnTo>
                    <a:pt x="100526" y="578729"/>
                  </a:lnTo>
                  <a:lnTo>
                    <a:pt x="91752" y="578873"/>
                  </a:lnTo>
                  <a:lnTo>
                    <a:pt x="84379" y="572875"/>
                  </a:lnTo>
                  <a:lnTo>
                    <a:pt x="72125" y="548437"/>
                  </a:lnTo>
                  <a:lnTo>
                    <a:pt x="58184" y="493377"/>
                  </a:lnTo>
                  <a:lnTo>
                    <a:pt x="54900" y="433221"/>
                  </a:lnTo>
                  <a:lnTo>
                    <a:pt x="59530" y="379218"/>
                  </a:lnTo>
                  <a:lnTo>
                    <a:pt x="66667" y="327795"/>
                  </a:lnTo>
                  <a:lnTo>
                    <a:pt x="76440" y="282596"/>
                  </a:lnTo>
                  <a:lnTo>
                    <a:pt x="99073" y="234502"/>
                  </a:lnTo>
                  <a:lnTo>
                    <a:pt x="133619" y="199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581377" y="5684013"/>
              <a:ext cx="150824" cy="246454"/>
            </a:xfrm>
            <a:custGeom>
              <a:avLst/>
              <a:gdLst/>
              <a:ahLst/>
              <a:cxnLst/>
              <a:rect l="0" t="0" r="0" b="0"/>
              <a:pathLst>
                <a:path w="150824" h="246454">
                  <a:moveTo>
                    <a:pt x="0" y="184381"/>
                  </a:moveTo>
                  <a:lnTo>
                    <a:pt x="38168" y="146213"/>
                  </a:lnTo>
                  <a:lnTo>
                    <a:pt x="57182" y="105363"/>
                  </a:lnTo>
                  <a:lnTo>
                    <a:pt x="65186" y="54664"/>
                  </a:lnTo>
                  <a:lnTo>
                    <a:pt x="60278" y="8326"/>
                  </a:lnTo>
                  <a:lnTo>
                    <a:pt x="55420" y="1502"/>
                  </a:lnTo>
                  <a:lnTo>
                    <a:pt x="49135" y="0"/>
                  </a:lnTo>
                  <a:lnTo>
                    <a:pt x="41897" y="2045"/>
                  </a:lnTo>
                  <a:lnTo>
                    <a:pt x="35549" y="9502"/>
                  </a:lnTo>
                  <a:lnTo>
                    <a:pt x="14413" y="69320"/>
                  </a:lnTo>
                  <a:lnTo>
                    <a:pt x="4271" y="127945"/>
                  </a:lnTo>
                  <a:lnTo>
                    <a:pt x="5328" y="179848"/>
                  </a:lnTo>
                  <a:lnTo>
                    <a:pt x="13032" y="208265"/>
                  </a:lnTo>
                  <a:lnTo>
                    <a:pt x="26613" y="231052"/>
                  </a:lnTo>
                  <a:lnTo>
                    <a:pt x="37547" y="238347"/>
                  </a:lnTo>
                  <a:lnTo>
                    <a:pt x="65946" y="246453"/>
                  </a:lnTo>
                  <a:lnTo>
                    <a:pt x="108915" y="243737"/>
                  </a:lnTo>
                  <a:lnTo>
                    <a:pt x="150823" y="2255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047557" y="5580459"/>
              <a:ext cx="109691" cy="178247"/>
            </a:xfrm>
            <a:custGeom>
              <a:avLst/>
              <a:gdLst/>
              <a:ahLst/>
              <a:cxnLst/>
              <a:rect l="0" t="0" r="0" b="0"/>
              <a:pathLst>
                <a:path w="109691" h="178247">
                  <a:moveTo>
                    <a:pt x="0" y="0"/>
                  </a:moveTo>
                  <a:lnTo>
                    <a:pt x="31316" y="23416"/>
                  </a:lnTo>
                  <a:lnTo>
                    <a:pt x="77608" y="83545"/>
                  </a:lnTo>
                  <a:lnTo>
                    <a:pt x="101773" y="143740"/>
                  </a:lnTo>
                  <a:lnTo>
                    <a:pt x="10969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102402" y="5388502"/>
              <a:ext cx="219381" cy="726695"/>
            </a:xfrm>
            <a:custGeom>
              <a:avLst/>
              <a:gdLst/>
              <a:ahLst/>
              <a:cxnLst/>
              <a:rect l="0" t="0" r="0" b="0"/>
              <a:pathLst>
                <a:path w="219381" h="726695">
                  <a:moveTo>
                    <a:pt x="219380" y="0"/>
                  </a:moveTo>
                  <a:lnTo>
                    <a:pt x="208433" y="54732"/>
                  </a:lnTo>
                  <a:lnTo>
                    <a:pt x="195993" y="115412"/>
                  </a:lnTo>
                  <a:lnTo>
                    <a:pt x="182658" y="172662"/>
                  </a:lnTo>
                  <a:lnTo>
                    <a:pt x="169058" y="229743"/>
                  </a:lnTo>
                  <a:lnTo>
                    <a:pt x="159943" y="272229"/>
                  </a:lnTo>
                  <a:lnTo>
                    <a:pt x="146752" y="316502"/>
                  </a:lnTo>
                  <a:lnTo>
                    <a:pt x="132256" y="360047"/>
                  </a:lnTo>
                  <a:lnTo>
                    <a:pt x="114006" y="420345"/>
                  </a:lnTo>
                  <a:lnTo>
                    <a:pt x="98405" y="463583"/>
                  </a:lnTo>
                  <a:lnTo>
                    <a:pt x="72491" y="523473"/>
                  </a:lnTo>
                  <a:lnTo>
                    <a:pt x="52795" y="579812"/>
                  </a:lnTo>
                  <a:lnTo>
                    <a:pt x="37310" y="635099"/>
                  </a:lnTo>
                  <a:lnTo>
                    <a:pt x="18429" y="694382"/>
                  </a:lnTo>
                  <a:lnTo>
                    <a:pt x="0" y="7266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513738" y="5457058"/>
              <a:ext cx="204174" cy="329070"/>
            </a:xfrm>
            <a:custGeom>
              <a:avLst/>
              <a:gdLst/>
              <a:ahLst/>
              <a:cxnLst/>
              <a:rect l="0" t="0" r="0" b="0"/>
              <a:pathLst>
                <a:path w="204174" h="329070">
                  <a:moveTo>
                    <a:pt x="82267" y="0"/>
                  </a:moveTo>
                  <a:lnTo>
                    <a:pt x="129041" y="59215"/>
                  </a:lnTo>
                  <a:lnTo>
                    <a:pt x="182910" y="114243"/>
                  </a:lnTo>
                  <a:lnTo>
                    <a:pt x="201140" y="132534"/>
                  </a:lnTo>
                  <a:lnTo>
                    <a:pt x="204173" y="141677"/>
                  </a:lnTo>
                  <a:lnTo>
                    <a:pt x="203148" y="150820"/>
                  </a:lnTo>
                  <a:lnTo>
                    <a:pt x="193884" y="169103"/>
                  </a:lnTo>
                  <a:lnTo>
                    <a:pt x="179610" y="187386"/>
                  </a:lnTo>
                  <a:lnTo>
                    <a:pt x="125838" y="226301"/>
                  </a:lnTo>
                  <a:lnTo>
                    <a:pt x="67071" y="277901"/>
                  </a:lnTo>
                  <a:lnTo>
                    <a:pt x="21544" y="311119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500027" y="5827261"/>
              <a:ext cx="219380" cy="41134"/>
            </a:xfrm>
            <a:custGeom>
              <a:avLst/>
              <a:gdLst/>
              <a:ahLst/>
              <a:cxnLst/>
              <a:rect l="0" t="0" r="0" b="0"/>
              <a:pathLst>
                <a:path w="219380" h="41134">
                  <a:moveTo>
                    <a:pt x="0" y="41133"/>
                  </a:moveTo>
                  <a:lnTo>
                    <a:pt x="59660" y="30281"/>
                  </a:lnTo>
                  <a:lnTo>
                    <a:pt x="111117" y="24206"/>
                  </a:lnTo>
                  <a:lnTo>
                    <a:pt x="160895" y="1275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993631" y="5540173"/>
              <a:ext cx="164535" cy="12865"/>
            </a:xfrm>
            <a:custGeom>
              <a:avLst/>
              <a:gdLst/>
              <a:ahLst/>
              <a:cxnLst/>
              <a:rect l="0" t="0" r="0" b="0"/>
              <a:pathLst>
                <a:path w="164535" h="12865">
                  <a:moveTo>
                    <a:pt x="0" y="12864"/>
                  </a:moveTo>
                  <a:lnTo>
                    <a:pt x="48807" y="2011"/>
                  </a:lnTo>
                  <a:lnTo>
                    <a:pt x="98251" y="0"/>
                  </a:lnTo>
                  <a:lnTo>
                    <a:pt x="128981" y="1053"/>
                  </a:lnTo>
                  <a:lnTo>
                    <a:pt x="164534" y="128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305797" y="5319584"/>
              <a:ext cx="218841" cy="521389"/>
            </a:xfrm>
            <a:custGeom>
              <a:avLst/>
              <a:gdLst/>
              <a:ahLst/>
              <a:cxnLst/>
              <a:rect l="0" t="0" r="0" b="0"/>
              <a:pathLst>
                <a:path w="218841" h="521389">
                  <a:moveTo>
                    <a:pt x="58036" y="68918"/>
                  </a:moveTo>
                  <a:lnTo>
                    <a:pt x="58036" y="39803"/>
                  </a:lnTo>
                  <a:lnTo>
                    <a:pt x="62606" y="28180"/>
                  </a:lnTo>
                  <a:lnTo>
                    <a:pt x="79873" y="7139"/>
                  </a:lnTo>
                  <a:lnTo>
                    <a:pt x="90875" y="1833"/>
                  </a:lnTo>
                  <a:lnTo>
                    <a:pt x="115288" y="0"/>
                  </a:lnTo>
                  <a:lnTo>
                    <a:pt x="154728" y="14812"/>
                  </a:lnTo>
                  <a:lnTo>
                    <a:pt x="188081" y="38499"/>
                  </a:lnTo>
                  <a:lnTo>
                    <a:pt x="203687" y="68094"/>
                  </a:lnTo>
                  <a:lnTo>
                    <a:pt x="214178" y="108162"/>
                  </a:lnTo>
                  <a:lnTo>
                    <a:pt x="218840" y="156439"/>
                  </a:lnTo>
                  <a:lnTo>
                    <a:pt x="214186" y="213173"/>
                  </a:lnTo>
                  <a:lnTo>
                    <a:pt x="197441" y="273289"/>
                  </a:lnTo>
                  <a:lnTo>
                    <a:pt x="162310" y="333237"/>
                  </a:lnTo>
                  <a:lnTo>
                    <a:pt x="124988" y="385403"/>
                  </a:lnTo>
                  <a:lnTo>
                    <a:pt x="71430" y="443067"/>
                  </a:lnTo>
                  <a:lnTo>
                    <a:pt x="57824" y="447846"/>
                  </a:lnTo>
                  <a:lnTo>
                    <a:pt x="30520" y="445030"/>
                  </a:lnTo>
                  <a:lnTo>
                    <a:pt x="19886" y="436966"/>
                  </a:lnTo>
                  <a:lnTo>
                    <a:pt x="4010" y="411756"/>
                  </a:lnTo>
                  <a:lnTo>
                    <a:pt x="0" y="380239"/>
                  </a:lnTo>
                  <a:lnTo>
                    <a:pt x="4820" y="348965"/>
                  </a:lnTo>
                  <a:lnTo>
                    <a:pt x="17118" y="324909"/>
                  </a:lnTo>
                  <a:lnTo>
                    <a:pt x="27711" y="318799"/>
                  </a:lnTo>
                  <a:lnTo>
                    <a:pt x="55730" y="316072"/>
                  </a:lnTo>
                  <a:lnTo>
                    <a:pt x="80371" y="324002"/>
                  </a:lnTo>
                  <a:lnTo>
                    <a:pt x="121017" y="353919"/>
                  </a:lnTo>
                  <a:lnTo>
                    <a:pt x="141868" y="394748"/>
                  </a:lnTo>
                  <a:lnTo>
                    <a:pt x="161038" y="453715"/>
                  </a:lnTo>
                  <a:lnTo>
                    <a:pt x="166404" y="506215"/>
                  </a:lnTo>
                  <a:lnTo>
                    <a:pt x="167725" y="5213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87935" y="6548046"/>
            <a:ext cx="1686479" cy="562365"/>
            <a:chOff x="287935" y="6548046"/>
            <a:chExt cx="1686479" cy="562365"/>
          </a:xfrm>
        </p:grpSpPr>
        <p:sp>
          <p:nvSpPr>
            <p:cNvPr id="135" name="Freeform 134"/>
            <p:cNvSpPr/>
            <p:nvPr/>
          </p:nvSpPr>
          <p:spPr>
            <a:xfrm>
              <a:off x="287935" y="6728944"/>
              <a:ext cx="233092" cy="381467"/>
            </a:xfrm>
            <a:custGeom>
              <a:avLst/>
              <a:gdLst/>
              <a:ahLst/>
              <a:cxnLst/>
              <a:rect l="0" t="0" r="0" b="0"/>
              <a:pathLst>
                <a:path w="233092" h="381467">
                  <a:moveTo>
                    <a:pt x="0" y="0"/>
                  </a:moveTo>
                  <a:lnTo>
                    <a:pt x="0" y="59659"/>
                  </a:lnTo>
                  <a:lnTo>
                    <a:pt x="4063" y="111116"/>
                  </a:lnTo>
                  <a:lnTo>
                    <a:pt x="14915" y="160894"/>
                  </a:lnTo>
                  <a:lnTo>
                    <a:pt x="27779" y="212714"/>
                  </a:lnTo>
                  <a:lnTo>
                    <a:pt x="41240" y="272249"/>
                  </a:lnTo>
                  <a:lnTo>
                    <a:pt x="58939" y="328483"/>
                  </a:lnTo>
                  <a:lnTo>
                    <a:pt x="76470" y="360802"/>
                  </a:lnTo>
                  <a:lnTo>
                    <a:pt x="99496" y="380243"/>
                  </a:lnTo>
                  <a:lnTo>
                    <a:pt x="110511" y="381466"/>
                  </a:lnTo>
                  <a:lnTo>
                    <a:pt x="120902" y="377711"/>
                  </a:lnTo>
                  <a:lnTo>
                    <a:pt x="130876" y="370637"/>
                  </a:lnTo>
                  <a:lnTo>
                    <a:pt x="146020" y="346528"/>
                  </a:lnTo>
                  <a:lnTo>
                    <a:pt x="167174" y="294631"/>
                  </a:lnTo>
                  <a:lnTo>
                    <a:pt x="182466" y="252824"/>
                  </a:lnTo>
                  <a:lnTo>
                    <a:pt x="199640" y="189509"/>
                  </a:lnTo>
                  <a:lnTo>
                    <a:pt x="214377" y="138926"/>
                  </a:lnTo>
                  <a:lnTo>
                    <a:pt x="228943" y="80199"/>
                  </a:lnTo>
                  <a:lnTo>
                    <a:pt x="233091" y="548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62159" y="6714690"/>
              <a:ext cx="233092" cy="263873"/>
            </a:xfrm>
            <a:custGeom>
              <a:avLst/>
              <a:gdLst/>
              <a:ahLst/>
              <a:cxnLst/>
              <a:rect l="0" t="0" r="0" b="0"/>
              <a:pathLst>
                <a:path w="233092" h="263873">
                  <a:moveTo>
                    <a:pt x="0" y="96521"/>
                  </a:moveTo>
                  <a:lnTo>
                    <a:pt x="55597" y="92458"/>
                  </a:lnTo>
                  <a:lnTo>
                    <a:pt x="96202" y="77543"/>
                  </a:lnTo>
                  <a:lnTo>
                    <a:pt x="109838" y="70158"/>
                  </a:lnTo>
                  <a:lnTo>
                    <a:pt x="117406" y="60664"/>
                  </a:lnTo>
                  <a:lnTo>
                    <a:pt x="120928" y="49764"/>
                  </a:lnTo>
                  <a:lnTo>
                    <a:pt x="121752" y="37927"/>
                  </a:lnTo>
                  <a:lnTo>
                    <a:pt x="117732" y="26989"/>
                  </a:lnTo>
                  <a:lnTo>
                    <a:pt x="101076" y="6710"/>
                  </a:lnTo>
                  <a:lnTo>
                    <a:pt x="90236" y="1607"/>
                  </a:lnTo>
                  <a:lnTo>
                    <a:pt x="66004" y="0"/>
                  </a:lnTo>
                  <a:lnTo>
                    <a:pt x="40000" y="12489"/>
                  </a:lnTo>
                  <a:lnTo>
                    <a:pt x="26666" y="22217"/>
                  </a:lnTo>
                  <a:lnTo>
                    <a:pt x="17778" y="36321"/>
                  </a:lnTo>
                  <a:lnTo>
                    <a:pt x="7901" y="72304"/>
                  </a:lnTo>
                  <a:lnTo>
                    <a:pt x="9620" y="128109"/>
                  </a:lnTo>
                  <a:lnTo>
                    <a:pt x="27057" y="183239"/>
                  </a:lnTo>
                  <a:lnTo>
                    <a:pt x="58799" y="230889"/>
                  </a:lnTo>
                  <a:lnTo>
                    <a:pt x="97150" y="259396"/>
                  </a:lnTo>
                  <a:lnTo>
                    <a:pt x="127984" y="263872"/>
                  </a:lnTo>
                  <a:lnTo>
                    <a:pt x="160478" y="259260"/>
                  </a:lnTo>
                  <a:lnTo>
                    <a:pt x="210453" y="235535"/>
                  </a:lnTo>
                  <a:lnTo>
                    <a:pt x="233091" y="2199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99566" y="6701521"/>
              <a:ext cx="128775" cy="211182"/>
            </a:xfrm>
            <a:custGeom>
              <a:avLst/>
              <a:gdLst/>
              <a:ahLst/>
              <a:cxnLst/>
              <a:rect l="0" t="0" r="0" b="0"/>
              <a:pathLst>
                <a:path w="128775" h="211182">
                  <a:moveTo>
                    <a:pt x="19085" y="205668"/>
                  </a:moveTo>
                  <a:lnTo>
                    <a:pt x="4170" y="150071"/>
                  </a:lnTo>
                  <a:lnTo>
                    <a:pt x="0" y="136610"/>
                  </a:lnTo>
                  <a:lnTo>
                    <a:pt x="268" y="132208"/>
                  </a:lnTo>
                  <a:lnTo>
                    <a:pt x="3493" y="133842"/>
                  </a:lnTo>
                  <a:lnTo>
                    <a:pt x="13679" y="147847"/>
                  </a:lnTo>
                  <a:lnTo>
                    <a:pt x="37256" y="207081"/>
                  </a:lnTo>
                  <a:lnTo>
                    <a:pt x="41863" y="211181"/>
                  </a:lnTo>
                  <a:lnTo>
                    <a:pt x="46458" y="209343"/>
                  </a:lnTo>
                  <a:lnTo>
                    <a:pt x="51045" y="203547"/>
                  </a:lnTo>
                  <a:lnTo>
                    <a:pt x="52579" y="195114"/>
                  </a:lnTo>
                  <a:lnTo>
                    <a:pt x="52220" y="140613"/>
                  </a:lnTo>
                  <a:lnTo>
                    <a:pt x="61911" y="87367"/>
                  </a:lnTo>
                  <a:lnTo>
                    <a:pt x="71635" y="58635"/>
                  </a:lnTo>
                  <a:lnTo>
                    <a:pt x="94239" y="26852"/>
                  </a:lnTo>
                  <a:lnTo>
                    <a:pt x="12877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234008" y="6548046"/>
              <a:ext cx="82268" cy="427700"/>
            </a:xfrm>
            <a:custGeom>
              <a:avLst/>
              <a:gdLst/>
              <a:ahLst/>
              <a:cxnLst/>
              <a:rect l="0" t="0" r="0" b="0"/>
              <a:pathLst>
                <a:path w="82268" h="427700">
                  <a:moveTo>
                    <a:pt x="0" y="30074"/>
                  </a:moveTo>
                  <a:lnTo>
                    <a:pt x="0" y="0"/>
                  </a:lnTo>
                  <a:lnTo>
                    <a:pt x="4063" y="53192"/>
                  </a:lnTo>
                  <a:lnTo>
                    <a:pt x="14915" y="115129"/>
                  </a:lnTo>
                  <a:lnTo>
                    <a:pt x="23387" y="159284"/>
                  </a:lnTo>
                  <a:lnTo>
                    <a:pt x="32231" y="204300"/>
                  </a:lnTo>
                  <a:lnTo>
                    <a:pt x="38496" y="265190"/>
                  </a:lnTo>
                  <a:lnTo>
                    <a:pt x="47631" y="314547"/>
                  </a:lnTo>
                  <a:lnTo>
                    <a:pt x="59986" y="372674"/>
                  </a:lnTo>
                  <a:lnTo>
                    <a:pt x="82267" y="427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110607" y="6732649"/>
              <a:ext cx="329070" cy="23718"/>
            </a:xfrm>
            <a:custGeom>
              <a:avLst/>
              <a:gdLst/>
              <a:ahLst/>
              <a:cxnLst/>
              <a:rect l="0" t="0" r="0" b="0"/>
              <a:pathLst>
                <a:path w="329070" h="23718">
                  <a:moveTo>
                    <a:pt x="329069" y="23717"/>
                  </a:moveTo>
                  <a:lnTo>
                    <a:pt x="273472" y="8802"/>
                  </a:lnTo>
                  <a:lnTo>
                    <a:pt x="228805" y="0"/>
                  </a:lnTo>
                  <a:lnTo>
                    <a:pt x="172914" y="1455"/>
                  </a:lnTo>
                  <a:lnTo>
                    <a:pt x="112173" y="7471"/>
                  </a:lnTo>
                  <a:lnTo>
                    <a:pt x="55581" y="9255"/>
                  </a:lnTo>
                  <a:lnTo>
                    <a:pt x="0" y="100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467099" y="6702153"/>
              <a:ext cx="274225" cy="223604"/>
            </a:xfrm>
            <a:custGeom>
              <a:avLst/>
              <a:gdLst/>
              <a:ahLst/>
              <a:cxnLst/>
              <a:rect l="0" t="0" r="0" b="0"/>
              <a:pathLst>
                <a:path w="274225" h="223604">
                  <a:moveTo>
                    <a:pt x="0" y="81635"/>
                  </a:moveTo>
                  <a:lnTo>
                    <a:pt x="55597" y="77573"/>
                  </a:lnTo>
                  <a:lnTo>
                    <a:pt x="117117" y="62551"/>
                  </a:lnTo>
                  <a:lnTo>
                    <a:pt x="155393" y="42125"/>
                  </a:lnTo>
                  <a:lnTo>
                    <a:pt x="161487" y="32444"/>
                  </a:lnTo>
                  <a:lnTo>
                    <a:pt x="164195" y="9498"/>
                  </a:lnTo>
                  <a:lnTo>
                    <a:pt x="158214" y="3074"/>
                  </a:lnTo>
                  <a:lnTo>
                    <a:pt x="148133" y="315"/>
                  </a:lnTo>
                  <a:lnTo>
                    <a:pt x="135319" y="0"/>
                  </a:lnTo>
                  <a:lnTo>
                    <a:pt x="112955" y="7774"/>
                  </a:lnTo>
                  <a:lnTo>
                    <a:pt x="102726" y="14113"/>
                  </a:lnTo>
                  <a:lnTo>
                    <a:pt x="87297" y="33344"/>
                  </a:lnTo>
                  <a:lnTo>
                    <a:pt x="76885" y="58649"/>
                  </a:lnTo>
                  <a:lnTo>
                    <a:pt x="72258" y="90208"/>
                  </a:lnTo>
                  <a:lnTo>
                    <a:pt x="78326" y="120485"/>
                  </a:lnTo>
                  <a:lnTo>
                    <a:pt x="92703" y="149176"/>
                  </a:lnTo>
                  <a:lnTo>
                    <a:pt x="114328" y="177163"/>
                  </a:lnTo>
                  <a:lnTo>
                    <a:pt x="143236" y="196710"/>
                  </a:lnTo>
                  <a:lnTo>
                    <a:pt x="204169" y="221673"/>
                  </a:lnTo>
                  <a:lnTo>
                    <a:pt x="232424" y="223603"/>
                  </a:lnTo>
                  <a:lnTo>
                    <a:pt x="274224" y="2187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823590" y="6619253"/>
              <a:ext cx="123402" cy="301648"/>
            </a:xfrm>
            <a:custGeom>
              <a:avLst/>
              <a:gdLst/>
              <a:ahLst/>
              <a:cxnLst/>
              <a:rect l="0" t="0" r="0" b="0"/>
              <a:pathLst>
                <a:path w="123402" h="301648">
                  <a:moveTo>
                    <a:pt x="123401" y="0"/>
                  </a:moveTo>
                  <a:lnTo>
                    <a:pt x="103031" y="23418"/>
                  </a:lnTo>
                  <a:lnTo>
                    <a:pt x="70745" y="83546"/>
                  </a:lnTo>
                  <a:lnTo>
                    <a:pt x="44998" y="131059"/>
                  </a:lnTo>
                  <a:lnTo>
                    <a:pt x="25351" y="183732"/>
                  </a:lnTo>
                  <a:lnTo>
                    <a:pt x="9881" y="237932"/>
                  </a:lnTo>
                  <a:lnTo>
                    <a:pt x="4391" y="266221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796167" y="6632965"/>
              <a:ext cx="178247" cy="233091"/>
            </a:xfrm>
            <a:custGeom>
              <a:avLst/>
              <a:gdLst/>
              <a:ahLst/>
              <a:cxnLst/>
              <a:rect l="0" t="0" r="0" b="0"/>
              <a:pathLst>
                <a:path w="178247" h="233091">
                  <a:moveTo>
                    <a:pt x="0" y="0"/>
                  </a:moveTo>
                  <a:lnTo>
                    <a:pt x="12470" y="31316"/>
                  </a:lnTo>
                  <a:lnTo>
                    <a:pt x="58594" y="92165"/>
                  </a:lnTo>
                  <a:lnTo>
                    <a:pt x="101008" y="150070"/>
                  </a:lnTo>
                  <a:lnTo>
                    <a:pt x="157918" y="212001"/>
                  </a:lnTo>
                  <a:lnTo>
                    <a:pt x="178246" y="233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73844" y="6057095"/>
            <a:ext cx="1704435" cy="1467099"/>
            <a:chOff x="2173844" y="6057095"/>
            <a:chExt cx="1704435" cy="1467099"/>
          </a:xfrm>
        </p:grpSpPr>
        <p:sp>
          <p:nvSpPr>
            <p:cNvPr id="144" name="Freeform 143"/>
            <p:cNvSpPr/>
            <p:nvPr/>
          </p:nvSpPr>
          <p:spPr>
            <a:xfrm>
              <a:off x="2173844" y="6427297"/>
              <a:ext cx="266751" cy="665871"/>
            </a:xfrm>
            <a:custGeom>
              <a:avLst/>
              <a:gdLst/>
              <a:ahLst/>
              <a:cxnLst/>
              <a:rect l="0" t="0" r="0" b="0"/>
              <a:pathLst>
                <a:path w="266751" h="665871">
                  <a:moveTo>
                    <a:pt x="211905" y="0"/>
                  </a:moveTo>
                  <a:lnTo>
                    <a:pt x="154653" y="26363"/>
                  </a:lnTo>
                  <a:lnTo>
                    <a:pt x="112686" y="61632"/>
                  </a:lnTo>
                  <a:lnTo>
                    <a:pt x="65827" y="124295"/>
                  </a:lnTo>
                  <a:lnTo>
                    <a:pt x="38282" y="172078"/>
                  </a:lnTo>
                  <a:lnTo>
                    <a:pt x="18102" y="217552"/>
                  </a:lnTo>
                  <a:lnTo>
                    <a:pt x="9752" y="274529"/>
                  </a:lnTo>
                  <a:lnTo>
                    <a:pt x="0" y="325096"/>
                  </a:lnTo>
                  <a:lnTo>
                    <a:pt x="2019" y="369025"/>
                  </a:lnTo>
                  <a:lnTo>
                    <a:pt x="12266" y="425544"/>
                  </a:lnTo>
                  <a:lnTo>
                    <a:pt x="24659" y="468433"/>
                  </a:lnTo>
                  <a:lnTo>
                    <a:pt x="41847" y="512886"/>
                  </a:lnTo>
                  <a:lnTo>
                    <a:pt x="64721" y="558034"/>
                  </a:lnTo>
                  <a:lnTo>
                    <a:pt x="103294" y="611719"/>
                  </a:lnTo>
                  <a:lnTo>
                    <a:pt x="143668" y="649293"/>
                  </a:lnTo>
                  <a:lnTo>
                    <a:pt x="174976" y="661824"/>
                  </a:lnTo>
                  <a:lnTo>
                    <a:pt x="207680" y="665870"/>
                  </a:lnTo>
                  <a:lnTo>
                    <a:pt x="266750" y="6581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426883" y="6619253"/>
              <a:ext cx="164535" cy="10854"/>
            </a:xfrm>
            <a:custGeom>
              <a:avLst/>
              <a:gdLst/>
              <a:ahLst/>
              <a:cxnLst/>
              <a:rect l="0" t="0" r="0" b="0"/>
              <a:pathLst>
                <a:path w="164535" h="10854">
                  <a:moveTo>
                    <a:pt x="164534" y="0"/>
                  </a:moveTo>
                  <a:lnTo>
                    <a:pt x="115727" y="10853"/>
                  </a:lnTo>
                  <a:lnTo>
                    <a:pt x="70344" y="8802"/>
                  </a:lnTo>
                  <a:lnTo>
                    <a:pt x="32015" y="260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706918" y="6372452"/>
              <a:ext cx="90168" cy="644428"/>
            </a:xfrm>
            <a:custGeom>
              <a:avLst/>
              <a:gdLst/>
              <a:ahLst/>
              <a:cxnLst/>
              <a:rect l="0" t="0" r="0" b="0"/>
              <a:pathLst>
                <a:path w="90168" h="644428">
                  <a:moveTo>
                    <a:pt x="7900" y="0"/>
                  </a:moveTo>
                  <a:lnTo>
                    <a:pt x="0" y="45309"/>
                  </a:lnTo>
                  <a:lnTo>
                    <a:pt x="4882" y="104495"/>
                  </a:lnTo>
                  <a:lnTo>
                    <a:pt x="6559" y="148007"/>
                  </a:lnTo>
                  <a:lnTo>
                    <a:pt x="11366" y="196799"/>
                  </a:lnTo>
                  <a:lnTo>
                    <a:pt x="18581" y="250477"/>
                  </a:lnTo>
                  <a:lnTo>
                    <a:pt x="26866" y="309882"/>
                  </a:lnTo>
                  <a:lnTo>
                    <a:pt x="35627" y="371831"/>
                  </a:lnTo>
                  <a:lnTo>
                    <a:pt x="44598" y="428818"/>
                  </a:lnTo>
                  <a:lnTo>
                    <a:pt x="58214" y="489642"/>
                  </a:lnTo>
                  <a:lnTo>
                    <a:pt x="71897" y="551506"/>
                  </a:lnTo>
                  <a:lnTo>
                    <a:pt x="86107" y="610837"/>
                  </a:lnTo>
                  <a:lnTo>
                    <a:pt x="90167" y="6444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920486" y="6948322"/>
              <a:ext cx="130681" cy="301648"/>
            </a:xfrm>
            <a:custGeom>
              <a:avLst/>
              <a:gdLst/>
              <a:ahLst/>
              <a:cxnLst/>
              <a:rect l="0" t="0" r="0" b="0"/>
              <a:pathLst>
                <a:path w="130681" h="301648">
                  <a:moveTo>
                    <a:pt x="123401" y="0"/>
                  </a:moveTo>
                  <a:lnTo>
                    <a:pt x="130680" y="21837"/>
                  </a:lnTo>
                  <a:lnTo>
                    <a:pt x="130191" y="44746"/>
                  </a:lnTo>
                  <a:lnTo>
                    <a:pt x="117287" y="91462"/>
                  </a:lnTo>
                  <a:lnTo>
                    <a:pt x="98230" y="153548"/>
                  </a:lnTo>
                  <a:lnTo>
                    <a:pt x="78872" y="212062"/>
                  </a:lnTo>
                  <a:lnTo>
                    <a:pt x="45033" y="265500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153673" y="6257565"/>
              <a:ext cx="397529" cy="937560"/>
            </a:xfrm>
            <a:custGeom>
              <a:avLst/>
              <a:gdLst/>
              <a:ahLst/>
              <a:cxnLst/>
              <a:rect l="0" t="0" r="0" b="0"/>
              <a:pathLst>
                <a:path w="397529" h="937560">
                  <a:moveTo>
                    <a:pt x="27326" y="142309"/>
                  </a:moveTo>
                  <a:lnTo>
                    <a:pt x="12411" y="191116"/>
                  </a:lnTo>
                  <a:lnTo>
                    <a:pt x="3609" y="240562"/>
                  </a:lnTo>
                  <a:lnTo>
                    <a:pt x="1001" y="293806"/>
                  </a:lnTo>
                  <a:lnTo>
                    <a:pt x="228" y="348177"/>
                  </a:lnTo>
                  <a:lnTo>
                    <a:pt x="0" y="402881"/>
                  </a:lnTo>
                  <a:lnTo>
                    <a:pt x="2993" y="436364"/>
                  </a:lnTo>
                  <a:lnTo>
                    <a:pt x="14480" y="461402"/>
                  </a:lnTo>
                  <a:lnTo>
                    <a:pt x="37867" y="478624"/>
                  </a:lnTo>
                  <a:lnTo>
                    <a:pt x="85294" y="496885"/>
                  </a:lnTo>
                  <a:lnTo>
                    <a:pt x="142003" y="507882"/>
                  </a:lnTo>
                  <a:lnTo>
                    <a:pt x="202986" y="511140"/>
                  </a:lnTo>
                  <a:lnTo>
                    <a:pt x="255588" y="508043"/>
                  </a:lnTo>
                  <a:lnTo>
                    <a:pt x="300119" y="493414"/>
                  </a:lnTo>
                  <a:lnTo>
                    <a:pt x="314307" y="486068"/>
                  </a:lnTo>
                  <a:lnTo>
                    <a:pt x="334134" y="465719"/>
                  </a:lnTo>
                  <a:lnTo>
                    <a:pt x="341554" y="453894"/>
                  </a:lnTo>
                  <a:lnTo>
                    <a:pt x="351998" y="400858"/>
                  </a:lnTo>
                  <a:lnTo>
                    <a:pt x="354440" y="358785"/>
                  </a:lnTo>
                  <a:lnTo>
                    <a:pt x="355526" y="313170"/>
                  </a:lnTo>
                  <a:lnTo>
                    <a:pt x="356009" y="262428"/>
                  </a:lnTo>
                  <a:lnTo>
                    <a:pt x="352161" y="217532"/>
                  </a:lnTo>
                  <a:lnTo>
                    <a:pt x="341429" y="162058"/>
                  </a:lnTo>
                  <a:lnTo>
                    <a:pt x="328600" y="108551"/>
                  </a:lnTo>
                  <a:lnTo>
                    <a:pt x="315151" y="52579"/>
                  </a:lnTo>
                  <a:lnTo>
                    <a:pt x="304548" y="23209"/>
                  </a:lnTo>
                  <a:lnTo>
                    <a:pt x="289679" y="0"/>
                  </a:lnTo>
                  <a:lnTo>
                    <a:pt x="284495" y="209"/>
                  </a:lnTo>
                  <a:lnTo>
                    <a:pt x="281039" y="7965"/>
                  </a:lnTo>
                  <a:lnTo>
                    <a:pt x="276175" y="59339"/>
                  </a:lnTo>
                  <a:lnTo>
                    <a:pt x="278797" y="120264"/>
                  </a:lnTo>
                  <a:lnTo>
                    <a:pt x="285160" y="171325"/>
                  </a:lnTo>
                  <a:lnTo>
                    <a:pt x="291107" y="225049"/>
                  </a:lnTo>
                  <a:lnTo>
                    <a:pt x="302518" y="279562"/>
                  </a:lnTo>
                  <a:lnTo>
                    <a:pt x="311486" y="334309"/>
                  </a:lnTo>
                  <a:lnTo>
                    <a:pt x="318205" y="393186"/>
                  </a:lnTo>
                  <a:lnTo>
                    <a:pt x="325710" y="436626"/>
                  </a:lnTo>
                  <a:lnTo>
                    <a:pt x="334124" y="481324"/>
                  </a:lnTo>
                  <a:lnTo>
                    <a:pt x="347426" y="542035"/>
                  </a:lnTo>
                  <a:lnTo>
                    <a:pt x="352409" y="584033"/>
                  </a:lnTo>
                  <a:lnTo>
                    <a:pt x="359276" y="646440"/>
                  </a:lnTo>
                  <a:lnTo>
                    <a:pt x="366897" y="703526"/>
                  </a:lnTo>
                  <a:lnTo>
                    <a:pt x="373218" y="759034"/>
                  </a:lnTo>
                  <a:lnTo>
                    <a:pt x="384739" y="822201"/>
                  </a:lnTo>
                  <a:lnTo>
                    <a:pt x="391844" y="868007"/>
                  </a:lnTo>
                  <a:lnTo>
                    <a:pt x="393739" y="886621"/>
                  </a:lnTo>
                  <a:lnTo>
                    <a:pt x="397528" y="937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523779" y="6057095"/>
              <a:ext cx="354500" cy="1467099"/>
            </a:xfrm>
            <a:custGeom>
              <a:avLst/>
              <a:gdLst/>
              <a:ahLst/>
              <a:cxnLst/>
              <a:rect l="0" t="0" r="0" b="0"/>
              <a:pathLst>
                <a:path w="354500" h="1467099">
                  <a:moveTo>
                    <a:pt x="0" y="0"/>
                  </a:moveTo>
                  <a:lnTo>
                    <a:pt x="56197" y="46773"/>
                  </a:lnTo>
                  <a:lnTo>
                    <a:pt x="111974" y="91548"/>
                  </a:lnTo>
                  <a:lnTo>
                    <a:pt x="167694" y="141193"/>
                  </a:lnTo>
                  <a:lnTo>
                    <a:pt x="212724" y="192763"/>
                  </a:lnTo>
                  <a:lnTo>
                    <a:pt x="250960" y="248484"/>
                  </a:lnTo>
                  <a:lnTo>
                    <a:pt x="277149" y="300452"/>
                  </a:lnTo>
                  <a:lnTo>
                    <a:pt x="289743" y="341741"/>
                  </a:lnTo>
                  <a:lnTo>
                    <a:pt x="304481" y="389546"/>
                  </a:lnTo>
                  <a:lnTo>
                    <a:pt x="319664" y="439738"/>
                  </a:lnTo>
                  <a:lnTo>
                    <a:pt x="331491" y="487437"/>
                  </a:lnTo>
                  <a:lnTo>
                    <a:pt x="337762" y="538090"/>
                  </a:lnTo>
                  <a:lnTo>
                    <a:pt x="340550" y="591071"/>
                  </a:lnTo>
                  <a:lnTo>
                    <a:pt x="341789" y="645088"/>
                  </a:lnTo>
                  <a:lnTo>
                    <a:pt x="346402" y="699565"/>
                  </a:lnTo>
                  <a:lnTo>
                    <a:pt x="352007" y="755770"/>
                  </a:lnTo>
                  <a:lnTo>
                    <a:pt x="354499" y="816297"/>
                  </a:lnTo>
                  <a:lnTo>
                    <a:pt x="351543" y="870621"/>
                  </a:lnTo>
                  <a:lnTo>
                    <a:pt x="346674" y="921679"/>
                  </a:lnTo>
                  <a:lnTo>
                    <a:pt x="344511" y="974841"/>
                  </a:lnTo>
                  <a:lnTo>
                    <a:pt x="343549" y="1028938"/>
                  </a:lnTo>
                  <a:lnTo>
                    <a:pt x="341598" y="1081927"/>
                  </a:lnTo>
                  <a:lnTo>
                    <a:pt x="335653" y="1130869"/>
                  </a:lnTo>
                  <a:lnTo>
                    <a:pt x="331995" y="1178011"/>
                  </a:lnTo>
                  <a:lnTo>
                    <a:pt x="328846" y="1224355"/>
                  </a:lnTo>
                  <a:lnTo>
                    <a:pt x="322368" y="1270343"/>
                  </a:lnTo>
                  <a:lnTo>
                    <a:pt x="310156" y="1324502"/>
                  </a:lnTo>
                  <a:lnTo>
                    <a:pt x="296889" y="1376774"/>
                  </a:lnTo>
                  <a:lnTo>
                    <a:pt x="290588" y="1430856"/>
                  </a:lnTo>
                  <a:lnTo>
                    <a:pt x="287935" y="1467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56491" y="7112857"/>
            <a:ext cx="2591418" cy="808962"/>
            <a:chOff x="356491" y="7112857"/>
            <a:chExt cx="2591418" cy="808962"/>
          </a:xfrm>
        </p:grpSpPr>
        <p:sp>
          <p:nvSpPr>
            <p:cNvPr id="151" name="Freeform 150"/>
            <p:cNvSpPr/>
            <p:nvPr/>
          </p:nvSpPr>
          <p:spPr>
            <a:xfrm>
              <a:off x="356491" y="7304127"/>
              <a:ext cx="329070" cy="576558"/>
            </a:xfrm>
            <a:custGeom>
              <a:avLst/>
              <a:gdLst/>
              <a:ahLst/>
              <a:cxnLst/>
              <a:rect l="0" t="0" r="0" b="0"/>
              <a:pathLst>
                <a:path w="329070" h="576558">
                  <a:moveTo>
                    <a:pt x="0" y="576557"/>
                  </a:moveTo>
                  <a:lnTo>
                    <a:pt x="12470" y="531248"/>
                  </a:lnTo>
                  <a:lnTo>
                    <a:pt x="32810" y="475110"/>
                  </a:lnTo>
                  <a:lnTo>
                    <a:pt x="49163" y="425129"/>
                  </a:lnTo>
                  <a:lnTo>
                    <a:pt x="63656" y="366478"/>
                  </a:lnTo>
                  <a:lnTo>
                    <a:pt x="82202" y="304171"/>
                  </a:lnTo>
                  <a:lnTo>
                    <a:pt x="100536" y="247852"/>
                  </a:lnTo>
                  <a:lnTo>
                    <a:pt x="121535" y="184626"/>
                  </a:lnTo>
                  <a:lnTo>
                    <a:pt x="138314" y="138298"/>
                  </a:lnTo>
                  <a:lnTo>
                    <a:pt x="154405" y="93840"/>
                  </a:lnTo>
                  <a:lnTo>
                    <a:pt x="172028" y="36075"/>
                  </a:lnTo>
                  <a:lnTo>
                    <a:pt x="182084" y="4227"/>
                  </a:lnTo>
                  <a:lnTo>
                    <a:pt x="186899" y="0"/>
                  </a:lnTo>
                  <a:lnTo>
                    <a:pt x="191632" y="3276"/>
                  </a:lnTo>
                  <a:lnTo>
                    <a:pt x="200953" y="24689"/>
                  </a:lnTo>
                  <a:lnTo>
                    <a:pt x="214766" y="76524"/>
                  </a:lnTo>
                  <a:lnTo>
                    <a:pt x="226984" y="123706"/>
                  </a:lnTo>
                  <a:lnTo>
                    <a:pt x="232805" y="175603"/>
                  </a:lnTo>
                  <a:lnTo>
                    <a:pt x="243501" y="229574"/>
                  </a:lnTo>
                  <a:lnTo>
                    <a:pt x="256319" y="284161"/>
                  </a:lnTo>
                  <a:lnTo>
                    <a:pt x="269765" y="338929"/>
                  </a:lnTo>
                  <a:lnTo>
                    <a:pt x="283398" y="392227"/>
                  </a:lnTo>
                  <a:lnTo>
                    <a:pt x="301653" y="451955"/>
                  </a:lnTo>
                  <a:lnTo>
                    <a:pt x="311297" y="502059"/>
                  </a:lnTo>
                  <a:lnTo>
                    <a:pt x="318217" y="548898"/>
                  </a:lnTo>
                  <a:lnTo>
                    <a:pt x="329069" y="5765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70202" y="7510482"/>
              <a:ext cx="246803" cy="54846"/>
            </a:xfrm>
            <a:custGeom>
              <a:avLst/>
              <a:gdLst/>
              <a:ahLst/>
              <a:cxnLst/>
              <a:rect l="0" t="0" r="0" b="0"/>
              <a:pathLst>
                <a:path w="246803" h="54846">
                  <a:moveTo>
                    <a:pt x="246802" y="0"/>
                  </a:moveTo>
                  <a:lnTo>
                    <a:pt x="197995" y="14915"/>
                  </a:lnTo>
                  <a:lnTo>
                    <a:pt x="148550" y="27779"/>
                  </a:lnTo>
                  <a:lnTo>
                    <a:pt x="99368" y="41239"/>
                  </a:lnTo>
                  <a:lnTo>
                    <a:pt x="51787" y="50813"/>
                  </a:lnTo>
                  <a:lnTo>
                    <a:pt x="0" y="548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71849" y="7238164"/>
              <a:ext cx="307165" cy="485545"/>
            </a:xfrm>
            <a:custGeom>
              <a:avLst/>
              <a:gdLst/>
              <a:ahLst/>
              <a:cxnLst/>
              <a:rect l="0" t="0" r="0" b="0"/>
              <a:pathLst>
                <a:path w="307165" h="485545">
                  <a:moveTo>
                    <a:pt x="0" y="11805"/>
                  </a:moveTo>
                  <a:lnTo>
                    <a:pt x="35886" y="2382"/>
                  </a:lnTo>
                  <a:lnTo>
                    <a:pt x="71810" y="0"/>
                  </a:lnTo>
                  <a:lnTo>
                    <a:pt x="109104" y="11128"/>
                  </a:lnTo>
                  <a:lnTo>
                    <a:pt x="168143" y="48235"/>
                  </a:lnTo>
                  <a:lnTo>
                    <a:pt x="229503" y="98117"/>
                  </a:lnTo>
                  <a:lnTo>
                    <a:pt x="268945" y="156995"/>
                  </a:lnTo>
                  <a:lnTo>
                    <a:pt x="295130" y="217884"/>
                  </a:lnTo>
                  <a:lnTo>
                    <a:pt x="307164" y="272271"/>
                  </a:lnTo>
                  <a:lnTo>
                    <a:pt x="305114" y="319524"/>
                  </a:lnTo>
                  <a:lnTo>
                    <a:pt x="299125" y="366932"/>
                  </a:lnTo>
                  <a:lnTo>
                    <a:pt x="289861" y="408824"/>
                  </a:lnTo>
                  <a:lnTo>
                    <a:pt x="275588" y="437598"/>
                  </a:lnTo>
                  <a:lnTo>
                    <a:pt x="243143" y="470928"/>
                  </a:lnTo>
                  <a:lnTo>
                    <a:pt x="213690" y="482466"/>
                  </a:lnTo>
                  <a:lnTo>
                    <a:pt x="197305" y="485544"/>
                  </a:lnTo>
                  <a:lnTo>
                    <a:pt x="166911" y="480837"/>
                  </a:lnTo>
                  <a:lnTo>
                    <a:pt x="128168" y="461057"/>
                  </a:lnTo>
                  <a:lnTo>
                    <a:pt x="117438" y="452988"/>
                  </a:lnTo>
                  <a:lnTo>
                    <a:pt x="87779" y="405240"/>
                  </a:lnTo>
                  <a:lnTo>
                    <a:pt x="61407" y="342755"/>
                  </a:lnTo>
                  <a:lnTo>
                    <a:pt x="47817" y="294203"/>
                  </a:lnTo>
                  <a:lnTo>
                    <a:pt x="44104" y="243451"/>
                  </a:lnTo>
                  <a:lnTo>
                    <a:pt x="46516" y="193472"/>
                  </a:lnTo>
                  <a:lnTo>
                    <a:pt x="54190" y="147390"/>
                  </a:lnTo>
                  <a:lnTo>
                    <a:pt x="75818" y="84404"/>
                  </a:lnTo>
                  <a:lnTo>
                    <a:pt x="82267" y="66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020269" y="7153990"/>
              <a:ext cx="317645" cy="534632"/>
            </a:xfrm>
            <a:custGeom>
              <a:avLst/>
              <a:gdLst/>
              <a:ahLst/>
              <a:cxnLst/>
              <a:rect l="0" t="0" r="0" b="0"/>
              <a:pathLst>
                <a:path w="317645" h="534632">
                  <a:moveTo>
                    <a:pt x="117761" y="0"/>
                  </a:moveTo>
                  <a:lnTo>
                    <a:pt x="62164" y="4063"/>
                  </a:lnTo>
                  <a:lnTo>
                    <a:pt x="36683" y="12470"/>
                  </a:lnTo>
                  <a:lnTo>
                    <a:pt x="15201" y="26363"/>
                  </a:lnTo>
                  <a:lnTo>
                    <a:pt x="3623" y="54882"/>
                  </a:lnTo>
                  <a:lnTo>
                    <a:pt x="0" y="89902"/>
                  </a:lnTo>
                  <a:lnTo>
                    <a:pt x="3468" y="120700"/>
                  </a:lnTo>
                  <a:lnTo>
                    <a:pt x="14151" y="145561"/>
                  </a:lnTo>
                  <a:lnTo>
                    <a:pt x="21265" y="156455"/>
                  </a:lnTo>
                  <a:lnTo>
                    <a:pt x="45420" y="172623"/>
                  </a:lnTo>
                  <a:lnTo>
                    <a:pt x="77992" y="183364"/>
                  </a:lnTo>
                  <a:lnTo>
                    <a:pt x="139155" y="190935"/>
                  </a:lnTo>
                  <a:lnTo>
                    <a:pt x="202474" y="205196"/>
                  </a:lnTo>
                  <a:lnTo>
                    <a:pt x="236155" y="225264"/>
                  </a:lnTo>
                  <a:lnTo>
                    <a:pt x="273533" y="269536"/>
                  </a:lnTo>
                  <a:lnTo>
                    <a:pt x="303905" y="321248"/>
                  </a:lnTo>
                  <a:lnTo>
                    <a:pt x="317644" y="382443"/>
                  </a:lnTo>
                  <a:lnTo>
                    <a:pt x="314436" y="441539"/>
                  </a:lnTo>
                  <a:lnTo>
                    <a:pt x="296558" y="490365"/>
                  </a:lnTo>
                  <a:lnTo>
                    <a:pt x="272384" y="515524"/>
                  </a:lnTo>
                  <a:lnTo>
                    <a:pt x="257406" y="526499"/>
                  </a:lnTo>
                  <a:lnTo>
                    <a:pt x="228576" y="534631"/>
                  </a:lnTo>
                  <a:lnTo>
                    <a:pt x="190713" y="530643"/>
                  </a:lnTo>
                  <a:lnTo>
                    <a:pt x="158894" y="521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1604211" y="7181413"/>
              <a:ext cx="246802" cy="479893"/>
            </a:xfrm>
            <a:custGeom>
              <a:avLst/>
              <a:gdLst/>
              <a:ahLst/>
              <a:cxnLst/>
              <a:rect l="0" t="0" r="0" b="0"/>
              <a:pathLst>
                <a:path w="246802" h="479893">
                  <a:moveTo>
                    <a:pt x="246801" y="0"/>
                  </a:moveTo>
                  <a:lnTo>
                    <a:pt x="212909" y="59660"/>
                  </a:lnTo>
                  <a:lnTo>
                    <a:pt x="177814" y="121644"/>
                  </a:lnTo>
                  <a:lnTo>
                    <a:pt x="140515" y="180873"/>
                  </a:lnTo>
                  <a:lnTo>
                    <a:pt x="112224" y="233610"/>
                  </a:lnTo>
                  <a:lnTo>
                    <a:pt x="86234" y="288935"/>
                  </a:lnTo>
                  <a:lnTo>
                    <a:pt x="68287" y="331545"/>
                  </a:lnTo>
                  <a:lnTo>
                    <a:pt x="41054" y="390233"/>
                  </a:lnTo>
                  <a:lnTo>
                    <a:pt x="11833" y="451009"/>
                  </a:lnTo>
                  <a:lnTo>
                    <a:pt x="0" y="4798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645344" y="7167702"/>
              <a:ext cx="342781" cy="315359"/>
            </a:xfrm>
            <a:custGeom>
              <a:avLst/>
              <a:gdLst/>
              <a:ahLst/>
              <a:cxnLst/>
              <a:rect l="0" t="0" r="0" b="0"/>
              <a:pathLst>
                <a:path w="342781" h="315359">
                  <a:moveTo>
                    <a:pt x="342780" y="315358"/>
                  </a:moveTo>
                  <a:lnTo>
                    <a:pt x="304612" y="258105"/>
                  </a:lnTo>
                  <a:lnTo>
                    <a:pt x="249449" y="206555"/>
                  </a:lnTo>
                  <a:lnTo>
                    <a:pt x="192024" y="160080"/>
                  </a:lnTo>
                  <a:lnTo>
                    <a:pt x="135014" y="114275"/>
                  </a:lnTo>
                  <a:lnTo>
                    <a:pt x="73745" y="59417"/>
                  </a:lnTo>
                  <a:lnTo>
                    <a:pt x="20714" y="1777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38947" y="7318525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205668" y="0"/>
                  </a:moveTo>
                  <a:lnTo>
                    <a:pt x="153983" y="1524"/>
                  </a:lnTo>
                  <a:lnTo>
                    <a:pt x="92540" y="10852"/>
                  </a:lnTo>
                  <a:lnTo>
                    <a:pt x="44178" y="12864"/>
                  </a:ln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152659" y="7496770"/>
              <a:ext cx="260514" cy="27424"/>
            </a:xfrm>
            <a:custGeom>
              <a:avLst/>
              <a:gdLst/>
              <a:ahLst/>
              <a:cxnLst/>
              <a:rect l="0" t="0" r="0" b="0"/>
              <a:pathLst>
                <a:path w="260514" h="27424">
                  <a:moveTo>
                    <a:pt x="260513" y="0"/>
                  </a:moveTo>
                  <a:lnTo>
                    <a:pt x="200853" y="10853"/>
                  </a:lnTo>
                  <a:lnTo>
                    <a:pt x="149396" y="12865"/>
                  </a:lnTo>
                  <a:lnTo>
                    <a:pt x="99618" y="17523"/>
                  </a:lnTo>
                  <a:lnTo>
                    <a:pt x="51860" y="24490"/>
                  </a:lnTo>
                  <a:lnTo>
                    <a:pt x="0" y="274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563995" y="7421586"/>
              <a:ext cx="205669" cy="20341"/>
            </a:xfrm>
            <a:custGeom>
              <a:avLst/>
              <a:gdLst/>
              <a:ahLst/>
              <a:cxnLst/>
              <a:rect l="0" t="0" r="0" b="0"/>
              <a:pathLst>
                <a:path w="205669" h="20341">
                  <a:moveTo>
                    <a:pt x="205668" y="20340"/>
                  </a:moveTo>
                  <a:lnTo>
                    <a:pt x="156860" y="5425"/>
                  </a:lnTo>
                  <a:lnTo>
                    <a:pt x="124560" y="0"/>
                  </a:lnTo>
                  <a:lnTo>
                    <a:pt x="72115" y="5511"/>
                  </a:lnTo>
                  <a:lnTo>
                    <a:pt x="16050" y="16959"/>
                  </a:lnTo>
                  <a:lnTo>
                    <a:pt x="0" y="20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879352" y="7112857"/>
              <a:ext cx="68557" cy="808962"/>
            </a:xfrm>
            <a:custGeom>
              <a:avLst/>
              <a:gdLst/>
              <a:ahLst/>
              <a:cxnLst/>
              <a:rect l="0" t="0" r="0" b="0"/>
              <a:pathLst>
                <a:path w="68557" h="808962">
                  <a:moveTo>
                    <a:pt x="0" y="0"/>
                  </a:moveTo>
                  <a:lnTo>
                    <a:pt x="1524" y="45309"/>
                  </a:lnTo>
                  <a:lnTo>
                    <a:pt x="9423" y="106018"/>
                  </a:lnTo>
                  <a:lnTo>
                    <a:pt x="11806" y="155285"/>
                  </a:lnTo>
                  <a:lnTo>
                    <a:pt x="20426" y="212576"/>
                  </a:lnTo>
                  <a:lnTo>
                    <a:pt x="32628" y="265776"/>
                  </a:lnTo>
                  <a:lnTo>
                    <a:pt x="38614" y="320133"/>
                  </a:lnTo>
                  <a:lnTo>
                    <a:pt x="47666" y="374834"/>
                  </a:lnTo>
                  <a:lnTo>
                    <a:pt x="52718" y="429635"/>
                  </a:lnTo>
                  <a:lnTo>
                    <a:pt x="54215" y="484468"/>
                  </a:lnTo>
                  <a:lnTo>
                    <a:pt x="61937" y="539309"/>
                  </a:lnTo>
                  <a:lnTo>
                    <a:pt x="66595" y="601431"/>
                  </a:lnTo>
                  <a:lnTo>
                    <a:pt x="67975" y="660802"/>
                  </a:lnTo>
                  <a:lnTo>
                    <a:pt x="68384" y="716988"/>
                  </a:lnTo>
                  <a:lnTo>
                    <a:pt x="68505" y="772230"/>
                  </a:lnTo>
                  <a:lnTo>
                    <a:pt x="68556" y="8089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29069" y="8031507"/>
            <a:ext cx="2797086" cy="850096"/>
            <a:chOff x="329069" y="8031507"/>
            <a:chExt cx="2797086" cy="850096"/>
          </a:xfrm>
        </p:grpSpPr>
        <p:sp>
          <p:nvSpPr>
            <p:cNvPr id="162" name="Freeform 161"/>
            <p:cNvSpPr/>
            <p:nvPr/>
          </p:nvSpPr>
          <p:spPr>
            <a:xfrm>
              <a:off x="329069" y="8269508"/>
              <a:ext cx="507315" cy="612095"/>
            </a:xfrm>
            <a:custGeom>
              <a:avLst/>
              <a:gdLst/>
              <a:ahLst/>
              <a:cxnLst/>
              <a:rect l="0" t="0" r="0" b="0"/>
              <a:pathLst>
                <a:path w="507315" h="612095">
                  <a:moveTo>
                    <a:pt x="0" y="612094"/>
                  </a:moveTo>
                  <a:lnTo>
                    <a:pt x="18977" y="563286"/>
                  </a:lnTo>
                  <a:lnTo>
                    <a:pt x="38631" y="509779"/>
                  </a:lnTo>
                  <a:lnTo>
                    <a:pt x="49162" y="466072"/>
                  </a:lnTo>
                  <a:lnTo>
                    <a:pt x="58921" y="416177"/>
                  </a:lnTo>
                  <a:lnTo>
                    <a:pt x="68336" y="363532"/>
                  </a:lnTo>
                  <a:lnTo>
                    <a:pt x="77599" y="312712"/>
                  </a:lnTo>
                  <a:lnTo>
                    <a:pt x="86794" y="269813"/>
                  </a:lnTo>
                  <a:lnTo>
                    <a:pt x="91896" y="222309"/>
                  </a:lnTo>
                  <a:lnTo>
                    <a:pt x="95688" y="175297"/>
                  </a:lnTo>
                  <a:lnTo>
                    <a:pt x="106387" y="120087"/>
                  </a:lnTo>
                  <a:lnTo>
                    <a:pt x="119206" y="58364"/>
                  </a:lnTo>
                  <a:lnTo>
                    <a:pt x="128138" y="19657"/>
                  </a:lnTo>
                  <a:lnTo>
                    <a:pt x="135700" y="8421"/>
                  </a:lnTo>
                  <a:lnTo>
                    <a:pt x="145311" y="2455"/>
                  </a:lnTo>
                  <a:lnTo>
                    <a:pt x="156289" y="0"/>
                  </a:lnTo>
                  <a:lnTo>
                    <a:pt x="166655" y="4457"/>
                  </a:lnTo>
                  <a:lnTo>
                    <a:pt x="186297" y="25659"/>
                  </a:lnTo>
                  <a:lnTo>
                    <a:pt x="207207" y="71856"/>
                  </a:lnTo>
                  <a:lnTo>
                    <a:pt x="218032" y="114523"/>
                  </a:lnTo>
                  <a:lnTo>
                    <a:pt x="232691" y="177746"/>
                  </a:lnTo>
                  <a:lnTo>
                    <a:pt x="246683" y="233550"/>
                  </a:lnTo>
                  <a:lnTo>
                    <a:pt x="264540" y="294265"/>
                  </a:lnTo>
                  <a:lnTo>
                    <a:pt x="282108" y="327631"/>
                  </a:lnTo>
                  <a:lnTo>
                    <a:pt x="305150" y="347538"/>
                  </a:lnTo>
                  <a:lnTo>
                    <a:pt x="316170" y="347362"/>
                  </a:lnTo>
                  <a:lnTo>
                    <a:pt x="326563" y="341151"/>
                  </a:lnTo>
                  <a:lnTo>
                    <a:pt x="336539" y="330917"/>
                  </a:lnTo>
                  <a:lnTo>
                    <a:pt x="357858" y="280119"/>
                  </a:lnTo>
                  <a:lnTo>
                    <a:pt x="373824" y="231382"/>
                  </a:lnTo>
                  <a:lnTo>
                    <a:pt x="388203" y="173437"/>
                  </a:lnTo>
                  <a:lnTo>
                    <a:pt x="393437" y="126153"/>
                  </a:lnTo>
                  <a:lnTo>
                    <a:pt x="397287" y="76192"/>
                  </a:lnTo>
                  <a:lnTo>
                    <a:pt x="404076" y="28596"/>
                  </a:lnTo>
                  <a:lnTo>
                    <a:pt x="408020" y="18951"/>
                  </a:lnTo>
                  <a:lnTo>
                    <a:pt x="412172" y="18615"/>
                  </a:lnTo>
                  <a:lnTo>
                    <a:pt x="425295" y="43194"/>
                  </a:lnTo>
                  <a:lnTo>
                    <a:pt x="438832" y="91610"/>
                  </a:lnTo>
                  <a:lnTo>
                    <a:pt x="446408" y="135489"/>
                  </a:lnTo>
                  <a:lnTo>
                    <a:pt x="452197" y="194453"/>
                  </a:lnTo>
                  <a:lnTo>
                    <a:pt x="461360" y="250518"/>
                  </a:lnTo>
                  <a:lnTo>
                    <a:pt x="466276" y="304201"/>
                  </a:lnTo>
                  <a:lnTo>
                    <a:pt x="476704" y="351253"/>
                  </a:lnTo>
                  <a:lnTo>
                    <a:pt x="489442" y="404636"/>
                  </a:lnTo>
                  <a:lnTo>
                    <a:pt x="501342" y="463449"/>
                  </a:lnTo>
                  <a:lnTo>
                    <a:pt x="507314" y="5161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976493" y="8407832"/>
              <a:ext cx="312361" cy="272206"/>
            </a:xfrm>
            <a:custGeom>
              <a:avLst/>
              <a:gdLst/>
              <a:ahLst/>
              <a:cxnLst/>
              <a:rect l="0" t="0" r="0" b="0"/>
              <a:pathLst>
                <a:path w="312361" h="272206">
                  <a:moveTo>
                    <a:pt x="134114" y="35012"/>
                  </a:moveTo>
                  <a:lnTo>
                    <a:pt x="112278" y="27732"/>
                  </a:lnTo>
                  <a:lnTo>
                    <a:pt x="89369" y="28221"/>
                  </a:lnTo>
                  <a:lnTo>
                    <a:pt x="65477" y="35041"/>
                  </a:lnTo>
                  <a:lnTo>
                    <a:pt x="44701" y="48228"/>
                  </a:lnTo>
                  <a:lnTo>
                    <a:pt x="29374" y="68308"/>
                  </a:lnTo>
                  <a:lnTo>
                    <a:pt x="7121" y="125718"/>
                  </a:lnTo>
                  <a:lnTo>
                    <a:pt x="0" y="177841"/>
                  </a:lnTo>
                  <a:lnTo>
                    <a:pt x="5169" y="224600"/>
                  </a:lnTo>
                  <a:lnTo>
                    <a:pt x="23628" y="267400"/>
                  </a:lnTo>
                  <a:lnTo>
                    <a:pt x="33035" y="272205"/>
                  </a:lnTo>
                  <a:lnTo>
                    <a:pt x="43876" y="270837"/>
                  </a:lnTo>
                  <a:lnTo>
                    <a:pt x="55674" y="265356"/>
                  </a:lnTo>
                  <a:lnTo>
                    <a:pt x="76908" y="243014"/>
                  </a:lnTo>
                  <a:lnTo>
                    <a:pt x="105992" y="196175"/>
                  </a:lnTo>
                  <a:lnTo>
                    <a:pt x="135838" y="133033"/>
                  </a:lnTo>
                  <a:lnTo>
                    <a:pt x="151552" y="83183"/>
                  </a:lnTo>
                  <a:lnTo>
                    <a:pt x="165857" y="22539"/>
                  </a:lnTo>
                  <a:lnTo>
                    <a:pt x="173558" y="9939"/>
                  </a:lnTo>
                  <a:lnTo>
                    <a:pt x="183262" y="3062"/>
                  </a:lnTo>
                  <a:lnTo>
                    <a:pt x="194302" y="0"/>
                  </a:lnTo>
                  <a:lnTo>
                    <a:pt x="204709" y="2530"/>
                  </a:lnTo>
                  <a:lnTo>
                    <a:pt x="224397" y="17528"/>
                  </a:lnTo>
                  <a:lnTo>
                    <a:pt x="245333" y="58947"/>
                  </a:lnTo>
                  <a:lnTo>
                    <a:pt x="261184" y="109813"/>
                  </a:lnTo>
                  <a:lnTo>
                    <a:pt x="282808" y="163479"/>
                  </a:lnTo>
                  <a:lnTo>
                    <a:pt x="304943" y="220691"/>
                  </a:lnTo>
                  <a:lnTo>
                    <a:pt x="312360" y="240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329987" y="8196042"/>
              <a:ext cx="123401" cy="452471"/>
            </a:xfrm>
            <a:custGeom>
              <a:avLst/>
              <a:gdLst/>
              <a:ahLst/>
              <a:cxnLst/>
              <a:rect l="0" t="0" r="0" b="0"/>
              <a:pathLst>
                <a:path w="123401" h="452471">
                  <a:moveTo>
                    <a:pt x="123400" y="0"/>
                  </a:moveTo>
                  <a:lnTo>
                    <a:pt x="92511" y="57252"/>
                  </a:lnTo>
                  <a:lnTo>
                    <a:pt x="63921" y="110165"/>
                  </a:lnTo>
                  <a:lnTo>
                    <a:pt x="42023" y="172753"/>
                  </a:lnTo>
                  <a:lnTo>
                    <a:pt x="27686" y="235526"/>
                  </a:lnTo>
                  <a:lnTo>
                    <a:pt x="18398" y="279876"/>
                  </a:lnTo>
                  <a:lnTo>
                    <a:pt x="9192" y="324979"/>
                  </a:lnTo>
                  <a:lnTo>
                    <a:pt x="2723" y="385918"/>
                  </a:lnTo>
                  <a:lnTo>
                    <a:pt x="1210" y="415782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302564" y="8196042"/>
              <a:ext cx="205669" cy="383914"/>
            </a:xfrm>
            <a:custGeom>
              <a:avLst/>
              <a:gdLst/>
              <a:ahLst/>
              <a:cxnLst/>
              <a:rect l="0" t="0" r="0" b="0"/>
              <a:pathLst>
                <a:path w="205669" h="383914">
                  <a:moveTo>
                    <a:pt x="0" y="0"/>
                  </a:moveTo>
                  <a:lnTo>
                    <a:pt x="18978" y="48807"/>
                  </a:lnTo>
                  <a:lnTo>
                    <a:pt x="42694" y="98252"/>
                  </a:lnTo>
                  <a:lnTo>
                    <a:pt x="69019" y="151497"/>
                  </a:lnTo>
                  <a:lnTo>
                    <a:pt x="96116" y="201805"/>
                  </a:lnTo>
                  <a:lnTo>
                    <a:pt x="127504" y="249720"/>
                  </a:lnTo>
                  <a:lnTo>
                    <a:pt x="161688" y="302511"/>
                  </a:lnTo>
                  <a:lnTo>
                    <a:pt x="187051" y="348622"/>
                  </a:lnTo>
                  <a:lnTo>
                    <a:pt x="205668" y="3839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686478" y="8182331"/>
              <a:ext cx="41134" cy="301647"/>
            </a:xfrm>
            <a:custGeom>
              <a:avLst/>
              <a:gdLst/>
              <a:ahLst/>
              <a:cxnLst/>
              <a:rect l="0" t="0" r="0" b="0"/>
              <a:pathLst>
                <a:path w="41134" h="301647">
                  <a:moveTo>
                    <a:pt x="0" y="0"/>
                  </a:moveTo>
                  <a:lnTo>
                    <a:pt x="1523" y="46833"/>
                  </a:lnTo>
                  <a:lnTo>
                    <a:pt x="7278" y="90893"/>
                  </a:lnTo>
                  <a:lnTo>
                    <a:pt x="19084" y="152532"/>
                  </a:lnTo>
                  <a:lnTo>
                    <a:pt x="24952" y="209390"/>
                  </a:lnTo>
                  <a:lnTo>
                    <a:pt x="36357" y="269204"/>
                  </a:lnTo>
                  <a:lnTo>
                    <a:pt x="41133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672767" y="803150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884246" y="8245025"/>
              <a:ext cx="364392" cy="321221"/>
            </a:xfrm>
            <a:custGeom>
              <a:avLst/>
              <a:gdLst/>
              <a:ahLst/>
              <a:cxnLst/>
              <a:rect l="0" t="0" r="0" b="0"/>
              <a:pathLst>
                <a:path w="364392" h="321221">
                  <a:moveTo>
                    <a:pt x="7900" y="170396"/>
                  </a:moveTo>
                  <a:lnTo>
                    <a:pt x="3837" y="114799"/>
                  </a:lnTo>
                  <a:lnTo>
                    <a:pt x="0" y="96936"/>
                  </a:lnTo>
                  <a:lnTo>
                    <a:pt x="3373" y="104230"/>
                  </a:lnTo>
                  <a:lnTo>
                    <a:pt x="8529" y="165000"/>
                  </a:lnTo>
                  <a:lnTo>
                    <a:pt x="18581" y="212978"/>
                  </a:lnTo>
                  <a:lnTo>
                    <a:pt x="26866" y="252799"/>
                  </a:lnTo>
                  <a:lnTo>
                    <a:pt x="31208" y="261895"/>
                  </a:lnTo>
                  <a:lnTo>
                    <a:pt x="35627" y="263388"/>
                  </a:lnTo>
                  <a:lnTo>
                    <a:pt x="40095" y="259813"/>
                  </a:lnTo>
                  <a:lnTo>
                    <a:pt x="45061" y="239590"/>
                  </a:lnTo>
                  <a:lnTo>
                    <a:pt x="47856" y="189883"/>
                  </a:lnTo>
                  <a:lnTo>
                    <a:pt x="52747" y="130974"/>
                  </a:lnTo>
                  <a:lnTo>
                    <a:pt x="59782" y="74925"/>
                  </a:lnTo>
                  <a:lnTo>
                    <a:pt x="64475" y="39603"/>
                  </a:lnTo>
                  <a:lnTo>
                    <a:pt x="76717" y="8670"/>
                  </a:lnTo>
                  <a:lnTo>
                    <a:pt x="85771" y="1640"/>
                  </a:lnTo>
                  <a:lnTo>
                    <a:pt x="96377" y="0"/>
                  </a:lnTo>
                  <a:lnTo>
                    <a:pt x="108018" y="1954"/>
                  </a:lnTo>
                  <a:lnTo>
                    <a:pt x="117302" y="9351"/>
                  </a:lnTo>
                  <a:lnTo>
                    <a:pt x="131681" y="33819"/>
                  </a:lnTo>
                  <a:lnTo>
                    <a:pt x="148341" y="89134"/>
                  </a:lnTo>
                  <a:lnTo>
                    <a:pt x="162926" y="146487"/>
                  </a:lnTo>
                  <a:lnTo>
                    <a:pt x="176896" y="194797"/>
                  </a:lnTo>
                  <a:lnTo>
                    <a:pt x="183026" y="201898"/>
                  </a:lnTo>
                  <a:lnTo>
                    <a:pt x="190160" y="203585"/>
                  </a:lnTo>
                  <a:lnTo>
                    <a:pt x="197962" y="201663"/>
                  </a:lnTo>
                  <a:lnTo>
                    <a:pt x="203164" y="194288"/>
                  </a:lnTo>
                  <a:lnTo>
                    <a:pt x="215575" y="138665"/>
                  </a:lnTo>
                  <a:lnTo>
                    <a:pt x="227874" y="86852"/>
                  </a:lnTo>
                  <a:lnTo>
                    <a:pt x="241166" y="36969"/>
                  </a:lnTo>
                  <a:lnTo>
                    <a:pt x="245678" y="22029"/>
                  </a:lnTo>
                  <a:lnTo>
                    <a:pt x="251733" y="15117"/>
                  </a:lnTo>
                  <a:lnTo>
                    <a:pt x="258816" y="13555"/>
                  </a:lnTo>
                  <a:lnTo>
                    <a:pt x="266585" y="15561"/>
                  </a:lnTo>
                  <a:lnTo>
                    <a:pt x="273288" y="21469"/>
                  </a:lnTo>
                  <a:lnTo>
                    <a:pt x="307123" y="83752"/>
                  </a:lnTo>
                  <a:lnTo>
                    <a:pt x="325756" y="142523"/>
                  </a:lnTo>
                  <a:lnTo>
                    <a:pt x="336048" y="185938"/>
                  </a:lnTo>
                  <a:lnTo>
                    <a:pt x="350407" y="245081"/>
                  </a:lnTo>
                  <a:lnTo>
                    <a:pt x="360247" y="287488"/>
                  </a:lnTo>
                  <a:lnTo>
                    <a:pt x="364391" y="321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344615" y="8264598"/>
              <a:ext cx="260514" cy="303347"/>
            </a:xfrm>
            <a:custGeom>
              <a:avLst/>
              <a:gdLst/>
              <a:ahLst/>
              <a:cxnLst/>
              <a:rect l="0" t="0" r="0" b="0"/>
              <a:pathLst>
                <a:path w="260514" h="303347">
                  <a:moveTo>
                    <a:pt x="0" y="0"/>
                  </a:moveTo>
                  <a:lnTo>
                    <a:pt x="4063" y="59660"/>
                  </a:lnTo>
                  <a:lnTo>
                    <a:pt x="14915" y="111116"/>
                  </a:lnTo>
                  <a:lnTo>
                    <a:pt x="27780" y="164956"/>
                  </a:lnTo>
                  <a:lnTo>
                    <a:pt x="41240" y="219504"/>
                  </a:lnTo>
                  <a:lnTo>
                    <a:pt x="51845" y="252951"/>
                  </a:lnTo>
                  <a:lnTo>
                    <a:pt x="66715" y="277973"/>
                  </a:lnTo>
                  <a:lnTo>
                    <a:pt x="87543" y="295186"/>
                  </a:lnTo>
                  <a:lnTo>
                    <a:pt x="99496" y="301910"/>
                  </a:lnTo>
                  <a:lnTo>
                    <a:pt x="112035" y="303346"/>
                  </a:lnTo>
                  <a:lnTo>
                    <a:pt x="138155" y="296815"/>
                  </a:lnTo>
                  <a:lnTo>
                    <a:pt x="171276" y="276009"/>
                  </a:lnTo>
                  <a:lnTo>
                    <a:pt x="200387" y="243268"/>
                  </a:lnTo>
                  <a:lnTo>
                    <a:pt x="226575" y="180312"/>
                  </a:lnTo>
                  <a:lnTo>
                    <a:pt x="241655" y="128752"/>
                  </a:lnTo>
                  <a:lnTo>
                    <a:pt x="256337" y="65551"/>
                  </a:lnTo>
                  <a:lnTo>
                    <a:pt x="260513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694854" y="8135829"/>
              <a:ext cx="431301" cy="361860"/>
            </a:xfrm>
            <a:custGeom>
              <a:avLst/>
              <a:gdLst/>
              <a:ahLst/>
              <a:cxnLst/>
              <a:rect l="0" t="0" r="0" b="0"/>
              <a:pathLst>
                <a:path w="431301" h="361860">
                  <a:moveTo>
                    <a:pt x="33675" y="307015"/>
                  </a:moveTo>
                  <a:lnTo>
                    <a:pt x="14591" y="249762"/>
                  </a:lnTo>
                  <a:lnTo>
                    <a:pt x="0" y="198091"/>
                  </a:lnTo>
                  <a:lnTo>
                    <a:pt x="16449" y="254443"/>
                  </a:lnTo>
                  <a:lnTo>
                    <a:pt x="29821" y="311527"/>
                  </a:lnTo>
                  <a:lnTo>
                    <a:pt x="31106" y="328304"/>
                  </a:lnTo>
                  <a:lnTo>
                    <a:pt x="33486" y="334919"/>
                  </a:lnTo>
                  <a:lnTo>
                    <a:pt x="36596" y="334758"/>
                  </a:lnTo>
                  <a:lnTo>
                    <a:pt x="40193" y="330081"/>
                  </a:lnTo>
                  <a:lnTo>
                    <a:pt x="47489" y="269365"/>
                  </a:lnTo>
                  <a:lnTo>
                    <a:pt x="56388" y="215285"/>
                  </a:lnTo>
                  <a:lnTo>
                    <a:pt x="61226" y="162189"/>
                  </a:lnTo>
                  <a:lnTo>
                    <a:pt x="75737" y="102531"/>
                  </a:lnTo>
                  <a:lnTo>
                    <a:pt x="79998" y="88425"/>
                  </a:lnTo>
                  <a:lnTo>
                    <a:pt x="87409" y="80545"/>
                  </a:lnTo>
                  <a:lnTo>
                    <a:pt x="96920" y="76814"/>
                  </a:lnTo>
                  <a:lnTo>
                    <a:pt x="107831" y="75851"/>
                  </a:lnTo>
                  <a:lnTo>
                    <a:pt x="116629" y="79780"/>
                  </a:lnTo>
                  <a:lnTo>
                    <a:pt x="130466" y="96331"/>
                  </a:lnTo>
                  <a:lnTo>
                    <a:pt x="151763" y="145721"/>
                  </a:lnTo>
                  <a:lnTo>
                    <a:pt x="165997" y="196593"/>
                  </a:lnTo>
                  <a:lnTo>
                    <a:pt x="175260" y="237625"/>
                  </a:lnTo>
                  <a:lnTo>
                    <a:pt x="179863" y="247044"/>
                  </a:lnTo>
                  <a:lnTo>
                    <a:pt x="184455" y="248753"/>
                  </a:lnTo>
                  <a:lnTo>
                    <a:pt x="189040" y="245321"/>
                  </a:lnTo>
                  <a:lnTo>
                    <a:pt x="207345" y="196028"/>
                  </a:lnTo>
                  <a:lnTo>
                    <a:pt x="221060" y="145312"/>
                  </a:lnTo>
                  <a:lnTo>
                    <a:pt x="234772" y="93214"/>
                  </a:lnTo>
                  <a:lnTo>
                    <a:pt x="253054" y="33892"/>
                  </a:lnTo>
                  <a:lnTo>
                    <a:pt x="257625" y="19814"/>
                  </a:lnTo>
                  <a:lnTo>
                    <a:pt x="266765" y="10428"/>
                  </a:lnTo>
                  <a:lnTo>
                    <a:pt x="293172" y="0"/>
                  </a:lnTo>
                  <a:lnTo>
                    <a:pt x="305699" y="1789"/>
                  </a:lnTo>
                  <a:lnTo>
                    <a:pt x="327742" y="15965"/>
                  </a:lnTo>
                  <a:lnTo>
                    <a:pt x="357282" y="56920"/>
                  </a:lnTo>
                  <a:lnTo>
                    <a:pt x="378053" y="114929"/>
                  </a:lnTo>
                  <a:lnTo>
                    <a:pt x="388845" y="158166"/>
                  </a:lnTo>
                  <a:lnTo>
                    <a:pt x="398720" y="202773"/>
                  </a:lnTo>
                  <a:lnTo>
                    <a:pt x="408187" y="247989"/>
                  </a:lnTo>
                  <a:lnTo>
                    <a:pt x="422082" y="308992"/>
                  </a:lnTo>
                  <a:lnTo>
                    <a:pt x="431300" y="361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78246" y="8552533"/>
            <a:ext cx="5205382" cy="1659056"/>
            <a:chOff x="178246" y="8552533"/>
            <a:chExt cx="5205382" cy="1659056"/>
          </a:xfrm>
        </p:grpSpPr>
        <p:sp>
          <p:nvSpPr>
            <p:cNvPr id="172" name="Freeform 171"/>
            <p:cNvSpPr/>
            <p:nvPr/>
          </p:nvSpPr>
          <p:spPr>
            <a:xfrm>
              <a:off x="329069" y="9018714"/>
              <a:ext cx="54846" cy="466182"/>
            </a:xfrm>
            <a:custGeom>
              <a:avLst/>
              <a:gdLst/>
              <a:ahLst/>
              <a:cxnLst/>
              <a:rect l="0" t="0" r="0" b="0"/>
              <a:pathLst>
                <a:path w="54846" h="466182">
                  <a:moveTo>
                    <a:pt x="0" y="0"/>
                  </a:moveTo>
                  <a:lnTo>
                    <a:pt x="7899" y="53208"/>
                  </a:lnTo>
                  <a:lnTo>
                    <a:pt x="4541" y="104466"/>
                  </a:lnTo>
                  <a:lnTo>
                    <a:pt x="10317" y="152322"/>
                  </a:lnTo>
                  <a:lnTo>
                    <a:pt x="12705" y="211867"/>
                  </a:lnTo>
                  <a:lnTo>
                    <a:pt x="14937" y="270305"/>
                  </a:lnTo>
                  <a:lnTo>
                    <a:pt x="24569" y="332139"/>
                  </a:lnTo>
                  <a:lnTo>
                    <a:pt x="41473" y="395523"/>
                  </a:lnTo>
                  <a:lnTo>
                    <a:pt x="50883" y="434073"/>
                  </a:lnTo>
                  <a:lnTo>
                    <a:pt x="54845" y="4661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78246" y="8905732"/>
              <a:ext cx="325166" cy="479202"/>
            </a:xfrm>
            <a:custGeom>
              <a:avLst/>
              <a:gdLst/>
              <a:ahLst/>
              <a:cxnLst/>
              <a:rect l="0" t="0" r="0" b="0"/>
              <a:pathLst>
                <a:path w="325166" h="479202">
                  <a:moveTo>
                    <a:pt x="0" y="71849"/>
                  </a:moveTo>
                  <a:lnTo>
                    <a:pt x="0" y="42733"/>
                  </a:lnTo>
                  <a:lnTo>
                    <a:pt x="4570" y="32633"/>
                  </a:lnTo>
                  <a:lnTo>
                    <a:pt x="21836" y="17348"/>
                  </a:lnTo>
                  <a:lnTo>
                    <a:pt x="64531" y="178"/>
                  </a:lnTo>
                  <a:lnTo>
                    <a:pt x="123054" y="0"/>
                  </a:lnTo>
                  <a:lnTo>
                    <a:pt x="166411" y="5891"/>
                  </a:lnTo>
                  <a:lnTo>
                    <a:pt x="206502" y="15112"/>
                  </a:lnTo>
                  <a:lnTo>
                    <a:pt x="246202" y="37433"/>
                  </a:lnTo>
                  <a:lnTo>
                    <a:pt x="277262" y="66391"/>
                  </a:lnTo>
                  <a:lnTo>
                    <a:pt x="304239" y="115258"/>
                  </a:lnTo>
                  <a:lnTo>
                    <a:pt x="317018" y="161222"/>
                  </a:lnTo>
                  <a:lnTo>
                    <a:pt x="323712" y="212118"/>
                  </a:lnTo>
                  <a:lnTo>
                    <a:pt x="325165" y="260638"/>
                  </a:lnTo>
                  <a:lnTo>
                    <a:pt x="315893" y="315173"/>
                  </a:lnTo>
                  <a:lnTo>
                    <a:pt x="294526" y="369248"/>
                  </a:lnTo>
                  <a:lnTo>
                    <a:pt x="268898" y="420818"/>
                  </a:lnTo>
                  <a:lnTo>
                    <a:pt x="251036" y="445817"/>
                  </a:lnTo>
                  <a:lnTo>
                    <a:pt x="224816" y="463022"/>
                  </a:lnTo>
                  <a:lnTo>
                    <a:pt x="192849" y="474223"/>
                  </a:lnTo>
                  <a:lnTo>
                    <a:pt x="158329" y="479201"/>
                  </a:lnTo>
                  <a:lnTo>
                    <a:pt x="130799" y="473289"/>
                  </a:lnTo>
                  <a:lnTo>
                    <a:pt x="95978" y="4557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24200" y="9073559"/>
              <a:ext cx="179377" cy="249897"/>
            </a:xfrm>
            <a:custGeom>
              <a:avLst/>
              <a:gdLst/>
              <a:ahLst/>
              <a:cxnLst/>
              <a:rect l="0" t="0" r="0" b="0"/>
              <a:pathLst>
                <a:path w="179377" h="249897">
                  <a:moveTo>
                    <a:pt x="37959" y="0"/>
                  </a:moveTo>
                  <a:lnTo>
                    <a:pt x="95212" y="19084"/>
                  </a:lnTo>
                  <a:lnTo>
                    <a:pt x="127372" y="39510"/>
                  </a:lnTo>
                  <a:lnTo>
                    <a:pt x="156199" y="79416"/>
                  </a:lnTo>
                  <a:lnTo>
                    <a:pt x="176758" y="129835"/>
                  </a:lnTo>
                  <a:lnTo>
                    <a:pt x="179376" y="161300"/>
                  </a:lnTo>
                  <a:lnTo>
                    <a:pt x="173937" y="190519"/>
                  </a:lnTo>
                  <a:lnTo>
                    <a:pt x="161364" y="218740"/>
                  </a:lnTo>
                  <a:lnTo>
                    <a:pt x="141557" y="238393"/>
                  </a:lnTo>
                  <a:lnTo>
                    <a:pt x="129876" y="245766"/>
                  </a:lnTo>
                  <a:lnTo>
                    <a:pt x="104710" y="249896"/>
                  </a:lnTo>
                  <a:lnTo>
                    <a:pt x="51314" y="240134"/>
                  </a:lnTo>
                  <a:lnTo>
                    <a:pt x="40768" y="233216"/>
                  </a:lnTo>
                  <a:lnTo>
                    <a:pt x="24989" y="213341"/>
                  </a:lnTo>
                  <a:lnTo>
                    <a:pt x="7540" y="176456"/>
                  </a:lnTo>
                  <a:lnTo>
                    <a:pt x="0" y="122024"/>
                  </a:lnTo>
                  <a:lnTo>
                    <a:pt x="6362" y="87749"/>
                  </a:lnTo>
                  <a:lnTo>
                    <a:pt x="24248" y="274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16729" y="9034256"/>
              <a:ext cx="321302" cy="244972"/>
            </a:xfrm>
            <a:custGeom>
              <a:avLst/>
              <a:gdLst/>
              <a:ahLst/>
              <a:cxnLst/>
              <a:rect l="0" t="0" r="0" b="0"/>
              <a:pathLst>
                <a:path w="321302" h="244972">
                  <a:moveTo>
                    <a:pt x="19654" y="94148"/>
                  </a:moveTo>
                  <a:lnTo>
                    <a:pt x="12376" y="72311"/>
                  </a:lnTo>
                  <a:lnTo>
                    <a:pt x="8708" y="70449"/>
                  </a:lnTo>
                  <a:lnTo>
                    <a:pt x="4739" y="73779"/>
                  </a:lnTo>
                  <a:lnTo>
                    <a:pt x="570" y="80568"/>
                  </a:lnTo>
                  <a:lnTo>
                    <a:pt x="0" y="100300"/>
                  </a:lnTo>
                  <a:lnTo>
                    <a:pt x="12048" y="157486"/>
                  </a:lnTo>
                  <a:lnTo>
                    <a:pt x="18152" y="215276"/>
                  </a:lnTo>
                  <a:lnTo>
                    <a:pt x="19456" y="165527"/>
                  </a:lnTo>
                  <a:lnTo>
                    <a:pt x="26874" y="115127"/>
                  </a:lnTo>
                  <a:lnTo>
                    <a:pt x="31442" y="61600"/>
                  </a:lnTo>
                  <a:lnTo>
                    <a:pt x="40074" y="14424"/>
                  </a:lnTo>
                  <a:lnTo>
                    <a:pt x="46979" y="5959"/>
                  </a:lnTo>
                  <a:lnTo>
                    <a:pt x="56152" y="1839"/>
                  </a:lnTo>
                  <a:lnTo>
                    <a:pt x="66838" y="616"/>
                  </a:lnTo>
                  <a:lnTo>
                    <a:pt x="77009" y="5895"/>
                  </a:lnTo>
                  <a:lnTo>
                    <a:pt x="96435" y="28009"/>
                  </a:lnTo>
                  <a:lnTo>
                    <a:pt x="122787" y="82438"/>
                  </a:lnTo>
                  <a:lnTo>
                    <a:pt x="137896" y="131135"/>
                  </a:lnTo>
                  <a:lnTo>
                    <a:pt x="147364" y="160861"/>
                  </a:lnTo>
                  <a:lnTo>
                    <a:pt x="150498" y="162998"/>
                  </a:lnTo>
                  <a:lnTo>
                    <a:pt x="159591" y="115760"/>
                  </a:lnTo>
                  <a:lnTo>
                    <a:pt x="175606" y="54575"/>
                  </a:lnTo>
                  <a:lnTo>
                    <a:pt x="188924" y="12343"/>
                  </a:lnTo>
                  <a:lnTo>
                    <a:pt x="196487" y="4571"/>
                  </a:lnTo>
                  <a:lnTo>
                    <a:pt x="206098" y="914"/>
                  </a:lnTo>
                  <a:lnTo>
                    <a:pt x="217077" y="0"/>
                  </a:lnTo>
                  <a:lnTo>
                    <a:pt x="227443" y="5484"/>
                  </a:lnTo>
                  <a:lnTo>
                    <a:pt x="247085" y="27827"/>
                  </a:lnTo>
                  <a:lnTo>
                    <a:pt x="267995" y="74666"/>
                  </a:lnTo>
                  <a:lnTo>
                    <a:pt x="291118" y="127139"/>
                  </a:lnTo>
                  <a:lnTo>
                    <a:pt x="309988" y="181281"/>
                  </a:lnTo>
                  <a:lnTo>
                    <a:pt x="316273" y="209555"/>
                  </a:lnTo>
                  <a:lnTo>
                    <a:pt x="321301" y="2449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222493" y="8987589"/>
              <a:ext cx="244607" cy="319061"/>
            </a:xfrm>
            <a:custGeom>
              <a:avLst/>
              <a:gdLst/>
              <a:ahLst/>
              <a:cxnLst/>
              <a:rect l="0" t="0" r="0" b="0"/>
              <a:pathLst>
                <a:path w="244607" h="319061">
                  <a:moveTo>
                    <a:pt x="80071" y="31125"/>
                  </a:moveTo>
                  <a:lnTo>
                    <a:pt x="58235" y="23845"/>
                  </a:lnTo>
                  <a:lnTo>
                    <a:pt x="47232" y="26272"/>
                  </a:lnTo>
                  <a:lnTo>
                    <a:pt x="22819" y="41155"/>
                  </a:lnTo>
                  <a:lnTo>
                    <a:pt x="14481" y="53047"/>
                  </a:lnTo>
                  <a:lnTo>
                    <a:pt x="5216" y="82509"/>
                  </a:lnTo>
                  <a:lnTo>
                    <a:pt x="0" y="133357"/>
                  </a:lnTo>
                  <a:lnTo>
                    <a:pt x="5733" y="187017"/>
                  </a:lnTo>
                  <a:lnTo>
                    <a:pt x="17071" y="215178"/>
                  </a:lnTo>
                  <a:lnTo>
                    <a:pt x="24360" y="226954"/>
                  </a:lnTo>
                  <a:lnTo>
                    <a:pt x="33789" y="233281"/>
                  </a:lnTo>
                  <a:lnTo>
                    <a:pt x="56455" y="236247"/>
                  </a:lnTo>
                  <a:lnTo>
                    <a:pt x="65850" y="231859"/>
                  </a:lnTo>
                  <a:lnTo>
                    <a:pt x="80352" y="214795"/>
                  </a:lnTo>
                  <a:lnTo>
                    <a:pt x="97082" y="172215"/>
                  </a:lnTo>
                  <a:lnTo>
                    <a:pt x="104409" y="113724"/>
                  </a:lnTo>
                  <a:lnTo>
                    <a:pt x="113858" y="62708"/>
                  </a:lnTo>
                  <a:lnTo>
                    <a:pt x="119028" y="11368"/>
                  </a:lnTo>
                  <a:lnTo>
                    <a:pt x="122801" y="2719"/>
                  </a:lnTo>
                  <a:lnTo>
                    <a:pt x="128362" y="0"/>
                  </a:lnTo>
                  <a:lnTo>
                    <a:pt x="135117" y="1234"/>
                  </a:lnTo>
                  <a:lnTo>
                    <a:pt x="150748" y="18855"/>
                  </a:lnTo>
                  <a:lnTo>
                    <a:pt x="172615" y="63037"/>
                  </a:lnTo>
                  <a:lnTo>
                    <a:pt x="188743" y="114722"/>
                  </a:lnTo>
                  <a:lnTo>
                    <a:pt x="203170" y="164569"/>
                  </a:lnTo>
                  <a:lnTo>
                    <a:pt x="221694" y="222357"/>
                  </a:lnTo>
                  <a:lnTo>
                    <a:pt x="238500" y="276260"/>
                  </a:lnTo>
                  <a:lnTo>
                    <a:pt x="244606" y="319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549366" y="8950158"/>
              <a:ext cx="41134" cy="246803"/>
            </a:xfrm>
            <a:custGeom>
              <a:avLst/>
              <a:gdLst/>
              <a:ahLst/>
              <a:cxnLst/>
              <a:rect l="0" t="0" r="0" b="0"/>
              <a:pathLst>
                <a:path w="41134" h="246803">
                  <a:moveTo>
                    <a:pt x="0" y="0"/>
                  </a:moveTo>
                  <a:lnTo>
                    <a:pt x="1523" y="53208"/>
                  </a:lnTo>
                  <a:lnTo>
                    <a:pt x="10946" y="104465"/>
                  </a:lnTo>
                  <a:lnTo>
                    <a:pt x="23716" y="167565"/>
                  </a:lnTo>
                  <a:lnTo>
                    <a:pt x="30387" y="212152"/>
                  </a:lnTo>
                  <a:lnTo>
                    <a:pt x="41133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535655" y="8744490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0" y="0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721359" y="8869966"/>
              <a:ext cx="307900" cy="409262"/>
            </a:xfrm>
            <a:custGeom>
              <a:avLst/>
              <a:gdLst/>
              <a:ahLst/>
              <a:cxnLst/>
              <a:rect l="0" t="0" r="0" b="0"/>
              <a:pathLst>
                <a:path w="307900" h="409262">
                  <a:moveTo>
                    <a:pt x="33675" y="231015"/>
                  </a:moveTo>
                  <a:lnTo>
                    <a:pt x="22728" y="185706"/>
                  </a:lnTo>
                  <a:lnTo>
                    <a:pt x="10288" y="129568"/>
                  </a:lnTo>
                  <a:lnTo>
                    <a:pt x="0" y="93299"/>
                  </a:lnTo>
                  <a:lnTo>
                    <a:pt x="16449" y="152425"/>
                  </a:lnTo>
                  <a:lnTo>
                    <a:pt x="29417" y="201466"/>
                  </a:lnTo>
                  <a:lnTo>
                    <a:pt x="38384" y="236672"/>
                  </a:lnTo>
                  <a:lnTo>
                    <a:pt x="44432" y="245450"/>
                  </a:lnTo>
                  <a:lnTo>
                    <a:pt x="51510" y="248257"/>
                  </a:lnTo>
                  <a:lnTo>
                    <a:pt x="59276" y="247080"/>
                  </a:lnTo>
                  <a:lnTo>
                    <a:pt x="64454" y="240201"/>
                  </a:lnTo>
                  <a:lnTo>
                    <a:pt x="76826" y="185377"/>
                  </a:lnTo>
                  <a:lnTo>
                    <a:pt x="85055" y="129639"/>
                  </a:lnTo>
                  <a:lnTo>
                    <a:pt x="91556" y="73007"/>
                  </a:lnTo>
                  <a:lnTo>
                    <a:pt x="107193" y="27281"/>
                  </a:lnTo>
                  <a:lnTo>
                    <a:pt x="114680" y="12925"/>
                  </a:lnTo>
                  <a:lnTo>
                    <a:pt x="124241" y="4878"/>
                  </a:lnTo>
                  <a:lnTo>
                    <a:pt x="135186" y="1037"/>
                  </a:lnTo>
                  <a:lnTo>
                    <a:pt x="147053" y="0"/>
                  </a:lnTo>
                  <a:lnTo>
                    <a:pt x="168364" y="6972"/>
                  </a:lnTo>
                  <a:lnTo>
                    <a:pt x="178312" y="13097"/>
                  </a:lnTo>
                  <a:lnTo>
                    <a:pt x="193429" y="32091"/>
                  </a:lnTo>
                  <a:lnTo>
                    <a:pt x="214566" y="76604"/>
                  </a:lnTo>
                  <a:lnTo>
                    <a:pt x="236064" y="129910"/>
                  </a:lnTo>
                  <a:lnTo>
                    <a:pt x="256977" y="188869"/>
                  </a:lnTo>
                  <a:lnTo>
                    <a:pt x="271144" y="245273"/>
                  </a:lnTo>
                  <a:lnTo>
                    <a:pt x="284990" y="295670"/>
                  </a:lnTo>
                  <a:lnTo>
                    <a:pt x="301794" y="353645"/>
                  </a:lnTo>
                  <a:lnTo>
                    <a:pt x="307899" y="4092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262348" y="8895313"/>
              <a:ext cx="150825" cy="13712"/>
            </a:xfrm>
            <a:custGeom>
              <a:avLst/>
              <a:gdLst/>
              <a:ahLst/>
              <a:cxnLst/>
              <a:rect l="0" t="0" r="0" b="0"/>
              <a:pathLst>
                <a:path w="150825" h="13712">
                  <a:moveTo>
                    <a:pt x="150824" y="0"/>
                  </a:moveTo>
                  <a:lnTo>
                    <a:pt x="102016" y="10853"/>
                  </a:lnTo>
                  <a:lnTo>
                    <a:pt x="52571" y="12865"/>
                  </a:ln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317193" y="9022420"/>
              <a:ext cx="191958" cy="23717"/>
            </a:xfrm>
            <a:custGeom>
              <a:avLst/>
              <a:gdLst/>
              <a:ahLst/>
              <a:cxnLst/>
              <a:rect l="0" t="0" r="0" b="0"/>
              <a:pathLst>
                <a:path w="191958" h="23717">
                  <a:moveTo>
                    <a:pt x="191957" y="23716"/>
                  </a:moveTo>
                  <a:lnTo>
                    <a:pt x="136360" y="8802"/>
                  </a:lnTo>
                  <a:lnTo>
                    <a:pt x="87630" y="0"/>
                  </a:lnTo>
                  <a:lnTo>
                    <a:pt x="37137" y="1454"/>
                  </a:lnTo>
                  <a:lnTo>
                    <a:pt x="0" y="100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683165" y="8942879"/>
              <a:ext cx="292167" cy="322637"/>
            </a:xfrm>
            <a:custGeom>
              <a:avLst/>
              <a:gdLst/>
              <a:ahLst/>
              <a:cxnLst/>
              <a:rect l="0" t="0" r="0" b="0"/>
              <a:pathLst>
                <a:path w="292167" h="322637">
                  <a:moveTo>
                    <a:pt x="155054" y="7279"/>
                  </a:moveTo>
                  <a:lnTo>
                    <a:pt x="133217" y="0"/>
                  </a:lnTo>
                  <a:lnTo>
                    <a:pt x="90523" y="2752"/>
                  </a:lnTo>
                  <a:lnTo>
                    <a:pt x="64927" y="13392"/>
                  </a:lnTo>
                  <a:lnTo>
                    <a:pt x="43394" y="29801"/>
                  </a:lnTo>
                  <a:lnTo>
                    <a:pt x="23668" y="52329"/>
                  </a:lnTo>
                  <a:lnTo>
                    <a:pt x="2711" y="97985"/>
                  </a:lnTo>
                  <a:lnTo>
                    <a:pt x="0" y="132400"/>
                  </a:lnTo>
                  <a:lnTo>
                    <a:pt x="7040" y="181972"/>
                  </a:lnTo>
                  <a:lnTo>
                    <a:pt x="10674" y="196867"/>
                  </a:lnTo>
                  <a:lnTo>
                    <a:pt x="17667" y="208321"/>
                  </a:lnTo>
                  <a:lnTo>
                    <a:pt x="37625" y="225110"/>
                  </a:lnTo>
                  <a:lnTo>
                    <a:pt x="49345" y="228673"/>
                  </a:lnTo>
                  <a:lnTo>
                    <a:pt x="74556" y="228570"/>
                  </a:lnTo>
                  <a:lnTo>
                    <a:pt x="96933" y="215320"/>
                  </a:lnTo>
                  <a:lnTo>
                    <a:pt x="136125" y="169574"/>
                  </a:lnTo>
                  <a:lnTo>
                    <a:pt x="171684" y="107103"/>
                  </a:lnTo>
                  <a:lnTo>
                    <a:pt x="194958" y="49172"/>
                  </a:lnTo>
                  <a:lnTo>
                    <a:pt x="199938" y="35208"/>
                  </a:lnTo>
                  <a:lnTo>
                    <a:pt x="206305" y="28945"/>
                  </a:lnTo>
                  <a:lnTo>
                    <a:pt x="213597" y="27817"/>
                  </a:lnTo>
                  <a:lnTo>
                    <a:pt x="221505" y="30112"/>
                  </a:lnTo>
                  <a:lnTo>
                    <a:pt x="226777" y="37736"/>
                  </a:lnTo>
                  <a:lnTo>
                    <a:pt x="239301" y="93757"/>
                  </a:lnTo>
                  <a:lnTo>
                    <a:pt x="255994" y="156226"/>
                  </a:lnTo>
                  <a:lnTo>
                    <a:pt x="262151" y="205959"/>
                  </a:lnTo>
                  <a:lnTo>
                    <a:pt x="271254" y="259290"/>
                  </a:lnTo>
                  <a:lnTo>
                    <a:pt x="292166" y="3226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016464" y="8717068"/>
              <a:ext cx="68557" cy="507315"/>
            </a:xfrm>
            <a:custGeom>
              <a:avLst/>
              <a:gdLst/>
              <a:ahLst/>
              <a:cxnLst/>
              <a:rect l="0" t="0" r="0" b="0"/>
              <a:pathLst>
                <a:path w="68557" h="507315">
                  <a:moveTo>
                    <a:pt x="0" y="0"/>
                  </a:moveTo>
                  <a:lnTo>
                    <a:pt x="0" y="53208"/>
                  </a:lnTo>
                  <a:lnTo>
                    <a:pt x="1524" y="107511"/>
                  </a:lnTo>
                  <a:lnTo>
                    <a:pt x="9423" y="169644"/>
                  </a:lnTo>
                  <a:lnTo>
                    <a:pt x="13964" y="225802"/>
                  </a:lnTo>
                  <a:lnTo>
                    <a:pt x="24281" y="273587"/>
                  </a:lnTo>
                  <a:lnTo>
                    <a:pt x="36987" y="327187"/>
                  </a:lnTo>
                  <a:lnTo>
                    <a:pt x="50400" y="390635"/>
                  </a:lnTo>
                  <a:lnTo>
                    <a:pt x="62500" y="453106"/>
                  </a:lnTo>
                  <a:lnTo>
                    <a:pt x="68556" y="5073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3167287" y="8675934"/>
              <a:ext cx="54846" cy="575871"/>
            </a:xfrm>
            <a:custGeom>
              <a:avLst/>
              <a:gdLst/>
              <a:ahLst/>
              <a:cxnLst/>
              <a:rect l="0" t="0" r="0" b="0"/>
              <a:pathLst>
                <a:path w="54846" h="575871">
                  <a:moveTo>
                    <a:pt x="0" y="0"/>
                  </a:moveTo>
                  <a:lnTo>
                    <a:pt x="0" y="59660"/>
                  </a:lnTo>
                  <a:lnTo>
                    <a:pt x="0" y="119241"/>
                  </a:lnTo>
                  <a:lnTo>
                    <a:pt x="4063" y="182599"/>
                  </a:lnTo>
                  <a:lnTo>
                    <a:pt x="10853" y="242505"/>
                  </a:lnTo>
                  <a:lnTo>
                    <a:pt x="13965" y="289072"/>
                  </a:lnTo>
                  <a:lnTo>
                    <a:pt x="20426" y="330081"/>
                  </a:lnTo>
                  <a:lnTo>
                    <a:pt x="24313" y="380809"/>
                  </a:lnTo>
                  <a:lnTo>
                    <a:pt x="27564" y="435855"/>
                  </a:lnTo>
                  <a:lnTo>
                    <a:pt x="34087" y="485711"/>
                  </a:lnTo>
                  <a:lnTo>
                    <a:pt x="46325" y="542047"/>
                  </a:lnTo>
                  <a:lnTo>
                    <a:pt x="54845" y="575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3510682" y="8840468"/>
              <a:ext cx="54231" cy="247892"/>
            </a:xfrm>
            <a:custGeom>
              <a:avLst/>
              <a:gdLst/>
              <a:ahLst/>
              <a:cxnLst/>
              <a:rect l="0" t="0" r="0" b="0"/>
              <a:pathLst>
                <a:path w="54231" h="247892">
                  <a:moveTo>
                    <a:pt x="26808" y="178246"/>
                  </a:moveTo>
                  <a:lnTo>
                    <a:pt x="15955" y="118586"/>
                  </a:lnTo>
                  <a:lnTo>
                    <a:pt x="6382" y="56603"/>
                  </a:lnTo>
                  <a:lnTo>
                    <a:pt x="4050" y="52971"/>
                  </a:lnTo>
                  <a:lnTo>
                    <a:pt x="2495" y="56642"/>
                  </a:lnTo>
                  <a:lnTo>
                    <a:pt x="0" y="106322"/>
                  </a:lnTo>
                  <a:lnTo>
                    <a:pt x="6846" y="157105"/>
                  </a:lnTo>
                  <a:lnTo>
                    <a:pt x="22809" y="217912"/>
                  </a:lnTo>
                  <a:lnTo>
                    <a:pt x="31632" y="246150"/>
                  </a:lnTo>
                  <a:lnTo>
                    <a:pt x="34594" y="247891"/>
                  </a:lnTo>
                  <a:lnTo>
                    <a:pt x="37886" y="229512"/>
                  </a:lnTo>
                  <a:lnTo>
                    <a:pt x="39999" y="166592"/>
                  </a:lnTo>
                  <a:lnTo>
                    <a:pt x="40365" y="113516"/>
                  </a:lnTo>
                  <a:lnTo>
                    <a:pt x="41997" y="60719"/>
                  </a:lnTo>
                  <a:lnTo>
                    <a:pt x="54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711570" y="8828550"/>
              <a:ext cx="168701" cy="280783"/>
            </a:xfrm>
            <a:custGeom>
              <a:avLst/>
              <a:gdLst/>
              <a:ahLst/>
              <a:cxnLst/>
              <a:rect l="0" t="0" r="0" b="0"/>
              <a:pathLst>
                <a:path w="168701" h="280783">
                  <a:moveTo>
                    <a:pt x="31588" y="176452"/>
                  </a:moveTo>
                  <a:lnTo>
                    <a:pt x="62477" y="119201"/>
                  </a:lnTo>
                  <a:lnTo>
                    <a:pt x="76965" y="79761"/>
                  </a:lnTo>
                  <a:lnTo>
                    <a:pt x="76348" y="31851"/>
                  </a:lnTo>
                  <a:lnTo>
                    <a:pt x="70569" y="19113"/>
                  </a:lnTo>
                  <a:lnTo>
                    <a:pt x="51960" y="897"/>
                  </a:lnTo>
                  <a:lnTo>
                    <a:pt x="42122" y="0"/>
                  </a:lnTo>
                  <a:lnTo>
                    <a:pt x="32517" y="3973"/>
                  </a:lnTo>
                  <a:lnTo>
                    <a:pt x="23067" y="11192"/>
                  </a:lnTo>
                  <a:lnTo>
                    <a:pt x="8503" y="35463"/>
                  </a:lnTo>
                  <a:lnTo>
                    <a:pt x="0" y="65040"/>
                  </a:lnTo>
                  <a:lnTo>
                    <a:pt x="3778" y="110433"/>
                  </a:lnTo>
                  <a:lnTo>
                    <a:pt x="16069" y="167725"/>
                  </a:lnTo>
                  <a:lnTo>
                    <a:pt x="38331" y="213477"/>
                  </a:lnTo>
                  <a:lnTo>
                    <a:pt x="82148" y="266718"/>
                  </a:lnTo>
                  <a:lnTo>
                    <a:pt x="108396" y="277509"/>
                  </a:lnTo>
                  <a:lnTo>
                    <a:pt x="135804" y="280782"/>
                  </a:lnTo>
                  <a:lnTo>
                    <a:pt x="168700" y="2724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939546" y="8840468"/>
              <a:ext cx="201238" cy="287937"/>
            </a:xfrm>
            <a:custGeom>
              <a:avLst/>
              <a:gdLst/>
              <a:ahLst/>
              <a:cxnLst/>
              <a:rect l="0" t="0" r="0" b="0"/>
              <a:pathLst>
                <a:path w="201238" h="287937">
                  <a:moveTo>
                    <a:pt x="91547" y="0"/>
                  </a:moveTo>
                  <a:lnTo>
                    <a:pt x="69711" y="7280"/>
                  </a:lnTo>
                  <a:lnTo>
                    <a:pt x="50865" y="23041"/>
                  </a:lnTo>
                  <a:lnTo>
                    <a:pt x="33856" y="46803"/>
                  </a:lnTo>
                  <a:lnTo>
                    <a:pt x="10523" y="107650"/>
                  </a:lnTo>
                  <a:lnTo>
                    <a:pt x="0" y="158345"/>
                  </a:lnTo>
                  <a:lnTo>
                    <a:pt x="585" y="195300"/>
                  </a:lnTo>
                  <a:lnTo>
                    <a:pt x="11002" y="221881"/>
                  </a:lnTo>
                  <a:lnTo>
                    <a:pt x="21092" y="227141"/>
                  </a:lnTo>
                  <a:lnTo>
                    <a:pt x="48554" y="224861"/>
                  </a:lnTo>
                  <a:lnTo>
                    <a:pt x="72947" y="205565"/>
                  </a:lnTo>
                  <a:lnTo>
                    <a:pt x="99747" y="164504"/>
                  </a:lnTo>
                  <a:lnTo>
                    <a:pt x="122451" y="109684"/>
                  </a:lnTo>
                  <a:lnTo>
                    <a:pt x="136929" y="61276"/>
                  </a:lnTo>
                  <a:lnTo>
                    <a:pt x="150867" y="15618"/>
                  </a:lnTo>
                  <a:lnTo>
                    <a:pt x="153946" y="11935"/>
                  </a:lnTo>
                  <a:lnTo>
                    <a:pt x="155998" y="15574"/>
                  </a:lnTo>
                  <a:lnTo>
                    <a:pt x="166572" y="65200"/>
                  </a:lnTo>
                  <a:lnTo>
                    <a:pt x="171669" y="123252"/>
                  </a:lnTo>
                  <a:lnTo>
                    <a:pt x="180458" y="181419"/>
                  </a:lnTo>
                  <a:lnTo>
                    <a:pt x="195552" y="243197"/>
                  </a:lnTo>
                  <a:lnTo>
                    <a:pt x="201237" y="287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4202060" y="8621089"/>
              <a:ext cx="62125" cy="452471"/>
            </a:xfrm>
            <a:custGeom>
              <a:avLst/>
              <a:gdLst/>
              <a:ahLst/>
              <a:cxnLst/>
              <a:rect l="0" t="0" r="0" b="0"/>
              <a:pathLst>
                <a:path w="62125" h="452471">
                  <a:moveTo>
                    <a:pt x="7279" y="0"/>
                  </a:moveTo>
                  <a:lnTo>
                    <a:pt x="0" y="21837"/>
                  </a:lnTo>
                  <a:lnTo>
                    <a:pt x="4261" y="81108"/>
                  </a:lnTo>
                  <a:lnTo>
                    <a:pt x="7908" y="135076"/>
                  </a:lnTo>
                  <a:lnTo>
                    <a:pt x="14160" y="176833"/>
                  </a:lnTo>
                  <a:lnTo>
                    <a:pt x="22017" y="224845"/>
                  </a:lnTo>
                  <a:lnTo>
                    <a:pt x="30587" y="275130"/>
                  </a:lnTo>
                  <a:lnTo>
                    <a:pt x="39475" y="322870"/>
                  </a:lnTo>
                  <a:lnTo>
                    <a:pt x="53043" y="378015"/>
                  </a:lnTo>
                  <a:lnTo>
                    <a:pt x="58088" y="408715"/>
                  </a:lnTo>
                  <a:lnTo>
                    <a:pt x="62124" y="452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634386" y="8717068"/>
              <a:ext cx="82268" cy="425048"/>
            </a:xfrm>
            <a:custGeom>
              <a:avLst/>
              <a:gdLst/>
              <a:ahLst/>
              <a:cxnLst/>
              <a:rect l="0" t="0" r="0" b="0"/>
              <a:pathLst>
                <a:path w="82268" h="425048">
                  <a:moveTo>
                    <a:pt x="0" y="0"/>
                  </a:moveTo>
                  <a:lnTo>
                    <a:pt x="10946" y="54731"/>
                  </a:lnTo>
                  <a:lnTo>
                    <a:pt x="23387" y="113888"/>
                  </a:lnTo>
                  <a:lnTo>
                    <a:pt x="36722" y="166286"/>
                  </a:lnTo>
                  <a:lnTo>
                    <a:pt x="45774" y="212540"/>
                  </a:lnTo>
                  <a:lnTo>
                    <a:pt x="59436" y="268135"/>
                  </a:lnTo>
                  <a:lnTo>
                    <a:pt x="65854" y="328111"/>
                  </a:lnTo>
                  <a:lnTo>
                    <a:pt x="75034" y="379567"/>
                  </a:lnTo>
                  <a:lnTo>
                    <a:pt x="82267" y="4250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4812632" y="8648512"/>
              <a:ext cx="82268" cy="507315"/>
            </a:xfrm>
            <a:custGeom>
              <a:avLst/>
              <a:gdLst/>
              <a:ahLst/>
              <a:cxnLst/>
              <a:rect l="0" t="0" r="0" b="0"/>
              <a:pathLst>
                <a:path w="82268" h="507315">
                  <a:moveTo>
                    <a:pt x="0" y="0"/>
                  </a:moveTo>
                  <a:lnTo>
                    <a:pt x="14557" y="21836"/>
                  </a:lnTo>
                  <a:lnTo>
                    <a:pt x="23610" y="71809"/>
                  </a:lnTo>
                  <a:lnTo>
                    <a:pt x="33572" y="127580"/>
                  </a:lnTo>
                  <a:lnTo>
                    <a:pt x="46172" y="175421"/>
                  </a:lnTo>
                  <a:lnTo>
                    <a:pt x="52275" y="225821"/>
                  </a:lnTo>
                  <a:lnTo>
                    <a:pt x="63760" y="288022"/>
                  </a:lnTo>
                  <a:lnTo>
                    <a:pt x="68658" y="338065"/>
                  </a:lnTo>
                  <a:lnTo>
                    <a:pt x="79127" y="400756"/>
                  </a:lnTo>
                  <a:lnTo>
                    <a:pt x="81337" y="453397"/>
                  </a:lnTo>
                  <a:lnTo>
                    <a:pt x="82267" y="5073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565830" y="8813046"/>
              <a:ext cx="438759" cy="82268"/>
            </a:xfrm>
            <a:custGeom>
              <a:avLst/>
              <a:gdLst/>
              <a:ahLst/>
              <a:cxnLst/>
              <a:rect l="0" t="0" r="0" b="0"/>
              <a:pathLst>
                <a:path w="438759" h="82268">
                  <a:moveTo>
                    <a:pt x="438758" y="0"/>
                  </a:moveTo>
                  <a:lnTo>
                    <a:pt x="379099" y="0"/>
                  </a:lnTo>
                  <a:lnTo>
                    <a:pt x="327642" y="4062"/>
                  </a:lnTo>
                  <a:lnTo>
                    <a:pt x="269739" y="14914"/>
                  </a:lnTo>
                  <a:lnTo>
                    <a:pt x="225003" y="23387"/>
                  </a:lnTo>
                  <a:lnTo>
                    <a:pt x="174651" y="32230"/>
                  </a:lnTo>
                  <a:lnTo>
                    <a:pt x="125866" y="37177"/>
                  </a:lnTo>
                  <a:lnTo>
                    <a:pt x="63701" y="44024"/>
                  </a:lnTo>
                  <a:lnTo>
                    <a:pt x="34405" y="53083"/>
                  </a:lnTo>
                  <a:lnTo>
                    <a:pt x="0" y="822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4744076" y="8922736"/>
              <a:ext cx="274225" cy="41134"/>
            </a:xfrm>
            <a:custGeom>
              <a:avLst/>
              <a:gdLst/>
              <a:ahLst/>
              <a:cxnLst/>
              <a:rect l="0" t="0" r="0" b="0"/>
              <a:pathLst>
                <a:path w="274225" h="41134">
                  <a:moveTo>
                    <a:pt x="274224" y="0"/>
                  </a:moveTo>
                  <a:lnTo>
                    <a:pt x="214564" y="4063"/>
                  </a:lnTo>
                  <a:lnTo>
                    <a:pt x="154982" y="10852"/>
                  </a:lnTo>
                  <a:lnTo>
                    <a:pt x="91625" y="16926"/>
                  </a:lnTo>
                  <a:lnTo>
                    <a:pt x="29271" y="32627"/>
                  </a:lnTo>
                  <a:lnTo>
                    <a:pt x="0" y="411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004588" y="8552533"/>
              <a:ext cx="27424" cy="68557"/>
            </a:xfrm>
            <a:custGeom>
              <a:avLst/>
              <a:gdLst/>
              <a:ahLst/>
              <a:cxnLst/>
              <a:rect l="0" t="0" r="0" b="0"/>
              <a:pathLst>
                <a:path w="27424" h="68557">
                  <a:moveTo>
                    <a:pt x="0" y="0"/>
                  </a:moveTo>
                  <a:lnTo>
                    <a:pt x="18846" y="31316"/>
                  </a:lnTo>
                  <a:lnTo>
                    <a:pt x="27423" y="685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123647" y="8778345"/>
              <a:ext cx="259981" cy="487171"/>
            </a:xfrm>
            <a:custGeom>
              <a:avLst/>
              <a:gdLst/>
              <a:ahLst/>
              <a:cxnLst/>
              <a:rect l="0" t="0" r="0" b="0"/>
              <a:pathLst>
                <a:path w="259981" h="487171">
                  <a:moveTo>
                    <a:pt x="72898" y="7278"/>
                  </a:moveTo>
                  <a:lnTo>
                    <a:pt x="51062" y="0"/>
                  </a:lnTo>
                  <a:lnTo>
                    <a:pt x="41583" y="902"/>
                  </a:lnTo>
                  <a:lnTo>
                    <a:pt x="22925" y="10030"/>
                  </a:lnTo>
                  <a:lnTo>
                    <a:pt x="8539" y="28307"/>
                  </a:lnTo>
                  <a:lnTo>
                    <a:pt x="2570" y="39579"/>
                  </a:lnTo>
                  <a:lnTo>
                    <a:pt x="0" y="64291"/>
                  </a:lnTo>
                  <a:lnTo>
                    <a:pt x="5459" y="90509"/>
                  </a:lnTo>
                  <a:lnTo>
                    <a:pt x="18042" y="117397"/>
                  </a:lnTo>
                  <a:lnTo>
                    <a:pt x="28710" y="126394"/>
                  </a:lnTo>
                  <a:lnTo>
                    <a:pt x="56814" y="136393"/>
                  </a:lnTo>
                  <a:lnTo>
                    <a:pt x="106896" y="134743"/>
                  </a:lnTo>
                  <a:lnTo>
                    <a:pt x="160330" y="139163"/>
                  </a:lnTo>
                  <a:lnTo>
                    <a:pt x="207478" y="157399"/>
                  </a:lnTo>
                  <a:lnTo>
                    <a:pt x="228182" y="181657"/>
                  </a:lnTo>
                  <a:lnTo>
                    <a:pt x="248403" y="233637"/>
                  </a:lnTo>
                  <a:lnTo>
                    <a:pt x="259980" y="293220"/>
                  </a:lnTo>
                  <a:lnTo>
                    <a:pt x="259348" y="349468"/>
                  </a:lnTo>
                  <a:lnTo>
                    <a:pt x="251743" y="383312"/>
                  </a:lnTo>
                  <a:lnTo>
                    <a:pt x="228808" y="421019"/>
                  </a:lnTo>
                  <a:lnTo>
                    <a:pt x="184947" y="465809"/>
                  </a:lnTo>
                  <a:lnTo>
                    <a:pt x="155166" y="487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493603" y="9526029"/>
              <a:ext cx="54846" cy="562159"/>
            </a:xfrm>
            <a:custGeom>
              <a:avLst/>
              <a:gdLst/>
              <a:ahLst/>
              <a:cxnLst/>
              <a:rect l="0" t="0" r="0" b="0"/>
              <a:pathLst>
                <a:path w="54846" h="562159">
                  <a:moveTo>
                    <a:pt x="54845" y="562158"/>
                  </a:moveTo>
                  <a:lnTo>
                    <a:pt x="39930" y="509289"/>
                  </a:lnTo>
                  <a:lnTo>
                    <a:pt x="32982" y="468581"/>
                  </a:lnTo>
                  <a:lnTo>
                    <a:pt x="29893" y="420020"/>
                  </a:lnTo>
                  <a:lnTo>
                    <a:pt x="28521" y="367968"/>
                  </a:lnTo>
                  <a:lnTo>
                    <a:pt x="27911" y="314364"/>
                  </a:lnTo>
                  <a:lnTo>
                    <a:pt x="27640" y="260071"/>
                  </a:lnTo>
                  <a:lnTo>
                    <a:pt x="23456" y="201408"/>
                  </a:lnTo>
                  <a:lnTo>
                    <a:pt x="18043" y="144359"/>
                  </a:lnTo>
                  <a:lnTo>
                    <a:pt x="15636" y="98691"/>
                  </a:lnTo>
                  <a:lnTo>
                    <a:pt x="7003" y="4600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70656" y="9556062"/>
              <a:ext cx="410883" cy="655527"/>
            </a:xfrm>
            <a:custGeom>
              <a:avLst/>
              <a:gdLst/>
              <a:ahLst/>
              <a:cxnLst/>
              <a:rect l="0" t="0" r="0" b="0"/>
              <a:pathLst>
                <a:path w="410883" h="655527">
                  <a:moveTo>
                    <a:pt x="40680" y="161923"/>
                  </a:moveTo>
                  <a:lnTo>
                    <a:pt x="2512" y="123755"/>
                  </a:lnTo>
                  <a:lnTo>
                    <a:pt x="0" y="115149"/>
                  </a:lnTo>
                  <a:lnTo>
                    <a:pt x="1372" y="106365"/>
                  </a:lnTo>
                  <a:lnTo>
                    <a:pt x="5334" y="97462"/>
                  </a:lnTo>
                  <a:lnTo>
                    <a:pt x="25986" y="79444"/>
                  </a:lnTo>
                  <a:lnTo>
                    <a:pt x="81620" y="43051"/>
                  </a:lnTo>
                  <a:lnTo>
                    <a:pt x="137447" y="30216"/>
                  </a:lnTo>
                  <a:lnTo>
                    <a:pt x="187674" y="19133"/>
                  </a:lnTo>
                  <a:lnTo>
                    <a:pt x="247115" y="3264"/>
                  </a:lnTo>
                  <a:lnTo>
                    <a:pt x="280713" y="0"/>
                  </a:lnTo>
                  <a:lnTo>
                    <a:pt x="292110" y="6747"/>
                  </a:lnTo>
                  <a:lnTo>
                    <a:pt x="299708" y="18862"/>
                  </a:lnTo>
                  <a:lnTo>
                    <a:pt x="304773" y="34556"/>
                  </a:lnTo>
                  <a:lnTo>
                    <a:pt x="302276" y="64182"/>
                  </a:lnTo>
                  <a:lnTo>
                    <a:pt x="289487" y="92583"/>
                  </a:lnTo>
                  <a:lnTo>
                    <a:pt x="248098" y="148057"/>
                  </a:lnTo>
                  <a:lnTo>
                    <a:pt x="210131" y="203027"/>
                  </a:lnTo>
                  <a:lnTo>
                    <a:pt x="182465" y="236902"/>
                  </a:lnTo>
                  <a:lnTo>
                    <a:pt x="179384" y="239332"/>
                  </a:lnTo>
                  <a:lnTo>
                    <a:pt x="184086" y="229843"/>
                  </a:lnTo>
                  <a:lnTo>
                    <a:pt x="203863" y="206085"/>
                  </a:lnTo>
                  <a:lnTo>
                    <a:pt x="236299" y="187026"/>
                  </a:lnTo>
                  <a:lnTo>
                    <a:pt x="274856" y="171731"/>
                  </a:lnTo>
                  <a:lnTo>
                    <a:pt x="286682" y="171509"/>
                  </a:lnTo>
                  <a:lnTo>
                    <a:pt x="307947" y="179387"/>
                  </a:lnTo>
                  <a:lnTo>
                    <a:pt x="323492" y="201170"/>
                  </a:lnTo>
                  <a:lnTo>
                    <a:pt x="340808" y="247695"/>
                  </a:lnTo>
                  <a:lnTo>
                    <a:pt x="355588" y="308199"/>
                  </a:lnTo>
                  <a:lnTo>
                    <a:pt x="364979" y="359476"/>
                  </a:lnTo>
                  <a:lnTo>
                    <a:pt x="374230" y="417814"/>
                  </a:lnTo>
                  <a:lnTo>
                    <a:pt x="383421" y="475226"/>
                  </a:lnTo>
                  <a:lnTo>
                    <a:pt x="392583" y="529689"/>
                  </a:lnTo>
                  <a:lnTo>
                    <a:pt x="401734" y="579286"/>
                  </a:lnTo>
                  <a:lnTo>
                    <a:pt x="406816" y="614533"/>
                  </a:lnTo>
                  <a:lnTo>
                    <a:pt x="410882" y="6555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81538" y="9738129"/>
              <a:ext cx="123402" cy="199236"/>
            </a:xfrm>
            <a:custGeom>
              <a:avLst/>
              <a:gdLst/>
              <a:ahLst/>
              <a:cxnLst/>
              <a:rect l="0" t="0" r="0" b="0"/>
              <a:pathLst>
                <a:path w="123402" h="199236">
                  <a:moveTo>
                    <a:pt x="123401" y="7278"/>
                  </a:moveTo>
                  <a:lnTo>
                    <a:pt x="101565" y="0"/>
                  </a:lnTo>
                  <a:lnTo>
                    <a:pt x="78656" y="489"/>
                  </a:lnTo>
                  <a:lnTo>
                    <a:pt x="66149" y="2752"/>
                  </a:lnTo>
                  <a:lnTo>
                    <a:pt x="56287" y="8831"/>
                  </a:lnTo>
                  <a:lnTo>
                    <a:pt x="16967" y="56855"/>
                  </a:lnTo>
                  <a:lnTo>
                    <a:pt x="7541" y="87712"/>
                  </a:lnTo>
                  <a:lnTo>
                    <a:pt x="2235" y="143847"/>
                  </a:lnTo>
                  <a:lnTo>
                    <a:pt x="0" y="1992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63806" y="9610813"/>
              <a:ext cx="342781" cy="353975"/>
            </a:xfrm>
            <a:custGeom>
              <a:avLst/>
              <a:gdLst/>
              <a:ahLst/>
              <a:cxnLst/>
              <a:rect l="0" t="0" r="0" b="0"/>
              <a:pathLst>
                <a:path w="342781" h="353975">
                  <a:moveTo>
                    <a:pt x="0" y="353974"/>
                  </a:moveTo>
                  <a:lnTo>
                    <a:pt x="20369" y="330558"/>
                  </a:lnTo>
                  <a:lnTo>
                    <a:pt x="44706" y="279438"/>
                  </a:lnTo>
                  <a:lnTo>
                    <a:pt x="71123" y="218389"/>
                  </a:lnTo>
                  <a:lnTo>
                    <a:pt x="78965" y="168902"/>
                  </a:lnTo>
                  <a:lnTo>
                    <a:pt x="83138" y="108250"/>
                  </a:lnTo>
                  <a:lnTo>
                    <a:pt x="85895" y="107891"/>
                  </a:lnTo>
                  <a:lnTo>
                    <a:pt x="89256" y="112221"/>
                  </a:lnTo>
                  <a:lnTo>
                    <a:pt x="96174" y="162958"/>
                  </a:lnTo>
                  <a:lnTo>
                    <a:pt x="108055" y="212401"/>
                  </a:lnTo>
                  <a:lnTo>
                    <a:pt x="138594" y="266763"/>
                  </a:lnTo>
                  <a:lnTo>
                    <a:pt x="147241" y="277552"/>
                  </a:lnTo>
                  <a:lnTo>
                    <a:pt x="156052" y="281697"/>
                  </a:lnTo>
                  <a:lnTo>
                    <a:pt x="164973" y="281414"/>
                  </a:lnTo>
                  <a:lnTo>
                    <a:pt x="173968" y="278178"/>
                  </a:lnTo>
                  <a:lnTo>
                    <a:pt x="179964" y="269927"/>
                  </a:lnTo>
                  <a:lnTo>
                    <a:pt x="188403" y="229200"/>
                  </a:lnTo>
                  <a:lnTo>
                    <a:pt x="190904" y="178538"/>
                  </a:lnTo>
                  <a:lnTo>
                    <a:pt x="191644" y="124932"/>
                  </a:lnTo>
                  <a:lnTo>
                    <a:pt x="191864" y="84166"/>
                  </a:lnTo>
                  <a:lnTo>
                    <a:pt x="196001" y="123561"/>
                  </a:lnTo>
                  <a:lnTo>
                    <a:pt x="211037" y="176257"/>
                  </a:lnTo>
                  <a:lnTo>
                    <a:pt x="215341" y="179128"/>
                  </a:lnTo>
                  <a:lnTo>
                    <a:pt x="219734" y="174948"/>
                  </a:lnTo>
                  <a:lnTo>
                    <a:pt x="224186" y="166067"/>
                  </a:lnTo>
                  <a:lnTo>
                    <a:pt x="230452" y="117175"/>
                  </a:lnTo>
                  <a:lnTo>
                    <a:pt x="239587" y="61724"/>
                  </a:lnTo>
                  <a:lnTo>
                    <a:pt x="251943" y="13978"/>
                  </a:lnTo>
                  <a:lnTo>
                    <a:pt x="259370" y="5433"/>
                  </a:lnTo>
                  <a:lnTo>
                    <a:pt x="268891" y="1259"/>
                  </a:lnTo>
                  <a:lnTo>
                    <a:pt x="279810" y="0"/>
                  </a:lnTo>
                  <a:lnTo>
                    <a:pt x="288612" y="5255"/>
                  </a:lnTo>
                  <a:lnTo>
                    <a:pt x="302455" y="27344"/>
                  </a:lnTo>
                  <a:lnTo>
                    <a:pt x="326092" y="81319"/>
                  </a:lnTo>
                  <a:lnTo>
                    <a:pt x="342780" y="1208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285506" y="9562067"/>
              <a:ext cx="194970" cy="599918"/>
            </a:xfrm>
            <a:custGeom>
              <a:avLst/>
              <a:gdLst/>
              <a:ahLst/>
              <a:cxnLst/>
              <a:rect l="0" t="0" r="0" b="0"/>
              <a:pathLst>
                <a:path w="194970" h="599918">
                  <a:moveTo>
                    <a:pt x="113037" y="32518"/>
                  </a:moveTo>
                  <a:lnTo>
                    <a:pt x="89620" y="12148"/>
                  </a:lnTo>
                  <a:lnTo>
                    <a:pt x="67590" y="1628"/>
                  </a:lnTo>
                  <a:lnTo>
                    <a:pt x="42564" y="0"/>
                  </a:lnTo>
                  <a:lnTo>
                    <a:pt x="29491" y="1698"/>
                  </a:lnTo>
                  <a:lnTo>
                    <a:pt x="19253" y="8924"/>
                  </a:lnTo>
                  <a:lnTo>
                    <a:pt x="3815" y="33203"/>
                  </a:lnTo>
                  <a:lnTo>
                    <a:pt x="0" y="60245"/>
                  </a:lnTo>
                  <a:lnTo>
                    <a:pt x="2686" y="122124"/>
                  </a:lnTo>
                  <a:lnTo>
                    <a:pt x="17709" y="175020"/>
                  </a:lnTo>
                  <a:lnTo>
                    <a:pt x="41457" y="229287"/>
                  </a:lnTo>
                  <a:lnTo>
                    <a:pt x="67791" y="276682"/>
                  </a:lnTo>
                  <a:lnTo>
                    <a:pt x="78302" y="283655"/>
                  </a:lnTo>
                  <a:lnTo>
                    <a:pt x="89880" y="285257"/>
                  </a:lnTo>
                  <a:lnTo>
                    <a:pt x="102169" y="283278"/>
                  </a:lnTo>
                  <a:lnTo>
                    <a:pt x="111886" y="277387"/>
                  </a:lnTo>
                  <a:lnTo>
                    <a:pt x="126744" y="258655"/>
                  </a:lnTo>
                  <a:lnTo>
                    <a:pt x="153568" y="196137"/>
                  </a:lnTo>
                  <a:lnTo>
                    <a:pt x="163640" y="151584"/>
                  </a:lnTo>
                  <a:lnTo>
                    <a:pt x="165054" y="134747"/>
                  </a:lnTo>
                  <a:lnTo>
                    <a:pt x="167520" y="128093"/>
                  </a:lnTo>
                  <a:lnTo>
                    <a:pt x="170687" y="128228"/>
                  </a:lnTo>
                  <a:lnTo>
                    <a:pt x="174322" y="132888"/>
                  </a:lnTo>
                  <a:lnTo>
                    <a:pt x="186717" y="183119"/>
                  </a:lnTo>
                  <a:lnTo>
                    <a:pt x="191487" y="230469"/>
                  </a:lnTo>
                  <a:lnTo>
                    <a:pt x="193608" y="278936"/>
                  </a:lnTo>
                  <a:lnTo>
                    <a:pt x="194550" y="320790"/>
                  </a:lnTo>
                  <a:lnTo>
                    <a:pt x="194969" y="367830"/>
                  </a:lnTo>
                  <a:lnTo>
                    <a:pt x="193631" y="419207"/>
                  </a:lnTo>
                  <a:lnTo>
                    <a:pt x="187959" y="472510"/>
                  </a:lnTo>
                  <a:lnTo>
                    <a:pt x="180359" y="518543"/>
                  </a:lnTo>
                  <a:lnTo>
                    <a:pt x="163453" y="574658"/>
                  </a:lnTo>
                  <a:lnTo>
                    <a:pt x="155789" y="590471"/>
                  </a:lnTo>
                  <a:lnTo>
                    <a:pt x="147632" y="597967"/>
                  </a:lnTo>
                  <a:lnTo>
                    <a:pt x="139147" y="599917"/>
                  </a:lnTo>
                  <a:lnTo>
                    <a:pt x="99325" y="5946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622460" y="9548303"/>
              <a:ext cx="214842" cy="370272"/>
            </a:xfrm>
            <a:custGeom>
              <a:avLst/>
              <a:gdLst/>
              <a:ahLst/>
              <a:cxnLst/>
              <a:rect l="0" t="0" r="0" b="0"/>
              <a:pathLst>
                <a:path w="214842" h="370272">
                  <a:moveTo>
                    <a:pt x="22884" y="142260"/>
                  </a:moveTo>
                  <a:lnTo>
                    <a:pt x="44720" y="149539"/>
                  </a:lnTo>
                  <a:lnTo>
                    <a:pt x="54200" y="148636"/>
                  </a:lnTo>
                  <a:lnTo>
                    <a:pt x="72858" y="139508"/>
                  </a:lnTo>
                  <a:lnTo>
                    <a:pt x="87244" y="121231"/>
                  </a:lnTo>
                  <a:lnTo>
                    <a:pt x="93213" y="109959"/>
                  </a:lnTo>
                  <a:lnTo>
                    <a:pt x="95783" y="81184"/>
                  </a:lnTo>
                  <a:lnTo>
                    <a:pt x="90323" y="49606"/>
                  </a:lnTo>
                  <a:lnTo>
                    <a:pt x="77740" y="20337"/>
                  </a:lnTo>
                  <a:lnTo>
                    <a:pt x="67072" y="10703"/>
                  </a:lnTo>
                  <a:lnTo>
                    <a:pt x="38969" y="0"/>
                  </a:lnTo>
                  <a:lnTo>
                    <a:pt x="27513" y="1716"/>
                  </a:lnTo>
                  <a:lnTo>
                    <a:pt x="18353" y="7431"/>
                  </a:lnTo>
                  <a:lnTo>
                    <a:pt x="10722" y="15811"/>
                  </a:lnTo>
                  <a:lnTo>
                    <a:pt x="2244" y="41372"/>
                  </a:lnTo>
                  <a:lnTo>
                    <a:pt x="0" y="73045"/>
                  </a:lnTo>
                  <a:lnTo>
                    <a:pt x="7301" y="126661"/>
                  </a:lnTo>
                  <a:lnTo>
                    <a:pt x="19113" y="187066"/>
                  </a:lnTo>
                  <a:lnTo>
                    <a:pt x="33785" y="236787"/>
                  </a:lnTo>
                  <a:lnTo>
                    <a:pt x="58276" y="289438"/>
                  </a:lnTo>
                  <a:lnTo>
                    <a:pt x="93802" y="339062"/>
                  </a:lnTo>
                  <a:lnTo>
                    <a:pt x="119912" y="358206"/>
                  </a:lnTo>
                  <a:lnTo>
                    <a:pt x="167586" y="370271"/>
                  </a:lnTo>
                  <a:lnTo>
                    <a:pt x="190284" y="369030"/>
                  </a:lnTo>
                  <a:lnTo>
                    <a:pt x="214841" y="3616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001835" y="9539740"/>
              <a:ext cx="123402" cy="54846"/>
            </a:xfrm>
            <a:custGeom>
              <a:avLst/>
              <a:gdLst/>
              <a:ahLst/>
              <a:cxnLst/>
              <a:rect l="0" t="0" r="0" b="0"/>
              <a:pathLst>
                <a:path w="123402" h="54846">
                  <a:moveTo>
                    <a:pt x="123401" y="0"/>
                  </a:moveTo>
                  <a:lnTo>
                    <a:pt x="66149" y="30889"/>
                  </a:lnTo>
                  <a:lnTo>
                    <a:pt x="11871" y="50637"/>
                  </a:lnTo>
                  <a:lnTo>
                    <a:pt x="0" y="548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2070391" y="9649430"/>
              <a:ext cx="109691" cy="1"/>
            </a:xfrm>
            <a:custGeom>
              <a:avLst/>
              <a:gdLst/>
              <a:ahLst/>
              <a:cxnLst/>
              <a:rect l="0" t="0" r="0" b="0"/>
              <a:pathLst>
                <a:path w="109691" h="1">
                  <a:moveTo>
                    <a:pt x="109690" y="0"/>
                  </a:moveTo>
                  <a:lnTo>
                    <a:pt x="58005" y="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2303482" y="9484895"/>
              <a:ext cx="109691" cy="246802"/>
            </a:xfrm>
            <a:custGeom>
              <a:avLst/>
              <a:gdLst/>
              <a:ahLst/>
              <a:cxnLst/>
              <a:rect l="0" t="0" r="0" b="0"/>
              <a:pathLst>
                <a:path w="109691" h="246802">
                  <a:moveTo>
                    <a:pt x="0" y="0"/>
                  </a:moveTo>
                  <a:lnTo>
                    <a:pt x="18977" y="59660"/>
                  </a:lnTo>
                  <a:lnTo>
                    <a:pt x="42694" y="111117"/>
                  </a:lnTo>
                  <a:lnTo>
                    <a:pt x="69018" y="164957"/>
                  </a:lnTo>
                  <a:lnTo>
                    <a:pt x="92053" y="211379"/>
                  </a:lnTo>
                  <a:lnTo>
                    <a:pt x="109690" y="2468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509150" y="9484895"/>
              <a:ext cx="109690" cy="617005"/>
            </a:xfrm>
            <a:custGeom>
              <a:avLst/>
              <a:gdLst/>
              <a:ahLst/>
              <a:cxnLst/>
              <a:rect l="0" t="0" r="0" b="0"/>
              <a:pathLst>
                <a:path w="109690" h="617005">
                  <a:moveTo>
                    <a:pt x="109689" y="0"/>
                  </a:moveTo>
                  <a:lnTo>
                    <a:pt x="95132" y="14557"/>
                  </a:lnTo>
                  <a:lnTo>
                    <a:pt x="78800" y="52725"/>
                  </a:lnTo>
                  <a:lnTo>
                    <a:pt x="64312" y="109908"/>
                  </a:lnTo>
                  <a:lnTo>
                    <a:pt x="54990" y="152951"/>
                  </a:lnTo>
                  <a:lnTo>
                    <a:pt x="41177" y="211884"/>
                  </a:lnTo>
                  <a:lnTo>
                    <a:pt x="31498" y="270479"/>
                  </a:lnTo>
                  <a:lnTo>
                    <a:pt x="29234" y="316740"/>
                  </a:lnTo>
                  <a:lnTo>
                    <a:pt x="26436" y="375521"/>
                  </a:lnTo>
                  <a:lnTo>
                    <a:pt x="18158" y="427131"/>
                  </a:lnTo>
                  <a:lnTo>
                    <a:pt x="15688" y="473201"/>
                  </a:lnTo>
                  <a:lnTo>
                    <a:pt x="10527" y="520083"/>
                  </a:lnTo>
                  <a:lnTo>
                    <a:pt x="3119" y="577115"/>
                  </a:lnTo>
                  <a:lnTo>
                    <a:pt x="0" y="6170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788965" y="9402628"/>
              <a:ext cx="337190" cy="305425"/>
            </a:xfrm>
            <a:custGeom>
              <a:avLst/>
              <a:gdLst/>
              <a:ahLst/>
              <a:cxnLst/>
              <a:rect l="0" t="0" r="0" b="0"/>
              <a:pathLst>
                <a:path w="337190" h="305425">
                  <a:moveTo>
                    <a:pt x="172654" y="0"/>
                  </a:moveTo>
                  <a:lnTo>
                    <a:pt x="165376" y="21836"/>
                  </a:lnTo>
                  <a:lnTo>
                    <a:pt x="149614" y="40682"/>
                  </a:lnTo>
                  <a:lnTo>
                    <a:pt x="86710" y="100001"/>
                  </a:lnTo>
                  <a:lnTo>
                    <a:pt x="42095" y="151618"/>
                  </a:lnTo>
                  <a:lnTo>
                    <a:pt x="13278" y="192192"/>
                  </a:lnTo>
                  <a:lnTo>
                    <a:pt x="2795" y="223546"/>
                  </a:lnTo>
                  <a:lnTo>
                    <a:pt x="0" y="240438"/>
                  </a:lnTo>
                  <a:lnTo>
                    <a:pt x="5019" y="267334"/>
                  </a:lnTo>
                  <a:lnTo>
                    <a:pt x="10623" y="278771"/>
                  </a:lnTo>
                  <a:lnTo>
                    <a:pt x="29037" y="295542"/>
                  </a:lnTo>
                  <a:lnTo>
                    <a:pt x="40347" y="302147"/>
                  </a:lnTo>
                  <a:lnTo>
                    <a:pt x="69163" y="305424"/>
                  </a:lnTo>
                  <a:lnTo>
                    <a:pt x="123709" y="298703"/>
                  </a:lnTo>
                  <a:lnTo>
                    <a:pt x="184051" y="291126"/>
                  </a:lnTo>
                  <a:lnTo>
                    <a:pt x="236462" y="292943"/>
                  </a:lnTo>
                  <a:lnTo>
                    <a:pt x="285000" y="299067"/>
                  </a:lnTo>
                  <a:lnTo>
                    <a:pt x="337189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824507" y="9813964"/>
              <a:ext cx="479893" cy="95979"/>
            </a:xfrm>
            <a:custGeom>
              <a:avLst/>
              <a:gdLst/>
              <a:ahLst/>
              <a:cxnLst/>
              <a:rect l="0" t="0" r="0" b="0"/>
              <a:pathLst>
                <a:path w="479893" h="95979">
                  <a:moveTo>
                    <a:pt x="479892" y="0"/>
                  </a:moveTo>
                  <a:lnTo>
                    <a:pt x="431085" y="10852"/>
                  </a:lnTo>
                  <a:lnTo>
                    <a:pt x="381641" y="12863"/>
                  </a:lnTo>
                  <a:lnTo>
                    <a:pt x="328396" y="17522"/>
                  </a:lnTo>
                  <a:lnTo>
                    <a:pt x="269962" y="28552"/>
                  </a:lnTo>
                  <a:lnTo>
                    <a:pt x="208468" y="41469"/>
                  </a:lnTo>
                  <a:lnTo>
                    <a:pt x="151653" y="54944"/>
                  </a:lnTo>
                  <a:lnTo>
                    <a:pt x="100287" y="68585"/>
                  </a:lnTo>
                  <a:lnTo>
                    <a:pt x="41985" y="86843"/>
                  </a:lnTo>
                  <a:lnTo>
                    <a:pt x="0" y="959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304399" y="9334072"/>
              <a:ext cx="329071" cy="521027"/>
            </a:xfrm>
            <a:custGeom>
              <a:avLst/>
              <a:gdLst/>
              <a:ahLst/>
              <a:cxnLst/>
              <a:rect l="0" t="0" r="0" b="0"/>
              <a:pathLst>
                <a:path w="329071" h="521027">
                  <a:moveTo>
                    <a:pt x="0" y="0"/>
                  </a:moveTo>
                  <a:lnTo>
                    <a:pt x="0" y="45309"/>
                  </a:lnTo>
                  <a:lnTo>
                    <a:pt x="1524" y="104494"/>
                  </a:lnTo>
                  <a:lnTo>
                    <a:pt x="7279" y="148006"/>
                  </a:lnTo>
                  <a:lnTo>
                    <a:pt x="19085" y="208049"/>
                  </a:lnTo>
                  <a:lnTo>
                    <a:pt x="32231" y="264434"/>
                  </a:lnTo>
                  <a:lnTo>
                    <a:pt x="39769" y="278361"/>
                  </a:lnTo>
                  <a:lnTo>
                    <a:pt x="60332" y="297900"/>
                  </a:lnTo>
                  <a:lnTo>
                    <a:pt x="88769" y="307599"/>
                  </a:lnTo>
                  <a:lnTo>
                    <a:pt x="139039" y="313059"/>
                  </a:lnTo>
                  <a:lnTo>
                    <a:pt x="192528" y="310614"/>
                  </a:lnTo>
                  <a:lnTo>
                    <a:pt x="225727" y="302585"/>
                  </a:lnTo>
                  <a:lnTo>
                    <a:pt x="250639" y="288860"/>
                  </a:lnTo>
                  <a:lnTo>
                    <a:pt x="267804" y="268540"/>
                  </a:lnTo>
                  <a:lnTo>
                    <a:pt x="278988" y="242752"/>
                  </a:lnTo>
                  <a:lnTo>
                    <a:pt x="283761" y="192450"/>
                  </a:lnTo>
                  <a:lnTo>
                    <a:pt x="277727" y="131503"/>
                  </a:lnTo>
                  <a:lnTo>
                    <a:pt x="273739" y="75696"/>
                  </a:lnTo>
                  <a:lnTo>
                    <a:pt x="259514" y="15122"/>
                  </a:lnTo>
                  <a:lnTo>
                    <a:pt x="255277" y="940"/>
                  </a:lnTo>
                  <a:lnTo>
                    <a:pt x="252452" y="626"/>
                  </a:lnTo>
                  <a:lnTo>
                    <a:pt x="249313" y="24654"/>
                  </a:lnTo>
                  <a:lnTo>
                    <a:pt x="256721" y="83243"/>
                  </a:lnTo>
                  <a:lnTo>
                    <a:pt x="260913" y="134185"/>
                  </a:lnTo>
                  <a:lnTo>
                    <a:pt x="271127" y="187873"/>
                  </a:lnTo>
                  <a:lnTo>
                    <a:pt x="283802" y="242375"/>
                  </a:lnTo>
                  <a:lnTo>
                    <a:pt x="295682" y="298642"/>
                  </a:lnTo>
                  <a:lnTo>
                    <a:pt x="301403" y="361356"/>
                  </a:lnTo>
                  <a:lnTo>
                    <a:pt x="312070" y="417686"/>
                  </a:lnTo>
                  <a:lnTo>
                    <a:pt x="325260" y="478438"/>
                  </a:lnTo>
                  <a:lnTo>
                    <a:pt x="329070" y="521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Freeform 208"/>
          <p:cNvSpPr/>
          <p:nvPr/>
        </p:nvSpPr>
        <p:spPr>
          <a:xfrm>
            <a:off x="2318307" y="9457472"/>
            <a:ext cx="185433" cy="320437"/>
          </a:xfrm>
          <a:custGeom>
            <a:avLst/>
            <a:gdLst/>
            <a:ahLst/>
            <a:cxnLst/>
            <a:rect l="0" t="0" r="0" b="0"/>
            <a:pathLst>
              <a:path w="185433" h="320437">
                <a:moveTo>
                  <a:pt x="12597" y="0"/>
                </a:moveTo>
                <a:lnTo>
                  <a:pt x="5318" y="21837"/>
                </a:lnTo>
                <a:lnTo>
                  <a:pt x="5808" y="44746"/>
                </a:lnTo>
                <a:lnTo>
                  <a:pt x="18535" y="96693"/>
                </a:lnTo>
                <a:lnTo>
                  <a:pt x="38563" y="144602"/>
                </a:lnTo>
                <a:lnTo>
                  <a:pt x="63204" y="204439"/>
                </a:lnTo>
                <a:lnTo>
                  <a:pt x="91771" y="260270"/>
                </a:lnTo>
                <a:lnTo>
                  <a:pt x="97372" y="274063"/>
                </a:lnTo>
                <a:lnTo>
                  <a:pt x="101107" y="275640"/>
                </a:lnTo>
                <a:lnTo>
                  <a:pt x="103596" y="269075"/>
                </a:lnTo>
                <a:lnTo>
                  <a:pt x="105256" y="257080"/>
                </a:lnTo>
                <a:lnTo>
                  <a:pt x="93034" y="211084"/>
                </a:lnTo>
                <a:lnTo>
                  <a:pt x="70116" y="158860"/>
                </a:lnTo>
                <a:lnTo>
                  <a:pt x="44498" y="97566"/>
                </a:lnTo>
                <a:lnTo>
                  <a:pt x="2842" y="34911"/>
                </a:lnTo>
                <a:lnTo>
                  <a:pt x="0" y="32415"/>
                </a:lnTo>
                <a:lnTo>
                  <a:pt x="23560" y="86637"/>
                </a:lnTo>
                <a:lnTo>
                  <a:pt x="54993" y="144464"/>
                </a:lnTo>
                <a:lnTo>
                  <a:pt x="109024" y="205113"/>
                </a:lnTo>
                <a:lnTo>
                  <a:pt x="158307" y="255268"/>
                </a:lnTo>
                <a:lnTo>
                  <a:pt x="163059" y="257016"/>
                </a:lnTo>
                <a:lnTo>
                  <a:pt x="164703" y="253611"/>
                </a:lnTo>
                <a:lnTo>
                  <a:pt x="164275" y="246771"/>
                </a:lnTo>
                <a:lnTo>
                  <a:pt x="141837" y="215308"/>
                </a:lnTo>
                <a:lnTo>
                  <a:pt x="84179" y="165202"/>
                </a:lnTo>
                <a:lnTo>
                  <a:pt x="74030" y="155839"/>
                </a:lnTo>
                <a:lnTo>
                  <a:pt x="68787" y="154167"/>
                </a:lnTo>
                <a:lnTo>
                  <a:pt x="66815" y="157623"/>
                </a:lnTo>
                <a:lnTo>
                  <a:pt x="67024" y="164497"/>
                </a:lnTo>
                <a:lnTo>
                  <a:pt x="79444" y="180261"/>
                </a:lnTo>
                <a:lnTo>
                  <a:pt x="135848" y="233268"/>
                </a:lnTo>
                <a:lnTo>
                  <a:pt x="179810" y="269689"/>
                </a:lnTo>
                <a:lnTo>
                  <a:pt x="185011" y="271201"/>
                </a:lnTo>
                <a:lnTo>
                  <a:pt x="185432" y="267638"/>
                </a:lnTo>
                <a:lnTo>
                  <a:pt x="164214" y="229082"/>
                </a:lnTo>
                <a:lnTo>
                  <a:pt x="132171" y="198048"/>
                </a:lnTo>
                <a:lnTo>
                  <a:pt x="124306" y="197541"/>
                </a:lnTo>
                <a:lnTo>
                  <a:pt x="119062" y="203297"/>
                </a:lnTo>
                <a:lnTo>
                  <a:pt x="115567" y="213228"/>
                </a:lnTo>
                <a:lnTo>
                  <a:pt x="116283" y="222896"/>
                </a:lnTo>
                <a:lnTo>
                  <a:pt x="140079" y="276794"/>
                </a:lnTo>
                <a:lnTo>
                  <a:pt x="163606" y="320436"/>
                </a:lnTo>
                <a:lnTo>
                  <a:pt x="106463" y="258587"/>
                </a:lnTo>
                <a:lnTo>
                  <a:pt x="94865" y="2468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1124318" y="11230307"/>
            <a:ext cx="4369109" cy="967779"/>
            <a:chOff x="1124318" y="11230307"/>
            <a:chExt cx="4369109" cy="967779"/>
          </a:xfrm>
        </p:grpSpPr>
        <p:sp>
          <p:nvSpPr>
            <p:cNvPr id="210" name="Freeform 209"/>
            <p:cNvSpPr/>
            <p:nvPr/>
          </p:nvSpPr>
          <p:spPr>
            <a:xfrm>
              <a:off x="1124318" y="11498813"/>
              <a:ext cx="260514" cy="570777"/>
            </a:xfrm>
            <a:custGeom>
              <a:avLst/>
              <a:gdLst/>
              <a:ahLst/>
              <a:cxnLst/>
              <a:rect l="0" t="0" r="0" b="0"/>
              <a:pathLst>
                <a:path w="260514" h="570777">
                  <a:moveTo>
                    <a:pt x="0" y="82268"/>
                  </a:moveTo>
                  <a:lnTo>
                    <a:pt x="4063" y="141928"/>
                  </a:lnTo>
                  <a:lnTo>
                    <a:pt x="18978" y="197446"/>
                  </a:lnTo>
                  <a:lnTo>
                    <a:pt x="42694" y="258077"/>
                  </a:lnTo>
                  <a:lnTo>
                    <a:pt x="64956" y="310573"/>
                  </a:lnTo>
                  <a:lnTo>
                    <a:pt x="86127" y="369258"/>
                  </a:lnTo>
                  <a:lnTo>
                    <a:pt x="117449" y="427908"/>
                  </a:lnTo>
                  <a:lnTo>
                    <a:pt x="153123" y="486495"/>
                  </a:lnTo>
                  <a:lnTo>
                    <a:pt x="191115" y="540079"/>
                  </a:lnTo>
                  <a:lnTo>
                    <a:pt x="212404" y="565549"/>
                  </a:lnTo>
                  <a:lnTo>
                    <a:pt x="222346" y="570513"/>
                  </a:lnTo>
                  <a:lnTo>
                    <a:pt x="232022" y="570776"/>
                  </a:lnTo>
                  <a:lnTo>
                    <a:pt x="241519" y="567904"/>
                  </a:lnTo>
                  <a:lnTo>
                    <a:pt x="247850" y="559895"/>
                  </a:lnTo>
                  <a:lnTo>
                    <a:pt x="254885" y="534746"/>
                  </a:lnTo>
                  <a:lnTo>
                    <a:pt x="258846" y="479049"/>
                  </a:lnTo>
                  <a:lnTo>
                    <a:pt x="259772" y="432290"/>
                  </a:lnTo>
                  <a:lnTo>
                    <a:pt x="260184" y="381039"/>
                  </a:lnTo>
                  <a:lnTo>
                    <a:pt x="260367" y="327791"/>
                  </a:lnTo>
                  <a:lnTo>
                    <a:pt x="260448" y="273657"/>
                  </a:lnTo>
                  <a:lnTo>
                    <a:pt x="260484" y="220651"/>
                  </a:lnTo>
                  <a:lnTo>
                    <a:pt x="260501" y="171702"/>
                  </a:lnTo>
                  <a:lnTo>
                    <a:pt x="260510" y="108597"/>
                  </a:lnTo>
                  <a:lnTo>
                    <a:pt x="260512" y="51304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494521" y="11528243"/>
              <a:ext cx="356492" cy="407564"/>
            </a:xfrm>
            <a:custGeom>
              <a:avLst/>
              <a:gdLst/>
              <a:ahLst/>
              <a:cxnLst/>
              <a:rect l="0" t="0" r="0" b="0"/>
              <a:pathLst>
                <a:path w="356492" h="407564">
                  <a:moveTo>
                    <a:pt x="0" y="162527"/>
                  </a:moveTo>
                  <a:lnTo>
                    <a:pt x="50162" y="159480"/>
                  </a:lnTo>
                  <a:lnTo>
                    <a:pt x="111179" y="124359"/>
                  </a:lnTo>
                  <a:lnTo>
                    <a:pt x="143986" y="98066"/>
                  </a:lnTo>
                  <a:lnTo>
                    <a:pt x="159464" y="71923"/>
                  </a:lnTo>
                  <a:lnTo>
                    <a:pt x="165725" y="56420"/>
                  </a:lnTo>
                  <a:lnTo>
                    <a:pt x="166851" y="41514"/>
                  </a:lnTo>
                  <a:lnTo>
                    <a:pt x="159978" y="12765"/>
                  </a:lnTo>
                  <a:lnTo>
                    <a:pt x="150833" y="4794"/>
                  </a:lnTo>
                  <a:lnTo>
                    <a:pt x="138642" y="1004"/>
                  </a:lnTo>
                  <a:lnTo>
                    <a:pt x="124421" y="0"/>
                  </a:lnTo>
                  <a:lnTo>
                    <a:pt x="111893" y="3901"/>
                  </a:lnTo>
                  <a:lnTo>
                    <a:pt x="89848" y="20424"/>
                  </a:lnTo>
                  <a:lnTo>
                    <a:pt x="60307" y="69979"/>
                  </a:lnTo>
                  <a:lnTo>
                    <a:pt x="39536" y="118348"/>
                  </a:lnTo>
                  <a:lnTo>
                    <a:pt x="32806" y="159650"/>
                  </a:lnTo>
                  <a:lnTo>
                    <a:pt x="31339" y="206952"/>
                  </a:lnTo>
                  <a:lnTo>
                    <a:pt x="35765" y="253367"/>
                  </a:lnTo>
                  <a:lnTo>
                    <a:pt x="54100" y="315043"/>
                  </a:lnTo>
                  <a:lnTo>
                    <a:pt x="78830" y="357356"/>
                  </a:lnTo>
                  <a:lnTo>
                    <a:pt x="120013" y="389190"/>
                  </a:lnTo>
                  <a:lnTo>
                    <a:pt x="170809" y="403363"/>
                  </a:lnTo>
                  <a:lnTo>
                    <a:pt x="224455" y="407563"/>
                  </a:lnTo>
                  <a:lnTo>
                    <a:pt x="271665" y="401526"/>
                  </a:lnTo>
                  <a:lnTo>
                    <a:pt x="314600" y="375532"/>
                  </a:lnTo>
                  <a:lnTo>
                    <a:pt x="356491" y="3407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816311" y="11512524"/>
              <a:ext cx="226659" cy="436353"/>
            </a:xfrm>
            <a:custGeom>
              <a:avLst/>
              <a:gdLst/>
              <a:ahLst/>
              <a:cxnLst/>
              <a:rect l="0" t="0" r="0" b="0"/>
              <a:pathLst>
                <a:path w="226659" h="436353">
                  <a:moveTo>
                    <a:pt x="7279" y="0"/>
                  </a:moveTo>
                  <a:lnTo>
                    <a:pt x="0" y="21836"/>
                  </a:lnTo>
                  <a:lnTo>
                    <a:pt x="4261" y="81107"/>
                  </a:lnTo>
                  <a:lnTo>
                    <a:pt x="7908" y="132029"/>
                  </a:lnTo>
                  <a:lnTo>
                    <a:pt x="17955" y="195016"/>
                  </a:lnTo>
                  <a:lnTo>
                    <a:pt x="27669" y="258409"/>
                  </a:lnTo>
                  <a:lnTo>
                    <a:pt x="35639" y="299188"/>
                  </a:lnTo>
                  <a:lnTo>
                    <a:pt x="48690" y="361349"/>
                  </a:lnTo>
                  <a:lnTo>
                    <a:pt x="58143" y="412776"/>
                  </a:lnTo>
                  <a:lnTo>
                    <a:pt x="60354" y="436352"/>
                  </a:lnTo>
                  <a:lnTo>
                    <a:pt x="61337" y="426516"/>
                  </a:lnTo>
                  <a:lnTo>
                    <a:pt x="47333" y="379440"/>
                  </a:lnTo>
                  <a:lnTo>
                    <a:pt x="26250" y="317183"/>
                  </a:lnTo>
                  <a:lnTo>
                    <a:pt x="11477" y="256811"/>
                  </a:lnTo>
                  <a:lnTo>
                    <a:pt x="8523" y="204571"/>
                  </a:lnTo>
                  <a:lnTo>
                    <a:pt x="10879" y="168617"/>
                  </a:lnTo>
                  <a:lnTo>
                    <a:pt x="30859" y="115639"/>
                  </a:lnTo>
                  <a:lnTo>
                    <a:pt x="65048" y="71843"/>
                  </a:lnTo>
                  <a:lnTo>
                    <a:pt x="121609" y="28975"/>
                  </a:lnTo>
                  <a:lnTo>
                    <a:pt x="155594" y="12878"/>
                  </a:lnTo>
                  <a:lnTo>
                    <a:pt x="210815" y="2544"/>
                  </a:lnTo>
                  <a:lnTo>
                    <a:pt x="2266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166482" y="11375413"/>
              <a:ext cx="54734" cy="562160"/>
            </a:xfrm>
            <a:custGeom>
              <a:avLst/>
              <a:gdLst/>
              <a:ahLst/>
              <a:cxnLst/>
              <a:rect l="0" t="0" r="0" b="0"/>
              <a:pathLst>
                <a:path w="54734" h="562160">
                  <a:moveTo>
                    <a:pt x="13599" y="0"/>
                  </a:moveTo>
                  <a:lnTo>
                    <a:pt x="4176" y="54731"/>
                  </a:lnTo>
                  <a:lnTo>
                    <a:pt x="1159" y="115411"/>
                  </a:lnTo>
                  <a:lnTo>
                    <a:pt x="264" y="172662"/>
                  </a:lnTo>
                  <a:lnTo>
                    <a:pt x="0" y="229743"/>
                  </a:lnTo>
                  <a:lnTo>
                    <a:pt x="1444" y="292699"/>
                  </a:lnTo>
                  <a:lnTo>
                    <a:pt x="9321" y="350623"/>
                  </a:lnTo>
                  <a:lnTo>
                    <a:pt x="13855" y="409427"/>
                  </a:lnTo>
                  <a:lnTo>
                    <a:pt x="20314" y="457714"/>
                  </a:lnTo>
                  <a:lnTo>
                    <a:pt x="32516" y="514454"/>
                  </a:lnTo>
                  <a:lnTo>
                    <a:pt x="54733" y="562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015547" y="11608502"/>
              <a:ext cx="370203" cy="21613"/>
            </a:xfrm>
            <a:custGeom>
              <a:avLst/>
              <a:gdLst/>
              <a:ahLst/>
              <a:cxnLst/>
              <a:rect l="0" t="0" r="0" b="0"/>
              <a:pathLst>
                <a:path w="370203" h="21613">
                  <a:moveTo>
                    <a:pt x="0" y="13712"/>
                  </a:moveTo>
                  <a:lnTo>
                    <a:pt x="56255" y="21612"/>
                  </a:lnTo>
                  <a:lnTo>
                    <a:pt x="102699" y="18239"/>
                  </a:lnTo>
                  <a:lnTo>
                    <a:pt x="157872" y="11662"/>
                  </a:lnTo>
                  <a:lnTo>
                    <a:pt x="213371" y="5184"/>
                  </a:lnTo>
                  <a:lnTo>
                    <a:pt x="258350" y="2304"/>
                  </a:lnTo>
                  <a:lnTo>
                    <a:pt x="302716" y="1025"/>
                  </a:lnTo>
                  <a:lnTo>
                    <a:pt x="350206" y="304"/>
                  </a:lnTo>
                  <a:lnTo>
                    <a:pt x="3702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426883" y="11515876"/>
              <a:ext cx="534737" cy="435408"/>
            </a:xfrm>
            <a:custGeom>
              <a:avLst/>
              <a:gdLst/>
              <a:ahLst/>
              <a:cxnLst/>
              <a:rect l="0" t="0" r="0" b="0"/>
              <a:pathLst>
                <a:path w="534737" h="435408">
                  <a:moveTo>
                    <a:pt x="0" y="161183"/>
                  </a:moveTo>
                  <a:lnTo>
                    <a:pt x="21836" y="168462"/>
                  </a:lnTo>
                  <a:lnTo>
                    <a:pt x="71810" y="165709"/>
                  </a:lnTo>
                  <a:lnTo>
                    <a:pt x="127581" y="147966"/>
                  </a:lnTo>
                  <a:lnTo>
                    <a:pt x="182700" y="123412"/>
                  </a:lnTo>
                  <a:lnTo>
                    <a:pt x="237626" y="96839"/>
                  </a:lnTo>
                  <a:lnTo>
                    <a:pt x="277938" y="62389"/>
                  </a:lnTo>
                  <a:lnTo>
                    <a:pt x="301900" y="15957"/>
                  </a:lnTo>
                  <a:lnTo>
                    <a:pt x="300292" y="6474"/>
                  </a:lnTo>
                  <a:lnTo>
                    <a:pt x="293126" y="1675"/>
                  </a:lnTo>
                  <a:lnTo>
                    <a:pt x="282255" y="0"/>
                  </a:lnTo>
                  <a:lnTo>
                    <a:pt x="271960" y="4977"/>
                  </a:lnTo>
                  <a:lnTo>
                    <a:pt x="252397" y="26757"/>
                  </a:lnTo>
                  <a:lnTo>
                    <a:pt x="231532" y="66000"/>
                  </a:lnTo>
                  <a:lnTo>
                    <a:pt x="215701" y="121132"/>
                  </a:lnTo>
                  <a:lnTo>
                    <a:pt x="206064" y="163695"/>
                  </a:lnTo>
                  <a:lnTo>
                    <a:pt x="199750" y="206480"/>
                  </a:lnTo>
                  <a:lnTo>
                    <a:pt x="206284" y="264827"/>
                  </a:lnTo>
                  <a:lnTo>
                    <a:pt x="226840" y="317663"/>
                  </a:lnTo>
                  <a:lnTo>
                    <a:pt x="255275" y="355493"/>
                  </a:lnTo>
                  <a:lnTo>
                    <a:pt x="313871" y="400324"/>
                  </a:lnTo>
                  <a:lnTo>
                    <a:pt x="368238" y="419426"/>
                  </a:lnTo>
                  <a:lnTo>
                    <a:pt x="413510" y="428304"/>
                  </a:lnTo>
                  <a:lnTo>
                    <a:pt x="471734" y="433302"/>
                  </a:lnTo>
                  <a:lnTo>
                    <a:pt x="534736" y="4354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893064" y="11512524"/>
              <a:ext cx="287936" cy="431083"/>
            </a:xfrm>
            <a:custGeom>
              <a:avLst/>
              <a:gdLst/>
              <a:ahLst/>
              <a:cxnLst/>
              <a:rect l="0" t="0" r="0" b="0"/>
              <a:pathLst>
                <a:path w="287936" h="431083">
                  <a:moveTo>
                    <a:pt x="287935" y="0"/>
                  </a:moveTo>
                  <a:lnTo>
                    <a:pt x="273941" y="34363"/>
                  </a:lnTo>
                  <a:lnTo>
                    <a:pt x="234389" y="90127"/>
                  </a:lnTo>
                  <a:lnTo>
                    <a:pt x="189080" y="142436"/>
                  </a:lnTo>
                  <a:lnTo>
                    <a:pt x="161709" y="193008"/>
                  </a:lnTo>
                  <a:lnTo>
                    <a:pt x="118458" y="251229"/>
                  </a:lnTo>
                  <a:lnTo>
                    <a:pt x="82193" y="306584"/>
                  </a:lnTo>
                  <a:lnTo>
                    <a:pt x="54823" y="357955"/>
                  </a:lnTo>
                  <a:lnTo>
                    <a:pt x="27415" y="407707"/>
                  </a:lnTo>
                  <a:lnTo>
                    <a:pt x="12184" y="429528"/>
                  </a:lnTo>
                  <a:lnTo>
                    <a:pt x="8122" y="431082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893064" y="11512524"/>
              <a:ext cx="493604" cy="685562"/>
            </a:xfrm>
            <a:custGeom>
              <a:avLst/>
              <a:gdLst/>
              <a:ahLst/>
              <a:cxnLst/>
              <a:rect l="0" t="0" r="0" b="0"/>
              <a:pathLst>
                <a:path w="493604" h="685562">
                  <a:moveTo>
                    <a:pt x="0" y="0"/>
                  </a:moveTo>
                  <a:lnTo>
                    <a:pt x="49973" y="61780"/>
                  </a:lnTo>
                  <a:lnTo>
                    <a:pt x="95938" y="124315"/>
                  </a:lnTo>
                  <a:lnTo>
                    <a:pt x="132533" y="178426"/>
                  </a:lnTo>
                  <a:lnTo>
                    <a:pt x="169103" y="234650"/>
                  </a:lnTo>
                  <a:lnTo>
                    <a:pt x="196526" y="283658"/>
                  </a:lnTo>
                  <a:lnTo>
                    <a:pt x="237152" y="345998"/>
                  </a:lnTo>
                  <a:lnTo>
                    <a:pt x="271365" y="398578"/>
                  </a:lnTo>
                  <a:lnTo>
                    <a:pt x="300799" y="448689"/>
                  </a:lnTo>
                  <a:lnTo>
                    <a:pt x="328817" y="496545"/>
                  </a:lnTo>
                  <a:lnTo>
                    <a:pt x="372861" y="560033"/>
                  </a:lnTo>
                  <a:lnTo>
                    <a:pt x="424193" y="619584"/>
                  </a:lnTo>
                  <a:lnTo>
                    <a:pt x="456279" y="654841"/>
                  </a:lnTo>
                  <a:lnTo>
                    <a:pt x="493603" y="6855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750728" y="11416546"/>
              <a:ext cx="486034" cy="254257"/>
            </a:xfrm>
            <a:custGeom>
              <a:avLst/>
              <a:gdLst/>
              <a:ahLst/>
              <a:cxnLst/>
              <a:rect l="0" t="0" r="0" b="0"/>
              <a:pathLst>
                <a:path w="486034" h="254257">
                  <a:moveTo>
                    <a:pt x="47275" y="0"/>
                  </a:moveTo>
                  <a:lnTo>
                    <a:pt x="32360" y="48808"/>
                  </a:lnTo>
                  <a:lnTo>
                    <a:pt x="19496" y="98252"/>
                  </a:lnTo>
                  <a:lnTo>
                    <a:pt x="6035" y="147435"/>
                  </a:lnTo>
                  <a:lnTo>
                    <a:pt x="0" y="178263"/>
                  </a:lnTo>
                  <a:lnTo>
                    <a:pt x="2396" y="212278"/>
                  </a:lnTo>
                  <a:lnTo>
                    <a:pt x="8215" y="225309"/>
                  </a:lnTo>
                  <a:lnTo>
                    <a:pt x="26868" y="243852"/>
                  </a:lnTo>
                  <a:lnTo>
                    <a:pt x="54455" y="253108"/>
                  </a:lnTo>
                  <a:lnTo>
                    <a:pt x="112372" y="254256"/>
                  </a:lnTo>
                  <a:lnTo>
                    <a:pt x="163045" y="250115"/>
                  </a:lnTo>
                  <a:lnTo>
                    <a:pt x="221113" y="248274"/>
                  </a:lnTo>
                  <a:lnTo>
                    <a:pt x="266219" y="243393"/>
                  </a:lnTo>
                  <a:lnTo>
                    <a:pt x="329495" y="236142"/>
                  </a:lnTo>
                  <a:lnTo>
                    <a:pt x="375327" y="232923"/>
                  </a:lnTo>
                  <a:lnTo>
                    <a:pt x="426825" y="222546"/>
                  </a:lnTo>
                  <a:lnTo>
                    <a:pt x="486033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115337" y="11293145"/>
              <a:ext cx="80292" cy="726694"/>
            </a:xfrm>
            <a:custGeom>
              <a:avLst/>
              <a:gdLst/>
              <a:ahLst/>
              <a:cxnLst/>
              <a:rect l="0" t="0" r="0" b="0"/>
              <a:pathLst>
                <a:path w="80292" h="726694">
                  <a:moveTo>
                    <a:pt x="80291" y="0"/>
                  </a:moveTo>
                  <a:lnTo>
                    <a:pt x="78767" y="53208"/>
                  </a:lnTo>
                  <a:lnTo>
                    <a:pt x="69344" y="109036"/>
                  </a:lnTo>
                  <a:lnTo>
                    <a:pt x="61207" y="156627"/>
                  </a:lnTo>
                  <a:lnTo>
                    <a:pt x="52512" y="200122"/>
                  </a:lnTo>
                  <a:lnTo>
                    <a:pt x="43569" y="244337"/>
                  </a:lnTo>
                  <a:lnTo>
                    <a:pt x="34516" y="299535"/>
                  </a:lnTo>
                  <a:lnTo>
                    <a:pt x="25415" y="355553"/>
                  </a:lnTo>
                  <a:lnTo>
                    <a:pt x="17815" y="407872"/>
                  </a:lnTo>
                  <a:lnTo>
                    <a:pt x="14437" y="451438"/>
                  </a:lnTo>
                  <a:lnTo>
                    <a:pt x="12936" y="499239"/>
                  </a:lnTo>
                  <a:lnTo>
                    <a:pt x="10745" y="549430"/>
                  </a:lnTo>
                  <a:lnTo>
                    <a:pt x="4693" y="597128"/>
                  </a:lnTo>
                  <a:lnTo>
                    <a:pt x="0" y="659528"/>
                  </a:lnTo>
                  <a:lnTo>
                    <a:pt x="2965" y="689734"/>
                  </a:lnTo>
                  <a:lnTo>
                    <a:pt x="11735" y="7266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376779" y="11718192"/>
              <a:ext cx="24518" cy="287937"/>
            </a:xfrm>
            <a:custGeom>
              <a:avLst/>
              <a:gdLst/>
              <a:ahLst/>
              <a:cxnLst/>
              <a:rect l="0" t="0" r="0" b="0"/>
              <a:pathLst>
                <a:path w="24518" h="287937">
                  <a:moveTo>
                    <a:pt x="24517" y="0"/>
                  </a:moveTo>
                  <a:lnTo>
                    <a:pt x="20454" y="59660"/>
                  </a:lnTo>
                  <a:lnTo>
                    <a:pt x="13664" y="119241"/>
                  </a:lnTo>
                  <a:lnTo>
                    <a:pt x="7590" y="182599"/>
                  </a:lnTo>
                  <a:lnTo>
                    <a:pt x="204" y="234381"/>
                  </a:lnTo>
                  <a:lnTo>
                    <a:pt x="0" y="264133"/>
                  </a:lnTo>
                  <a:lnTo>
                    <a:pt x="2078" y="272068"/>
                  </a:lnTo>
                  <a:lnTo>
                    <a:pt x="10806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579541" y="11326285"/>
              <a:ext cx="479893" cy="531874"/>
            </a:xfrm>
            <a:custGeom>
              <a:avLst/>
              <a:gdLst/>
              <a:ahLst/>
              <a:cxnLst/>
              <a:rect l="0" t="0" r="0" b="0"/>
              <a:pathLst>
                <a:path w="479893" h="531874">
                  <a:moveTo>
                    <a:pt x="0" y="21705"/>
                  </a:moveTo>
                  <a:lnTo>
                    <a:pt x="14558" y="7147"/>
                  </a:lnTo>
                  <a:lnTo>
                    <a:pt x="42018" y="0"/>
                  </a:lnTo>
                  <a:lnTo>
                    <a:pt x="96240" y="40"/>
                  </a:lnTo>
                  <a:lnTo>
                    <a:pt x="132658" y="9029"/>
                  </a:lnTo>
                  <a:lnTo>
                    <a:pt x="184374" y="38262"/>
                  </a:lnTo>
                  <a:lnTo>
                    <a:pt x="234753" y="84334"/>
                  </a:lnTo>
                  <a:lnTo>
                    <a:pt x="266591" y="129639"/>
                  </a:lnTo>
                  <a:lnTo>
                    <a:pt x="290998" y="185892"/>
                  </a:lnTo>
                  <a:lnTo>
                    <a:pt x="298491" y="249107"/>
                  </a:lnTo>
                  <a:lnTo>
                    <a:pt x="296182" y="299495"/>
                  </a:lnTo>
                  <a:lnTo>
                    <a:pt x="288554" y="350835"/>
                  </a:lnTo>
                  <a:lnTo>
                    <a:pt x="275007" y="399044"/>
                  </a:lnTo>
                  <a:lnTo>
                    <a:pt x="250250" y="447174"/>
                  </a:lnTo>
                  <a:lnTo>
                    <a:pt x="223617" y="480732"/>
                  </a:lnTo>
                  <a:lnTo>
                    <a:pt x="181871" y="509972"/>
                  </a:lnTo>
                  <a:lnTo>
                    <a:pt x="130908" y="530654"/>
                  </a:lnTo>
                  <a:lnTo>
                    <a:pt x="77213" y="531873"/>
                  </a:lnTo>
                  <a:lnTo>
                    <a:pt x="49044" y="522163"/>
                  </a:lnTo>
                  <a:lnTo>
                    <a:pt x="37266" y="515308"/>
                  </a:lnTo>
                  <a:lnTo>
                    <a:pt x="29415" y="504644"/>
                  </a:lnTo>
                  <a:lnTo>
                    <a:pt x="20691" y="476545"/>
                  </a:lnTo>
                  <a:lnTo>
                    <a:pt x="23058" y="433743"/>
                  </a:lnTo>
                  <a:lnTo>
                    <a:pt x="40687" y="392116"/>
                  </a:lnTo>
                  <a:lnTo>
                    <a:pt x="72487" y="358114"/>
                  </a:lnTo>
                  <a:lnTo>
                    <a:pt x="118133" y="336020"/>
                  </a:lnTo>
                  <a:lnTo>
                    <a:pt x="170252" y="327104"/>
                  </a:lnTo>
                  <a:lnTo>
                    <a:pt x="231569" y="331742"/>
                  </a:lnTo>
                  <a:lnTo>
                    <a:pt x="290701" y="350043"/>
                  </a:lnTo>
                  <a:lnTo>
                    <a:pt x="346430" y="383525"/>
                  </a:lnTo>
                  <a:lnTo>
                    <a:pt x="408897" y="415418"/>
                  </a:lnTo>
                  <a:lnTo>
                    <a:pt x="447685" y="431883"/>
                  </a:lnTo>
                  <a:lnTo>
                    <a:pt x="479892" y="4467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5133444" y="11230307"/>
              <a:ext cx="359983" cy="748399"/>
            </a:xfrm>
            <a:custGeom>
              <a:avLst/>
              <a:gdLst/>
              <a:ahLst/>
              <a:cxnLst/>
              <a:rect l="0" t="0" r="0" b="0"/>
              <a:pathLst>
                <a:path w="359983" h="748399">
                  <a:moveTo>
                    <a:pt x="296192" y="21705"/>
                  </a:moveTo>
                  <a:lnTo>
                    <a:pt x="281634" y="7147"/>
                  </a:lnTo>
                  <a:lnTo>
                    <a:pt x="254174" y="0"/>
                  </a:lnTo>
                  <a:lnTo>
                    <a:pt x="204014" y="39"/>
                  </a:lnTo>
                  <a:lnTo>
                    <a:pt x="156143" y="13761"/>
                  </a:lnTo>
                  <a:lnTo>
                    <a:pt x="111490" y="37125"/>
                  </a:lnTo>
                  <a:lnTo>
                    <a:pt x="59486" y="82868"/>
                  </a:lnTo>
                  <a:lnTo>
                    <a:pt x="12953" y="138658"/>
                  </a:lnTo>
                  <a:lnTo>
                    <a:pt x="2727" y="166107"/>
                  </a:lnTo>
                  <a:lnTo>
                    <a:pt x="0" y="181958"/>
                  </a:lnTo>
                  <a:lnTo>
                    <a:pt x="5095" y="207696"/>
                  </a:lnTo>
                  <a:lnTo>
                    <a:pt x="10719" y="218826"/>
                  </a:lnTo>
                  <a:lnTo>
                    <a:pt x="20562" y="226246"/>
                  </a:lnTo>
                  <a:lnTo>
                    <a:pt x="65055" y="238211"/>
                  </a:lnTo>
                  <a:lnTo>
                    <a:pt x="122757" y="250728"/>
                  </a:lnTo>
                  <a:lnTo>
                    <a:pt x="171677" y="265608"/>
                  </a:lnTo>
                  <a:lnTo>
                    <a:pt x="233904" y="297161"/>
                  </a:lnTo>
                  <a:lnTo>
                    <a:pt x="266564" y="327779"/>
                  </a:lnTo>
                  <a:lnTo>
                    <a:pt x="312660" y="384591"/>
                  </a:lnTo>
                  <a:lnTo>
                    <a:pt x="332387" y="431719"/>
                  </a:lnTo>
                  <a:lnTo>
                    <a:pt x="353805" y="484278"/>
                  </a:lnTo>
                  <a:lnTo>
                    <a:pt x="359982" y="538445"/>
                  </a:lnTo>
                  <a:lnTo>
                    <a:pt x="352841" y="593090"/>
                  </a:lnTo>
                  <a:lnTo>
                    <a:pt x="345237" y="629606"/>
                  </a:lnTo>
                  <a:lnTo>
                    <a:pt x="328654" y="658023"/>
                  </a:lnTo>
                  <a:lnTo>
                    <a:pt x="304525" y="680809"/>
                  </a:lnTo>
                  <a:lnTo>
                    <a:pt x="256681" y="709244"/>
                  </a:lnTo>
                  <a:lnTo>
                    <a:pt x="194045" y="733272"/>
                  </a:lnTo>
                  <a:lnTo>
                    <a:pt x="159080" y="7483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206586" y="12306309"/>
            <a:ext cx="1353532" cy="759009"/>
            <a:chOff x="1206586" y="12306309"/>
            <a:chExt cx="1353532" cy="759009"/>
          </a:xfrm>
        </p:grpSpPr>
        <p:sp>
          <p:nvSpPr>
            <p:cNvPr id="224" name="Freeform 223"/>
            <p:cNvSpPr/>
            <p:nvPr/>
          </p:nvSpPr>
          <p:spPr>
            <a:xfrm>
              <a:off x="1316275" y="12376075"/>
              <a:ext cx="205669" cy="689243"/>
            </a:xfrm>
            <a:custGeom>
              <a:avLst/>
              <a:gdLst/>
              <a:ahLst/>
              <a:cxnLst/>
              <a:rect l="0" t="0" r="0" b="0"/>
              <a:pathLst>
                <a:path w="205669" h="689243">
                  <a:moveTo>
                    <a:pt x="0" y="675531"/>
                  </a:moveTo>
                  <a:lnTo>
                    <a:pt x="0" y="628699"/>
                  </a:lnTo>
                  <a:lnTo>
                    <a:pt x="0" y="584638"/>
                  </a:lnTo>
                  <a:lnTo>
                    <a:pt x="4063" y="538648"/>
                  </a:lnTo>
                  <a:lnTo>
                    <a:pt x="9423" y="491294"/>
                  </a:lnTo>
                  <a:lnTo>
                    <a:pt x="11806" y="439778"/>
                  </a:lnTo>
                  <a:lnTo>
                    <a:pt x="12864" y="394537"/>
                  </a:lnTo>
                  <a:lnTo>
                    <a:pt x="13335" y="351071"/>
                  </a:lnTo>
                  <a:lnTo>
                    <a:pt x="13544" y="301283"/>
                  </a:lnTo>
                  <a:lnTo>
                    <a:pt x="13637" y="248685"/>
                  </a:lnTo>
                  <a:lnTo>
                    <a:pt x="15202" y="199411"/>
                  </a:lnTo>
                  <a:lnTo>
                    <a:pt x="23125" y="142928"/>
                  </a:lnTo>
                  <a:lnTo>
                    <a:pt x="27673" y="82350"/>
                  </a:lnTo>
                  <a:lnTo>
                    <a:pt x="42086" y="19391"/>
                  </a:lnTo>
                  <a:lnTo>
                    <a:pt x="46339" y="5014"/>
                  </a:lnTo>
                  <a:lnTo>
                    <a:pt x="50698" y="0"/>
                  </a:lnTo>
                  <a:lnTo>
                    <a:pt x="55127" y="1227"/>
                  </a:lnTo>
                  <a:lnTo>
                    <a:pt x="59604" y="6616"/>
                  </a:lnTo>
                  <a:lnTo>
                    <a:pt x="77734" y="59050"/>
                  </a:lnTo>
                  <a:lnTo>
                    <a:pt x="91419" y="108788"/>
                  </a:lnTo>
                  <a:lnTo>
                    <a:pt x="109692" y="167312"/>
                  </a:lnTo>
                  <a:lnTo>
                    <a:pt x="123402" y="221271"/>
                  </a:lnTo>
                  <a:lnTo>
                    <a:pt x="137113" y="282963"/>
                  </a:lnTo>
                  <a:lnTo>
                    <a:pt x="146761" y="334249"/>
                  </a:lnTo>
                  <a:lnTo>
                    <a:pt x="153682" y="383977"/>
                  </a:lnTo>
                  <a:lnTo>
                    <a:pt x="165382" y="439846"/>
                  </a:lnTo>
                  <a:lnTo>
                    <a:pt x="172529" y="486992"/>
                  </a:lnTo>
                  <a:lnTo>
                    <a:pt x="175705" y="533335"/>
                  </a:lnTo>
                  <a:lnTo>
                    <a:pt x="184772" y="587696"/>
                  </a:lnTo>
                  <a:lnTo>
                    <a:pt x="189828" y="640027"/>
                  </a:lnTo>
                  <a:lnTo>
                    <a:pt x="195074" y="663814"/>
                  </a:lnTo>
                  <a:lnTo>
                    <a:pt x="205668" y="6892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1206586" y="12708827"/>
              <a:ext cx="493604" cy="13712"/>
            </a:xfrm>
            <a:custGeom>
              <a:avLst/>
              <a:gdLst/>
              <a:ahLst/>
              <a:cxnLst/>
              <a:rect l="0" t="0" r="0" b="0"/>
              <a:pathLst>
                <a:path w="493604" h="13712">
                  <a:moveTo>
                    <a:pt x="0" y="13711"/>
                  </a:moveTo>
                  <a:lnTo>
                    <a:pt x="43672" y="13711"/>
                  </a:lnTo>
                  <a:lnTo>
                    <a:pt x="85427" y="9649"/>
                  </a:lnTo>
                  <a:lnTo>
                    <a:pt x="129375" y="4288"/>
                  </a:lnTo>
                  <a:lnTo>
                    <a:pt x="174299" y="1906"/>
                  </a:lnTo>
                  <a:lnTo>
                    <a:pt x="223719" y="847"/>
                  </a:lnTo>
                  <a:lnTo>
                    <a:pt x="274629" y="376"/>
                  </a:lnTo>
                  <a:lnTo>
                    <a:pt x="322647" y="166"/>
                  </a:lnTo>
                  <a:lnTo>
                    <a:pt x="385227" y="49"/>
                  </a:lnTo>
                  <a:lnTo>
                    <a:pt x="427662" y="21"/>
                  </a:lnTo>
                  <a:lnTo>
                    <a:pt x="474065" y="7"/>
                  </a:lnTo>
                  <a:lnTo>
                    <a:pt x="49360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1676259" y="12434602"/>
              <a:ext cx="308025" cy="430958"/>
            </a:xfrm>
            <a:custGeom>
              <a:avLst/>
              <a:gdLst/>
              <a:ahLst/>
              <a:cxnLst/>
              <a:rect l="0" t="0" r="0" b="0"/>
              <a:pathLst>
                <a:path w="308025" h="430958">
                  <a:moveTo>
                    <a:pt x="92486" y="41134"/>
                  </a:moveTo>
                  <a:lnTo>
                    <a:pt x="70650" y="48413"/>
                  </a:lnTo>
                  <a:lnTo>
                    <a:pt x="51804" y="64174"/>
                  </a:lnTo>
                  <a:lnTo>
                    <a:pt x="34795" y="87938"/>
                  </a:lnTo>
                  <a:lnTo>
                    <a:pt x="16654" y="137100"/>
                  </a:lnTo>
                  <a:lnTo>
                    <a:pt x="6477" y="177733"/>
                  </a:lnTo>
                  <a:lnTo>
                    <a:pt x="939" y="225246"/>
                  </a:lnTo>
                  <a:lnTo>
                    <a:pt x="0" y="273785"/>
                  </a:lnTo>
                  <a:lnTo>
                    <a:pt x="4661" y="315671"/>
                  </a:lnTo>
                  <a:lnTo>
                    <a:pt x="30409" y="373512"/>
                  </a:lnTo>
                  <a:lnTo>
                    <a:pt x="66983" y="414687"/>
                  </a:lnTo>
                  <a:lnTo>
                    <a:pt x="105527" y="428060"/>
                  </a:lnTo>
                  <a:lnTo>
                    <a:pt x="150080" y="430957"/>
                  </a:lnTo>
                  <a:lnTo>
                    <a:pt x="190194" y="422088"/>
                  </a:lnTo>
                  <a:lnTo>
                    <a:pt x="239759" y="392686"/>
                  </a:lnTo>
                  <a:lnTo>
                    <a:pt x="276112" y="362307"/>
                  </a:lnTo>
                  <a:lnTo>
                    <a:pt x="298902" y="319451"/>
                  </a:lnTo>
                  <a:lnTo>
                    <a:pt x="308024" y="268158"/>
                  </a:lnTo>
                  <a:lnTo>
                    <a:pt x="303448" y="207088"/>
                  </a:lnTo>
                  <a:lnTo>
                    <a:pt x="292444" y="155306"/>
                  </a:lnTo>
                  <a:lnTo>
                    <a:pt x="264977" y="111018"/>
                  </a:lnTo>
                  <a:lnTo>
                    <a:pt x="212270" y="56224"/>
                  </a:lnTo>
                  <a:lnTo>
                    <a:pt x="160328" y="18554"/>
                  </a:lnTo>
                  <a:lnTo>
                    <a:pt x="129240" y="8246"/>
                  </a:lnTo>
                  <a:lnTo>
                    <a:pt x="85602" y="2444"/>
                  </a:lnTo>
                  <a:lnTo>
                    <a:pt x="513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149459" y="12306309"/>
              <a:ext cx="410659" cy="730281"/>
            </a:xfrm>
            <a:custGeom>
              <a:avLst/>
              <a:gdLst/>
              <a:ahLst/>
              <a:cxnLst/>
              <a:rect l="0" t="0" r="0" b="0"/>
              <a:pathLst>
                <a:path w="410659" h="730281">
                  <a:moveTo>
                    <a:pt x="181445" y="114582"/>
                  </a:moveTo>
                  <a:lnTo>
                    <a:pt x="177383" y="58985"/>
                  </a:lnTo>
                  <a:lnTo>
                    <a:pt x="174166" y="45525"/>
                  </a:lnTo>
                  <a:lnTo>
                    <a:pt x="167452" y="35028"/>
                  </a:lnTo>
                  <a:lnTo>
                    <a:pt x="147804" y="19301"/>
                  </a:lnTo>
                  <a:lnTo>
                    <a:pt x="111046" y="1883"/>
                  </a:lnTo>
                  <a:lnTo>
                    <a:pt x="84648" y="0"/>
                  </a:lnTo>
                  <a:lnTo>
                    <a:pt x="30460" y="11205"/>
                  </a:lnTo>
                  <a:lnTo>
                    <a:pt x="19850" y="18242"/>
                  </a:lnTo>
                  <a:lnTo>
                    <a:pt x="3998" y="38248"/>
                  </a:lnTo>
                  <a:lnTo>
                    <a:pt x="0" y="62375"/>
                  </a:lnTo>
                  <a:lnTo>
                    <a:pt x="9846" y="122383"/>
                  </a:lnTo>
                  <a:lnTo>
                    <a:pt x="46831" y="181971"/>
                  </a:lnTo>
                  <a:lnTo>
                    <a:pt x="89120" y="233690"/>
                  </a:lnTo>
                  <a:lnTo>
                    <a:pt x="145081" y="284645"/>
                  </a:lnTo>
                  <a:lnTo>
                    <a:pt x="196098" y="330990"/>
                  </a:lnTo>
                  <a:lnTo>
                    <a:pt x="250187" y="369937"/>
                  </a:lnTo>
                  <a:lnTo>
                    <a:pt x="303359" y="416395"/>
                  </a:lnTo>
                  <a:lnTo>
                    <a:pt x="354323" y="473202"/>
                  </a:lnTo>
                  <a:lnTo>
                    <a:pt x="396657" y="529059"/>
                  </a:lnTo>
                  <a:lnTo>
                    <a:pt x="406590" y="557783"/>
                  </a:lnTo>
                  <a:lnTo>
                    <a:pt x="410658" y="613734"/>
                  </a:lnTo>
                  <a:lnTo>
                    <a:pt x="406211" y="645691"/>
                  </a:lnTo>
                  <a:lnTo>
                    <a:pt x="391031" y="675129"/>
                  </a:lnTo>
                  <a:lnTo>
                    <a:pt x="369049" y="700401"/>
                  </a:lnTo>
                  <a:lnTo>
                    <a:pt x="344045" y="716710"/>
                  </a:lnTo>
                  <a:lnTo>
                    <a:pt x="296994" y="727178"/>
                  </a:lnTo>
                  <a:lnTo>
                    <a:pt x="244459" y="730280"/>
                  </a:lnTo>
                  <a:lnTo>
                    <a:pt x="190298" y="723920"/>
                  </a:lnTo>
                  <a:lnTo>
                    <a:pt x="131396" y="698700"/>
                  </a:lnTo>
                  <a:lnTo>
                    <a:pt x="99178" y="676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865641" y="12050689"/>
            <a:ext cx="1604212" cy="877518"/>
            <a:chOff x="2865641" y="12050689"/>
            <a:chExt cx="1604212" cy="877518"/>
          </a:xfrm>
        </p:grpSpPr>
        <p:sp>
          <p:nvSpPr>
            <p:cNvPr id="229" name="Freeform 228"/>
            <p:cNvSpPr/>
            <p:nvPr/>
          </p:nvSpPr>
          <p:spPr>
            <a:xfrm>
              <a:off x="2865641" y="12324913"/>
              <a:ext cx="315359" cy="603294"/>
            </a:xfrm>
            <a:custGeom>
              <a:avLst/>
              <a:gdLst/>
              <a:ahLst/>
              <a:cxnLst/>
              <a:rect l="0" t="0" r="0" b="0"/>
              <a:pathLst>
                <a:path w="315359" h="603294">
                  <a:moveTo>
                    <a:pt x="315358" y="0"/>
                  </a:moveTo>
                  <a:lnTo>
                    <a:pt x="277190" y="57253"/>
                  </a:lnTo>
                  <a:lnTo>
                    <a:pt x="251337" y="110165"/>
                  </a:lnTo>
                  <a:lnTo>
                    <a:pt x="222532" y="164628"/>
                  </a:lnTo>
                  <a:lnTo>
                    <a:pt x="194442" y="226677"/>
                  </a:lnTo>
                  <a:lnTo>
                    <a:pt x="168975" y="286668"/>
                  </a:lnTo>
                  <a:lnTo>
                    <a:pt x="140246" y="346592"/>
                  </a:lnTo>
                  <a:lnTo>
                    <a:pt x="119450" y="409380"/>
                  </a:lnTo>
                  <a:lnTo>
                    <a:pt x="91248" y="465794"/>
                  </a:lnTo>
                  <a:lnTo>
                    <a:pt x="61302" y="525012"/>
                  </a:lnTo>
                  <a:lnTo>
                    <a:pt x="13038" y="588019"/>
                  </a:lnTo>
                  <a:lnTo>
                    <a:pt x="0" y="603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2906775" y="12297490"/>
              <a:ext cx="301647" cy="479894"/>
            </a:xfrm>
            <a:custGeom>
              <a:avLst/>
              <a:gdLst/>
              <a:ahLst/>
              <a:cxnLst/>
              <a:rect l="0" t="0" r="0" b="0"/>
              <a:pathLst>
                <a:path w="301647" h="479894">
                  <a:moveTo>
                    <a:pt x="0" y="0"/>
                  </a:moveTo>
                  <a:lnTo>
                    <a:pt x="18977" y="48808"/>
                  </a:lnTo>
                  <a:lnTo>
                    <a:pt x="51314" y="101219"/>
                  </a:lnTo>
                  <a:lnTo>
                    <a:pt x="88566" y="154907"/>
                  </a:lnTo>
                  <a:lnTo>
                    <a:pt x="125267" y="214157"/>
                  </a:lnTo>
                  <a:lnTo>
                    <a:pt x="151652" y="257684"/>
                  </a:lnTo>
                  <a:lnTo>
                    <a:pt x="174551" y="302420"/>
                  </a:lnTo>
                  <a:lnTo>
                    <a:pt x="204573" y="362307"/>
                  </a:lnTo>
                  <a:lnTo>
                    <a:pt x="242015" y="416209"/>
                  </a:lnTo>
                  <a:lnTo>
                    <a:pt x="283844" y="461556"/>
                  </a:lnTo>
                  <a:lnTo>
                    <a:pt x="301646" y="4798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359244" y="12393469"/>
              <a:ext cx="260514" cy="68557"/>
            </a:xfrm>
            <a:custGeom>
              <a:avLst/>
              <a:gdLst/>
              <a:ahLst/>
              <a:cxnLst/>
              <a:rect l="0" t="0" r="0" b="0"/>
              <a:pathLst>
                <a:path w="260514" h="68557">
                  <a:moveTo>
                    <a:pt x="0" y="68556"/>
                  </a:moveTo>
                  <a:lnTo>
                    <a:pt x="34363" y="48187"/>
                  </a:lnTo>
                  <a:lnTo>
                    <a:pt x="81108" y="32728"/>
                  </a:lnTo>
                  <a:lnTo>
                    <a:pt x="133552" y="18501"/>
                  </a:lnTo>
                  <a:lnTo>
                    <a:pt x="187686" y="6159"/>
                  </a:lnTo>
                  <a:lnTo>
                    <a:pt x="244322" y="1217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386667" y="12558003"/>
              <a:ext cx="287936" cy="41135"/>
            </a:xfrm>
            <a:custGeom>
              <a:avLst/>
              <a:gdLst/>
              <a:ahLst/>
              <a:cxnLst/>
              <a:rect l="0" t="0" r="0" b="0"/>
              <a:pathLst>
                <a:path w="287936" h="41135">
                  <a:moveTo>
                    <a:pt x="0" y="41134"/>
                  </a:moveTo>
                  <a:lnTo>
                    <a:pt x="59659" y="37072"/>
                  </a:lnTo>
                  <a:lnTo>
                    <a:pt x="115179" y="26220"/>
                  </a:lnTo>
                  <a:lnTo>
                    <a:pt x="157833" y="19270"/>
                  </a:lnTo>
                  <a:lnTo>
                    <a:pt x="202181" y="16181"/>
                  </a:lnTo>
                  <a:lnTo>
                    <a:pt x="255417" y="7165"/>
                  </a:lnTo>
                  <a:lnTo>
                    <a:pt x="2879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064327" y="12146667"/>
              <a:ext cx="336970" cy="242738"/>
            </a:xfrm>
            <a:custGeom>
              <a:avLst/>
              <a:gdLst/>
              <a:ahLst/>
              <a:cxnLst/>
              <a:rect l="0" t="0" r="0" b="0"/>
              <a:pathLst>
                <a:path w="336970" h="242738">
                  <a:moveTo>
                    <a:pt x="7900" y="0"/>
                  </a:moveTo>
                  <a:lnTo>
                    <a:pt x="7900" y="59661"/>
                  </a:lnTo>
                  <a:lnTo>
                    <a:pt x="3837" y="111117"/>
                  </a:lnTo>
                  <a:lnTo>
                    <a:pt x="0" y="145363"/>
                  </a:lnTo>
                  <a:lnTo>
                    <a:pt x="3373" y="175820"/>
                  </a:lnTo>
                  <a:lnTo>
                    <a:pt x="14013" y="200527"/>
                  </a:lnTo>
                  <a:lnTo>
                    <a:pt x="21116" y="211382"/>
                  </a:lnTo>
                  <a:lnTo>
                    <a:pt x="45259" y="227506"/>
                  </a:lnTo>
                  <a:lnTo>
                    <a:pt x="76302" y="238226"/>
                  </a:lnTo>
                  <a:lnTo>
                    <a:pt x="131086" y="242737"/>
                  </a:lnTo>
                  <a:lnTo>
                    <a:pt x="178432" y="238394"/>
                  </a:lnTo>
                  <a:lnTo>
                    <a:pt x="225882" y="231384"/>
                  </a:lnTo>
                  <a:lnTo>
                    <a:pt x="287296" y="218874"/>
                  </a:lnTo>
                  <a:lnTo>
                    <a:pt x="336969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373873" y="12050689"/>
              <a:ext cx="95980" cy="658139"/>
            </a:xfrm>
            <a:custGeom>
              <a:avLst/>
              <a:gdLst/>
              <a:ahLst/>
              <a:cxnLst/>
              <a:rect l="0" t="0" r="0" b="0"/>
              <a:pathLst>
                <a:path w="95980" h="658139">
                  <a:moveTo>
                    <a:pt x="95979" y="0"/>
                  </a:moveTo>
                  <a:lnTo>
                    <a:pt x="94455" y="45309"/>
                  </a:lnTo>
                  <a:lnTo>
                    <a:pt x="85032" y="102971"/>
                  </a:lnTo>
                  <a:lnTo>
                    <a:pt x="72592" y="163898"/>
                  </a:lnTo>
                  <a:lnTo>
                    <a:pt x="63748" y="218081"/>
                  </a:lnTo>
                  <a:lnTo>
                    <a:pt x="50204" y="279425"/>
                  </a:lnTo>
                  <a:lnTo>
                    <a:pt x="36543" y="333826"/>
                  </a:lnTo>
                  <a:lnTo>
                    <a:pt x="22846" y="381261"/>
                  </a:lnTo>
                  <a:lnTo>
                    <a:pt x="9139" y="431540"/>
                  </a:lnTo>
                  <a:lnTo>
                    <a:pt x="2708" y="492311"/>
                  </a:lnTo>
                  <a:lnTo>
                    <a:pt x="1204" y="536193"/>
                  </a:lnTo>
                  <a:lnTo>
                    <a:pt x="357" y="599661"/>
                  </a:lnTo>
                  <a:lnTo>
                    <a:pt x="0" y="6581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329987" y="13265919"/>
            <a:ext cx="2303483" cy="608361"/>
            <a:chOff x="1329987" y="13265919"/>
            <a:chExt cx="2303483" cy="608361"/>
          </a:xfrm>
        </p:grpSpPr>
        <p:sp>
          <p:nvSpPr>
            <p:cNvPr id="236" name="Freeform 235"/>
            <p:cNvSpPr/>
            <p:nvPr/>
          </p:nvSpPr>
          <p:spPr>
            <a:xfrm>
              <a:off x="1329987" y="13407910"/>
              <a:ext cx="479893" cy="452659"/>
            </a:xfrm>
            <a:custGeom>
              <a:avLst/>
              <a:gdLst/>
              <a:ahLst/>
              <a:cxnLst/>
              <a:rect l="0" t="0" r="0" b="0"/>
              <a:pathLst>
                <a:path w="479893" h="452659">
                  <a:moveTo>
                    <a:pt x="0" y="82456"/>
                  </a:moveTo>
                  <a:lnTo>
                    <a:pt x="1523" y="134141"/>
                  </a:lnTo>
                  <a:lnTo>
                    <a:pt x="10946" y="182068"/>
                  </a:lnTo>
                  <a:lnTo>
                    <a:pt x="19084" y="227275"/>
                  </a:lnTo>
                  <a:lnTo>
                    <a:pt x="27779" y="277838"/>
                  </a:lnTo>
                  <a:lnTo>
                    <a:pt x="35198" y="329256"/>
                  </a:lnTo>
                  <a:lnTo>
                    <a:pt x="37851" y="387316"/>
                  </a:lnTo>
                  <a:lnTo>
                    <a:pt x="35898" y="387769"/>
                  </a:lnTo>
                  <a:lnTo>
                    <a:pt x="33073" y="381975"/>
                  </a:lnTo>
                  <a:lnTo>
                    <a:pt x="29096" y="330149"/>
                  </a:lnTo>
                  <a:lnTo>
                    <a:pt x="27918" y="271461"/>
                  </a:lnTo>
                  <a:lnTo>
                    <a:pt x="27569" y="215477"/>
                  </a:lnTo>
                  <a:lnTo>
                    <a:pt x="27465" y="153016"/>
                  </a:lnTo>
                  <a:lnTo>
                    <a:pt x="31504" y="104675"/>
                  </a:lnTo>
                  <a:lnTo>
                    <a:pt x="39900" y="57291"/>
                  </a:lnTo>
                  <a:lnTo>
                    <a:pt x="53789" y="20996"/>
                  </a:lnTo>
                  <a:lnTo>
                    <a:pt x="61758" y="12536"/>
                  </a:lnTo>
                  <a:lnTo>
                    <a:pt x="70118" y="9944"/>
                  </a:lnTo>
                  <a:lnTo>
                    <a:pt x="78738" y="11262"/>
                  </a:lnTo>
                  <a:lnTo>
                    <a:pt x="96441" y="24913"/>
                  </a:lnTo>
                  <a:lnTo>
                    <a:pt x="112942" y="46218"/>
                  </a:lnTo>
                  <a:lnTo>
                    <a:pt x="135949" y="101197"/>
                  </a:lnTo>
                  <a:lnTo>
                    <a:pt x="146416" y="152501"/>
                  </a:lnTo>
                  <a:lnTo>
                    <a:pt x="153579" y="206298"/>
                  </a:lnTo>
                  <a:lnTo>
                    <a:pt x="165351" y="260831"/>
                  </a:lnTo>
                  <a:lnTo>
                    <a:pt x="178487" y="311521"/>
                  </a:lnTo>
                  <a:lnTo>
                    <a:pt x="192028" y="363612"/>
                  </a:lnTo>
                  <a:lnTo>
                    <a:pt x="201626" y="423227"/>
                  </a:lnTo>
                  <a:lnTo>
                    <a:pt x="203872" y="445671"/>
                  </a:lnTo>
                  <a:lnTo>
                    <a:pt x="205313" y="385598"/>
                  </a:lnTo>
                  <a:lnTo>
                    <a:pt x="205510" y="340586"/>
                  </a:lnTo>
                  <a:lnTo>
                    <a:pt x="205621" y="279461"/>
                  </a:lnTo>
                  <a:lnTo>
                    <a:pt x="205647" y="236031"/>
                  </a:lnTo>
                  <a:lnTo>
                    <a:pt x="205661" y="176033"/>
                  </a:lnTo>
                  <a:lnTo>
                    <a:pt x="212944" y="126940"/>
                  </a:lnTo>
                  <a:lnTo>
                    <a:pt x="229054" y="69407"/>
                  </a:lnTo>
                  <a:lnTo>
                    <a:pt x="243913" y="29329"/>
                  </a:lnTo>
                  <a:lnTo>
                    <a:pt x="258721" y="7553"/>
                  </a:lnTo>
                  <a:lnTo>
                    <a:pt x="268459" y="2051"/>
                  </a:lnTo>
                  <a:lnTo>
                    <a:pt x="291466" y="0"/>
                  </a:lnTo>
                  <a:lnTo>
                    <a:pt x="312864" y="8231"/>
                  </a:lnTo>
                  <a:lnTo>
                    <a:pt x="322836" y="14691"/>
                  </a:lnTo>
                  <a:lnTo>
                    <a:pt x="360733" y="67320"/>
                  </a:lnTo>
                  <a:lnTo>
                    <a:pt x="393497" y="123307"/>
                  </a:lnTo>
                  <a:lnTo>
                    <a:pt x="415091" y="185656"/>
                  </a:lnTo>
                  <a:lnTo>
                    <a:pt x="429376" y="238634"/>
                  </a:lnTo>
                  <a:lnTo>
                    <a:pt x="447851" y="300184"/>
                  </a:lnTo>
                  <a:lnTo>
                    <a:pt x="460072" y="345526"/>
                  </a:lnTo>
                  <a:lnTo>
                    <a:pt x="465894" y="402802"/>
                  </a:lnTo>
                  <a:lnTo>
                    <a:pt x="476675" y="448395"/>
                  </a:lnTo>
                  <a:lnTo>
                    <a:pt x="479892" y="4526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1889429" y="13447144"/>
              <a:ext cx="304364" cy="399714"/>
            </a:xfrm>
            <a:custGeom>
              <a:avLst/>
              <a:gdLst/>
              <a:ahLst/>
              <a:cxnLst/>
              <a:rect l="0" t="0" r="0" b="0"/>
              <a:pathLst>
                <a:path w="304364" h="399714">
                  <a:moveTo>
                    <a:pt x="139829" y="15799"/>
                  </a:moveTo>
                  <a:lnTo>
                    <a:pt x="125271" y="1241"/>
                  </a:lnTo>
                  <a:lnTo>
                    <a:pt x="116413" y="0"/>
                  </a:lnTo>
                  <a:lnTo>
                    <a:pt x="94382" y="6746"/>
                  </a:lnTo>
                  <a:lnTo>
                    <a:pt x="56284" y="42231"/>
                  </a:lnTo>
                  <a:lnTo>
                    <a:pt x="33634" y="82391"/>
                  </a:lnTo>
                  <a:lnTo>
                    <a:pt x="14934" y="129185"/>
                  </a:lnTo>
                  <a:lnTo>
                    <a:pt x="1545" y="175375"/>
                  </a:lnTo>
                  <a:lnTo>
                    <a:pt x="0" y="236925"/>
                  </a:lnTo>
                  <a:lnTo>
                    <a:pt x="9634" y="266931"/>
                  </a:lnTo>
                  <a:lnTo>
                    <a:pt x="16469" y="279198"/>
                  </a:lnTo>
                  <a:lnTo>
                    <a:pt x="27120" y="287377"/>
                  </a:lnTo>
                  <a:lnTo>
                    <a:pt x="55204" y="296465"/>
                  </a:lnTo>
                  <a:lnTo>
                    <a:pt x="68177" y="294318"/>
                  </a:lnTo>
                  <a:lnTo>
                    <a:pt x="90718" y="279744"/>
                  </a:lnTo>
                  <a:lnTo>
                    <a:pt x="127817" y="231286"/>
                  </a:lnTo>
                  <a:lnTo>
                    <a:pt x="160476" y="168684"/>
                  </a:lnTo>
                  <a:lnTo>
                    <a:pt x="175920" y="120312"/>
                  </a:lnTo>
                  <a:lnTo>
                    <a:pt x="187862" y="72913"/>
                  </a:lnTo>
                  <a:lnTo>
                    <a:pt x="198248" y="36613"/>
                  </a:lnTo>
                  <a:lnTo>
                    <a:pt x="204674" y="29675"/>
                  </a:lnTo>
                  <a:lnTo>
                    <a:pt x="212005" y="29621"/>
                  </a:lnTo>
                  <a:lnTo>
                    <a:pt x="219939" y="34154"/>
                  </a:lnTo>
                  <a:lnTo>
                    <a:pt x="225228" y="44794"/>
                  </a:lnTo>
                  <a:lnTo>
                    <a:pt x="234196" y="94639"/>
                  </a:lnTo>
                  <a:lnTo>
                    <a:pt x="245825" y="153249"/>
                  </a:lnTo>
                  <a:lnTo>
                    <a:pt x="254479" y="206891"/>
                  </a:lnTo>
                  <a:lnTo>
                    <a:pt x="263403" y="262216"/>
                  </a:lnTo>
                  <a:lnTo>
                    <a:pt x="272448" y="312704"/>
                  </a:lnTo>
                  <a:lnTo>
                    <a:pt x="290667" y="374231"/>
                  </a:lnTo>
                  <a:lnTo>
                    <a:pt x="304363" y="3997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234926" y="13435521"/>
              <a:ext cx="191958" cy="403812"/>
            </a:xfrm>
            <a:custGeom>
              <a:avLst/>
              <a:gdLst/>
              <a:ahLst/>
              <a:cxnLst/>
              <a:rect l="0" t="0" r="0" b="0"/>
              <a:pathLst>
                <a:path w="191958" h="403812">
                  <a:moveTo>
                    <a:pt x="191957" y="0"/>
                  </a:moveTo>
                  <a:lnTo>
                    <a:pt x="162127" y="52870"/>
                  </a:lnTo>
                  <a:lnTo>
                    <a:pt x="140461" y="105042"/>
                  </a:lnTo>
                  <a:lnTo>
                    <a:pt x="119492" y="163615"/>
                  </a:lnTo>
                  <a:lnTo>
                    <a:pt x="100679" y="220720"/>
                  </a:lnTo>
                  <a:lnTo>
                    <a:pt x="85353" y="269881"/>
                  </a:lnTo>
                  <a:lnTo>
                    <a:pt x="53648" y="332274"/>
                  </a:lnTo>
                  <a:lnTo>
                    <a:pt x="25324" y="395549"/>
                  </a:lnTo>
                  <a:lnTo>
                    <a:pt x="19929" y="402334"/>
                  </a:lnTo>
                  <a:lnTo>
                    <a:pt x="14810" y="403811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207503" y="13366964"/>
              <a:ext cx="383915" cy="507316"/>
            </a:xfrm>
            <a:custGeom>
              <a:avLst/>
              <a:gdLst/>
              <a:ahLst/>
              <a:cxnLst/>
              <a:rect l="0" t="0" r="0" b="0"/>
              <a:pathLst>
                <a:path w="383915" h="507316">
                  <a:moveTo>
                    <a:pt x="0" y="0"/>
                  </a:moveTo>
                  <a:lnTo>
                    <a:pt x="18978" y="48806"/>
                  </a:lnTo>
                  <a:lnTo>
                    <a:pt x="51315" y="101219"/>
                  </a:lnTo>
                  <a:lnTo>
                    <a:pt x="96116" y="161162"/>
                  </a:lnTo>
                  <a:lnTo>
                    <a:pt x="140178" y="220742"/>
                  </a:lnTo>
                  <a:lnTo>
                    <a:pt x="167397" y="274493"/>
                  </a:lnTo>
                  <a:lnTo>
                    <a:pt x="201664" y="329121"/>
                  </a:lnTo>
                  <a:lnTo>
                    <a:pt x="246877" y="386779"/>
                  </a:lnTo>
                  <a:lnTo>
                    <a:pt x="283380" y="446604"/>
                  </a:lnTo>
                  <a:lnTo>
                    <a:pt x="318071" y="484586"/>
                  </a:lnTo>
                  <a:lnTo>
                    <a:pt x="343986" y="497213"/>
                  </a:lnTo>
                  <a:lnTo>
                    <a:pt x="383914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2577706" y="13476653"/>
              <a:ext cx="68557" cy="329071"/>
            </a:xfrm>
            <a:custGeom>
              <a:avLst/>
              <a:gdLst/>
              <a:ahLst/>
              <a:cxnLst/>
              <a:rect l="0" t="0" r="0" b="0"/>
              <a:pathLst>
                <a:path w="68557" h="329071">
                  <a:moveTo>
                    <a:pt x="0" y="0"/>
                  </a:moveTo>
                  <a:lnTo>
                    <a:pt x="14915" y="59660"/>
                  </a:lnTo>
                  <a:lnTo>
                    <a:pt x="27779" y="115181"/>
                  </a:lnTo>
                  <a:lnTo>
                    <a:pt x="35198" y="157834"/>
                  </a:lnTo>
                  <a:lnTo>
                    <a:pt x="38495" y="202183"/>
                  </a:lnTo>
                  <a:lnTo>
                    <a:pt x="47631" y="262698"/>
                  </a:lnTo>
                  <a:lnTo>
                    <a:pt x="64747" y="325013"/>
                  </a:lnTo>
                  <a:lnTo>
                    <a:pt x="68556" y="32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536572" y="132846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815714" y="13265919"/>
              <a:ext cx="406419" cy="471250"/>
            </a:xfrm>
            <a:custGeom>
              <a:avLst/>
              <a:gdLst/>
              <a:ahLst/>
              <a:cxnLst/>
              <a:rect l="0" t="0" r="0" b="0"/>
              <a:pathLst>
                <a:path w="406419" h="471250">
                  <a:moveTo>
                    <a:pt x="8793" y="73623"/>
                  </a:moveTo>
                  <a:lnTo>
                    <a:pt x="8793" y="117295"/>
                  </a:lnTo>
                  <a:lnTo>
                    <a:pt x="4731" y="159049"/>
                  </a:lnTo>
                  <a:lnTo>
                    <a:pt x="2004" y="221320"/>
                  </a:lnTo>
                  <a:lnTo>
                    <a:pt x="2719" y="274303"/>
                  </a:lnTo>
                  <a:lnTo>
                    <a:pt x="0" y="309066"/>
                  </a:lnTo>
                  <a:lnTo>
                    <a:pt x="3870" y="354986"/>
                  </a:lnTo>
                  <a:lnTo>
                    <a:pt x="7334" y="417672"/>
                  </a:lnTo>
                  <a:lnTo>
                    <a:pt x="7821" y="424867"/>
                  </a:lnTo>
                  <a:lnTo>
                    <a:pt x="8361" y="416610"/>
                  </a:lnTo>
                  <a:lnTo>
                    <a:pt x="8665" y="370421"/>
                  </a:lnTo>
                  <a:lnTo>
                    <a:pt x="8755" y="315773"/>
                  </a:lnTo>
                  <a:lnTo>
                    <a:pt x="8782" y="260986"/>
                  </a:lnTo>
                  <a:lnTo>
                    <a:pt x="12851" y="212247"/>
                  </a:lnTo>
                  <a:lnTo>
                    <a:pt x="19738" y="161133"/>
                  </a:lnTo>
                  <a:lnTo>
                    <a:pt x="32180" y="106662"/>
                  </a:lnTo>
                  <a:lnTo>
                    <a:pt x="41024" y="76119"/>
                  </a:lnTo>
                  <a:lnTo>
                    <a:pt x="50085" y="67670"/>
                  </a:lnTo>
                  <a:lnTo>
                    <a:pt x="62220" y="63560"/>
                  </a:lnTo>
                  <a:lnTo>
                    <a:pt x="76404" y="62345"/>
                  </a:lnTo>
                  <a:lnTo>
                    <a:pt x="87384" y="69151"/>
                  </a:lnTo>
                  <a:lnTo>
                    <a:pt x="110115" y="112077"/>
                  </a:lnTo>
                  <a:lnTo>
                    <a:pt x="131444" y="173135"/>
                  </a:lnTo>
                  <a:lnTo>
                    <a:pt x="145683" y="233618"/>
                  </a:lnTo>
                  <a:lnTo>
                    <a:pt x="154948" y="283367"/>
                  </a:lnTo>
                  <a:lnTo>
                    <a:pt x="164143" y="335948"/>
                  </a:lnTo>
                  <a:lnTo>
                    <a:pt x="169246" y="381662"/>
                  </a:lnTo>
                  <a:lnTo>
                    <a:pt x="173037" y="411628"/>
                  </a:lnTo>
                  <a:lnTo>
                    <a:pt x="176181" y="413218"/>
                  </a:lnTo>
                  <a:lnTo>
                    <a:pt x="179800" y="409710"/>
                  </a:lnTo>
                  <a:lnTo>
                    <a:pt x="187133" y="350870"/>
                  </a:lnTo>
                  <a:lnTo>
                    <a:pt x="196038" y="292543"/>
                  </a:lnTo>
                  <a:lnTo>
                    <a:pt x="198656" y="238970"/>
                  </a:lnTo>
                  <a:lnTo>
                    <a:pt x="207409" y="177967"/>
                  </a:lnTo>
                  <a:lnTo>
                    <a:pt x="219651" y="123668"/>
                  </a:lnTo>
                  <a:lnTo>
                    <a:pt x="240205" y="61706"/>
                  </a:lnTo>
                  <a:lnTo>
                    <a:pt x="258314" y="9661"/>
                  </a:lnTo>
                  <a:lnTo>
                    <a:pt x="266548" y="2037"/>
                  </a:lnTo>
                  <a:lnTo>
                    <a:pt x="276608" y="0"/>
                  </a:lnTo>
                  <a:lnTo>
                    <a:pt x="287886" y="1688"/>
                  </a:lnTo>
                  <a:lnTo>
                    <a:pt x="298451" y="10432"/>
                  </a:lnTo>
                  <a:lnTo>
                    <a:pt x="318315" y="40459"/>
                  </a:lnTo>
                  <a:lnTo>
                    <a:pt x="332070" y="92912"/>
                  </a:lnTo>
                  <a:lnTo>
                    <a:pt x="343425" y="154327"/>
                  </a:lnTo>
                  <a:lnTo>
                    <a:pt x="356438" y="213488"/>
                  </a:lnTo>
                  <a:lnTo>
                    <a:pt x="362663" y="269611"/>
                  </a:lnTo>
                  <a:lnTo>
                    <a:pt x="364119" y="314599"/>
                  </a:lnTo>
                  <a:lnTo>
                    <a:pt x="366290" y="362017"/>
                  </a:lnTo>
                  <a:lnTo>
                    <a:pt x="377601" y="419925"/>
                  </a:lnTo>
                  <a:lnTo>
                    <a:pt x="406418" y="471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3304399" y="13298408"/>
              <a:ext cx="329071" cy="321907"/>
            </a:xfrm>
            <a:custGeom>
              <a:avLst/>
              <a:gdLst/>
              <a:ahLst/>
              <a:cxnLst/>
              <a:rect l="0" t="0" r="0" b="0"/>
              <a:pathLst>
                <a:path w="329071" h="321907">
                  <a:moveTo>
                    <a:pt x="0" y="0"/>
                  </a:moveTo>
                  <a:lnTo>
                    <a:pt x="0" y="46833"/>
                  </a:lnTo>
                  <a:lnTo>
                    <a:pt x="0" y="90894"/>
                  </a:lnTo>
                  <a:lnTo>
                    <a:pt x="7279" y="145255"/>
                  </a:lnTo>
                  <a:lnTo>
                    <a:pt x="19085" y="204865"/>
                  </a:lnTo>
                  <a:lnTo>
                    <a:pt x="32231" y="263491"/>
                  </a:lnTo>
                  <a:lnTo>
                    <a:pt x="53053" y="304898"/>
                  </a:lnTo>
                  <a:lnTo>
                    <a:pt x="64315" y="312955"/>
                  </a:lnTo>
                  <a:lnTo>
                    <a:pt x="93078" y="321906"/>
                  </a:lnTo>
                  <a:lnTo>
                    <a:pt x="126175" y="317759"/>
                  </a:lnTo>
                  <a:lnTo>
                    <a:pt x="158150" y="305762"/>
                  </a:lnTo>
                  <a:lnTo>
                    <a:pt x="213367" y="264422"/>
                  </a:lnTo>
                  <a:lnTo>
                    <a:pt x="249471" y="204377"/>
                  </a:lnTo>
                  <a:lnTo>
                    <a:pt x="275015" y="156027"/>
                  </a:lnTo>
                  <a:lnTo>
                    <a:pt x="297819" y="97520"/>
                  </a:lnTo>
                  <a:lnTo>
                    <a:pt x="314224" y="49717"/>
                  </a:lnTo>
                  <a:lnTo>
                    <a:pt x="32907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4387585" y="11285896"/>
            <a:ext cx="205669" cy="106656"/>
            <a:chOff x="4387585" y="11285896"/>
            <a:chExt cx="205669" cy="106656"/>
          </a:xfrm>
        </p:grpSpPr>
        <p:sp>
          <p:nvSpPr>
            <p:cNvPr id="245" name="Freeform 244"/>
            <p:cNvSpPr/>
            <p:nvPr/>
          </p:nvSpPr>
          <p:spPr>
            <a:xfrm>
              <a:off x="4387585" y="11285896"/>
              <a:ext cx="205669" cy="38101"/>
            </a:xfrm>
            <a:custGeom>
              <a:avLst/>
              <a:gdLst/>
              <a:ahLst/>
              <a:cxnLst/>
              <a:rect l="0" t="0" r="0" b="0"/>
              <a:pathLst>
                <a:path w="205669" h="38101">
                  <a:moveTo>
                    <a:pt x="0" y="38100"/>
                  </a:moveTo>
                  <a:lnTo>
                    <a:pt x="14557" y="23542"/>
                  </a:lnTo>
                  <a:lnTo>
                    <a:pt x="60004" y="7210"/>
                  </a:lnTo>
                  <a:lnTo>
                    <a:pt x="121713" y="0"/>
                  </a:lnTo>
                  <a:lnTo>
                    <a:pt x="184344" y="6988"/>
                  </a:lnTo>
                  <a:lnTo>
                    <a:pt x="205668" y="106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387585" y="11378840"/>
              <a:ext cx="150823" cy="13712"/>
            </a:xfrm>
            <a:custGeom>
              <a:avLst/>
              <a:gdLst/>
              <a:ahLst/>
              <a:cxnLst/>
              <a:rect l="0" t="0" r="0" b="0"/>
              <a:pathLst>
                <a:path w="150823" h="13712">
                  <a:moveTo>
                    <a:pt x="0" y="0"/>
                  </a:moveTo>
                  <a:lnTo>
                    <a:pt x="45308" y="1523"/>
                  </a:lnTo>
                  <a:lnTo>
                    <a:pt x="99923" y="9423"/>
                  </a:lnTo>
                  <a:lnTo>
                    <a:pt x="150822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758775" y="12516870"/>
            <a:ext cx="5811645" cy="1220299"/>
            <a:chOff x="3758775" y="12516870"/>
            <a:chExt cx="5811645" cy="1220299"/>
          </a:xfrm>
        </p:grpSpPr>
        <p:sp>
          <p:nvSpPr>
            <p:cNvPr id="248" name="Freeform 247"/>
            <p:cNvSpPr/>
            <p:nvPr/>
          </p:nvSpPr>
          <p:spPr>
            <a:xfrm>
              <a:off x="3758775" y="13167771"/>
              <a:ext cx="615099" cy="569398"/>
            </a:xfrm>
            <a:custGeom>
              <a:avLst/>
              <a:gdLst/>
              <a:ahLst/>
              <a:cxnLst/>
              <a:rect l="0" t="0" r="0" b="0"/>
              <a:pathLst>
                <a:path w="615099" h="569398">
                  <a:moveTo>
                    <a:pt x="11805" y="34659"/>
                  </a:moveTo>
                  <a:lnTo>
                    <a:pt x="11805" y="92437"/>
                  </a:lnTo>
                  <a:lnTo>
                    <a:pt x="11805" y="144637"/>
                  </a:lnTo>
                  <a:lnTo>
                    <a:pt x="7743" y="191197"/>
                  </a:lnTo>
                  <a:lnTo>
                    <a:pt x="2382" y="233726"/>
                  </a:lnTo>
                  <a:lnTo>
                    <a:pt x="0" y="278019"/>
                  </a:lnTo>
                  <a:lnTo>
                    <a:pt x="5937" y="338502"/>
                  </a:lnTo>
                  <a:lnTo>
                    <a:pt x="10067" y="395017"/>
                  </a:lnTo>
                  <a:lnTo>
                    <a:pt x="15095" y="440096"/>
                  </a:lnTo>
                  <a:lnTo>
                    <a:pt x="22408" y="476889"/>
                  </a:lnTo>
                  <a:lnTo>
                    <a:pt x="26491" y="480303"/>
                  </a:lnTo>
                  <a:lnTo>
                    <a:pt x="30737" y="478008"/>
                  </a:lnTo>
                  <a:lnTo>
                    <a:pt x="32044" y="471908"/>
                  </a:lnTo>
                  <a:lnTo>
                    <a:pt x="26677" y="409289"/>
                  </a:lnTo>
                  <a:lnTo>
                    <a:pt x="25860" y="357762"/>
                  </a:lnTo>
                  <a:lnTo>
                    <a:pt x="25618" y="296620"/>
                  </a:lnTo>
                  <a:lnTo>
                    <a:pt x="29624" y="252650"/>
                  </a:lnTo>
                  <a:lnTo>
                    <a:pt x="34960" y="207716"/>
                  </a:lnTo>
                  <a:lnTo>
                    <a:pt x="37331" y="162356"/>
                  </a:lnTo>
                  <a:lnTo>
                    <a:pt x="45944" y="101272"/>
                  </a:lnTo>
                  <a:lnTo>
                    <a:pt x="58145" y="51856"/>
                  </a:lnTo>
                  <a:lnTo>
                    <a:pt x="78688" y="8270"/>
                  </a:lnTo>
                  <a:lnTo>
                    <a:pt x="91433" y="1831"/>
                  </a:lnTo>
                  <a:lnTo>
                    <a:pt x="125908" y="2802"/>
                  </a:lnTo>
                  <a:lnTo>
                    <a:pt x="141195" y="10375"/>
                  </a:lnTo>
                  <a:lnTo>
                    <a:pt x="166306" y="35039"/>
                  </a:lnTo>
                  <a:lnTo>
                    <a:pt x="190294" y="83185"/>
                  </a:lnTo>
                  <a:lnTo>
                    <a:pt x="207050" y="136043"/>
                  </a:lnTo>
                  <a:lnTo>
                    <a:pt x="214385" y="190300"/>
                  </a:lnTo>
                  <a:lnTo>
                    <a:pt x="223837" y="244970"/>
                  </a:lnTo>
                  <a:lnTo>
                    <a:pt x="236286" y="299764"/>
                  </a:lnTo>
                  <a:lnTo>
                    <a:pt x="242345" y="354594"/>
                  </a:lnTo>
                  <a:lnTo>
                    <a:pt x="258698" y="409434"/>
                  </a:lnTo>
                  <a:lnTo>
                    <a:pt x="263238" y="412481"/>
                  </a:lnTo>
                  <a:lnTo>
                    <a:pt x="266265" y="405371"/>
                  </a:lnTo>
                  <a:lnTo>
                    <a:pt x="271122" y="342838"/>
                  </a:lnTo>
                  <a:lnTo>
                    <a:pt x="279242" y="282551"/>
                  </a:lnTo>
                  <a:lnTo>
                    <a:pt x="283013" y="238780"/>
                  </a:lnTo>
                  <a:lnTo>
                    <a:pt x="293261" y="175374"/>
                  </a:lnTo>
                  <a:lnTo>
                    <a:pt x="311532" y="117995"/>
                  </a:lnTo>
                  <a:lnTo>
                    <a:pt x="330657" y="66460"/>
                  </a:lnTo>
                  <a:lnTo>
                    <a:pt x="338633" y="51289"/>
                  </a:lnTo>
                  <a:lnTo>
                    <a:pt x="363746" y="26307"/>
                  </a:lnTo>
                  <a:lnTo>
                    <a:pt x="395220" y="8095"/>
                  </a:lnTo>
                  <a:lnTo>
                    <a:pt x="429521" y="0"/>
                  </a:lnTo>
                  <a:lnTo>
                    <a:pt x="461017" y="4529"/>
                  </a:lnTo>
                  <a:lnTo>
                    <a:pt x="475814" y="10001"/>
                  </a:lnTo>
                  <a:lnTo>
                    <a:pt x="518476" y="46819"/>
                  </a:lnTo>
                  <a:lnTo>
                    <a:pt x="545505" y="89045"/>
                  </a:lnTo>
                  <a:lnTo>
                    <a:pt x="563163" y="137780"/>
                  </a:lnTo>
                  <a:lnTo>
                    <a:pt x="578043" y="190815"/>
                  </a:lnTo>
                  <a:lnTo>
                    <a:pt x="584822" y="245123"/>
                  </a:lnTo>
                  <a:lnTo>
                    <a:pt x="594109" y="307087"/>
                  </a:lnTo>
                  <a:lnTo>
                    <a:pt x="599231" y="366412"/>
                  </a:lnTo>
                  <a:lnTo>
                    <a:pt x="600748" y="422584"/>
                  </a:lnTo>
                  <a:lnTo>
                    <a:pt x="608477" y="470542"/>
                  </a:lnTo>
                  <a:lnTo>
                    <a:pt x="613136" y="520978"/>
                  </a:lnTo>
                  <a:lnTo>
                    <a:pt x="615098" y="5693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702942" y="13106451"/>
              <a:ext cx="365832" cy="496203"/>
            </a:xfrm>
            <a:custGeom>
              <a:avLst/>
              <a:gdLst/>
              <a:ahLst/>
              <a:cxnLst/>
              <a:rect l="0" t="0" r="0" b="0"/>
              <a:pathLst>
                <a:path w="365832" h="496203">
                  <a:moveTo>
                    <a:pt x="0" y="0"/>
                  </a:moveTo>
                  <a:lnTo>
                    <a:pt x="4063" y="59660"/>
                  </a:lnTo>
                  <a:lnTo>
                    <a:pt x="10852" y="119241"/>
                  </a:lnTo>
                  <a:lnTo>
                    <a:pt x="16927" y="182600"/>
                  </a:lnTo>
                  <a:lnTo>
                    <a:pt x="24312" y="238443"/>
                  </a:lnTo>
                  <a:lnTo>
                    <a:pt x="26040" y="281174"/>
                  </a:lnTo>
                  <a:lnTo>
                    <a:pt x="26808" y="325557"/>
                  </a:lnTo>
                  <a:lnTo>
                    <a:pt x="27240" y="386090"/>
                  </a:lnTo>
                  <a:lnTo>
                    <a:pt x="27301" y="392982"/>
                  </a:lnTo>
                  <a:lnTo>
                    <a:pt x="34685" y="338012"/>
                  </a:lnTo>
                  <a:lnTo>
                    <a:pt x="53780" y="276028"/>
                  </a:lnTo>
                  <a:lnTo>
                    <a:pt x="86015" y="216699"/>
                  </a:lnTo>
                  <a:lnTo>
                    <a:pt x="136402" y="153481"/>
                  </a:lnTo>
                  <a:lnTo>
                    <a:pt x="145779" y="143455"/>
                  </a:lnTo>
                  <a:lnTo>
                    <a:pt x="188093" y="122064"/>
                  </a:lnTo>
                  <a:lnTo>
                    <a:pt x="239224" y="113356"/>
                  </a:lnTo>
                  <a:lnTo>
                    <a:pt x="270856" y="123507"/>
                  </a:lnTo>
                  <a:lnTo>
                    <a:pt x="328404" y="167264"/>
                  </a:lnTo>
                  <a:lnTo>
                    <a:pt x="348071" y="201295"/>
                  </a:lnTo>
                  <a:lnTo>
                    <a:pt x="360366" y="243334"/>
                  </a:lnTo>
                  <a:lnTo>
                    <a:pt x="365831" y="292488"/>
                  </a:lnTo>
                  <a:lnTo>
                    <a:pt x="361629" y="349715"/>
                  </a:lnTo>
                  <a:lnTo>
                    <a:pt x="336177" y="410175"/>
                  </a:lnTo>
                  <a:lnTo>
                    <a:pt x="292411" y="461775"/>
                  </a:lnTo>
                  <a:lnTo>
                    <a:pt x="233570" y="491452"/>
                  </a:lnTo>
                  <a:lnTo>
                    <a:pt x="194202" y="496202"/>
                  </a:lnTo>
                  <a:lnTo>
                    <a:pt x="141840" y="490311"/>
                  </a:lnTo>
                  <a:lnTo>
                    <a:pt x="113314" y="481476"/>
                  </a:lnTo>
                  <a:lnTo>
                    <a:pt x="60494" y="442334"/>
                  </a:lnTo>
                  <a:lnTo>
                    <a:pt x="32313" y="401055"/>
                  </a:lnTo>
                  <a:lnTo>
                    <a:pt x="17386" y="338604"/>
                  </a:lnTo>
                  <a:lnTo>
                    <a:pt x="13711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5114278" y="13150957"/>
              <a:ext cx="274225" cy="288239"/>
            </a:xfrm>
            <a:custGeom>
              <a:avLst/>
              <a:gdLst/>
              <a:ahLst/>
              <a:cxnLst/>
              <a:rect l="0" t="0" r="0" b="0"/>
              <a:pathLst>
                <a:path w="274225" h="288239">
                  <a:moveTo>
                    <a:pt x="0" y="229718"/>
                  </a:moveTo>
                  <a:lnTo>
                    <a:pt x="14558" y="207882"/>
                  </a:lnTo>
                  <a:lnTo>
                    <a:pt x="37955" y="193100"/>
                  </a:lnTo>
                  <a:lnTo>
                    <a:pt x="65620" y="178405"/>
                  </a:lnTo>
                  <a:lnTo>
                    <a:pt x="127313" y="116371"/>
                  </a:lnTo>
                  <a:lnTo>
                    <a:pt x="153675" y="86782"/>
                  </a:lnTo>
                  <a:lnTo>
                    <a:pt x="166310" y="62596"/>
                  </a:lnTo>
                  <a:lnTo>
                    <a:pt x="168878" y="32548"/>
                  </a:lnTo>
                  <a:lnTo>
                    <a:pt x="167430" y="16005"/>
                  </a:lnTo>
                  <a:lnTo>
                    <a:pt x="158848" y="6499"/>
                  </a:lnTo>
                  <a:lnTo>
                    <a:pt x="145509" y="1685"/>
                  </a:lnTo>
                  <a:lnTo>
                    <a:pt x="128998" y="0"/>
                  </a:lnTo>
                  <a:lnTo>
                    <a:pt x="114945" y="3446"/>
                  </a:lnTo>
                  <a:lnTo>
                    <a:pt x="91205" y="19464"/>
                  </a:lnTo>
                  <a:lnTo>
                    <a:pt x="74560" y="45879"/>
                  </a:lnTo>
                  <a:lnTo>
                    <a:pt x="56623" y="95013"/>
                  </a:lnTo>
                  <a:lnTo>
                    <a:pt x="49542" y="130239"/>
                  </a:lnTo>
                  <a:lnTo>
                    <a:pt x="51472" y="166208"/>
                  </a:lnTo>
                  <a:lnTo>
                    <a:pt x="75682" y="220718"/>
                  </a:lnTo>
                  <a:lnTo>
                    <a:pt x="111801" y="260907"/>
                  </a:lnTo>
                  <a:lnTo>
                    <a:pt x="151449" y="284832"/>
                  </a:lnTo>
                  <a:lnTo>
                    <a:pt x="182586" y="288238"/>
                  </a:lnTo>
                  <a:lnTo>
                    <a:pt x="215215" y="283150"/>
                  </a:lnTo>
                  <a:lnTo>
                    <a:pt x="274224" y="2571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437327" y="13105526"/>
              <a:ext cx="184267" cy="337738"/>
            </a:xfrm>
            <a:custGeom>
              <a:avLst/>
              <a:gdLst/>
              <a:ahLst/>
              <a:cxnLst/>
              <a:rect l="0" t="0" r="0" b="0"/>
              <a:pathLst>
                <a:path w="184267" h="337738">
                  <a:moveTo>
                    <a:pt x="129421" y="55770"/>
                  </a:moveTo>
                  <a:lnTo>
                    <a:pt x="116951" y="24456"/>
                  </a:lnTo>
                  <a:lnTo>
                    <a:pt x="103058" y="5798"/>
                  </a:lnTo>
                  <a:lnTo>
                    <a:pt x="93564" y="1127"/>
                  </a:lnTo>
                  <a:lnTo>
                    <a:pt x="70827" y="0"/>
                  </a:lnTo>
                  <a:lnTo>
                    <a:pt x="61413" y="4878"/>
                  </a:lnTo>
                  <a:lnTo>
                    <a:pt x="46889" y="22488"/>
                  </a:lnTo>
                  <a:lnTo>
                    <a:pt x="25152" y="72556"/>
                  </a:lnTo>
                  <a:lnTo>
                    <a:pt x="10842" y="123546"/>
                  </a:lnTo>
                  <a:lnTo>
                    <a:pt x="0" y="186218"/>
                  </a:lnTo>
                  <a:lnTo>
                    <a:pt x="2329" y="230547"/>
                  </a:lnTo>
                  <a:lnTo>
                    <a:pt x="19484" y="283770"/>
                  </a:lnTo>
                  <a:lnTo>
                    <a:pt x="43864" y="321206"/>
                  </a:lnTo>
                  <a:lnTo>
                    <a:pt x="69559" y="333706"/>
                  </a:lnTo>
                  <a:lnTo>
                    <a:pt x="99769" y="337737"/>
                  </a:lnTo>
                  <a:lnTo>
                    <a:pt x="140948" y="331443"/>
                  </a:lnTo>
                  <a:lnTo>
                    <a:pt x="184266" y="3162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644507" y="13113863"/>
              <a:ext cx="662647" cy="263498"/>
            </a:xfrm>
            <a:custGeom>
              <a:avLst/>
              <a:gdLst/>
              <a:ahLst/>
              <a:cxnLst/>
              <a:rect l="0" t="0" r="0" b="0"/>
              <a:pathLst>
                <a:path w="662647" h="263498">
                  <a:moveTo>
                    <a:pt x="141620" y="74856"/>
                  </a:moveTo>
                  <a:lnTo>
                    <a:pt x="148899" y="53020"/>
                  </a:lnTo>
                  <a:lnTo>
                    <a:pt x="148409" y="30110"/>
                  </a:lnTo>
                  <a:lnTo>
                    <a:pt x="146146" y="17604"/>
                  </a:lnTo>
                  <a:lnTo>
                    <a:pt x="138543" y="9265"/>
                  </a:lnTo>
                  <a:lnTo>
                    <a:pt x="113846" y="0"/>
                  </a:lnTo>
                  <a:lnTo>
                    <a:pt x="100252" y="3623"/>
                  </a:lnTo>
                  <a:lnTo>
                    <a:pt x="72960" y="23899"/>
                  </a:lnTo>
                  <a:lnTo>
                    <a:pt x="46457" y="62297"/>
                  </a:lnTo>
                  <a:lnTo>
                    <a:pt x="21677" y="124456"/>
                  </a:lnTo>
                  <a:lnTo>
                    <a:pt x="8076" y="170535"/>
                  </a:lnTo>
                  <a:lnTo>
                    <a:pt x="0" y="213359"/>
                  </a:lnTo>
                  <a:lnTo>
                    <a:pt x="1488" y="247625"/>
                  </a:lnTo>
                  <a:lnTo>
                    <a:pt x="8589" y="257068"/>
                  </a:lnTo>
                  <a:lnTo>
                    <a:pt x="19416" y="261838"/>
                  </a:lnTo>
                  <a:lnTo>
                    <a:pt x="32728" y="263497"/>
                  </a:lnTo>
                  <a:lnTo>
                    <a:pt x="55645" y="257214"/>
                  </a:lnTo>
                  <a:lnTo>
                    <a:pt x="66022" y="251273"/>
                  </a:lnTo>
                  <a:lnTo>
                    <a:pt x="95184" y="206518"/>
                  </a:lnTo>
                  <a:lnTo>
                    <a:pt x="115843" y="145013"/>
                  </a:lnTo>
                  <a:lnTo>
                    <a:pt x="130671" y="100958"/>
                  </a:lnTo>
                  <a:lnTo>
                    <a:pt x="152087" y="41456"/>
                  </a:lnTo>
                  <a:lnTo>
                    <a:pt x="157739" y="25166"/>
                  </a:lnTo>
                  <a:lnTo>
                    <a:pt x="163030" y="18878"/>
                  </a:lnTo>
                  <a:lnTo>
                    <a:pt x="168082" y="19256"/>
                  </a:lnTo>
                  <a:lnTo>
                    <a:pt x="172972" y="24078"/>
                  </a:lnTo>
                  <a:lnTo>
                    <a:pt x="178407" y="45687"/>
                  </a:lnTo>
                  <a:lnTo>
                    <a:pt x="181466" y="100237"/>
                  </a:lnTo>
                  <a:lnTo>
                    <a:pt x="182181" y="147075"/>
                  </a:lnTo>
                  <a:lnTo>
                    <a:pt x="182499" y="193283"/>
                  </a:lnTo>
                  <a:lnTo>
                    <a:pt x="197236" y="247565"/>
                  </a:lnTo>
                  <a:lnTo>
                    <a:pt x="206119" y="255504"/>
                  </a:lnTo>
                  <a:lnTo>
                    <a:pt x="216613" y="257750"/>
                  </a:lnTo>
                  <a:lnTo>
                    <a:pt x="228178" y="256200"/>
                  </a:lnTo>
                  <a:lnTo>
                    <a:pt x="237412" y="250597"/>
                  </a:lnTo>
                  <a:lnTo>
                    <a:pt x="251735" y="232184"/>
                  </a:lnTo>
                  <a:lnTo>
                    <a:pt x="278186" y="169884"/>
                  </a:lnTo>
                  <a:lnTo>
                    <a:pt x="296906" y="115802"/>
                  </a:lnTo>
                  <a:lnTo>
                    <a:pt x="315274" y="61108"/>
                  </a:lnTo>
                  <a:lnTo>
                    <a:pt x="324427" y="33707"/>
                  </a:lnTo>
                  <a:lnTo>
                    <a:pt x="329000" y="30665"/>
                  </a:lnTo>
                  <a:lnTo>
                    <a:pt x="333573" y="34731"/>
                  </a:lnTo>
                  <a:lnTo>
                    <a:pt x="347287" y="73631"/>
                  </a:lnTo>
                  <a:lnTo>
                    <a:pt x="360999" y="125275"/>
                  </a:lnTo>
                  <a:lnTo>
                    <a:pt x="378773" y="173585"/>
                  </a:lnTo>
                  <a:lnTo>
                    <a:pt x="396321" y="205574"/>
                  </a:lnTo>
                  <a:lnTo>
                    <a:pt x="419355" y="229946"/>
                  </a:lnTo>
                  <a:lnTo>
                    <a:pt x="452952" y="242810"/>
                  </a:lnTo>
                  <a:lnTo>
                    <a:pt x="490228" y="245480"/>
                  </a:lnTo>
                  <a:lnTo>
                    <a:pt x="522030" y="236510"/>
                  </a:lnTo>
                  <a:lnTo>
                    <a:pt x="543274" y="218305"/>
                  </a:lnTo>
                  <a:lnTo>
                    <a:pt x="585479" y="165575"/>
                  </a:lnTo>
                  <a:lnTo>
                    <a:pt x="617554" y="114951"/>
                  </a:lnTo>
                  <a:lnTo>
                    <a:pt x="639012" y="60939"/>
                  </a:lnTo>
                  <a:lnTo>
                    <a:pt x="662646" y="20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6314206" y="12971816"/>
              <a:ext cx="486551" cy="395592"/>
            </a:xfrm>
            <a:custGeom>
              <a:avLst/>
              <a:gdLst/>
              <a:ahLst/>
              <a:cxnLst/>
              <a:rect l="0" t="0" r="0" b="0"/>
              <a:pathLst>
                <a:path w="486551" h="395592">
                  <a:moveTo>
                    <a:pt x="34080" y="79790"/>
                  </a:moveTo>
                  <a:lnTo>
                    <a:pt x="72248" y="34344"/>
                  </a:lnTo>
                  <a:lnTo>
                    <a:pt x="74760" y="23594"/>
                  </a:lnTo>
                  <a:lnTo>
                    <a:pt x="73388" y="13380"/>
                  </a:lnTo>
                  <a:lnTo>
                    <a:pt x="69426" y="3524"/>
                  </a:lnTo>
                  <a:lnTo>
                    <a:pt x="63738" y="0"/>
                  </a:lnTo>
                  <a:lnTo>
                    <a:pt x="56899" y="698"/>
                  </a:lnTo>
                  <a:lnTo>
                    <a:pt x="16751" y="23711"/>
                  </a:lnTo>
                  <a:lnTo>
                    <a:pt x="8817" y="36309"/>
                  </a:lnTo>
                  <a:lnTo>
                    <a:pt x="0" y="70624"/>
                  </a:lnTo>
                  <a:lnTo>
                    <a:pt x="4207" y="107201"/>
                  </a:lnTo>
                  <a:lnTo>
                    <a:pt x="16232" y="140723"/>
                  </a:lnTo>
                  <a:lnTo>
                    <a:pt x="52843" y="195196"/>
                  </a:lnTo>
                  <a:lnTo>
                    <a:pt x="86359" y="246018"/>
                  </a:lnTo>
                  <a:lnTo>
                    <a:pt x="111525" y="299672"/>
                  </a:lnTo>
                  <a:lnTo>
                    <a:pt x="117703" y="317787"/>
                  </a:lnTo>
                  <a:lnTo>
                    <a:pt x="116442" y="350101"/>
                  </a:lnTo>
                  <a:lnTo>
                    <a:pt x="111840" y="365117"/>
                  </a:lnTo>
                  <a:lnTo>
                    <a:pt x="104201" y="376650"/>
                  </a:lnTo>
                  <a:lnTo>
                    <a:pt x="80756" y="395591"/>
                  </a:lnTo>
                  <a:lnTo>
                    <a:pt x="143899" y="359665"/>
                  </a:lnTo>
                  <a:lnTo>
                    <a:pt x="193913" y="325727"/>
                  </a:lnTo>
                  <a:lnTo>
                    <a:pt x="248469" y="286192"/>
                  </a:lnTo>
                  <a:lnTo>
                    <a:pt x="307867" y="226616"/>
                  </a:lnTo>
                  <a:lnTo>
                    <a:pt x="337502" y="174980"/>
                  </a:lnTo>
                  <a:lnTo>
                    <a:pt x="338434" y="169149"/>
                  </a:lnTo>
                  <a:lnTo>
                    <a:pt x="336008" y="168309"/>
                  </a:lnTo>
                  <a:lnTo>
                    <a:pt x="331343" y="170796"/>
                  </a:lnTo>
                  <a:lnTo>
                    <a:pt x="317501" y="203411"/>
                  </a:lnTo>
                  <a:lnTo>
                    <a:pt x="311029" y="258947"/>
                  </a:lnTo>
                  <a:lnTo>
                    <a:pt x="317640" y="289418"/>
                  </a:lnTo>
                  <a:lnTo>
                    <a:pt x="323669" y="301809"/>
                  </a:lnTo>
                  <a:lnTo>
                    <a:pt x="346618" y="323703"/>
                  </a:lnTo>
                  <a:lnTo>
                    <a:pt x="377131" y="340544"/>
                  </a:lnTo>
                  <a:lnTo>
                    <a:pt x="427045" y="350024"/>
                  </a:lnTo>
                  <a:lnTo>
                    <a:pt x="486550" y="3540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7047557" y="12900783"/>
              <a:ext cx="521027" cy="338599"/>
            </a:xfrm>
            <a:custGeom>
              <a:avLst/>
              <a:gdLst/>
              <a:ahLst/>
              <a:cxnLst/>
              <a:rect l="0" t="0" r="0" b="0"/>
              <a:pathLst>
                <a:path w="521027" h="338599">
                  <a:moveTo>
                    <a:pt x="0" y="0"/>
                  </a:moveTo>
                  <a:lnTo>
                    <a:pt x="9423" y="45309"/>
                  </a:lnTo>
                  <a:lnTo>
                    <a:pt x="12442" y="106018"/>
                  </a:lnTo>
                  <a:lnTo>
                    <a:pt x="13148" y="155285"/>
                  </a:lnTo>
                  <a:lnTo>
                    <a:pt x="20823" y="212576"/>
                  </a:lnTo>
                  <a:lnTo>
                    <a:pt x="25467" y="273055"/>
                  </a:lnTo>
                  <a:lnTo>
                    <a:pt x="26844" y="331938"/>
                  </a:lnTo>
                  <a:lnTo>
                    <a:pt x="27037" y="338598"/>
                  </a:lnTo>
                  <a:lnTo>
                    <a:pt x="27372" y="283229"/>
                  </a:lnTo>
                  <a:lnTo>
                    <a:pt x="20129" y="235759"/>
                  </a:lnTo>
                  <a:lnTo>
                    <a:pt x="15613" y="185469"/>
                  </a:lnTo>
                  <a:lnTo>
                    <a:pt x="21553" y="131973"/>
                  </a:lnTo>
                  <a:lnTo>
                    <a:pt x="32963" y="70251"/>
                  </a:lnTo>
                  <a:lnTo>
                    <a:pt x="45991" y="18276"/>
                  </a:lnTo>
                  <a:lnTo>
                    <a:pt x="50466" y="12185"/>
                  </a:lnTo>
                  <a:lnTo>
                    <a:pt x="54972" y="12695"/>
                  </a:lnTo>
                  <a:lnTo>
                    <a:pt x="72656" y="39309"/>
                  </a:lnTo>
                  <a:lnTo>
                    <a:pt x="98650" y="95619"/>
                  </a:lnTo>
                  <a:lnTo>
                    <a:pt x="118456" y="150752"/>
                  </a:lnTo>
                  <a:lnTo>
                    <a:pt x="141101" y="209716"/>
                  </a:lnTo>
                  <a:lnTo>
                    <a:pt x="158690" y="240984"/>
                  </a:lnTo>
                  <a:lnTo>
                    <a:pt x="181743" y="265037"/>
                  </a:lnTo>
                  <a:lnTo>
                    <a:pt x="194289" y="271146"/>
                  </a:lnTo>
                  <a:lnTo>
                    <a:pt x="220416" y="273872"/>
                  </a:lnTo>
                  <a:lnTo>
                    <a:pt x="247263" y="265944"/>
                  </a:lnTo>
                  <a:lnTo>
                    <a:pt x="260820" y="259563"/>
                  </a:lnTo>
                  <a:lnTo>
                    <a:pt x="279947" y="240286"/>
                  </a:lnTo>
                  <a:lnTo>
                    <a:pt x="303342" y="195613"/>
                  </a:lnTo>
                  <a:lnTo>
                    <a:pt x="325509" y="142258"/>
                  </a:lnTo>
                  <a:lnTo>
                    <a:pt x="335105" y="108930"/>
                  </a:lnTo>
                  <a:lnTo>
                    <a:pt x="338983" y="50388"/>
                  </a:lnTo>
                  <a:lnTo>
                    <a:pt x="334491" y="17825"/>
                  </a:lnTo>
                  <a:lnTo>
                    <a:pt x="329637" y="10360"/>
                  </a:lnTo>
                  <a:lnTo>
                    <a:pt x="323354" y="8431"/>
                  </a:lnTo>
                  <a:lnTo>
                    <a:pt x="316118" y="10191"/>
                  </a:lnTo>
                  <a:lnTo>
                    <a:pt x="311295" y="17458"/>
                  </a:lnTo>
                  <a:lnTo>
                    <a:pt x="305935" y="41784"/>
                  </a:lnTo>
                  <a:lnTo>
                    <a:pt x="310196" y="97017"/>
                  </a:lnTo>
                  <a:lnTo>
                    <a:pt x="328386" y="154347"/>
                  </a:lnTo>
                  <a:lnTo>
                    <a:pt x="360352" y="209928"/>
                  </a:lnTo>
                  <a:lnTo>
                    <a:pt x="389692" y="234476"/>
                  </a:lnTo>
                  <a:lnTo>
                    <a:pt x="406048" y="243154"/>
                  </a:lnTo>
                  <a:lnTo>
                    <a:pt x="440471" y="248735"/>
                  </a:lnTo>
                  <a:lnTo>
                    <a:pt x="473036" y="244615"/>
                  </a:lnTo>
                  <a:lnTo>
                    <a:pt x="521026" y="2193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585847" y="12830455"/>
              <a:ext cx="253766" cy="549284"/>
            </a:xfrm>
            <a:custGeom>
              <a:avLst/>
              <a:gdLst/>
              <a:ahLst/>
              <a:cxnLst/>
              <a:rect l="0" t="0" r="0" b="0"/>
              <a:pathLst>
                <a:path w="253766" h="549284">
                  <a:moveTo>
                    <a:pt x="147271" y="70328"/>
                  </a:moveTo>
                  <a:lnTo>
                    <a:pt x="134800" y="39013"/>
                  </a:lnTo>
                  <a:lnTo>
                    <a:pt x="120907" y="20356"/>
                  </a:lnTo>
                  <a:lnTo>
                    <a:pt x="88677" y="0"/>
                  </a:lnTo>
                  <a:lnTo>
                    <a:pt x="77739" y="590"/>
                  </a:lnTo>
                  <a:lnTo>
                    <a:pt x="57460" y="13435"/>
                  </a:lnTo>
                  <a:lnTo>
                    <a:pt x="21138" y="68344"/>
                  </a:lnTo>
                  <a:lnTo>
                    <a:pt x="4441" y="113921"/>
                  </a:lnTo>
                  <a:lnTo>
                    <a:pt x="0" y="153180"/>
                  </a:lnTo>
                  <a:lnTo>
                    <a:pt x="6152" y="187895"/>
                  </a:lnTo>
                  <a:lnTo>
                    <a:pt x="20565" y="217035"/>
                  </a:lnTo>
                  <a:lnTo>
                    <a:pt x="42206" y="240144"/>
                  </a:lnTo>
                  <a:lnTo>
                    <a:pt x="80085" y="263003"/>
                  </a:lnTo>
                  <a:lnTo>
                    <a:pt x="93339" y="264288"/>
                  </a:lnTo>
                  <a:lnTo>
                    <a:pt x="120254" y="257590"/>
                  </a:lnTo>
                  <a:lnTo>
                    <a:pt x="161102" y="222130"/>
                  </a:lnTo>
                  <a:lnTo>
                    <a:pt x="187594" y="180307"/>
                  </a:lnTo>
                  <a:lnTo>
                    <a:pt x="205091" y="124412"/>
                  </a:lnTo>
                  <a:lnTo>
                    <a:pt x="212646" y="66887"/>
                  </a:lnTo>
                  <a:lnTo>
                    <a:pt x="215230" y="61940"/>
                  </a:lnTo>
                  <a:lnTo>
                    <a:pt x="218476" y="66260"/>
                  </a:lnTo>
                  <a:lnTo>
                    <a:pt x="237504" y="127966"/>
                  </a:lnTo>
                  <a:lnTo>
                    <a:pt x="243070" y="182200"/>
                  </a:lnTo>
                  <a:lnTo>
                    <a:pt x="249771" y="234817"/>
                  </a:lnTo>
                  <a:lnTo>
                    <a:pt x="253765" y="281563"/>
                  </a:lnTo>
                  <a:lnTo>
                    <a:pt x="251951" y="342139"/>
                  </a:lnTo>
                  <a:lnTo>
                    <a:pt x="245594" y="383090"/>
                  </a:lnTo>
                  <a:lnTo>
                    <a:pt x="237689" y="431760"/>
                  </a:lnTo>
                  <a:lnTo>
                    <a:pt x="225035" y="475734"/>
                  </a:lnTo>
                  <a:lnTo>
                    <a:pt x="207732" y="512545"/>
                  </a:lnTo>
                  <a:lnTo>
                    <a:pt x="184807" y="539062"/>
                  </a:lnTo>
                  <a:lnTo>
                    <a:pt x="170771" y="545828"/>
                  </a:lnTo>
                  <a:lnTo>
                    <a:pt x="138926" y="549283"/>
                  </a:lnTo>
                  <a:lnTo>
                    <a:pt x="104459" y="537616"/>
                  </a:lnTo>
                  <a:lnTo>
                    <a:pt x="86737" y="528106"/>
                  </a:lnTo>
                  <a:lnTo>
                    <a:pt x="58920" y="497226"/>
                  </a:lnTo>
                  <a:lnTo>
                    <a:pt x="39448" y="458111"/>
                  </a:lnTo>
                  <a:lnTo>
                    <a:pt x="28486" y="399359"/>
                  </a:lnTo>
                  <a:lnTo>
                    <a:pt x="23870" y="3582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7916972" y="12733373"/>
              <a:ext cx="337172" cy="381255"/>
            </a:xfrm>
            <a:custGeom>
              <a:avLst/>
              <a:gdLst/>
              <a:ahLst/>
              <a:cxnLst/>
              <a:rect l="0" t="0" r="0" b="0"/>
              <a:pathLst>
                <a:path w="337172" h="381255">
                  <a:moveTo>
                    <a:pt x="90369" y="112565"/>
                  </a:moveTo>
                  <a:lnTo>
                    <a:pt x="97649" y="90730"/>
                  </a:lnTo>
                  <a:lnTo>
                    <a:pt x="94896" y="48034"/>
                  </a:lnTo>
                  <a:lnTo>
                    <a:pt x="87294" y="40599"/>
                  </a:lnTo>
                  <a:lnTo>
                    <a:pt x="76131" y="38688"/>
                  </a:lnTo>
                  <a:lnTo>
                    <a:pt x="50525" y="44692"/>
                  </a:lnTo>
                  <a:lnTo>
                    <a:pt x="28988" y="57516"/>
                  </a:lnTo>
                  <a:lnTo>
                    <a:pt x="13322" y="85560"/>
                  </a:lnTo>
                  <a:lnTo>
                    <a:pt x="0" y="144175"/>
                  </a:lnTo>
                  <a:lnTo>
                    <a:pt x="115" y="201660"/>
                  </a:lnTo>
                  <a:lnTo>
                    <a:pt x="13861" y="251700"/>
                  </a:lnTo>
                  <a:lnTo>
                    <a:pt x="37231" y="296996"/>
                  </a:lnTo>
                  <a:lnTo>
                    <a:pt x="45802" y="308646"/>
                  </a:lnTo>
                  <a:lnTo>
                    <a:pt x="56088" y="314889"/>
                  </a:lnTo>
                  <a:lnTo>
                    <a:pt x="79703" y="317762"/>
                  </a:lnTo>
                  <a:lnTo>
                    <a:pt x="118694" y="303537"/>
                  </a:lnTo>
                  <a:lnTo>
                    <a:pt x="137491" y="272091"/>
                  </a:lnTo>
                  <a:lnTo>
                    <a:pt x="156637" y="211123"/>
                  </a:lnTo>
                  <a:lnTo>
                    <a:pt x="167049" y="168557"/>
                  </a:lnTo>
                  <a:lnTo>
                    <a:pt x="176755" y="114091"/>
                  </a:lnTo>
                  <a:lnTo>
                    <a:pt x="190784" y="52587"/>
                  </a:lnTo>
                  <a:lnTo>
                    <a:pt x="204590" y="5418"/>
                  </a:lnTo>
                  <a:lnTo>
                    <a:pt x="210697" y="0"/>
                  </a:lnTo>
                  <a:lnTo>
                    <a:pt x="217815" y="958"/>
                  </a:lnTo>
                  <a:lnTo>
                    <a:pt x="225608" y="6168"/>
                  </a:lnTo>
                  <a:lnTo>
                    <a:pt x="238329" y="24145"/>
                  </a:lnTo>
                  <a:lnTo>
                    <a:pt x="247537" y="48892"/>
                  </a:lnTo>
                  <a:lnTo>
                    <a:pt x="257512" y="110370"/>
                  </a:lnTo>
                  <a:lnTo>
                    <a:pt x="265325" y="157111"/>
                  </a:lnTo>
                  <a:lnTo>
                    <a:pt x="271703" y="209556"/>
                  </a:lnTo>
                  <a:lnTo>
                    <a:pt x="283241" y="259625"/>
                  </a:lnTo>
                  <a:lnTo>
                    <a:pt x="292246" y="311532"/>
                  </a:lnTo>
                  <a:lnTo>
                    <a:pt x="297399" y="348771"/>
                  </a:lnTo>
                  <a:lnTo>
                    <a:pt x="309847" y="375478"/>
                  </a:lnTo>
                  <a:lnTo>
                    <a:pt x="315908" y="380772"/>
                  </a:lnTo>
                  <a:lnTo>
                    <a:pt x="321472" y="381254"/>
                  </a:lnTo>
                  <a:lnTo>
                    <a:pt x="337171" y="3730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281566" y="12681404"/>
              <a:ext cx="54846" cy="411337"/>
            </a:xfrm>
            <a:custGeom>
              <a:avLst/>
              <a:gdLst/>
              <a:ahLst/>
              <a:cxnLst/>
              <a:rect l="0" t="0" r="0" b="0"/>
              <a:pathLst>
                <a:path w="54846" h="411337">
                  <a:moveTo>
                    <a:pt x="0" y="0"/>
                  </a:moveTo>
                  <a:lnTo>
                    <a:pt x="9423" y="35886"/>
                  </a:lnTo>
                  <a:lnTo>
                    <a:pt x="13963" y="89007"/>
                  </a:lnTo>
                  <a:lnTo>
                    <a:pt x="22757" y="136571"/>
                  </a:lnTo>
                  <a:lnTo>
                    <a:pt x="27563" y="191628"/>
                  </a:lnTo>
                  <a:lnTo>
                    <a:pt x="34087" y="239038"/>
                  </a:lnTo>
                  <a:lnTo>
                    <a:pt x="38001" y="286515"/>
                  </a:lnTo>
                  <a:lnTo>
                    <a:pt x="44268" y="347946"/>
                  </a:lnTo>
                  <a:lnTo>
                    <a:pt x="54845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199299" y="12859650"/>
              <a:ext cx="356491" cy="27423"/>
            </a:xfrm>
            <a:custGeom>
              <a:avLst/>
              <a:gdLst/>
              <a:ahLst/>
              <a:cxnLst/>
              <a:rect l="0" t="0" r="0" b="0"/>
              <a:pathLst>
                <a:path w="356491" h="27423">
                  <a:moveTo>
                    <a:pt x="0" y="27422"/>
                  </a:moveTo>
                  <a:lnTo>
                    <a:pt x="61108" y="25899"/>
                  </a:lnTo>
                  <a:lnTo>
                    <a:pt x="110529" y="18000"/>
                  </a:lnTo>
                  <a:lnTo>
                    <a:pt x="172061" y="14982"/>
                  </a:lnTo>
                  <a:lnTo>
                    <a:pt x="216123" y="14277"/>
                  </a:lnTo>
                  <a:lnTo>
                    <a:pt x="276475" y="13878"/>
                  </a:lnTo>
                  <a:lnTo>
                    <a:pt x="335945" y="4321"/>
                  </a:lnTo>
                  <a:lnTo>
                    <a:pt x="3564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624346" y="12708827"/>
              <a:ext cx="95979" cy="315359"/>
            </a:xfrm>
            <a:custGeom>
              <a:avLst/>
              <a:gdLst/>
              <a:ahLst/>
              <a:cxnLst/>
              <a:rect l="0" t="0" r="0" b="0"/>
              <a:pathLst>
                <a:path w="95979" h="315359">
                  <a:moveTo>
                    <a:pt x="0" y="0"/>
                  </a:moveTo>
                  <a:lnTo>
                    <a:pt x="3047" y="43785"/>
                  </a:lnTo>
                  <a:lnTo>
                    <a:pt x="20369" y="95071"/>
                  </a:lnTo>
                  <a:lnTo>
                    <a:pt x="35828" y="157833"/>
                  </a:lnTo>
                  <a:lnTo>
                    <a:pt x="45377" y="202181"/>
                  </a:lnTo>
                  <a:lnTo>
                    <a:pt x="59318" y="262695"/>
                  </a:lnTo>
                  <a:lnTo>
                    <a:pt x="72575" y="288397"/>
                  </a:lnTo>
                  <a:lnTo>
                    <a:pt x="95978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610634" y="1251687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802591" y="12544901"/>
              <a:ext cx="767829" cy="413799"/>
            </a:xfrm>
            <a:custGeom>
              <a:avLst/>
              <a:gdLst/>
              <a:ahLst/>
              <a:cxnLst/>
              <a:rect l="0" t="0" r="0" b="0"/>
              <a:pathLst>
                <a:path w="767829" h="413799">
                  <a:moveTo>
                    <a:pt x="0" y="95369"/>
                  </a:moveTo>
                  <a:lnTo>
                    <a:pt x="20370" y="129732"/>
                  </a:lnTo>
                  <a:lnTo>
                    <a:pt x="40644" y="189560"/>
                  </a:lnTo>
                  <a:lnTo>
                    <a:pt x="54700" y="240077"/>
                  </a:lnTo>
                  <a:lnTo>
                    <a:pt x="68513" y="295163"/>
                  </a:lnTo>
                  <a:lnTo>
                    <a:pt x="82255" y="344494"/>
                  </a:lnTo>
                  <a:lnTo>
                    <a:pt x="100038" y="393642"/>
                  </a:lnTo>
                  <a:lnTo>
                    <a:pt x="107826" y="408477"/>
                  </a:lnTo>
                  <a:lnTo>
                    <a:pt x="117588" y="413798"/>
                  </a:lnTo>
                  <a:lnTo>
                    <a:pt x="128666" y="412774"/>
                  </a:lnTo>
                  <a:lnTo>
                    <a:pt x="140622" y="407522"/>
                  </a:lnTo>
                  <a:lnTo>
                    <a:pt x="148593" y="397926"/>
                  </a:lnTo>
                  <a:lnTo>
                    <a:pt x="165448" y="342803"/>
                  </a:lnTo>
                  <a:lnTo>
                    <a:pt x="174454" y="284975"/>
                  </a:lnTo>
                  <a:lnTo>
                    <a:pt x="178084" y="236007"/>
                  </a:lnTo>
                  <a:lnTo>
                    <a:pt x="187169" y="179697"/>
                  </a:lnTo>
                  <a:lnTo>
                    <a:pt x="192062" y="119171"/>
                  </a:lnTo>
                  <a:lnTo>
                    <a:pt x="198605" y="86143"/>
                  </a:lnTo>
                  <a:lnTo>
                    <a:pt x="204007" y="81601"/>
                  </a:lnTo>
                  <a:lnTo>
                    <a:pt x="210654" y="84668"/>
                  </a:lnTo>
                  <a:lnTo>
                    <a:pt x="253552" y="140229"/>
                  </a:lnTo>
                  <a:lnTo>
                    <a:pt x="307043" y="202636"/>
                  </a:lnTo>
                  <a:lnTo>
                    <a:pt x="340608" y="228357"/>
                  </a:lnTo>
                  <a:lnTo>
                    <a:pt x="393765" y="251403"/>
                  </a:lnTo>
                  <a:lnTo>
                    <a:pt x="446587" y="264833"/>
                  </a:lnTo>
                  <a:lnTo>
                    <a:pt x="477277" y="263110"/>
                  </a:lnTo>
                  <a:lnTo>
                    <a:pt x="520251" y="246297"/>
                  </a:lnTo>
                  <a:lnTo>
                    <a:pt x="561930" y="214739"/>
                  </a:lnTo>
                  <a:lnTo>
                    <a:pt x="581354" y="181432"/>
                  </a:lnTo>
                  <a:lnTo>
                    <a:pt x="600855" y="123916"/>
                  </a:lnTo>
                  <a:lnTo>
                    <a:pt x="608304" y="86728"/>
                  </a:lnTo>
                  <a:lnTo>
                    <a:pt x="606535" y="49887"/>
                  </a:lnTo>
                  <a:lnTo>
                    <a:pt x="596609" y="21326"/>
                  </a:lnTo>
                  <a:lnTo>
                    <a:pt x="589696" y="9444"/>
                  </a:lnTo>
                  <a:lnTo>
                    <a:pt x="580517" y="3046"/>
                  </a:lnTo>
                  <a:lnTo>
                    <a:pt x="569828" y="304"/>
                  </a:lnTo>
                  <a:lnTo>
                    <a:pt x="558131" y="0"/>
                  </a:lnTo>
                  <a:lnTo>
                    <a:pt x="537009" y="7787"/>
                  </a:lnTo>
                  <a:lnTo>
                    <a:pt x="527111" y="14129"/>
                  </a:lnTo>
                  <a:lnTo>
                    <a:pt x="498623" y="52170"/>
                  </a:lnTo>
                  <a:lnTo>
                    <a:pt x="478163" y="109315"/>
                  </a:lnTo>
                  <a:lnTo>
                    <a:pt x="477010" y="167211"/>
                  </a:lnTo>
                  <a:lnTo>
                    <a:pt x="500875" y="222960"/>
                  </a:lnTo>
                  <a:lnTo>
                    <a:pt x="536892" y="263516"/>
                  </a:lnTo>
                  <a:lnTo>
                    <a:pt x="583788" y="294829"/>
                  </a:lnTo>
                  <a:lnTo>
                    <a:pt x="643556" y="308846"/>
                  </a:lnTo>
                  <a:lnTo>
                    <a:pt x="702230" y="305721"/>
                  </a:lnTo>
                  <a:lnTo>
                    <a:pt x="731563" y="299057"/>
                  </a:lnTo>
                  <a:lnTo>
                    <a:pt x="767828" y="2873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1275142" y="13970257"/>
            <a:ext cx="2056681" cy="699273"/>
            <a:chOff x="1275142" y="13970257"/>
            <a:chExt cx="2056681" cy="699273"/>
          </a:xfrm>
        </p:grpSpPr>
        <p:sp>
          <p:nvSpPr>
            <p:cNvPr id="263" name="Freeform 262"/>
            <p:cNvSpPr/>
            <p:nvPr/>
          </p:nvSpPr>
          <p:spPr>
            <a:xfrm>
              <a:off x="1343698" y="14258193"/>
              <a:ext cx="27423" cy="411337"/>
            </a:xfrm>
            <a:custGeom>
              <a:avLst/>
              <a:gdLst/>
              <a:ahLst/>
              <a:cxnLst/>
              <a:rect l="0" t="0" r="0" b="0"/>
              <a:pathLst>
                <a:path w="27423" h="411337">
                  <a:moveTo>
                    <a:pt x="0" y="0"/>
                  </a:moveTo>
                  <a:lnTo>
                    <a:pt x="0" y="59660"/>
                  </a:lnTo>
                  <a:lnTo>
                    <a:pt x="7278" y="121642"/>
                  </a:lnTo>
                  <a:lnTo>
                    <a:pt x="11805" y="178571"/>
                  </a:lnTo>
                  <a:lnTo>
                    <a:pt x="13146" y="236403"/>
                  </a:lnTo>
                  <a:lnTo>
                    <a:pt x="20822" y="299411"/>
                  </a:lnTo>
                  <a:lnTo>
                    <a:pt x="25467" y="359043"/>
                  </a:lnTo>
                  <a:lnTo>
                    <a:pt x="27422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1275142" y="14189636"/>
              <a:ext cx="343638" cy="438759"/>
            </a:xfrm>
            <a:custGeom>
              <a:avLst/>
              <a:gdLst/>
              <a:ahLst/>
              <a:cxnLst/>
              <a:rect l="0" t="0" r="0" b="0"/>
              <a:pathLst>
                <a:path w="343638" h="438759">
                  <a:moveTo>
                    <a:pt x="0" y="0"/>
                  </a:moveTo>
                  <a:lnTo>
                    <a:pt x="54732" y="10947"/>
                  </a:lnTo>
                  <a:lnTo>
                    <a:pt x="116935" y="23386"/>
                  </a:lnTo>
                  <a:lnTo>
                    <a:pt x="161153" y="32231"/>
                  </a:lnTo>
                  <a:lnTo>
                    <a:pt x="214314" y="53054"/>
                  </a:lnTo>
                  <a:lnTo>
                    <a:pt x="266291" y="78521"/>
                  </a:lnTo>
                  <a:lnTo>
                    <a:pt x="305728" y="105363"/>
                  </a:lnTo>
                  <a:lnTo>
                    <a:pt x="336710" y="139892"/>
                  </a:lnTo>
                  <a:lnTo>
                    <a:pt x="343637" y="169833"/>
                  </a:lnTo>
                  <a:lnTo>
                    <a:pt x="340114" y="200407"/>
                  </a:lnTo>
                  <a:lnTo>
                    <a:pt x="304662" y="261928"/>
                  </a:lnTo>
                  <a:lnTo>
                    <a:pt x="251235" y="323821"/>
                  </a:lnTo>
                  <a:lnTo>
                    <a:pt x="194797" y="370114"/>
                  </a:lnTo>
                  <a:lnTo>
                    <a:pt x="141397" y="406747"/>
                  </a:lnTo>
                  <a:lnTo>
                    <a:pt x="82267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1666884" y="14158647"/>
              <a:ext cx="270345" cy="390396"/>
            </a:xfrm>
            <a:custGeom>
              <a:avLst/>
              <a:gdLst/>
              <a:ahLst/>
              <a:cxnLst/>
              <a:rect l="0" t="0" r="0" b="0"/>
              <a:pathLst>
                <a:path w="270345" h="390396">
                  <a:moveTo>
                    <a:pt x="197839" y="30989"/>
                  </a:moveTo>
                  <a:lnTo>
                    <a:pt x="176003" y="16432"/>
                  </a:lnTo>
                  <a:lnTo>
                    <a:pt x="133308" y="7378"/>
                  </a:lnTo>
                  <a:lnTo>
                    <a:pt x="103650" y="17449"/>
                  </a:lnTo>
                  <a:lnTo>
                    <a:pt x="76757" y="38682"/>
                  </a:lnTo>
                  <a:lnTo>
                    <a:pt x="38728" y="97905"/>
                  </a:lnTo>
                  <a:lnTo>
                    <a:pt x="21201" y="148318"/>
                  </a:lnTo>
                  <a:lnTo>
                    <a:pt x="6359" y="203372"/>
                  </a:lnTo>
                  <a:lnTo>
                    <a:pt x="0" y="234051"/>
                  </a:lnTo>
                  <a:lnTo>
                    <a:pt x="8332" y="295051"/>
                  </a:lnTo>
                  <a:lnTo>
                    <a:pt x="24382" y="343334"/>
                  </a:lnTo>
                  <a:lnTo>
                    <a:pt x="31927" y="358050"/>
                  </a:lnTo>
                  <a:lnTo>
                    <a:pt x="56560" y="378463"/>
                  </a:lnTo>
                  <a:lnTo>
                    <a:pt x="71660" y="386039"/>
                  </a:lnTo>
                  <a:lnTo>
                    <a:pt x="100626" y="390395"/>
                  </a:lnTo>
                  <a:lnTo>
                    <a:pt x="130258" y="385729"/>
                  </a:lnTo>
                  <a:lnTo>
                    <a:pt x="163741" y="373499"/>
                  </a:lnTo>
                  <a:lnTo>
                    <a:pt x="194872" y="345717"/>
                  </a:lnTo>
                  <a:lnTo>
                    <a:pt x="234031" y="287253"/>
                  </a:lnTo>
                  <a:lnTo>
                    <a:pt x="253535" y="243910"/>
                  </a:lnTo>
                  <a:lnTo>
                    <a:pt x="267281" y="199255"/>
                  </a:lnTo>
                  <a:lnTo>
                    <a:pt x="270344" y="154016"/>
                  </a:lnTo>
                  <a:lnTo>
                    <a:pt x="265104" y="110043"/>
                  </a:lnTo>
                  <a:lnTo>
                    <a:pt x="252618" y="70187"/>
                  </a:lnTo>
                  <a:lnTo>
                    <a:pt x="232850" y="40285"/>
                  </a:lnTo>
                  <a:lnTo>
                    <a:pt x="208829" y="18362"/>
                  </a:lnTo>
                  <a:lnTo>
                    <a:pt x="182919" y="3541"/>
                  </a:lnTo>
                  <a:lnTo>
                    <a:pt x="156168" y="0"/>
                  </a:lnTo>
                  <a:lnTo>
                    <a:pt x="115572" y="35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2015547" y="14066236"/>
              <a:ext cx="397626" cy="356491"/>
            </a:xfrm>
            <a:custGeom>
              <a:avLst/>
              <a:gdLst/>
              <a:ahLst/>
              <a:cxnLst/>
              <a:rect l="0" t="0" r="0" b="0"/>
              <a:pathLst>
                <a:path w="397626" h="356491">
                  <a:moveTo>
                    <a:pt x="0" y="0"/>
                  </a:moveTo>
                  <a:lnTo>
                    <a:pt x="1523" y="45309"/>
                  </a:lnTo>
                  <a:lnTo>
                    <a:pt x="10946" y="101447"/>
                  </a:lnTo>
                  <a:lnTo>
                    <a:pt x="21863" y="154474"/>
                  </a:lnTo>
                  <a:lnTo>
                    <a:pt x="24952" y="206276"/>
                  </a:lnTo>
                  <a:lnTo>
                    <a:pt x="26324" y="256719"/>
                  </a:lnTo>
                  <a:lnTo>
                    <a:pt x="31159" y="319819"/>
                  </a:lnTo>
                  <a:lnTo>
                    <a:pt x="35177" y="343240"/>
                  </a:lnTo>
                  <a:lnTo>
                    <a:pt x="34115" y="343086"/>
                  </a:lnTo>
                  <a:lnTo>
                    <a:pt x="31884" y="338413"/>
                  </a:lnTo>
                  <a:lnTo>
                    <a:pt x="28744" y="295444"/>
                  </a:lnTo>
                  <a:lnTo>
                    <a:pt x="23947" y="251662"/>
                  </a:lnTo>
                  <a:lnTo>
                    <a:pt x="19784" y="201733"/>
                  </a:lnTo>
                  <a:lnTo>
                    <a:pt x="23012" y="149075"/>
                  </a:lnTo>
                  <a:lnTo>
                    <a:pt x="29524" y="99264"/>
                  </a:lnTo>
                  <a:lnTo>
                    <a:pt x="39021" y="56304"/>
                  </a:lnTo>
                  <a:lnTo>
                    <a:pt x="53398" y="27056"/>
                  </a:lnTo>
                  <a:lnTo>
                    <a:pt x="63021" y="19560"/>
                  </a:lnTo>
                  <a:lnTo>
                    <a:pt x="74006" y="16086"/>
                  </a:lnTo>
                  <a:lnTo>
                    <a:pt x="85901" y="15295"/>
                  </a:lnTo>
                  <a:lnTo>
                    <a:pt x="96877" y="22385"/>
                  </a:lnTo>
                  <a:lnTo>
                    <a:pt x="125360" y="65709"/>
                  </a:lnTo>
                  <a:lnTo>
                    <a:pt x="144124" y="114939"/>
                  </a:lnTo>
                  <a:lnTo>
                    <a:pt x="154447" y="165852"/>
                  </a:lnTo>
                  <a:lnTo>
                    <a:pt x="164114" y="219965"/>
                  </a:lnTo>
                  <a:lnTo>
                    <a:pt x="171965" y="271438"/>
                  </a:lnTo>
                  <a:lnTo>
                    <a:pt x="176384" y="320963"/>
                  </a:lnTo>
                  <a:lnTo>
                    <a:pt x="177878" y="276403"/>
                  </a:lnTo>
                  <a:lnTo>
                    <a:pt x="178136" y="220025"/>
                  </a:lnTo>
                  <a:lnTo>
                    <a:pt x="182276" y="168788"/>
                  </a:lnTo>
                  <a:lnTo>
                    <a:pt x="193151" y="116536"/>
                  </a:lnTo>
                  <a:lnTo>
                    <a:pt x="210084" y="60936"/>
                  </a:lnTo>
                  <a:lnTo>
                    <a:pt x="217753" y="45194"/>
                  </a:lnTo>
                  <a:lnTo>
                    <a:pt x="227435" y="36223"/>
                  </a:lnTo>
                  <a:lnTo>
                    <a:pt x="238461" y="31765"/>
                  </a:lnTo>
                  <a:lnTo>
                    <a:pt x="250382" y="30318"/>
                  </a:lnTo>
                  <a:lnTo>
                    <a:pt x="261376" y="35446"/>
                  </a:lnTo>
                  <a:lnTo>
                    <a:pt x="281717" y="57395"/>
                  </a:lnTo>
                  <a:lnTo>
                    <a:pt x="310299" y="111291"/>
                  </a:lnTo>
                  <a:lnTo>
                    <a:pt x="330786" y="160947"/>
                  </a:lnTo>
                  <a:lnTo>
                    <a:pt x="339226" y="211883"/>
                  </a:lnTo>
                  <a:lnTo>
                    <a:pt x="353024" y="274267"/>
                  </a:lnTo>
                  <a:lnTo>
                    <a:pt x="367482" y="322817"/>
                  </a:lnTo>
                  <a:lnTo>
                    <a:pt x="387339" y="353284"/>
                  </a:lnTo>
                  <a:lnTo>
                    <a:pt x="390768" y="355876"/>
                  </a:lnTo>
                  <a:lnTo>
                    <a:pt x="397625" y="3564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2427766" y="14099028"/>
              <a:ext cx="492721" cy="309988"/>
            </a:xfrm>
            <a:custGeom>
              <a:avLst/>
              <a:gdLst/>
              <a:ahLst/>
              <a:cxnLst/>
              <a:rect l="0" t="0" r="0" b="0"/>
              <a:pathLst>
                <a:path w="492721" h="309988">
                  <a:moveTo>
                    <a:pt x="108806" y="131742"/>
                  </a:moveTo>
                  <a:lnTo>
                    <a:pt x="118229" y="86433"/>
                  </a:lnTo>
                  <a:lnTo>
                    <a:pt x="120612" y="48127"/>
                  </a:lnTo>
                  <a:lnTo>
                    <a:pt x="113545" y="17898"/>
                  </a:lnTo>
                  <a:lnTo>
                    <a:pt x="107395" y="5572"/>
                  </a:lnTo>
                  <a:lnTo>
                    <a:pt x="98725" y="401"/>
                  </a:lnTo>
                  <a:lnTo>
                    <a:pt x="88374" y="0"/>
                  </a:lnTo>
                  <a:lnTo>
                    <a:pt x="76903" y="2781"/>
                  </a:lnTo>
                  <a:lnTo>
                    <a:pt x="56033" y="22119"/>
                  </a:lnTo>
                  <a:lnTo>
                    <a:pt x="25086" y="76910"/>
                  </a:lnTo>
                  <a:lnTo>
                    <a:pt x="5826" y="136314"/>
                  </a:lnTo>
                  <a:lnTo>
                    <a:pt x="2099" y="181003"/>
                  </a:lnTo>
                  <a:lnTo>
                    <a:pt x="0" y="242993"/>
                  </a:lnTo>
                  <a:lnTo>
                    <a:pt x="4276" y="259230"/>
                  </a:lnTo>
                  <a:lnTo>
                    <a:pt x="21215" y="285398"/>
                  </a:lnTo>
                  <a:lnTo>
                    <a:pt x="48040" y="299057"/>
                  </a:lnTo>
                  <a:lnTo>
                    <a:pt x="63725" y="302701"/>
                  </a:lnTo>
                  <a:lnTo>
                    <a:pt x="77229" y="302084"/>
                  </a:lnTo>
                  <a:lnTo>
                    <a:pt x="100358" y="293272"/>
                  </a:lnTo>
                  <a:lnTo>
                    <a:pt x="120794" y="271073"/>
                  </a:lnTo>
                  <a:lnTo>
                    <a:pt x="151461" y="214449"/>
                  </a:lnTo>
                  <a:lnTo>
                    <a:pt x="167318" y="158447"/>
                  </a:lnTo>
                  <a:lnTo>
                    <a:pt x="174386" y="100891"/>
                  </a:lnTo>
                  <a:lnTo>
                    <a:pt x="176774" y="40559"/>
                  </a:lnTo>
                  <a:lnTo>
                    <a:pt x="177246" y="87774"/>
                  </a:lnTo>
                  <a:lnTo>
                    <a:pt x="181390" y="144613"/>
                  </a:lnTo>
                  <a:lnTo>
                    <a:pt x="192267" y="200050"/>
                  </a:lnTo>
                  <a:lnTo>
                    <a:pt x="203792" y="235227"/>
                  </a:lnTo>
                  <a:lnTo>
                    <a:pt x="224148" y="266097"/>
                  </a:lnTo>
                  <a:lnTo>
                    <a:pt x="248431" y="286926"/>
                  </a:lnTo>
                  <a:lnTo>
                    <a:pt x="261304" y="294613"/>
                  </a:lnTo>
                  <a:lnTo>
                    <a:pt x="291859" y="299092"/>
                  </a:lnTo>
                  <a:lnTo>
                    <a:pt x="308538" y="298152"/>
                  </a:lnTo>
                  <a:lnTo>
                    <a:pt x="335196" y="284922"/>
                  </a:lnTo>
                  <a:lnTo>
                    <a:pt x="357200" y="262285"/>
                  </a:lnTo>
                  <a:lnTo>
                    <a:pt x="385195" y="213756"/>
                  </a:lnTo>
                  <a:lnTo>
                    <a:pt x="403815" y="154857"/>
                  </a:lnTo>
                  <a:lnTo>
                    <a:pt x="423755" y="92465"/>
                  </a:lnTo>
                  <a:lnTo>
                    <a:pt x="428462" y="78135"/>
                  </a:lnTo>
                  <a:lnTo>
                    <a:pt x="433123" y="73152"/>
                  </a:lnTo>
                  <a:lnTo>
                    <a:pt x="437754" y="74401"/>
                  </a:lnTo>
                  <a:lnTo>
                    <a:pt x="442365" y="79803"/>
                  </a:lnTo>
                  <a:lnTo>
                    <a:pt x="451288" y="135306"/>
                  </a:lnTo>
                  <a:lnTo>
                    <a:pt x="458056" y="180553"/>
                  </a:lnTo>
                  <a:lnTo>
                    <a:pt x="463152" y="242861"/>
                  </a:lnTo>
                  <a:lnTo>
                    <a:pt x="471941" y="292636"/>
                  </a:lnTo>
                  <a:lnTo>
                    <a:pt x="475820" y="301467"/>
                  </a:lnTo>
                  <a:lnTo>
                    <a:pt x="479930" y="305829"/>
                  </a:lnTo>
                  <a:lnTo>
                    <a:pt x="492720" y="3099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2838219" y="1397025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030176" y="14062351"/>
              <a:ext cx="301647" cy="346665"/>
            </a:xfrm>
            <a:custGeom>
              <a:avLst/>
              <a:gdLst/>
              <a:ahLst/>
              <a:cxnLst/>
              <a:rect l="0" t="0" r="0" b="0"/>
              <a:pathLst>
                <a:path w="301647" h="346665">
                  <a:moveTo>
                    <a:pt x="0" y="58730"/>
                  </a:moveTo>
                  <a:lnTo>
                    <a:pt x="1523" y="111937"/>
                  </a:lnTo>
                  <a:lnTo>
                    <a:pt x="10946" y="166241"/>
                  </a:lnTo>
                  <a:lnTo>
                    <a:pt x="21863" y="228374"/>
                  </a:lnTo>
                  <a:lnTo>
                    <a:pt x="25775" y="273867"/>
                  </a:lnTo>
                  <a:lnTo>
                    <a:pt x="26324" y="272234"/>
                  </a:lnTo>
                  <a:lnTo>
                    <a:pt x="27205" y="218548"/>
                  </a:lnTo>
                  <a:lnTo>
                    <a:pt x="31388" y="173940"/>
                  </a:lnTo>
                  <a:lnTo>
                    <a:pt x="38326" y="125169"/>
                  </a:lnTo>
                  <a:lnTo>
                    <a:pt x="46487" y="78101"/>
                  </a:lnTo>
                  <a:lnTo>
                    <a:pt x="66926" y="23337"/>
                  </a:lnTo>
                  <a:lnTo>
                    <a:pt x="79657" y="12283"/>
                  </a:lnTo>
                  <a:lnTo>
                    <a:pt x="114115" y="0"/>
                  </a:lnTo>
                  <a:lnTo>
                    <a:pt x="146696" y="2666"/>
                  </a:lnTo>
                  <a:lnTo>
                    <a:pt x="161783" y="7643"/>
                  </a:lnTo>
                  <a:lnTo>
                    <a:pt x="190734" y="33485"/>
                  </a:lnTo>
                  <a:lnTo>
                    <a:pt x="224603" y="82734"/>
                  </a:lnTo>
                  <a:lnTo>
                    <a:pt x="238459" y="118149"/>
                  </a:lnTo>
                  <a:lnTo>
                    <a:pt x="249695" y="169436"/>
                  </a:lnTo>
                  <a:lnTo>
                    <a:pt x="264586" y="229152"/>
                  </a:lnTo>
                  <a:lnTo>
                    <a:pt x="278647" y="283069"/>
                  </a:lnTo>
                  <a:lnTo>
                    <a:pt x="287869" y="311291"/>
                  </a:lnTo>
                  <a:lnTo>
                    <a:pt x="301646" y="346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3734391" y="13462943"/>
            <a:ext cx="5808606" cy="895442"/>
            <a:chOff x="3734391" y="13462943"/>
            <a:chExt cx="5808606" cy="895442"/>
          </a:xfrm>
        </p:grpSpPr>
        <p:sp>
          <p:nvSpPr>
            <p:cNvPr id="271" name="Freeform 270"/>
            <p:cNvSpPr/>
            <p:nvPr/>
          </p:nvSpPr>
          <p:spPr>
            <a:xfrm>
              <a:off x="3734391" y="13946115"/>
              <a:ext cx="1146798" cy="412270"/>
            </a:xfrm>
            <a:custGeom>
              <a:avLst/>
              <a:gdLst/>
              <a:ahLst/>
              <a:cxnLst/>
              <a:rect l="0" t="0" r="0" b="0"/>
              <a:pathLst>
                <a:path w="1146798" h="412270">
                  <a:moveTo>
                    <a:pt x="228146" y="92698"/>
                  </a:moveTo>
                  <a:lnTo>
                    <a:pt x="189978" y="42726"/>
                  </a:lnTo>
                  <a:lnTo>
                    <a:pt x="176802" y="38055"/>
                  </a:lnTo>
                  <a:lnTo>
                    <a:pt x="141849" y="36926"/>
                  </a:lnTo>
                  <a:lnTo>
                    <a:pt x="93902" y="52136"/>
                  </a:lnTo>
                  <a:lnTo>
                    <a:pt x="58029" y="75939"/>
                  </a:lnTo>
                  <a:lnTo>
                    <a:pt x="41833" y="97437"/>
                  </a:lnTo>
                  <a:lnTo>
                    <a:pt x="20088" y="143361"/>
                  </a:lnTo>
                  <a:lnTo>
                    <a:pt x="6181" y="183771"/>
                  </a:lnTo>
                  <a:lnTo>
                    <a:pt x="0" y="227122"/>
                  </a:lnTo>
                  <a:lnTo>
                    <a:pt x="3799" y="287075"/>
                  </a:lnTo>
                  <a:lnTo>
                    <a:pt x="14684" y="316707"/>
                  </a:lnTo>
                  <a:lnTo>
                    <a:pt x="31202" y="340035"/>
                  </a:lnTo>
                  <a:lnTo>
                    <a:pt x="53778" y="360557"/>
                  </a:lnTo>
                  <a:lnTo>
                    <a:pt x="66196" y="365726"/>
                  </a:lnTo>
                  <a:lnTo>
                    <a:pt x="92183" y="367407"/>
                  </a:lnTo>
                  <a:lnTo>
                    <a:pt x="132508" y="352508"/>
                  </a:lnTo>
                  <a:lnTo>
                    <a:pt x="166124" y="328797"/>
                  </a:lnTo>
                  <a:lnTo>
                    <a:pt x="212679" y="273118"/>
                  </a:lnTo>
                  <a:lnTo>
                    <a:pt x="235582" y="227407"/>
                  </a:lnTo>
                  <a:lnTo>
                    <a:pt x="257941" y="168498"/>
                  </a:lnTo>
                  <a:lnTo>
                    <a:pt x="264397" y="113295"/>
                  </a:lnTo>
                  <a:lnTo>
                    <a:pt x="260508" y="82047"/>
                  </a:lnTo>
                  <a:lnTo>
                    <a:pt x="258861" y="77981"/>
                  </a:lnTo>
                  <a:lnTo>
                    <a:pt x="257764" y="81364"/>
                  </a:lnTo>
                  <a:lnTo>
                    <a:pt x="256002" y="130578"/>
                  </a:lnTo>
                  <a:lnTo>
                    <a:pt x="259824" y="171995"/>
                  </a:lnTo>
                  <a:lnTo>
                    <a:pt x="266600" y="219349"/>
                  </a:lnTo>
                  <a:lnTo>
                    <a:pt x="274691" y="265787"/>
                  </a:lnTo>
                  <a:lnTo>
                    <a:pt x="287810" y="320199"/>
                  </a:lnTo>
                  <a:lnTo>
                    <a:pt x="308625" y="357987"/>
                  </a:lnTo>
                  <a:lnTo>
                    <a:pt x="341369" y="388481"/>
                  </a:lnTo>
                  <a:lnTo>
                    <a:pt x="387295" y="409534"/>
                  </a:lnTo>
                  <a:lnTo>
                    <a:pt x="421772" y="412269"/>
                  </a:lnTo>
                  <a:lnTo>
                    <a:pt x="455885" y="406882"/>
                  </a:lnTo>
                  <a:lnTo>
                    <a:pt x="499261" y="386719"/>
                  </a:lnTo>
                  <a:lnTo>
                    <a:pt x="532087" y="359923"/>
                  </a:lnTo>
                  <a:lnTo>
                    <a:pt x="574539" y="298507"/>
                  </a:lnTo>
                  <a:lnTo>
                    <a:pt x="605005" y="237977"/>
                  </a:lnTo>
                  <a:lnTo>
                    <a:pt x="628948" y="176578"/>
                  </a:lnTo>
                  <a:lnTo>
                    <a:pt x="646824" y="117392"/>
                  </a:lnTo>
                  <a:lnTo>
                    <a:pt x="649783" y="60235"/>
                  </a:lnTo>
                  <a:lnTo>
                    <a:pt x="645076" y="27996"/>
                  </a:lnTo>
                  <a:lnTo>
                    <a:pt x="637117" y="19095"/>
                  </a:lnTo>
                  <a:lnTo>
                    <a:pt x="625718" y="14682"/>
                  </a:lnTo>
                  <a:lnTo>
                    <a:pt x="612025" y="13265"/>
                  </a:lnTo>
                  <a:lnTo>
                    <a:pt x="601372" y="18414"/>
                  </a:lnTo>
                  <a:lnTo>
                    <a:pt x="585474" y="40386"/>
                  </a:lnTo>
                  <a:lnTo>
                    <a:pt x="575237" y="94295"/>
                  </a:lnTo>
                  <a:lnTo>
                    <a:pt x="576904" y="136573"/>
                  </a:lnTo>
                  <a:lnTo>
                    <a:pt x="590472" y="199136"/>
                  </a:lnTo>
                  <a:lnTo>
                    <a:pt x="597668" y="218503"/>
                  </a:lnTo>
                  <a:lnTo>
                    <a:pt x="621914" y="248144"/>
                  </a:lnTo>
                  <a:lnTo>
                    <a:pt x="653002" y="269952"/>
                  </a:lnTo>
                  <a:lnTo>
                    <a:pt x="687133" y="284720"/>
                  </a:lnTo>
                  <a:lnTo>
                    <a:pt x="722614" y="284176"/>
                  </a:lnTo>
                  <a:lnTo>
                    <a:pt x="772788" y="266740"/>
                  </a:lnTo>
                  <a:lnTo>
                    <a:pt x="802325" y="247746"/>
                  </a:lnTo>
                  <a:lnTo>
                    <a:pt x="854465" y="189962"/>
                  </a:lnTo>
                  <a:lnTo>
                    <a:pt x="884981" y="139799"/>
                  </a:lnTo>
                  <a:lnTo>
                    <a:pt x="909258" y="80756"/>
                  </a:lnTo>
                  <a:lnTo>
                    <a:pt x="922037" y="24666"/>
                  </a:lnTo>
                  <a:lnTo>
                    <a:pt x="923503" y="0"/>
                  </a:lnTo>
                  <a:lnTo>
                    <a:pt x="921760" y="1953"/>
                  </a:lnTo>
                  <a:lnTo>
                    <a:pt x="905344" y="57106"/>
                  </a:lnTo>
                  <a:lnTo>
                    <a:pt x="903103" y="115331"/>
                  </a:lnTo>
                  <a:lnTo>
                    <a:pt x="907978" y="158618"/>
                  </a:lnTo>
                  <a:lnTo>
                    <a:pt x="919288" y="218534"/>
                  </a:lnTo>
                  <a:lnTo>
                    <a:pt x="939566" y="260323"/>
                  </a:lnTo>
                  <a:lnTo>
                    <a:pt x="979429" y="299282"/>
                  </a:lnTo>
                  <a:lnTo>
                    <a:pt x="1029835" y="325214"/>
                  </a:lnTo>
                  <a:lnTo>
                    <a:pt x="1090644" y="335266"/>
                  </a:lnTo>
                  <a:lnTo>
                    <a:pt x="1146797" y="339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5086856" y="13874279"/>
              <a:ext cx="205669" cy="325672"/>
            </a:xfrm>
            <a:custGeom>
              <a:avLst/>
              <a:gdLst/>
              <a:ahLst/>
              <a:cxnLst/>
              <a:rect l="0" t="0" r="0" b="0"/>
              <a:pathLst>
                <a:path w="205669" h="325672">
                  <a:moveTo>
                    <a:pt x="0" y="27421"/>
                  </a:moveTo>
                  <a:lnTo>
                    <a:pt x="10852" y="76229"/>
                  </a:lnTo>
                  <a:lnTo>
                    <a:pt x="12864" y="125674"/>
                  </a:lnTo>
                  <a:lnTo>
                    <a:pt x="13460" y="182982"/>
                  </a:lnTo>
                  <a:lnTo>
                    <a:pt x="9574" y="244143"/>
                  </a:lnTo>
                  <a:lnTo>
                    <a:pt x="2836" y="300859"/>
                  </a:lnTo>
                  <a:lnTo>
                    <a:pt x="1261" y="325671"/>
                  </a:lnTo>
                  <a:lnTo>
                    <a:pt x="560" y="316387"/>
                  </a:lnTo>
                  <a:lnTo>
                    <a:pt x="11057" y="259249"/>
                  </a:lnTo>
                  <a:lnTo>
                    <a:pt x="23419" y="199539"/>
                  </a:lnTo>
                  <a:lnTo>
                    <a:pt x="36731" y="144098"/>
                  </a:lnTo>
                  <a:lnTo>
                    <a:pt x="58940" y="83647"/>
                  </a:lnTo>
                  <a:lnTo>
                    <a:pt x="66716" y="69476"/>
                  </a:lnTo>
                  <a:lnTo>
                    <a:pt x="91605" y="45605"/>
                  </a:lnTo>
                  <a:lnTo>
                    <a:pt x="149959" y="12732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4791" y="13876682"/>
              <a:ext cx="227051" cy="354089"/>
            </a:xfrm>
            <a:custGeom>
              <a:avLst/>
              <a:gdLst/>
              <a:ahLst/>
              <a:cxnLst/>
              <a:rect l="0" t="0" r="0" b="0"/>
              <a:pathLst>
                <a:path w="227051" h="354089">
                  <a:moveTo>
                    <a:pt x="0" y="258109"/>
                  </a:moveTo>
                  <a:lnTo>
                    <a:pt x="50161" y="255062"/>
                  </a:lnTo>
                  <a:lnTo>
                    <a:pt x="111180" y="219941"/>
                  </a:lnTo>
                  <a:lnTo>
                    <a:pt x="167590" y="171569"/>
                  </a:lnTo>
                  <a:lnTo>
                    <a:pt x="202510" y="129379"/>
                  </a:lnTo>
                  <a:lnTo>
                    <a:pt x="219499" y="95777"/>
                  </a:lnTo>
                  <a:lnTo>
                    <a:pt x="227050" y="60529"/>
                  </a:lnTo>
                  <a:lnTo>
                    <a:pt x="222281" y="28613"/>
                  </a:lnTo>
                  <a:lnTo>
                    <a:pt x="216743" y="13704"/>
                  </a:lnTo>
                  <a:lnTo>
                    <a:pt x="206957" y="5288"/>
                  </a:lnTo>
                  <a:lnTo>
                    <a:pt x="194340" y="1200"/>
                  </a:lnTo>
                  <a:lnTo>
                    <a:pt x="179834" y="0"/>
                  </a:lnTo>
                  <a:lnTo>
                    <a:pt x="155592" y="6790"/>
                  </a:lnTo>
                  <a:lnTo>
                    <a:pt x="115202" y="35976"/>
                  </a:lnTo>
                  <a:lnTo>
                    <a:pt x="79532" y="95019"/>
                  </a:lnTo>
                  <a:lnTo>
                    <a:pt x="71303" y="108249"/>
                  </a:lnTo>
                  <a:lnTo>
                    <a:pt x="59721" y="163263"/>
                  </a:lnTo>
                  <a:lnTo>
                    <a:pt x="61074" y="205800"/>
                  </a:lnTo>
                  <a:lnTo>
                    <a:pt x="69801" y="247048"/>
                  </a:lnTo>
                  <a:lnTo>
                    <a:pt x="88914" y="280617"/>
                  </a:lnTo>
                  <a:lnTo>
                    <a:pt x="144801" y="326936"/>
                  </a:lnTo>
                  <a:lnTo>
                    <a:pt x="178246" y="3540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5728083" y="13722807"/>
              <a:ext cx="716183" cy="425696"/>
            </a:xfrm>
            <a:custGeom>
              <a:avLst/>
              <a:gdLst/>
              <a:ahLst/>
              <a:cxnLst/>
              <a:rect l="0" t="0" r="0" b="0"/>
              <a:pathLst>
                <a:path w="716183" h="425696">
                  <a:moveTo>
                    <a:pt x="181445" y="206316"/>
                  </a:moveTo>
                  <a:lnTo>
                    <a:pt x="174166" y="184481"/>
                  </a:lnTo>
                  <a:lnTo>
                    <a:pt x="158405" y="169697"/>
                  </a:lnTo>
                  <a:lnTo>
                    <a:pt x="147803" y="163623"/>
                  </a:lnTo>
                  <a:lnTo>
                    <a:pt x="136165" y="162618"/>
                  </a:lnTo>
                  <a:lnTo>
                    <a:pt x="111046" y="169629"/>
                  </a:lnTo>
                  <a:lnTo>
                    <a:pt x="71209" y="197985"/>
                  </a:lnTo>
                  <a:lnTo>
                    <a:pt x="19849" y="257935"/>
                  </a:lnTo>
                  <a:lnTo>
                    <a:pt x="3998" y="287149"/>
                  </a:lnTo>
                  <a:lnTo>
                    <a:pt x="0" y="315369"/>
                  </a:lnTo>
                  <a:lnTo>
                    <a:pt x="1066" y="329292"/>
                  </a:lnTo>
                  <a:lnTo>
                    <a:pt x="14439" y="352889"/>
                  </a:lnTo>
                  <a:lnTo>
                    <a:pt x="24403" y="363446"/>
                  </a:lnTo>
                  <a:lnTo>
                    <a:pt x="51726" y="375177"/>
                  </a:lnTo>
                  <a:lnTo>
                    <a:pt x="67543" y="378304"/>
                  </a:lnTo>
                  <a:lnTo>
                    <a:pt x="105430" y="369593"/>
                  </a:lnTo>
                  <a:lnTo>
                    <a:pt x="161461" y="338994"/>
                  </a:lnTo>
                  <a:lnTo>
                    <a:pt x="214061" y="294985"/>
                  </a:lnTo>
                  <a:lnTo>
                    <a:pt x="244261" y="251717"/>
                  </a:lnTo>
                  <a:lnTo>
                    <a:pt x="251004" y="217861"/>
                  </a:lnTo>
                  <a:lnTo>
                    <a:pt x="248923" y="193167"/>
                  </a:lnTo>
                  <a:lnTo>
                    <a:pt x="246236" y="192979"/>
                  </a:lnTo>
                  <a:lnTo>
                    <a:pt x="242920" y="197425"/>
                  </a:lnTo>
                  <a:lnTo>
                    <a:pt x="243299" y="218615"/>
                  </a:lnTo>
                  <a:lnTo>
                    <a:pt x="256140" y="264804"/>
                  </a:lnTo>
                  <a:lnTo>
                    <a:pt x="283305" y="317085"/>
                  </a:lnTo>
                  <a:lnTo>
                    <a:pt x="308983" y="350001"/>
                  </a:lnTo>
                  <a:lnTo>
                    <a:pt x="340709" y="374788"/>
                  </a:lnTo>
                  <a:lnTo>
                    <a:pt x="379185" y="387836"/>
                  </a:lnTo>
                  <a:lnTo>
                    <a:pt x="421676" y="390587"/>
                  </a:lnTo>
                  <a:lnTo>
                    <a:pt x="483853" y="375005"/>
                  </a:lnTo>
                  <a:lnTo>
                    <a:pt x="538538" y="342445"/>
                  </a:lnTo>
                  <a:lnTo>
                    <a:pt x="564102" y="323185"/>
                  </a:lnTo>
                  <a:lnTo>
                    <a:pt x="594101" y="286648"/>
                  </a:lnTo>
                  <a:lnTo>
                    <a:pt x="618659" y="233358"/>
                  </a:lnTo>
                  <a:lnTo>
                    <a:pt x="638180" y="178819"/>
                  </a:lnTo>
                  <a:lnTo>
                    <a:pt x="644827" y="115902"/>
                  </a:lnTo>
                  <a:lnTo>
                    <a:pt x="639517" y="53926"/>
                  </a:lnTo>
                  <a:lnTo>
                    <a:pt x="621017" y="4247"/>
                  </a:lnTo>
                  <a:lnTo>
                    <a:pt x="614652" y="0"/>
                  </a:lnTo>
                  <a:lnTo>
                    <a:pt x="608885" y="3264"/>
                  </a:lnTo>
                  <a:lnTo>
                    <a:pt x="603517" y="11533"/>
                  </a:lnTo>
                  <a:lnTo>
                    <a:pt x="595962" y="59566"/>
                  </a:lnTo>
                  <a:lnTo>
                    <a:pt x="586445" y="107482"/>
                  </a:lnTo>
                  <a:lnTo>
                    <a:pt x="582347" y="152741"/>
                  </a:lnTo>
                  <a:lnTo>
                    <a:pt x="582050" y="202310"/>
                  </a:lnTo>
                  <a:lnTo>
                    <a:pt x="590448" y="258958"/>
                  </a:lnTo>
                  <a:lnTo>
                    <a:pt x="604108" y="321109"/>
                  </a:lnTo>
                  <a:lnTo>
                    <a:pt x="628299" y="375749"/>
                  </a:lnTo>
                  <a:lnTo>
                    <a:pt x="651223" y="401466"/>
                  </a:lnTo>
                  <a:lnTo>
                    <a:pt x="676647" y="414927"/>
                  </a:lnTo>
                  <a:lnTo>
                    <a:pt x="716182" y="4256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6691066" y="13709910"/>
              <a:ext cx="342782" cy="370038"/>
            </a:xfrm>
            <a:custGeom>
              <a:avLst/>
              <a:gdLst/>
              <a:ahLst/>
              <a:cxnLst/>
              <a:rect l="0" t="0" r="0" b="0"/>
              <a:pathLst>
                <a:path w="342782" h="370038">
                  <a:moveTo>
                    <a:pt x="0" y="54679"/>
                  </a:moveTo>
                  <a:lnTo>
                    <a:pt x="14557" y="69237"/>
                  </a:lnTo>
                  <a:lnTo>
                    <a:pt x="21705" y="92635"/>
                  </a:lnTo>
                  <a:lnTo>
                    <a:pt x="25728" y="144131"/>
                  </a:lnTo>
                  <a:lnTo>
                    <a:pt x="26920" y="207631"/>
                  </a:lnTo>
                  <a:lnTo>
                    <a:pt x="27199" y="252153"/>
                  </a:lnTo>
                  <a:lnTo>
                    <a:pt x="28880" y="307855"/>
                  </a:lnTo>
                  <a:lnTo>
                    <a:pt x="31441" y="310301"/>
                  </a:lnTo>
                  <a:lnTo>
                    <a:pt x="34672" y="307362"/>
                  </a:lnTo>
                  <a:lnTo>
                    <a:pt x="50803" y="255810"/>
                  </a:lnTo>
                  <a:lnTo>
                    <a:pt x="59651" y="211104"/>
                  </a:lnTo>
                  <a:lnTo>
                    <a:pt x="73197" y="156379"/>
                  </a:lnTo>
                  <a:lnTo>
                    <a:pt x="94138" y="96663"/>
                  </a:lnTo>
                  <a:lnTo>
                    <a:pt x="119639" y="45283"/>
                  </a:lnTo>
                  <a:lnTo>
                    <a:pt x="146493" y="8391"/>
                  </a:lnTo>
                  <a:lnTo>
                    <a:pt x="158600" y="2492"/>
                  </a:lnTo>
                  <a:lnTo>
                    <a:pt x="188304" y="0"/>
                  </a:lnTo>
                  <a:lnTo>
                    <a:pt x="201709" y="6039"/>
                  </a:lnTo>
                  <a:lnTo>
                    <a:pt x="224730" y="28999"/>
                  </a:lnTo>
                  <a:lnTo>
                    <a:pt x="254820" y="83464"/>
                  </a:lnTo>
                  <a:lnTo>
                    <a:pt x="275754" y="133287"/>
                  </a:lnTo>
                  <a:lnTo>
                    <a:pt x="284326" y="184274"/>
                  </a:lnTo>
                  <a:lnTo>
                    <a:pt x="294145" y="230698"/>
                  </a:lnTo>
                  <a:lnTo>
                    <a:pt x="306703" y="287955"/>
                  </a:lnTo>
                  <a:lnTo>
                    <a:pt x="324595" y="349083"/>
                  </a:lnTo>
                  <a:lnTo>
                    <a:pt x="342781" y="3700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129824" y="13682321"/>
              <a:ext cx="264989" cy="335888"/>
            </a:xfrm>
            <a:custGeom>
              <a:avLst/>
              <a:gdLst/>
              <a:ahLst/>
              <a:cxnLst/>
              <a:rect l="0" t="0" r="0" b="0"/>
              <a:pathLst>
                <a:path w="264989" h="335888">
                  <a:moveTo>
                    <a:pt x="0" y="82268"/>
                  </a:moveTo>
                  <a:lnTo>
                    <a:pt x="0" y="137000"/>
                  </a:lnTo>
                  <a:lnTo>
                    <a:pt x="1524" y="196156"/>
                  </a:lnTo>
                  <a:lnTo>
                    <a:pt x="12471" y="245506"/>
                  </a:lnTo>
                  <a:lnTo>
                    <a:pt x="26364" y="280250"/>
                  </a:lnTo>
                  <a:lnTo>
                    <a:pt x="50820" y="307879"/>
                  </a:lnTo>
                  <a:lnTo>
                    <a:pt x="82002" y="327269"/>
                  </a:lnTo>
                  <a:lnTo>
                    <a:pt x="116174" y="335887"/>
                  </a:lnTo>
                  <a:lnTo>
                    <a:pt x="147612" y="331591"/>
                  </a:lnTo>
                  <a:lnTo>
                    <a:pt x="186943" y="312043"/>
                  </a:lnTo>
                  <a:lnTo>
                    <a:pt x="206487" y="294080"/>
                  </a:lnTo>
                  <a:lnTo>
                    <a:pt x="236566" y="232095"/>
                  </a:lnTo>
                  <a:lnTo>
                    <a:pt x="255727" y="178050"/>
                  </a:lnTo>
                  <a:lnTo>
                    <a:pt x="264988" y="150737"/>
                  </a:lnTo>
                  <a:lnTo>
                    <a:pt x="264209" y="95108"/>
                  </a:lnTo>
                  <a:lnTo>
                    <a:pt x="250298" y="33006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527450" y="13586343"/>
              <a:ext cx="425048" cy="328807"/>
            </a:xfrm>
            <a:custGeom>
              <a:avLst/>
              <a:gdLst/>
              <a:ahLst/>
              <a:cxnLst/>
              <a:rect l="0" t="0" r="0" b="0"/>
              <a:pathLst>
                <a:path w="425048" h="328807">
                  <a:moveTo>
                    <a:pt x="0" y="0"/>
                  </a:moveTo>
                  <a:lnTo>
                    <a:pt x="4062" y="59661"/>
                  </a:lnTo>
                  <a:lnTo>
                    <a:pt x="10852" y="119242"/>
                  </a:lnTo>
                  <a:lnTo>
                    <a:pt x="12440" y="168780"/>
                  </a:lnTo>
                  <a:lnTo>
                    <a:pt x="13146" y="221267"/>
                  </a:lnTo>
                  <a:lnTo>
                    <a:pt x="13459" y="266939"/>
                  </a:lnTo>
                  <a:lnTo>
                    <a:pt x="13543" y="287649"/>
                  </a:lnTo>
                  <a:lnTo>
                    <a:pt x="16646" y="298409"/>
                  </a:lnTo>
                  <a:lnTo>
                    <a:pt x="21761" y="302536"/>
                  </a:lnTo>
                  <a:lnTo>
                    <a:pt x="28218" y="302240"/>
                  </a:lnTo>
                  <a:lnTo>
                    <a:pt x="32523" y="292901"/>
                  </a:lnTo>
                  <a:lnTo>
                    <a:pt x="40105" y="234562"/>
                  </a:lnTo>
                  <a:lnTo>
                    <a:pt x="47278" y="179916"/>
                  </a:lnTo>
                  <a:lnTo>
                    <a:pt x="59881" y="118310"/>
                  </a:lnTo>
                  <a:lnTo>
                    <a:pt x="73264" y="56553"/>
                  </a:lnTo>
                  <a:lnTo>
                    <a:pt x="82359" y="45320"/>
                  </a:lnTo>
                  <a:lnTo>
                    <a:pt x="94516" y="40876"/>
                  </a:lnTo>
                  <a:lnTo>
                    <a:pt x="108714" y="40962"/>
                  </a:lnTo>
                  <a:lnTo>
                    <a:pt x="121227" y="48637"/>
                  </a:lnTo>
                  <a:lnTo>
                    <a:pt x="151871" y="92785"/>
                  </a:lnTo>
                  <a:lnTo>
                    <a:pt x="171277" y="140737"/>
                  </a:lnTo>
                  <a:lnTo>
                    <a:pt x="181750" y="185951"/>
                  </a:lnTo>
                  <a:lnTo>
                    <a:pt x="191483" y="236516"/>
                  </a:lnTo>
                  <a:lnTo>
                    <a:pt x="200887" y="284886"/>
                  </a:lnTo>
                  <a:lnTo>
                    <a:pt x="210144" y="321620"/>
                  </a:lnTo>
                  <a:lnTo>
                    <a:pt x="214746" y="328673"/>
                  </a:lnTo>
                  <a:lnTo>
                    <a:pt x="219337" y="328806"/>
                  </a:lnTo>
                  <a:lnTo>
                    <a:pt x="223922" y="324323"/>
                  </a:lnTo>
                  <a:lnTo>
                    <a:pt x="237652" y="296177"/>
                  </a:lnTo>
                  <a:lnTo>
                    <a:pt x="244090" y="251614"/>
                  </a:lnTo>
                  <a:lnTo>
                    <a:pt x="249659" y="205268"/>
                  </a:lnTo>
                  <a:lnTo>
                    <a:pt x="257212" y="150646"/>
                  </a:lnTo>
                  <a:lnTo>
                    <a:pt x="265647" y="95899"/>
                  </a:lnTo>
                  <a:lnTo>
                    <a:pt x="278961" y="35525"/>
                  </a:lnTo>
                  <a:lnTo>
                    <a:pt x="286523" y="25206"/>
                  </a:lnTo>
                  <a:lnTo>
                    <a:pt x="296134" y="19851"/>
                  </a:lnTo>
                  <a:lnTo>
                    <a:pt x="307112" y="17805"/>
                  </a:lnTo>
                  <a:lnTo>
                    <a:pt x="317478" y="21011"/>
                  </a:lnTo>
                  <a:lnTo>
                    <a:pt x="337120" y="36760"/>
                  </a:lnTo>
                  <a:lnTo>
                    <a:pt x="358030" y="78601"/>
                  </a:lnTo>
                  <a:lnTo>
                    <a:pt x="377220" y="139436"/>
                  </a:lnTo>
                  <a:lnTo>
                    <a:pt x="383453" y="198402"/>
                  </a:lnTo>
                  <a:lnTo>
                    <a:pt x="395795" y="252096"/>
                  </a:lnTo>
                  <a:lnTo>
                    <a:pt x="425047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023509" y="13462943"/>
              <a:ext cx="1519488" cy="429295"/>
            </a:xfrm>
            <a:custGeom>
              <a:avLst/>
              <a:gdLst/>
              <a:ahLst/>
              <a:cxnLst/>
              <a:rect l="0" t="0" r="0" b="0"/>
              <a:pathLst>
                <a:path w="1519488" h="429295">
                  <a:moveTo>
                    <a:pt x="11255" y="0"/>
                  </a:moveTo>
                  <a:lnTo>
                    <a:pt x="20678" y="45308"/>
                  </a:lnTo>
                  <a:lnTo>
                    <a:pt x="23696" y="102970"/>
                  </a:lnTo>
                  <a:lnTo>
                    <a:pt x="23067" y="157804"/>
                  </a:lnTo>
                  <a:lnTo>
                    <a:pt x="13909" y="208243"/>
                  </a:lnTo>
                  <a:lnTo>
                    <a:pt x="5833" y="254040"/>
                  </a:lnTo>
                  <a:lnTo>
                    <a:pt x="0" y="316656"/>
                  </a:lnTo>
                  <a:lnTo>
                    <a:pt x="705" y="323840"/>
                  </a:lnTo>
                  <a:lnTo>
                    <a:pt x="2698" y="322536"/>
                  </a:lnTo>
                  <a:lnTo>
                    <a:pt x="22598" y="271558"/>
                  </a:lnTo>
                  <a:lnTo>
                    <a:pt x="49663" y="218851"/>
                  </a:lnTo>
                  <a:lnTo>
                    <a:pt x="70132" y="164430"/>
                  </a:lnTo>
                  <a:lnTo>
                    <a:pt x="91892" y="109669"/>
                  </a:lnTo>
                  <a:lnTo>
                    <a:pt x="112602" y="82258"/>
                  </a:lnTo>
                  <a:lnTo>
                    <a:pt x="141105" y="62966"/>
                  </a:lnTo>
                  <a:lnTo>
                    <a:pt x="157237" y="55689"/>
                  </a:lnTo>
                  <a:lnTo>
                    <a:pt x="172562" y="53885"/>
                  </a:lnTo>
                  <a:lnTo>
                    <a:pt x="201777" y="60004"/>
                  </a:lnTo>
                  <a:lnTo>
                    <a:pt x="236642" y="80579"/>
                  </a:lnTo>
                  <a:lnTo>
                    <a:pt x="273548" y="127809"/>
                  </a:lnTo>
                  <a:lnTo>
                    <a:pt x="298871" y="175488"/>
                  </a:lnTo>
                  <a:lnTo>
                    <a:pt x="308744" y="233120"/>
                  </a:lnTo>
                  <a:lnTo>
                    <a:pt x="306991" y="276268"/>
                  </a:lnTo>
                  <a:lnTo>
                    <a:pt x="297439" y="335261"/>
                  </a:lnTo>
                  <a:lnTo>
                    <a:pt x="293452" y="351479"/>
                  </a:lnTo>
                  <a:lnTo>
                    <a:pt x="286224" y="363815"/>
                  </a:lnTo>
                  <a:lnTo>
                    <a:pt x="266005" y="381582"/>
                  </a:lnTo>
                  <a:lnTo>
                    <a:pt x="228927" y="400150"/>
                  </a:lnTo>
                  <a:lnTo>
                    <a:pt x="202453" y="402301"/>
                  </a:lnTo>
                  <a:lnTo>
                    <a:pt x="188994" y="400743"/>
                  </a:lnTo>
                  <a:lnTo>
                    <a:pt x="186116" y="399702"/>
                  </a:lnTo>
                  <a:lnTo>
                    <a:pt x="240777" y="390619"/>
                  </a:lnTo>
                  <a:lnTo>
                    <a:pt x="298979" y="371343"/>
                  </a:lnTo>
                  <a:lnTo>
                    <a:pt x="357189" y="346333"/>
                  </a:lnTo>
                  <a:lnTo>
                    <a:pt x="411083" y="309063"/>
                  </a:lnTo>
                  <a:lnTo>
                    <a:pt x="447620" y="272358"/>
                  </a:lnTo>
                  <a:lnTo>
                    <a:pt x="479219" y="214948"/>
                  </a:lnTo>
                  <a:lnTo>
                    <a:pt x="493463" y="180846"/>
                  </a:lnTo>
                  <a:lnTo>
                    <a:pt x="499794" y="145377"/>
                  </a:lnTo>
                  <a:lnTo>
                    <a:pt x="494482" y="117425"/>
                  </a:lnTo>
                  <a:lnTo>
                    <a:pt x="488800" y="105706"/>
                  </a:lnTo>
                  <a:lnTo>
                    <a:pt x="483488" y="102463"/>
                  </a:lnTo>
                  <a:lnTo>
                    <a:pt x="478424" y="104872"/>
                  </a:lnTo>
                  <a:lnTo>
                    <a:pt x="468734" y="119736"/>
                  </a:lnTo>
                  <a:lnTo>
                    <a:pt x="459350" y="141575"/>
                  </a:lnTo>
                  <a:lnTo>
                    <a:pt x="460059" y="194124"/>
                  </a:lnTo>
                  <a:lnTo>
                    <a:pt x="477196" y="250660"/>
                  </a:lnTo>
                  <a:lnTo>
                    <a:pt x="497134" y="279493"/>
                  </a:lnTo>
                  <a:lnTo>
                    <a:pt x="547174" y="322831"/>
                  </a:lnTo>
                  <a:lnTo>
                    <a:pt x="560491" y="327956"/>
                  </a:lnTo>
                  <a:lnTo>
                    <a:pt x="587476" y="329590"/>
                  </a:lnTo>
                  <a:lnTo>
                    <a:pt x="610641" y="321175"/>
                  </a:lnTo>
                  <a:lnTo>
                    <a:pt x="621084" y="314666"/>
                  </a:lnTo>
                  <a:lnTo>
                    <a:pt x="650340" y="276389"/>
                  </a:lnTo>
                  <a:lnTo>
                    <a:pt x="671026" y="226454"/>
                  </a:lnTo>
                  <a:lnTo>
                    <a:pt x="676575" y="221048"/>
                  </a:lnTo>
                  <a:lnTo>
                    <a:pt x="681798" y="223539"/>
                  </a:lnTo>
                  <a:lnTo>
                    <a:pt x="686804" y="231294"/>
                  </a:lnTo>
                  <a:lnTo>
                    <a:pt x="693850" y="271323"/>
                  </a:lnTo>
                  <a:lnTo>
                    <a:pt x="695936" y="321777"/>
                  </a:lnTo>
                  <a:lnTo>
                    <a:pt x="697752" y="327254"/>
                  </a:lnTo>
                  <a:lnTo>
                    <a:pt x="700487" y="324812"/>
                  </a:lnTo>
                  <a:lnTo>
                    <a:pt x="715822" y="262549"/>
                  </a:lnTo>
                  <a:lnTo>
                    <a:pt x="724560" y="218251"/>
                  </a:lnTo>
                  <a:lnTo>
                    <a:pt x="733522" y="173174"/>
                  </a:lnTo>
                  <a:lnTo>
                    <a:pt x="742582" y="127748"/>
                  </a:lnTo>
                  <a:lnTo>
                    <a:pt x="763528" y="81185"/>
                  </a:lnTo>
                  <a:lnTo>
                    <a:pt x="796309" y="48091"/>
                  </a:lnTo>
                  <a:lnTo>
                    <a:pt x="829903" y="36608"/>
                  </a:lnTo>
                  <a:lnTo>
                    <a:pt x="867179" y="33029"/>
                  </a:lnTo>
                  <a:lnTo>
                    <a:pt x="898980" y="36515"/>
                  </a:lnTo>
                  <a:lnTo>
                    <a:pt x="924286" y="47208"/>
                  </a:lnTo>
                  <a:lnTo>
                    <a:pt x="965359" y="78897"/>
                  </a:lnTo>
                  <a:lnTo>
                    <a:pt x="970299" y="89160"/>
                  </a:lnTo>
                  <a:lnTo>
                    <a:pt x="971726" y="112754"/>
                  </a:lnTo>
                  <a:lnTo>
                    <a:pt x="960228" y="165140"/>
                  </a:lnTo>
                  <a:lnTo>
                    <a:pt x="947349" y="223561"/>
                  </a:lnTo>
                  <a:lnTo>
                    <a:pt x="946105" y="240450"/>
                  </a:lnTo>
                  <a:lnTo>
                    <a:pt x="956910" y="275463"/>
                  </a:lnTo>
                  <a:lnTo>
                    <a:pt x="978471" y="309815"/>
                  </a:lnTo>
                  <a:lnTo>
                    <a:pt x="1033840" y="365044"/>
                  </a:lnTo>
                  <a:lnTo>
                    <a:pt x="1082301" y="405747"/>
                  </a:lnTo>
                  <a:lnTo>
                    <a:pt x="1122328" y="426606"/>
                  </a:lnTo>
                  <a:lnTo>
                    <a:pt x="1153554" y="429294"/>
                  </a:lnTo>
                  <a:lnTo>
                    <a:pt x="1170413" y="427879"/>
                  </a:lnTo>
                  <a:lnTo>
                    <a:pt x="1181652" y="420841"/>
                  </a:lnTo>
                  <a:lnTo>
                    <a:pt x="1189144" y="410055"/>
                  </a:lnTo>
                  <a:lnTo>
                    <a:pt x="1194139" y="396771"/>
                  </a:lnTo>
                  <a:lnTo>
                    <a:pt x="1191564" y="365760"/>
                  </a:lnTo>
                  <a:lnTo>
                    <a:pt x="1165084" y="303477"/>
                  </a:lnTo>
                  <a:lnTo>
                    <a:pt x="1121536" y="244183"/>
                  </a:lnTo>
                  <a:lnTo>
                    <a:pt x="1086218" y="204892"/>
                  </a:lnTo>
                  <a:lnTo>
                    <a:pt x="1058793" y="177900"/>
                  </a:lnTo>
                  <a:lnTo>
                    <a:pt x="1041526" y="150669"/>
                  </a:lnTo>
                  <a:lnTo>
                    <a:pt x="1040883" y="140056"/>
                  </a:lnTo>
                  <a:lnTo>
                    <a:pt x="1045024" y="131458"/>
                  </a:lnTo>
                  <a:lnTo>
                    <a:pt x="1052355" y="124201"/>
                  </a:lnTo>
                  <a:lnTo>
                    <a:pt x="1084876" y="120202"/>
                  </a:lnTo>
                  <a:lnTo>
                    <a:pt x="1142388" y="126514"/>
                  </a:lnTo>
                  <a:lnTo>
                    <a:pt x="1192438" y="138035"/>
                  </a:lnTo>
                  <a:lnTo>
                    <a:pt x="1249924" y="159222"/>
                  </a:lnTo>
                  <a:lnTo>
                    <a:pt x="1311138" y="198508"/>
                  </a:lnTo>
                  <a:lnTo>
                    <a:pt x="1371932" y="248744"/>
                  </a:lnTo>
                  <a:lnTo>
                    <a:pt x="1434125" y="298158"/>
                  </a:lnTo>
                  <a:lnTo>
                    <a:pt x="1495177" y="355803"/>
                  </a:lnTo>
                  <a:lnTo>
                    <a:pt x="1519487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1384831" y="14592546"/>
            <a:ext cx="4868942" cy="1105323"/>
            <a:chOff x="1384831" y="14592546"/>
            <a:chExt cx="4868942" cy="1105323"/>
          </a:xfrm>
        </p:grpSpPr>
        <p:sp>
          <p:nvSpPr>
            <p:cNvPr id="280" name="Freeform 279"/>
            <p:cNvSpPr/>
            <p:nvPr/>
          </p:nvSpPr>
          <p:spPr>
            <a:xfrm>
              <a:off x="1535655" y="14861485"/>
              <a:ext cx="27423" cy="507316"/>
            </a:xfrm>
            <a:custGeom>
              <a:avLst/>
              <a:gdLst/>
              <a:ahLst/>
              <a:cxnLst/>
              <a:rect l="0" t="0" r="0" b="0"/>
              <a:pathLst>
                <a:path w="27423" h="507316">
                  <a:moveTo>
                    <a:pt x="0" y="0"/>
                  </a:moveTo>
                  <a:lnTo>
                    <a:pt x="0" y="53208"/>
                  </a:lnTo>
                  <a:lnTo>
                    <a:pt x="0" y="109035"/>
                  </a:lnTo>
                  <a:lnTo>
                    <a:pt x="0" y="156626"/>
                  </a:lnTo>
                  <a:lnTo>
                    <a:pt x="0" y="208248"/>
                  </a:lnTo>
                  <a:lnTo>
                    <a:pt x="1523" y="257090"/>
                  </a:lnTo>
                  <a:lnTo>
                    <a:pt x="9422" y="314852"/>
                  </a:lnTo>
                  <a:lnTo>
                    <a:pt x="11805" y="362361"/>
                  </a:lnTo>
                  <a:lnTo>
                    <a:pt x="20425" y="418661"/>
                  </a:lnTo>
                  <a:lnTo>
                    <a:pt x="25349" y="471568"/>
                  </a:lnTo>
                  <a:lnTo>
                    <a:pt x="27422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384831" y="14741654"/>
              <a:ext cx="603294" cy="572302"/>
            </a:xfrm>
            <a:custGeom>
              <a:avLst/>
              <a:gdLst/>
              <a:ahLst/>
              <a:cxnLst/>
              <a:rect l="0" t="0" r="0" b="0"/>
              <a:pathLst>
                <a:path w="603294" h="572302">
                  <a:moveTo>
                    <a:pt x="0" y="119831"/>
                  </a:moveTo>
                  <a:lnTo>
                    <a:pt x="7279" y="90717"/>
                  </a:lnTo>
                  <a:lnTo>
                    <a:pt x="27103" y="68296"/>
                  </a:lnTo>
                  <a:lnTo>
                    <a:pt x="76587" y="38545"/>
                  </a:lnTo>
                  <a:lnTo>
                    <a:pt x="135429" y="14495"/>
                  </a:lnTo>
                  <a:lnTo>
                    <a:pt x="177498" y="4460"/>
                  </a:lnTo>
                  <a:lnTo>
                    <a:pt x="231743" y="0"/>
                  </a:lnTo>
                  <a:lnTo>
                    <a:pt x="293122" y="4767"/>
                  </a:lnTo>
                  <a:lnTo>
                    <a:pt x="354808" y="21550"/>
                  </a:lnTo>
                  <a:lnTo>
                    <a:pt x="383166" y="36033"/>
                  </a:lnTo>
                  <a:lnTo>
                    <a:pt x="402879" y="56689"/>
                  </a:lnTo>
                  <a:lnTo>
                    <a:pt x="410268" y="68595"/>
                  </a:lnTo>
                  <a:lnTo>
                    <a:pt x="410624" y="84150"/>
                  </a:lnTo>
                  <a:lnTo>
                    <a:pt x="398832" y="121747"/>
                  </a:lnTo>
                  <a:lnTo>
                    <a:pt x="373777" y="163901"/>
                  </a:lnTo>
                  <a:lnTo>
                    <a:pt x="318086" y="219055"/>
                  </a:lnTo>
                  <a:lnTo>
                    <a:pt x="272055" y="264016"/>
                  </a:lnTo>
                  <a:lnTo>
                    <a:pt x="211052" y="302239"/>
                  </a:lnTo>
                  <a:lnTo>
                    <a:pt x="158376" y="339131"/>
                  </a:lnTo>
                  <a:lnTo>
                    <a:pt x="142147" y="348298"/>
                  </a:lnTo>
                  <a:lnTo>
                    <a:pt x="138945" y="355933"/>
                  </a:lnTo>
                  <a:lnTo>
                    <a:pt x="144428" y="362547"/>
                  </a:lnTo>
                  <a:lnTo>
                    <a:pt x="172357" y="373958"/>
                  </a:lnTo>
                  <a:lnTo>
                    <a:pt x="234901" y="388946"/>
                  </a:lnTo>
                  <a:lnTo>
                    <a:pt x="285933" y="403037"/>
                  </a:lnTo>
                  <a:lnTo>
                    <a:pt x="337447" y="416860"/>
                  </a:lnTo>
                  <a:lnTo>
                    <a:pt x="400634" y="435179"/>
                  </a:lnTo>
                  <a:lnTo>
                    <a:pt x="432479" y="445848"/>
                  </a:lnTo>
                  <a:lnTo>
                    <a:pt x="494883" y="478986"/>
                  </a:lnTo>
                  <a:lnTo>
                    <a:pt x="547413" y="518408"/>
                  </a:lnTo>
                  <a:lnTo>
                    <a:pt x="603293" y="5723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964800" y="14723807"/>
              <a:ext cx="1696092" cy="710238"/>
            </a:xfrm>
            <a:custGeom>
              <a:avLst/>
              <a:gdLst/>
              <a:ahLst/>
              <a:cxnLst/>
              <a:rect l="0" t="0" r="0" b="0"/>
              <a:pathLst>
                <a:path w="1696092" h="710238">
                  <a:moveTo>
                    <a:pt x="228992" y="274791"/>
                  </a:moveTo>
                  <a:lnTo>
                    <a:pt x="228992" y="245676"/>
                  </a:lnTo>
                  <a:lnTo>
                    <a:pt x="220867" y="223256"/>
                  </a:lnTo>
                  <a:lnTo>
                    <a:pt x="214435" y="213012"/>
                  </a:lnTo>
                  <a:lnTo>
                    <a:pt x="204052" y="206182"/>
                  </a:lnTo>
                  <a:lnTo>
                    <a:pt x="176266" y="198592"/>
                  </a:lnTo>
                  <a:lnTo>
                    <a:pt x="147667" y="203347"/>
                  </a:lnTo>
                  <a:lnTo>
                    <a:pt x="109933" y="223154"/>
                  </a:lnTo>
                  <a:lnTo>
                    <a:pt x="69886" y="257144"/>
                  </a:lnTo>
                  <a:lnTo>
                    <a:pt x="34581" y="305955"/>
                  </a:lnTo>
                  <a:lnTo>
                    <a:pt x="9732" y="354104"/>
                  </a:lnTo>
                  <a:lnTo>
                    <a:pt x="0" y="411874"/>
                  </a:lnTo>
                  <a:lnTo>
                    <a:pt x="4395" y="462675"/>
                  </a:lnTo>
                  <a:lnTo>
                    <a:pt x="12228" y="474696"/>
                  </a:lnTo>
                  <a:lnTo>
                    <a:pt x="37182" y="492117"/>
                  </a:lnTo>
                  <a:lnTo>
                    <a:pt x="64523" y="496813"/>
                  </a:lnTo>
                  <a:lnTo>
                    <a:pt x="78213" y="495931"/>
                  </a:lnTo>
                  <a:lnTo>
                    <a:pt x="105611" y="482764"/>
                  </a:lnTo>
                  <a:lnTo>
                    <a:pt x="153161" y="444351"/>
                  </a:lnTo>
                  <a:lnTo>
                    <a:pt x="175208" y="409330"/>
                  </a:lnTo>
                  <a:lnTo>
                    <a:pt x="191389" y="355448"/>
                  </a:lnTo>
                  <a:lnTo>
                    <a:pt x="205832" y="305798"/>
                  </a:lnTo>
                  <a:lnTo>
                    <a:pt x="219760" y="254863"/>
                  </a:lnTo>
                  <a:lnTo>
                    <a:pt x="233536" y="208455"/>
                  </a:lnTo>
                  <a:lnTo>
                    <a:pt x="236592" y="207716"/>
                  </a:lnTo>
                  <a:lnTo>
                    <a:pt x="245559" y="268143"/>
                  </a:lnTo>
                  <a:lnTo>
                    <a:pt x="257260" y="323603"/>
                  </a:lnTo>
                  <a:lnTo>
                    <a:pt x="270376" y="373045"/>
                  </a:lnTo>
                  <a:lnTo>
                    <a:pt x="287974" y="430350"/>
                  </a:lnTo>
                  <a:lnTo>
                    <a:pt x="312485" y="483384"/>
                  </a:lnTo>
                  <a:lnTo>
                    <a:pt x="343108" y="518394"/>
                  </a:lnTo>
                  <a:lnTo>
                    <a:pt x="355343" y="528602"/>
                  </a:lnTo>
                  <a:lnTo>
                    <a:pt x="368071" y="533882"/>
                  </a:lnTo>
                  <a:lnTo>
                    <a:pt x="394401" y="535688"/>
                  </a:lnTo>
                  <a:lnTo>
                    <a:pt x="406297" y="529465"/>
                  </a:lnTo>
                  <a:lnTo>
                    <a:pt x="427640" y="506302"/>
                  </a:lnTo>
                  <a:lnTo>
                    <a:pt x="449508" y="466280"/>
                  </a:lnTo>
                  <a:lnTo>
                    <a:pt x="458357" y="418196"/>
                  </a:lnTo>
                  <a:lnTo>
                    <a:pt x="460427" y="371027"/>
                  </a:lnTo>
                  <a:lnTo>
                    <a:pt x="461347" y="316038"/>
                  </a:lnTo>
                  <a:lnTo>
                    <a:pt x="461756" y="261129"/>
                  </a:lnTo>
                  <a:lnTo>
                    <a:pt x="454707" y="200663"/>
                  </a:lnTo>
                  <a:lnTo>
                    <a:pt x="449623" y="140528"/>
                  </a:lnTo>
                  <a:lnTo>
                    <a:pt x="448928" y="150118"/>
                  </a:lnTo>
                  <a:lnTo>
                    <a:pt x="459428" y="199550"/>
                  </a:lnTo>
                  <a:lnTo>
                    <a:pt x="467504" y="242873"/>
                  </a:lnTo>
                  <a:lnTo>
                    <a:pt x="473338" y="304096"/>
                  </a:lnTo>
                  <a:lnTo>
                    <a:pt x="482345" y="353553"/>
                  </a:lnTo>
                  <a:lnTo>
                    <a:pt x="487383" y="411711"/>
                  </a:lnTo>
                  <a:lnTo>
                    <a:pt x="496155" y="462627"/>
                  </a:lnTo>
                  <a:lnTo>
                    <a:pt x="498509" y="464001"/>
                  </a:lnTo>
                  <a:lnTo>
                    <a:pt x="502286" y="400526"/>
                  </a:lnTo>
                  <a:lnTo>
                    <a:pt x="502803" y="355049"/>
                  </a:lnTo>
                  <a:lnTo>
                    <a:pt x="504617" y="296709"/>
                  </a:lnTo>
                  <a:lnTo>
                    <a:pt x="518107" y="235277"/>
                  </a:lnTo>
                  <a:lnTo>
                    <a:pt x="535442" y="179131"/>
                  </a:lnTo>
                  <a:lnTo>
                    <a:pt x="556268" y="137773"/>
                  </a:lnTo>
                  <a:lnTo>
                    <a:pt x="567530" y="130124"/>
                  </a:lnTo>
                  <a:lnTo>
                    <a:pt x="596293" y="125687"/>
                  </a:lnTo>
                  <a:lnTo>
                    <a:pt x="625328" y="136920"/>
                  </a:lnTo>
                  <a:lnTo>
                    <a:pt x="650419" y="157147"/>
                  </a:lnTo>
                  <a:lnTo>
                    <a:pt x="673110" y="194228"/>
                  </a:lnTo>
                  <a:lnTo>
                    <a:pt x="694426" y="247704"/>
                  </a:lnTo>
                  <a:lnTo>
                    <a:pt x="712726" y="296727"/>
                  </a:lnTo>
                  <a:lnTo>
                    <a:pt x="737445" y="351371"/>
                  </a:lnTo>
                  <a:lnTo>
                    <a:pt x="773095" y="403501"/>
                  </a:lnTo>
                  <a:lnTo>
                    <a:pt x="783684" y="407824"/>
                  </a:lnTo>
                  <a:lnTo>
                    <a:pt x="795314" y="407662"/>
                  </a:lnTo>
                  <a:lnTo>
                    <a:pt x="807638" y="404505"/>
                  </a:lnTo>
                  <a:lnTo>
                    <a:pt x="829456" y="388810"/>
                  </a:lnTo>
                  <a:lnTo>
                    <a:pt x="847786" y="366599"/>
                  </a:lnTo>
                  <a:lnTo>
                    <a:pt x="871967" y="315100"/>
                  </a:lnTo>
                  <a:lnTo>
                    <a:pt x="898692" y="260917"/>
                  </a:lnTo>
                  <a:lnTo>
                    <a:pt x="920842" y="204679"/>
                  </a:lnTo>
                  <a:lnTo>
                    <a:pt x="927588" y="152621"/>
                  </a:lnTo>
                  <a:lnTo>
                    <a:pt x="935512" y="91154"/>
                  </a:lnTo>
                  <a:lnTo>
                    <a:pt x="932500" y="52508"/>
                  </a:lnTo>
                  <a:lnTo>
                    <a:pt x="922021" y="23144"/>
                  </a:lnTo>
                  <a:lnTo>
                    <a:pt x="914961" y="11047"/>
                  </a:lnTo>
                  <a:lnTo>
                    <a:pt x="907208" y="7554"/>
                  </a:lnTo>
                  <a:lnTo>
                    <a:pt x="898992" y="9796"/>
                  </a:lnTo>
                  <a:lnTo>
                    <a:pt x="890467" y="15859"/>
                  </a:lnTo>
                  <a:lnTo>
                    <a:pt x="876933" y="42912"/>
                  </a:lnTo>
                  <a:lnTo>
                    <a:pt x="860749" y="92841"/>
                  </a:lnTo>
                  <a:lnTo>
                    <a:pt x="850367" y="148767"/>
                  </a:lnTo>
                  <a:lnTo>
                    <a:pt x="849462" y="195929"/>
                  </a:lnTo>
                  <a:lnTo>
                    <a:pt x="854138" y="242279"/>
                  </a:lnTo>
                  <a:lnTo>
                    <a:pt x="872615" y="296642"/>
                  </a:lnTo>
                  <a:lnTo>
                    <a:pt x="883547" y="306116"/>
                  </a:lnTo>
                  <a:lnTo>
                    <a:pt x="896929" y="310909"/>
                  </a:lnTo>
                  <a:lnTo>
                    <a:pt x="911944" y="312581"/>
                  </a:lnTo>
                  <a:lnTo>
                    <a:pt x="925002" y="307601"/>
                  </a:lnTo>
                  <a:lnTo>
                    <a:pt x="947634" y="285818"/>
                  </a:lnTo>
                  <a:lnTo>
                    <a:pt x="970228" y="246574"/>
                  </a:lnTo>
                  <a:lnTo>
                    <a:pt x="986570" y="198721"/>
                  </a:lnTo>
                  <a:lnTo>
                    <a:pt x="996327" y="155668"/>
                  </a:lnTo>
                  <a:lnTo>
                    <a:pt x="1010385" y="92225"/>
                  </a:lnTo>
                  <a:lnTo>
                    <a:pt x="1024199" y="36357"/>
                  </a:lnTo>
                  <a:lnTo>
                    <a:pt x="1028783" y="15286"/>
                  </a:lnTo>
                  <a:lnTo>
                    <a:pt x="1034887" y="4286"/>
                  </a:lnTo>
                  <a:lnTo>
                    <a:pt x="1042003" y="0"/>
                  </a:lnTo>
                  <a:lnTo>
                    <a:pt x="1049794" y="187"/>
                  </a:lnTo>
                  <a:lnTo>
                    <a:pt x="1054988" y="9455"/>
                  </a:lnTo>
                  <a:lnTo>
                    <a:pt x="1063821" y="63123"/>
                  </a:lnTo>
                  <a:lnTo>
                    <a:pt x="1073886" y="120496"/>
                  </a:lnTo>
                  <a:lnTo>
                    <a:pt x="1076775" y="163050"/>
                  </a:lnTo>
                  <a:lnTo>
                    <a:pt x="1082122" y="207354"/>
                  </a:lnTo>
                  <a:lnTo>
                    <a:pt x="1088053" y="252435"/>
                  </a:lnTo>
                  <a:lnTo>
                    <a:pt x="1090689" y="297864"/>
                  </a:lnTo>
                  <a:lnTo>
                    <a:pt x="1095923" y="343444"/>
                  </a:lnTo>
                  <a:lnTo>
                    <a:pt x="1101804" y="389094"/>
                  </a:lnTo>
                  <a:lnTo>
                    <a:pt x="1104418" y="434773"/>
                  </a:lnTo>
                  <a:lnTo>
                    <a:pt x="1105580" y="480468"/>
                  </a:lnTo>
                  <a:lnTo>
                    <a:pt x="1106096" y="524642"/>
                  </a:lnTo>
                  <a:lnTo>
                    <a:pt x="1104863" y="582249"/>
                  </a:lnTo>
                  <a:lnTo>
                    <a:pt x="1095527" y="631987"/>
                  </a:lnTo>
                  <a:lnTo>
                    <a:pt x="1087409" y="672221"/>
                  </a:lnTo>
                  <a:lnTo>
                    <a:pt x="1080065" y="687521"/>
                  </a:lnTo>
                  <a:lnTo>
                    <a:pt x="1059716" y="708581"/>
                  </a:lnTo>
                  <a:lnTo>
                    <a:pt x="1049415" y="710237"/>
                  </a:lnTo>
                  <a:lnTo>
                    <a:pt x="1039501" y="706771"/>
                  </a:lnTo>
                  <a:lnTo>
                    <a:pt x="1029844" y="699889"/>
                  </a:lnTo>
                  <a:lnTo>
                    <a:pt x="1015052" y="671931"/>
                  </a:lnTo>
                  <a:lnTo>
                    <a:pt x="1002222" y="609302"/>
                  </a:lnTo>
                  <a:lnTo>
                    <a:pt x="999220" y="562097"/>
                  </a:lnTo>
                  <a:lnTo>
                    <a:pt x="999054" y="502786"/>
                  </a:lnTo>
                  <a:lnTo>
                    <a:pt x="1007977" y="451019"/>
                  </a:lnTo>
                  <a:lnTo>
                    <a:pt x="1015998" y="404911"/>
                  </a:lnTo>
                  <a:lnTo>
                    <a:pt x="1036357" y="349400"/>
                  </a:lnTo>
                  <a:lnTo>
                    <a:pt x="1068965" y="311285"/>
                  </a:lnTo>
                  <a:lnTo>
                    <a:pt x="1084527" y="305214"/>
                  </a:lnTo>
                  <a:lnTo>
                    <a:pt x="1142822" y="303949"/>
                  </a:lnTo>
                  <a:lnTo>
                    <a:pt x="1186126" y="309584"/>
                  </a:lnTo>
                  <a:lnTo>
                    <a:pt x="1230763" y="313106"/>
                  </a:lnTo>
                  <a:lnTo>
                    <a:pt x="1275993" y="314670"/>
                  </a:lnTo>
                  <a:lnTo>
                    <a:pt x="1321487" y="315366"/>
                  </a:lnTo>
                  <a:lnTo>
                    <a:pt x="1375366" y="308480"/>
                  </a:lnTo>
                  <a:lnTo>
                    <a:pt x="1432995" y="290980"/>
                  </a:lnTo>
                  <a:lnTo>
                    <a:pt x="1492189" y="258341"/>
                  </a:lnTo>
                  <a:lnTo>
                    <a:pt x="1514567" y="235993"/>
                  </a:lnTo>
                  <a:lnTo>
                    <a:pt x="1546482" y="179272"/>
                  </a:lnTo>
                  <a:lnTo>
                    <a:pt x="1549362" y="147532"/>
                  </a:lnTo>
                  <a:lnTo>
                    <a:pt x="1547997" y="130536"/>
                  </a:lnTo>
                  <a:lnTo>
                    <a:pt x="1542517" y="117682"/>
                  </a:lnTo>
                  <a:lnTo>
                    <a:pt x="1524240" y="99338"/>
                  </a:lnTo>
                  <a:lnTo>
                    <a:pt x="1511444" y="95360"/>
                  </a:lnTo>
                  <a:lnTo>
                    <a:pt x="1480976" y="95002"/>
                  </a:lnTo>
                  <a:lnTo>
                    <a:pt x="1467367" y="101611"/>
                  </a:lnTo>
                  <a:lnTo>
                    <a:pt x="1444121" y="125203"/>
                  </a:lnTo>
                  <a:lnTo>
                    <a:pt x="1421182" y="165467"/>
                  </a:lnTo>
                  <a:lnTo>
                    <a:pt x="1412015" y="228180"/>
                  </a:lnTo>
                  <a:lnTo>
                    <a:pt x="1416578" y="282817"/>
                  </a:lnTo>
                  <a:lnTo>
                    <a:pt x="1427579" y="335229"/>
                  </a:lnTo>
                  <a:lnTo>
                    <a:pt x="1455891" y="387165"/>
                  </a:lnTo>
                  <a:lnTo>
                    <a:pt x="1490824" y="439855"/>
                  </a:lnTo>
                  <a:lnTo>
                    <a:pt x="1522027" y="476554"/>
                  </a:lnTo>
                  <a:lnTo>
                    <a:pt x="1573516" y="516250"/>
                  </a:lnTo>
                  <a:lnTo>
                    <a:pt x="1629221" y="542486"/>
                  </a:lnTo>
                  <a:lnTo>
                    <a:pt x="1681076" y="558276"/>
                  </a:lnTo>
                  <a:lnTo>
                    <a:pt x="1696091" y="5627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3962537" y="14834062"/>
              <a:ext cx="274225" cy="246803"/>
            </a:xfrm>
            <a:custGeom>
              <a:avLst/>
              <a:gdLst/>
              <a:ahLst/>
              <a:cxnLst/>
              <a:rect l="0" t="0" r="0" b="0"/>
              <a:pathLst>
                <a:path w="274225" h="246803">
                  <a:moveTo>
                    <a:pt x="0" y="0"/>
                  </a:moveTo>
                  <a:lnTo>
                    <a:pt x="7279" y="21836"/>
                  </a:lnTo>
                  <a:lnTo>
                    <a:pt x="43756" y="71684"/>
                  </a:lnTo>
                  <a:lnTo>
                    <a:pt x="90008" y="134570"/>
                  </a:lnTo>
                  <a:lnTo>
                    <a:pt x="149644" y="191457"/>
                  </a:lnTo>
                  <a:lnTo>
                    <a:pt x="191607" y="225664"/>
                  </a:lnTo>
                  <a:lnTo>
                    <a:pt x="223287" y="237409"/>
                  </a:lnTo>
                  <a:lnTo>
                    <a:pt x="274224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195628" y="14696951"/>
              <a:ext cx="149554" cy="1000918"/>
            </a:xfrm>
            <a:custGeom>
              <a:avLst/>
              <a:gdLst/>
              <a:ahLst/>
              <a:cxnLst/>
              <a:rect l="0" t="0" r="0" b="0"/>
              <a:pathLst>
                <a:path w="149554" h="1000918">
                  <a:moveTo>
                    <a:pt x="137112" y="0"/>
                  </a:moveTo>
                  <a:lnTo>
                    <a:pt x="146535" y="35886"/>
                  </a:lnTo>
                  <a:lnTo>
                    <a:pt x="149553" y="90529"/>
                  </a:lnTo>
                  <a:lnTo>
                    <a:pt x="148923" y="145991"/>
                  </a:lnTo>
                  <a:lnTo>
                    <a:pt x="141289" y="201020"/>
                  </a:lnTo>
                  <a:lnTo>
                    <a:pt x="136826" y="257443"/>
                  </a:lnTo>
                  <a:lnTo>
                    <a:pt x="130383" y="299774"/>
                  </a:lnTo>
                  <a:lnTo>
                    <a:pt x="122441" y="343979"/>
                  </a:lnTo>
                  <a:lnTo>
                    <a:pt x="113833" y="389017"/>
                  </a:lnTo>
                  <a:lnTo>
                    <a:pt x="104929" y="434425"/>
                  </a:lnTo>
                  <a:lnTo>
                    <a:pt x="95894" y="484060"/>
                  </a:lnTo>
                  <a:lnTo>
                    <a:pt x="86800" y="535067"/>
                  </a:lnTo>
                  <a:lnTo>
                    <a:pt x="77680" y="583126"/>
                  </a:lnTo>
                  <a:lnTo>
                    <a:pt x="68548" y="629878"/>
                  </a:lnTo>
                  <a:lnTo>
                    <a:pt x="60935" y="676047"/>
                  </a:lnTo>
                  <a:lnTo>
                    <a:pt x="57551" y="721959"/>
                  </a:lnTo>
                  <a:lnTo>
                    <a:pt x="51985" y="767755"/>
                  </a:lnTo>
                  <a:lnTo>
                    <a:pt x="44433" y="811975"/>
                  </a:lnTo>
                  <a:lnTo>
                    <a:pt x="31616" y="869607"/>
                  </a:lnTo>
                  <a:lnTo>
                    <a:pt x="19693" y="917831"/>
                  </a:lnTo>
                  <a:lnTo>
                    <a:pt x="10830" y="975761"/>
                  </a:lnTo>
                  <a:lnTo>
                    <a:pt x="0" y="10009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4543313" y="14765506"/>
              <a:ext cx="324165" cy="287937"/>
            </a:xfrm>
            <a:custGeom>
              <a:avLst/>
              <a:gdLst/>
              <a:ahLst/>
              <a:cxnLst/>
              <a:rect l="0" t="0" r="0" b="0"/>
              <a:pathLst>
                <a:path w="324165" h="287937">
                  <a:moveTo>
                    <a:pt x="145918" y="0"/>
                  </a:moveTo>
                  <a:lnTo>
                    <a:pt x="120150" y="55599"/>
                  </a:lnTo>
                  <a:lnTo>
                    <a:pt x="93262" y="117117"/>
                  </a:lnTo>
                  <a:lnTo>
                    <a:pt x="60237" y="169953"/>
                  </a:lnTo>
                  <a:lnTo>
                    <a:pt x="19078" y="231453"/>
                  </a:lnTo>
                  <a:lnTo>
                    <a:pt x="168" y="259786"/>
                  </a:lnTo>
                  <a:lnTo>
                    <a:pt x="0" y="269170"/>
                  </a:lnTo>
                  <a:lnTo>
                    <a:pt x="5983" y="275426"/>
                  </a:lnTo>
                  <a:lnTo>
                    <a:pt x="28880" y="282375"/>
                  </a:lnTo>
                  <a:lnTo>
                    <a:pt x="74507" y="284766"/>
                  </a:lnTo>
                  <a:lnTo>
                    <a:pt x="135705" y="280821"/>
                  </a:lnTo>
                  <a:lnTo>
                    <a:pt x="188088" y="285828"/>
                  </a:lnTo>
                  <a:lnTo>
                    <a:pt x="242204" y="287312"/>
                  </a:lnTo>
                  <a:lnTo>
                    <a:pt x="288707" y="287752"/>
                  </a:lnTo>
                  <a:lnTo>
                    <a:pt x="324164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4524696" y="15231954"/>
              <a:ext cx="493605" cy="40868"/>
            </a:xfrm>
            <a:custGeom>
              <a:avLst/>
              <a:gdLst/>
              <a:ahLst/>
              <a:cxnLst/>
              <a:rect l="0" t="0" r="0" b="0"/>
              <a:pathLst>
                <a:path w="493605" h="40868">
                  <a:moveTo>
                    <a:pt x="0" y="40867"/>
                  </a:moveTo>
                  <a:lnTo>
                    <a:pt x="35886" y="20498"/>
                  </a:lnTo>
                  <a:lnTo>
                    <a:pt x="93578" y="6562"/>
                  </a:lnTo>
                  <a:lnTo>
                    <a:pt x="142139" y="2769"/>
                  </a:lnTo>
                  <a:lnTo>
                    <a:pt x="194192" y="1082"/>
                  </a:lnTo>
                  <a:lnTo>
                    <a:pt x="244748" y="333"/>
                  </a:lnTo>
                  <a:lnTo>
                    <a:pt x="287531" y="0"/>
                  </a:lnTo>
                  <a:lnTo>
                    <a:pt x="330921" y="3914"/>
                  </a:lnTo>
                  <a:lnTo>
                    <a:pt x="394112" y="14684"/>
                  </a:lnTo>
                  <a:lnTo>
                    <a:pt x="447366" y="23461"/>
                  </a:lnTo>
                  <a:lnTo>
                    <a:pt x="493604" y="271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5182834" y="14834062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41134"/>
                  </a:moveTo>
                  <a:lnTo>
                    <a:pt x="53209" y="31711"/>
                  </a:lnTo>
                  <a:lnTo>
                    <a:pt x="105989" y="27170"/>
                  </a:lnTo>
                  <a:lnTo>
                    <a:pt x="166230" y="12759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374791" y="14592546"/>
              <a:ext cx="507315" cy="570587"/>
            </a:xfrm>
            <a:custGeom>
              <a:avLst/>
              <a:gdLst/>
              <a:ahLst/>
              <a:cxnLst/>
              <a:rect l="0" t="0" r="0" b="0"/>
              <a:pathLst>
                <a:path w="507315" h="570587">
                  <a:moveTo>
                    <a:pt x="0" y="145539"/>
                  </a:moveTo>
                  <a:lnTo>
                    <a:pt x="33892" y="89941"/>
                  </a:lnTo>
                  <a:lnTo>
                    <a:pt x="83545" y="42979"/>
                  </a:lnTo>
                  <a:lnTo>
                    <a:pt x="138337" y="13756"/>
                  </a:lnTo>
                  <a:lnTo>
                    <a:pt x="180821" y="3179"/>
                  </a:lnTo>
                  <a:lnTo>
                    <a:pt x="225094" y="0"/>
                  </a:lnTo>
                  <a:lnTo>
                    <a:pt x="270162" y="3665"/>
                  </a:lnTo>
                  <a:lnTo>
                    <a:pt x="323803" y="21573"/>
                  </a:lnTo>
                  <a:lnTo>
                    <a:pt x="350088" y="45754"/>
                  </a:lnTo>
                  <a:lnTo>
                    <a:pt x="361364" y="60735"/>
                  </a:lnTo>
                  <a:lnTo>
                    <a:pt x="373891" y="97691"/>
                  </a:lnTo>
                  <a:lnTo>
                    <a:pt x="377936" y="136460"/>
                  </a:lnTo>
                  <a:lnTo>
                    <a:pt x="374655" y="168927"/>
                  </a:lnTo>
                  <a:lnTo>
                    <a:pt x="349189" y="227008"/>
                  </a:lnTo>
                  <a:lnTo>
                    <a:pt x="314818" y="282493"/>
                  </a:lnTo>
                  <a:lnTo>
                    <a:pt x="278688" y="337464"/>
                  </a:lnTo>
                  <a:lnTo>
                    <a:pt x="232787" y="390811"/>
                  </a:lnTo>
                  <a:lnTo>
                    <a:pt x="176099" y="441812"/>
                  </a:lnTo>
                  <a:lnTo>
                    <a:pt x="113470" y="477361"/>
                  </a:lnTo>
                  <a:lnTo>
                    <a:pt x="79325" y="498782"/>
                  </a:lnTo>
                  <a:lnTo>
                    <a:pt x="66594" y="504436"/>
                  </a:lnTo>
                  <a:lnTo>
                    <a:pt x="59631" y="502111"/>
                  </a:lnTo>
                  <a:lnTo>
                    <a:pt x="56512" y="494465"/>
                  </a:lnTo>
                  <a:lnTo>
                    <a:pt x="55956" y="483276"/>
                  </a:lnTo>
                  <a:lnTo>
                    <a:pt x="67526" y="458655"/>
                  </a:lnTo>
                  <a:lnTo>
                    <a:pt x="77010" y="445691"/>
                  </a:lnTo>
                  <a:lnTo>
                    <a:pt x="126752" y="412887"/>
                  </a:lnTo>
                  <a:lnTo>
                    <a:pt x="189734" y="398429"/>
                  </a:lnTo>
                  <a:lnTo>
                    <a:pt x="234133" y="399109"/>
                  </a:lnTo>
                  <a:lnTo>
                    <a:pt x="293830" y="408058"/>
                  </a:lnTo>
                  <a:lnTo>
                    <a:pt x="324072" y="417606"/>
                  </a:lnTo>
                  <a:lnTo>
                    <a:pt x="372375" y="452627"/>
                  </a:lnTo>
                  <a:lnTo>
                    <a:pt x="428099" y="507035"/>
                  </a:lnTo>
                  <a:lnTo>
                    <a:pt x="458113" y="541600"/>
                  </a:lnTo>
                  <a:lnTo>
                    <a:pt x="507314" y="5705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5970743" y="14611072"/>
              <a:ext cx="283030" cy="552061"/>
            </a:xfrm>
            <a:custGeom>
              <a:avLst/>
              <a:gdLst/>
              <a:ahLst/>
              <a:cxnLst/>
              <a:rect l="0" t="0" r="0" b="0"/>
              <a:pathLst>
                <a:path w="283030" h="552061">
                  <a:moveTo>
                    <a:pt x="240431" y="17322"/>
                  </a:moveTo>
                  <a:lnTo>
                    <a:pt x="225873" y="2765"/>
                  </a:lnTo>
                  <a:lnTo>
                    <a:pt x="217015" y="0"/>
                  </a:lnTo>
                  <a:lnTo>
                    <a:pt x="182711" y="3388"/>
                  </a:lnTo>
                  <a:lnTo>
                    <a:pt x="130173" y="22244"/>
                  </a:lnTo>
                  <a:lnTo>
                    <a:pt x="75785" y="54858"/>
                  </a:lnTo>
                  <a:lnTo>
                    <a:pt x="22554" y="90641"/>
                  </a:lnTo>
                  <a:lnTo>
                    <a:pt x="899" y="108817"/>
                  </a:lnTo>
                  <a:lnTo>
                    <a:pt x="0" y="114882"/>
                  </a:lnTo>
                  <a:lnTo>
                    <a:pt x="5494" y="118925"/>
                  </a:lnTo>
                  <a:lnTo>
                    <a:pt x="15250" y="121621"/>
                  </a:lnTo>
                  <a:lnTo>
                    <a:pt x="65272" y="118048"/>
                  </a:lnTo>
                  <a:lnTo>
                    <a:pt x="114729" y="126726"/>
                  </a:lnTo>
                  <a:lnTo>
                    <a:pt x="164930" y="147917"/>
                  </a:lnTo>
                  <a:lnTo>
                    <a:pt x="220633" y="191344"/>
                  </a:lnTo>
                  <a:lnTo>
                    <a:pt x="249123" y="240359"/>
                  </a:lnTo>
                  <a:lnTo>
                    <a:pt x="276861" y="303126"/>
                  </a:lnTo>
                  <a:lnTo>
                    <a:pt x="283029" y="347475"/>
                  </a:lnTo>
                  <a:lnTo>
                    <a:pt x="277645" y="391054"/>
                  </a:lnTo>
                  <a:lnTo>
                    <a:pt x="260018" y="430735"/>
                  </a:lnTo>
                  <a:lnTo>
                    <a:pt x="224398" y="472778"/>
                  </a:lnTo>
                  <a:lnTo>
                    <a:pt x="170341" y="511811"/>
                  </a:lnTo>
                  <a:lnTo>
                    <a:pt x="128028" y="530618"/>
                  </a:lnTo>
                  <a:lnTo>
                    <a:pt x="69507" y="545707"/>
                  </a:lnTo>
                  <a:lnTo>
                    <a:pt x="21052" y="552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1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2015-02-12T21:46:51Z</dcterms:created>
  <dcterms:modified xsi:type="dcterms:W3CDTF">2015-02-12T21:47:11Z</dcterms:modified>
</cp:coreProperties>
</file>