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62941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061735"/>
            <a:ext cx="8636000" cy="3492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233323"/>
            <a:ext cx="7112000" cy="41640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0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5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652523"/>
            <a:ext cx="2286000" cy="139027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52523"/>
            <a:ext cx="6688667" cy="139027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6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0470472"/>
            <a:ext cx="8636000" cy="32361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6906136"/>
            <a:ext cx="8636000" cy="35643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801960"/>
            <a:ext cx="4487333" cy="107533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801960"/>
            <a:ext cx="4487333" cy="107533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647315"/>
            <a:ext cx="4489098" cy="1520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5167342"/>
            <a:ext cx="4489098" cy="9387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647315"/>
            <a:ext cx="4490861" cy="1520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5167342"/>
            <a:ext cx="4490861" cy="9387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9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1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48746"/>
            <a:ext cx="3342570" cy="276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648750"/>
            <a:ext cx="5679722" cy="1390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409695"/>
            <a:ext cx="3342570" cy="111456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1405870"/>
            <a:ext cx="6096000" cy="13465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455908"/>
            <a:ext cx="6096000" cy="97764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2752398"/>
            <a:ext cx="6096000" cy="19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7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652520"/>
            <a:ext cx="9144000" cy="271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801960"/>
            <a:ext cx="9144000" cy="10753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5102220"/>
            <a:ext cx="2370667" cy="867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CC45-5B1D-4CFE-B96D-E98F710FA10A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5102220"/>
            <a:ext cx="3217333" cy="867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5102220"/>
            <a:ext cx="2370667" cy="867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0BD2-E54B-45C1-A04B-6F8D9A6D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6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382000" cy="2705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794000"/>
            <a:ext cx="8382000" cy="2679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689600"/>
            <a:ext cx="9307195" cy="5865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6" name="Group 15"/>
          <p:cNvGrpSpPr/>
          <p:nvPr/>
        </p:nvGrpSpPr>
        <p:grpSpPr>
          <a:xfrm>
            <a:off x="1796167" y="7812128"/>
            <a:ext cx="1865193" cy="534738"/>
            <a:chOff x="1796167" y="7812128"/>
            <a:chExt cx="1865193" cy="534738"/>
          </a:xfrm>
        </p:grpSpPr>
        <p:sp>
          <p:nvSpPr>
            <p:cNvPr id="5" name="Freeform 4"/>
            <p:cNvSpPr/>
            <p:nvPr/>
          </p:nvSpPr>
          <p:spPr>
            <a:xfrm>
              <a:off x="1796167" y="7812128"/>
              <a:ext cx="287937" cy="27424"/>
            </a:xfrm>
            <a:custGeom>
              <a:avLst/>
              <a:gdLst/>
              <a:ahLst/>
              <a:cxnLst/>
              <a:rect l="0" t="0" r="0" b="0"/>
              <a:pathLst>
                <a:path w="287937" h="27424">
                  <a:moveTo>
                    <a:pt x="0" y="27423"/>
                  </a:moveTo>
                  <a:lnTo>
                    <a:pt x="45309" y="18000"/>
                  </a:lnTo>
                  <a:lnTo>
                    <a:pt x="101448" y="13459"/>
                  </a:lnTo>
                  <a:lnTo>
                    <a:pt x="149905" y="4665"/>
                  </a:lnTo>
                  <a:lnTo>
                    <a:pt x="202180" y="1382"/>
                  </a:lnTo>
                  <a:lnTo>
                    <a:pt x="262251" y="273"/>
                  </a:lnTo>
                  <a:lnTo>
                    <a:pt x="2879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09879" y="8029639"/>
              <a:ext cx="175103" cy="289805"/>
            </a:xfrm>
            <a:custGeom>
              <a:avLst/>
              <a:gdLst/>
              <a:ahLst/>
              <a:cxnLst/>
              <a:rect l="0" t="0" r="0" b="0"/>
              <a:pathLst>
                <a:path w="175103" h="289805">
                  <a:moveTo>
                    <a:pt x="0" y="15580"/>
                  </a:moveTo>
                  <a:lnTo>
                    <a:pt x="1523" y="60889"/>
                  </a:lnTo>
                  <a:lnTo>
                    <a:pt x="12469" y="117027"/>
                  </a:lnTo>
                  <a:lnTo>
                    <a:pt x="38631" y="178486"/>
                  </a:lnTo>
                  <a:lnTo>
                    <a:pt x="46115" y="196149"/>
                  </a:lnTo>
                  <a:lnTo>
                    <a:pt x="41763" y="173355"/>
                  </a:lnTo>
                  <a:lnTo>
                    <a:pt x="22333" y="110668"/>
                  </a:lnTo>
                  <a:lnTo>
                    <a:pt x="16266" y="62882"/>
                  </a:lnTo>
                  <a:lnTo>
                    <a:pt x="22971" y="36095"/>
                  </a:lnTo>
                  <a:lnTo>
                    <a:pt x="29025" y="24686"/>
                  </a:lnTo>
                  <a:lnTo>
                    <a:pt x="47940" y="7947"/>
                  </a:lnTo>
                  <a:lnTo>
                    <a:pt x="59382" y="1351"/>
                  </a:lnTo>
                  <a:lnTo>
                    <a:pt x="70057" y="0"/>
                  </a:lnTo>
                  <a:lnTo>
                    <a:pt x="90044" y="6624"/>
                  </a:lnTo>
                  <a:lnTo>
                    <a:pt x="118426" y="27484"/>
                  </a:lnTo>
                  <a:lnTo>
                    <a:pt x="128807" y="52356"/>
                  </a:lnTo>
                  <a:lnTo>
                    <a:pt x="131575" y="67519"/>
                  </a:lnTo>
                  <a:lnTo>
                    <a:pt x="126526" y="92493"/>
                  </a:lnTo>
                  <a:lnTo>
                    <a:pt x="98457" y="133353"/>
                  </a:lnTo>
                  <a:lnTo>
                    <a:pt x="73212" y="144097"/>
                  </a:lnTo>
                  <a:lnTo>
                    <a:pt x="53867" y="147348"/>
                  </a:lnTo>
                  <a:lnTo>
                    <a:pt x="65582" y="143715"/>
                  </a:lnTo>
                  <a:lnTo>
                    <a:pt x="99160" y="147662"/>
                  </a:lnTo>
                  <a:lnTo>
                    <a:pt x="138054" y="165759"/>
                  </a:lnTo>
                  <a:lnTo>
                    <a:pt x="171246" y="190418"/>
                  </a:lnTo>
                  <a:lnTo>
                    <a:pt x="175102" y="200695"/>
                  </a:lnTo>
                  <a:lnTo>
                    <a:pt x="174627" y="212116"/>
                  </a:lnTo>
                  <a:lnTo>
                    <a:pt x="171262" y="224301"/>
                  </a:lnTo>
                  <a:lnTo>
                    <a:pt x="164449" y="233947"/>
                  </a:lnTo>
                  <a:lnTo>
                    <a:pt x="116613" y="264438"/>
                  </a:lnTo>
                  <a:lnTo>
                    <a:pt x="83820" y="278530"/>
                  </a:lnTo>
                  <a:lnTo>
                    <a:pt x="29365" y="287577"/>
                  </a:lnTo>
                  <a:lnTo>
                    <a:pt x="13711" y="2898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056680" y="8100064"/>
              <a:ext cx="95980" cy="164535"/>
            </a:xfrm>
            <a:custGeom>
              <a:avLst/>
              <a:gdLst/>
              <a:ahLst/>
              <a:cxnLst/>
              <a:rect l="0" t="0" r="0" b="0"/>
              <a:pathLst>
                <a:path w="95980" h="164535">
                  <a:moveTo>
                    <a:pt x="0" y="0"/>
                  </a:moveTo>
                  <a:lnTo>
                    <a:pt x="38168" y="57251"/>
                  </a:lnTo>
                  <a:lnTo>
                    <a:pt x="71920" y="110164"/>
                  </a:lnTo>
                  <a:lnTo>
                    <a:pt x="95979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29258" y="8058930"/>
              <a:ext cx="223088" cy="287936"/>
            </a:xfrm>
            <a:custGeom>
              <a:avLst/>
              <a:gdLst/>
              <a:ahLst/>
              <a:cxnLst/>
              <a:rect l="0" t="0" r="0" b="0"/>
              <a:pathLst>
                <a:path w="223088" h="287936">
                  <a:moveTo>
                    <a:pt x="0" y="0"/>
                  </a:moveTo>
                  <a:lnTo>
                    <a:pt x="57252" y="19084"/>
                  </a:lnTo>
                  <a:lnTo>
                    <a:pt x="103970" y="32230"/>
                  </a:lnTo>
                  <a:lnTo>
                    <a:pt x="156407" y="53053"/>
                  </a:lnTo>
                  <a:lnTo>
                    <a:pt x="195981" y="78520"/>
                  </a:lnTo>
                  <a:lnTo>
                    <a:pt x="213043" y="100407"/>
                  </a:lnTo>
                  <a:lnTo>
                    <a:pt x="219725" y="112642"/>
                  </a:lnTo>
                  <a:lnTo>
                    <a:pt x="223087" y="138424"/>
                  </a:lnTo>
                  <a:lnTo>
                    <a:pt x="221851" y="151698"/>
                  </a:lnTo>
                  <a:lnTo>
                    <a:pt x="198275" y="199495"/>
                  </a:lnTo>
                  <a:lnTo>
                    <a:pt x="153933" y="256246"/>
                  </a:lnTo>
                  <a:lnTo>
                    <a:pt x="137112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09150" y="8058930"/>
              <a:ext cx="233091" cy="13712"/>
            </a:xfrm>
            <a:custGeom>
              <a:avLst/>
              <a:gdLst/>
              <a:ahLst/>
              <a:cxnLst/>
              <a:rect l="0" t="0" r="0" b="0"/>
              <a:pathLst>
                <a:path w="233091" h="13712">
                  <a:moveTo>
                    <a:pt x="0" y="13711"/>
                  </a:moveTo>
                  <a:lnTo>
                    <a:pt x="45309" y="4289"/>
                  </a:lnTo>
                  <a:lnTo>
                    <a:pt x="102971" y="1270"/>
                  </a:lnTo>
                  <a:lnTo>
                    <a:pt x="159327" y="377"/>
                  </a:lnTo>
                  <a:lnTo>
                    <a:pt x="216714" y="74"/>
                  </a:lnTo>
                  <a:lnTo>
                    <a:pt x="2330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50283" y="8182331"/>
              <a:ext cx="178247" cy="1"/>
            </a:xfrm>
            <a:custGeom>
              <a:avLst/>
              <a:gdLst/>
              <a:ahLst/>
              <a:cxnLst/>
              <a:rect l="0" t="0" r="0" b="0"/>
              <a:pathLst>
                <a:path w="178247" h="1">
                  <a:moveTo>
                    <a:pt x="0" y="0"/>
                  </a:moveTo>
                  <a:lnTo>
                    <a:pt x="59660" y="0"/>
                  </a:lnTo>
                  <a:lnTo>
                    <a:pt x="111117" y="0"/>
                  </a:lnTo>
                  <a:lnTo>
                    <a:pt x="152770" y="0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522861" y="7962951"/>
              <a:ext cx="274225" cy="68557"/>
            </a:xfrm>
            <a:custGeom>
              <a:avLst/>
              <a:gdLst/>
              <a:ahLst/>
              <a:cxnLst/>
              <a:rect l="0" t="0" r="0" b="0"/>
              <a:pathLst>
                <a:path w="274225" h="68557">
                  <a:moveTo>
                    <a:pt x="0" y="68556"/>
                  </a:moveTo>
                  <a:lnTo>
                    <a:pt x="7279" y="46720"/>
                  </a:lnTo>
                  <a:lnTo>
                    <a:pt x="23040" y="27874"/>
                  </a:lnTo>
                  <a:lnTo>
                    <a:pt x="33642" y="18583"/>
                  </a:lnTo>
                  <a:lnTo>
                    <a:pt x="61672" y="8259"/>
                  </a:lnTo>
                  <a:lnTo>
                    <a:pt x="77678" y="5506"/>
                  </a:lnTo>
                  <a:lnTo>
                    <a:pt x="107650" y="10572"/>
                  </a:lnTo>
                  <a:lnTo>
                    <a:pt x="122041" y="16189"/>
                  </a:lnTo>
                  <a:lnTo>
                    <a:pt x="154282" y="18367"/>
                  </a:lnTo>
                  <a:lnTo>
                    <a:pt x="206693" y="11028"/>
                  </a:lnTo>
                  <a:lnTo>
                    <a:pt x="248629" y="3268"/>
                  </a:lnTo>
                  <a:lnTo>
                    <a:pt x="27422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112443" y="7866973"/>
              <a:ext cx="479893" cy="13712"/>
            </a:xfrm>
            <a:custGeom>
              <a:avLst/>
              <a:gdLst/>
              <a:ahLst/>
              <a:cxnLst/>
              <a:rect l="0" t="0" r="0" b="0"/>
              <a:pathLst>
                <a:path w="479893" h="13712">
                  <a:moveTo>
                    <a:pt x="0" y="13711"/>
                  </a:moveTo>
                  <a:lnTo>
                    <a:pt x="45309" y="13711"/>
                  </a:lnTo>
                  <a:lnTo>
                    <a:pt x="106018" y="12188"/>
                  </a:lnTo>
                  <a:lnTo>
                    <a:pt x="155285" y="6432"/>
                  </a:lnTo>
                  <a:lnTo>
                    <a:pt x="207651" y="2859"/>
                  </a:lnTo>
                  <a:lnTo>
                    <a:pt x="261394" y="1271"/>
                  </a:lnTo>
                  <a:lnTo>
                    <a:pt x="315749" y="565"/>
                  </a:lnTo>
                  <a:lnTo>
                    <a:pt x="362251" y="251"/>
                  </a:lnTo>
                  <a:lnTo>
                    <a:pt x="422691" y="75"/>
                  </a:lnTo>
                  <a:lnTo>
                    <a:pt x="47989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80531" y="8013862"/>
              <a:ext cx="238270" cy="239714"/>
            </a:xfrm>
            <a:custGeom>
              <a:avLst/>
              <a:gdLst/>
              <a:ahLst/>
              <a:cxnLst/>
              <a:rect l="0" t="0" r="0" b="0"/>
              <a:pathLst>
                <a:path w="238270" h="239714">
                  <a:moveTo>
                    <a:pt x="4489" y="58779"/>
                  </a:moveTo>
                  <a:lnTo>
                    <a:pt x="19404" y="111648"/>
                  </a:lnTo>
                  <a:lnTo>
                    <a:pt x="36331" y="167884"/>
                  </a:lnTo>
                  <a:lnTo>
                    <a:pt x="56581" y="219077"/>
                  </a:lnTo>
                  <a:lnTo>
                    <a:pt x="64204" y="239713"/>
                  </a:lnTo>
                  <a:lnTo>
                    <a:pt x="62514" y="233649"/>
                  </a:lnTo>
                  <a:lnTo>
                    <a:pt x="33986" y="175868"/>
                  </a:lnTo>
                  <a:lnTo>
                    <a:pt x="18815" y="125464"/>
                  </a:lnTo>
                  <a:lnTo>
                    <a:pt x="4672" y="75998"/>
                  </a:lnTo>
                  <a:lnTo>
                    <a:pt x="40" y="61118"/>
                  </a:lnTo>
                  <a:lnTo>
                    <a:pt x="0" y="48151"/>
                  </a:lnTo>
                  <a:lnTo>
                    <a:pt x="8080" y="25617"/>
                  </a:lnTo>
                  <a:lnTo>
                    <a:pt x="25890" y="9509"/>
                  </a:lnTo>
                  <a:lnTo>
                    <a:pt x="37038" y="3080"/>
                  </a:lnTo>
                  <a:lnTo>
                    <a:pt x="65675" y="0"/>
                  </a:lnTo>
                  <a:lnTo>
                    <a:pt x="95669" y="5232"/>
                  </a:lnTo>
                  <a:lnTo>
                    <a:pt x="119155" y="17714"/>
                  </a:lnTo>
                  <a:lnTo>
                    <a:pt x="123590" y="26832"/>
                  </a:lnTo>
                  <a:lnTo>
                    <a:pt x="123500" y="37481"/>
                  </a:lnTo>
                  <a:lnTo>
                    <a:pt x="120393" y="49150"/>
                  </a:lnTo>
                  <a:lnTo>
                    <a:pt x="113751" y="58454"/>
                  </a:lnTo>
                  <a:lnTo>
                    <a:pt x="94184" y="72854"/>
                  </a:lnTo>
                  <a:lnTo>
                    <a:pt x="90185" y="74256"/>
                  </a:lnTo>
                  <a:lnTo>
                    <a:pt x="90565" y="72144"/>
                  </a:lnTo>
                  <a:lnTo>
                    <a:pt x="93866" y="67690"/>
                  </a:lnTo>
                  <a:lnTo>
                    <a:pt x="100637" y="66242"/>
                  </a:lnTo>
                  <a:lnTo>
                    <a:pt x="148406" y="74868"/>
                  </a:lnTo>
                  <a:lnTo>
                    <a:pt x="208793" y="91242"/>
                  </a:lnTo>
                  <a:lnTo>
                    <a:pt x="219912" y="98703"/>
                  </a:lnTo>
                  <a:lnTo>
                    <a:pt x="236329" y="119180"/>
                  </a:lnTo>
                  <a:lnTo>
                    <a:pt x="238269" y="129515"/>
                  </a:lnTo>
                  <a:lnTo>
                    <a:pt x="236516" y="139453"/>
                  </a:lnTo>
                  <a:lnTo>
                    <a:pt x="232300" y="149124"/>
                  </a:lnTo>
                  <a:lnTo>
                    <a:pt x="204530" y="177295"/>
                  </a:lnTo>
                  <a:lnTo>
                    <a:pt x="144778" y="203164"/>
                  </a:lnTo>
                  <a:lnTo>
                    <a:pt x="91447" y="218882"/>
                  </a:lnTo>
                  <a:lnTo>
                    <a:pt x="59334" y="2233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414089" y="8058930"/>
              <a:ext cx="109691" cy="191958"/>
            </a:xfrm>
            <a:custGeom>
              <a:avLst/>
              <a:gdLst/>
              <a:ahLst/>
              <a:cxnLst/>
              <a:rect l="0" t="0" r="0" b="0"/>
              <a:pathLst>
                <a:path w="109691" h="191958">
                  <a:moveTo>
                    <a:pt x="0" y="0"/>
                  </a:moveTo>
                  <a:lnTo>
                    <a:pt x="29830" y="55597"/>
                  </a:lnTo>
                  <a:lnTo>
                    <a:pt x="57183" y="109838"/>
                  </a:lnTo>
                  <a:lnTo>
                    <a:pt x="92826" y="170140"/>
                  </a:lnTo>
                  <a:lnTo>
                    <a:pt x="10969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59244" y="8031507"/>
              <a:ext cx="302116" cy="233092"/>
            </a:xfrm>
            <a:custGeom>
              <a:avLst/>
              <a:gdLst/>
              <a:ahLst/>
              <a:cxnLst/>
              <a:rect l="0" t="0" r="0" b="0"/>
              <a:pathLst>
                <a:path w="302116" h="233092">
                  <a:moveTo>
                    <a:pt x="0" y="0"/>
                  </a:moveTo>
                  <a:lnTo>
                    <a:pt x="46833" y="1524"/>
                  </a:lnTo>
                  <a:lnTo>
                    <a:pt x="90894" y="7280"/>
                  </a:lnTo>
                  <a:lnTo>
                    <a:pt x="136884" y="14916"/>
                  </a:lnTo>
                  <a:lnTo>
                    <a:pt x="181191" y="23387"/>
                  </a:lnTo>
                  <a:lnTo>
                    <a:pt x="237349" y="39769"/>
                  </a:lnTo>
                  <a:lnTo>
                    <a:pt x="295230" y="90326"/>
                  </a:lnTo>
                  <a:lnTo>
                    <a:pt x="300416" y="101351"/>
                  </a:lnTo>
                  <a:lnTo>
                    <a:pt x="302115" y="125789"/>
                  </a:lnTo>
                  <a:lnTo>
                    <a:pt x="293730" y="147822"/>
                  </a:lnTo>
                  <a:lnTo>
                    <a:pt x="278323" y="167772"/>
                  </a:lnTo>
                  <a:lnTo>
                    <a:pt x="218818" y="220786"/>
                  </a:lnTo>
                  <a:lnTo>
                    <a:pt x="205668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06129" y="7870537"/>
            <a:ext cx="3516571" cy="508797"/>
            <a:chOff x="4806129" y="7870537"/>
            <a:chExt cx="3516571" cy="508797"/>
          </a:xfrm>
        </p:grpSpPr>
        <p:sp>
          <p:nvSpPr>
            <p:cNvPr id="17" name="Freeform 16"/>
            <p:cNvSpPr/>
            <p:nvPr/>
          </p:nvSpPr>
          <p:spPr>
            <a:xfrm>
              <a:off x="4806129" y="7907178"/>
              <a:ext cx="212172" cy="316287"/>
            </a:xfrm>
            <a:custGeom>
              <a:avLst/>
              <a:gdLst/>
              <a:ahLst/>
              <a:cxnLst/>
              <a:rect l="0" t="0" r="0" b="0"/>
              <a:pathLst>
                <a:path w="212172" h="316287">
                  <a:moveTo>
                    <a:pt x="6503" y="110618"/>
                  </a:moveTo>
                  <a:lnTo>
                    <a:pt x="21418" y="166215"/>
                  </a:lnTo>
                  <a:lnTo>
                    <a:pt x="38733" y="220457"/>
                  </a:lnTo>
                  <a:lnTo>
                    <a:pt x="44999" y="268764"/>
                  </a:lnTo>
                  <a:lnTo>
                    <a:pt x="44354" y="275464"/>
                  </a:lnTo>
                  <a:lnTo>
                    <a:pt x="42401" y="275361"/>
                  </a:lnTo>
                  <a:lnTo>
                    <a:pt x="19754" y="217918"/>
                  </a:lnTo>
                  <a:lnTo>
                    <a:pt x="10429" y="174403"/>
                  </a:lnTo>
                  <a:lnTo>
                    <a:pt x="0" y="112384"/>
                  </a:lnTo>
                  <a:lnTo>
                    <a:pt x="2206" y="70008"/>
                  </a:lnTo>
                  <a:lnTo>
                    <a:pt x="12508" y="28506"/>
                  </a:lnTo>
                  <a:lnTo>
                    <a:pt x="19647" y="17790"/>
                  </a:lnTo>
                  <a:lnTo>
                    <a:pt x="39767" y="1821"/>
                  </a:lnTo>
                  <a:lnTo>
                    <a:pt x="50008" y="0"/>
                  </a:lnTo>
                  <a:lnTo>
                    <a:pt x="59881" y="1833"/>
                  </a:lnTo>
                  <a:lnTo>
                    <a:pt x="69511" y="6102"/>
                  </a:lnTo>
                  <a:lnTo>
                    <a:pt x="97621" y="33947"/>
                  </a:lnTo>
                  <a:lnTo>
                    <a:pt x="117969" y="71143"/>
                  </a:lnTo>
                  <a:lnTo>
                    <a:pt x="120537" y="97644"/>
                  </a:lnTo>
                  <a:lnTo>
                    <a:pt x="115076" y="123134"/>
                  </a:lnTo>
                  <a:lnTo>
                    <a:pt x="93348" y="156138"/>
                  </a:lnTo>
                  <a:lnTo>
                    <a:pt x="71000" y="181124"/>
                  </a:lnTo>
                  <a:lnTo>
                    <a:pt x="41770" y="195275"/>
                  </a:lnTo>
                  <a:lnTo>
                    <a:pt x="25444" y="199049"/>
                  </a:lnTo>
                  <a:lnTo>
                    <a:pt x="17606" y="196995"/>
                  </a:lnTo>
                  <a:lnTo>
                    <a:pt x="15429" y="191054"/>
                  </a:lnTo>
                  <a:lnTo>
                    <a:pt x="17024" y="182524"/>
                  </a:lnTo>
                  <a:lnTo>
                    <a:pt x="24181" y="176837"/>
                  </a:lnTo>
                  <a:lnTo>
                    <a:pt x="48384" y="170519"/>
                  </a:lnTo>
                  <a:lnTo>
                    <a:pt x="75391" y="175836"/>
                  </a:lnTo>
                  <a:lnTo>
                    <a:pt x="137248" y="204075"/>
                  </a:lnTo>
                  <a:lnTo>
                    <a:pt x="175583" y="230056"/>
                  </a:lnTo>
                  <a:lnTo>
                    <a:pt x="192355" y="252063"/>
                  </a:lnTo>
                  <a:lnTo>
                    <a:pt x="206299" y="286085"/>
                  </a:lnTo>
                  <a:lnTo>
                    <a:pt x="212171" y="3162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23424" y="8031190"/>
              <a:ext cx="131989" cy="192275"/>
            </a:xfrm>
            <a:custGeom>
              <a:avLst/>
              <a:gdLst/>
              <a:ahLst/>
              <a:cxnLst/>
              <a:rect l="0" t="0" r="0" b="0"/>
              <a:pathLst>
                <a:path w="131989" h="192275">
                  <a:moveTo>
                    <a:pt x="22298" y="110007"/>
                  </a:moveTo>
                  <a:lnTo>
                    <a:pt x="72272" y="71839"/>
                  </a:lnTo>
                  <a:lnTo>
                    <a:pt x="82595" y="46323"/>
                  </a:lnTo>
                  <a:lnTo>
                    <a:pt x="85348" y="30988"/>
                  </a:lnTo>
                  <a:lnTo>
                    <a:pt x="82613" y="19241"/>
                  </a:lnTo>
                  <a:lnTo>
                    <a:pt x="76219" y="9886"/>
                  </a:lnTo>
                  <a:lnTo>
                    <a:pt x="67386" y="2126"/>
                  </a:lnTo>
                  <a:lnTo>
                    <a:pt x="58451" y="0"/>
                  </a:lnTo>
                  <a:lnTo>
                    <a:pt x="49447" y="1629"/>
                  </a:lnTo>
                  <a:lnTo>
                    <a:pt x="22217" y="18480"/>
                  </a:lnTo>
                  <a:lnTo>
                    <a:pt x="13103" y="26138"/>
                  </a:lnTo>
                  <a:lnTo>
                    <a:pt x="2977" y="54958"/>
                  </a:lnTo>
                  <a:lnTo>
                    <a:pt x="0" y="90111"/>
                  </a:lnTo>
                  <a:lnTo>
                    <a:pt x="3755" y="120969"/>
                  </a:lnTo>
                  <a:lnTo>
                    <a:pt x="11459" y="134074"/>
                  </a:lnTo>
                  <a:lnTo>
                    <a:pt x="36270" y="156759"/>
                  </a:lnTo>
                  <a:lnTo>
                    <a:pt x="77220" y="179381"/>
                  </a:lnTo>
                  <a:lnTo>
                    <a:pt x="131988" y="1922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31204" y="7905870"/>
              <a:ext cx="157299" cy="303884"/>
            </a:xfrm>
            <a:custGeom>
              <a:avLst/>
              <a:gdLst/>
              <a:ahLst/>
              <a:cxnLst/>
              <a:rect l="0" t="0" r="0" b="0"/>
              <a:pathLst>
                <a:path w="157299" h="303884">
                  <a:moveTo>
                    <a:pt x="157298" y="43370"/>
                  </a:moveTo>
                  <a:lnTo>
                    <a:pt x="111851" y="5202"/>
                  </a:lnTo>
                  <a:lnTo>
                    <a:pt x="78700" y="0"/>
                  </a:lnTo>
                  <a:lnTo>
                    <a:pt x="43145" y="4289"/>
                  </a:lnTo>
                  <a:lnTo>
                    <a:pt x="17187" y="16353"/>
                  </a:lnTo>
                  <a:lnTo>
                    <a:pt x="9046" y="28405"/>
                  </a:lnTo>
                  <a:lnTo>
                    <a:pt x="0" y="62110"/>
                  </a:lnTo>
                  <a:lnTo>
                    <a:pt x="4105" y="98419"/>
                  </a:lnTo>
                  <a:lnTo>
                    <a:pt x="27609" y="153120"/>
                  </a:lnTo>
                  <a:lnTo>
                    <a:pt x="59457" y="203860"/>
                  </a:lnTo>
                  <a:lnTo>
                    <a:pt x="97515" y="261951"/>
                  </a:lnTo>
                  <a:lnTo>
                    <a:pt x="116165" y="30388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169123" y="8100064"/>
              <a:ext cx="219380" cy="27423"/>
            </a:xfrm>
            <a:custGeom>
              <a:avLst/>
              <a:gdLst/>
              <a:ahLst/>
              <a:cxnLst/>
              <a:rect l="0" t="0" r="0" b="0"/>
              <a:pathLst>
                <a:path w="219380" h="27423">
                  <a:moveTo>
                    <a:pt x="0" y="27422"/>
                  </a:moveTo>
                  <a:lnTo>
                    <a:pt x="53208" y="25898"/>
                  </a:lnTo>
                  <a:lnTo>
                    <a:pt x="105988" y="17999"/>
                  </a:lnTo>
                  <a:lnTo>
                    <a:pt x="158698" y="13458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70769" y="7921818"/>
              <a:ext cx="41135" cy="301647"/>
            </a:xfrm>
            <a:custGeom>
              <a:avLst/>
              <a:gdLst/>
              <a:ahLst/>
              <a:cxnLst/>
              <a:rect l="0" t="0" r="0" b="0"/>
              <a:pathLst>
                <a:path w="41135" h="301647">
                  <a:moveTo>
                    <a:pt x="0" y="0"/>
                  </a:moveTo>
                  <a:lnTo>
                    <a:pt x="1524" y="53208"/>
                  </a:lnTo>
                  <a:lnTo>
                    <a:pt x="9424" y="107512"/>
                  </a:lnTo>
                  <a:lnTo>
                    <a:pt x="13965" y="168121"/>
                  </a:lnTo>
                  <a:lnTo>
                    <a:pt x="28376" y="231090"/>
                  </a:lnTo>
                  <a:lnTo>
                    <a:pt x="37354" y="269568"/>
                  </a:lnTo>
                  <a:lnTo>
                    <a:pt x="41134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53037" y="8026763"/>
              <a:ext cx="329069" cy="196702"/>
            </a:xfrm>
            <a:custGeom>
              <a:avLst/>
              <a:gdLst/>
              <a:ahLst/>
              <a:cxnLst/>
              <a:rect l="0" t="0" r="0" b="0"/>
              <a:pathLst>
                <a:path w="329069" h="196702">
                  <a:moveTo>
                    <a:pt x="0" y="114434"/>
                  </a:moveTo>
                  <a:lnTo>
                    <a:pt x="57252" y="88071"/>
                  </a:lnTo>
                  <a:lnTo>
                    <a:pt x="75211" y="67678"/>
                  </a:lnTo>
                  <a:lnTo>
                    <a:pt x="82133" y="55841"/>
                  </a:lnTo>
                  <a:lnTo>
                    <a:pt x="85762" y="26438"/>
                  </a:lnTo>
                  <a:lnTo>
                    <a:pt x="84597" y="10067"/>
                  </a:lnTo>
                  <a:lnTo>
                    <a:pt x="79250" y="2199"/>
                  </a:lnTo>
                  <a:lnTo>
                    <a:pt x="71115" y="0"/>
                  </a:lnTo>
                  <a:lnTo>
                    <a:pt x="61121" y="1582"/>
                  </a:lnTo>
                  <a:lnTo>
                    <a:pt x="52935" y="7206"/>
                  </a:lnTo>
                  <a:lnTo>
                    <a:pt x="39777" y="25644"/>
                  </a:lnTo>
                  <a:lnTo>
                    <a:pt x="23804" y="68998"/>
                  </a:lnTo>
                  <a:lnTo>
                    <a:pt x="23980" y="120438"/>
                  </a:lnTo>
                  <a:lnTo>
                    <a:pt x="34017" y="148080"/>
                  </a:lnTo>
                  <a:lnTo>
                    <a:pt x="40960" y="159717"/>
                  </a:lnTo>
                  <a:lnTo>
                    <a:pt x="51682" y="167475"/>
                  </a:lnTo>
                  <a:lnTo>
                    <a:pt x="79846" y="176094"/>
                  </a:lnTo>
                  <a:lnTo>
                    <a:pt x="92840" y="175346"/>
                  </a:lnTo>
                  <a:lnTo>
                    <a:pt x="115404" y="166390"/>
                  </a:lnTo>
                  <a:lnTo>
                    <a:pt x="131526" y="144127"/>
                  </a:lnTo>
                  <a:lnTo>
                    <a:pt x="142246" y="113920"/>
                  </a:lnTo>
                  <a:lnTo>
                    <a:pt x="149805" y="73318"/>
                  </a:lnTo>
                  <a:lnTo>
                    <a:pt x="153191" y="73312"/>
                  </a:lnTo>
                  <a:lnTo>
                    <a:pt x="209317" y="136183"/>
                  </a:lnTo>
                  <a:lnTo>
                    <a:pt x="261233" y="172108"/>
                  </a:lnTo>
                  <a:lnTo>
                    <a:pt x="307374" y="191392"/>
                  </a:lnTo>
                  <a:lnTo>
                    <a:pt x="329068" y="1967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758705" y="8072641"/>
              <a:ext cx="27423" cy="219380"/>
            </a:xfrm>
            <a:custGeom>
              <a:avLst/>
              <a:gdLst/>
              <a:ahLst/>
              <a:cxnLst/>
              <a:rect l="0" t="0" r="0" b="0"/>
              <a:pathLst>
                <a:path w="27423" h="219380">
                  <a:moveTo>
                    <a:pt x="27422" y="0"/>
                  </a:moveTo>
                  <a:lnTo>
                    <a:pt x="25899" y="51685"/>
                  </a:lnTo>
                  <a:lnTo>
                    <a:pt x="17999" y="98089"/>
                  </a:lnTo>
                  <a:lnTo>
                    <a:pt x="13458" y="155681"/>
                  </a:lnTo>
                  <a:lnTo>
                    <a:pt x="3110" y="205443"/>
                  </a:lnTo>
                  <a:lnTo>
                    <a:pt x="0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95816" y="8113775"/>
              <a:ext cx="13713" cy="123402"/>
            </a:xfrm>
            <a:custGeom>
              <a:avLst/>
              <a:gdLst/>
              <a:ahLst/>
              <a:cxnLst/>
              <a:rect l="0" t="0" r="0" b="0"/>
              <a:pathLst>
                <a:path w="13713" h="123402">
                  <a:moveTo>
                    <a:pt x="13712" y="0"/>
                  </a:moveTo>
                  <a:lnTo>
                    <a:pt x="2859" y="48807"/>
                  </a:lnTo>
                  <a:lnTo>
                    <a:pt x="847" y="90127"/>
                  </a:lnTo>
                  <a:lnTo>
                    <a:pt x="0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827261" y="800408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991795" y="8086352"/>
              <a:ext cx="123402" cy="172936"/>
            </a:xfrm>
            <a:custGeom>
              <a:avLst/>
              <a:gdLst/>
              <a:ahLst/>
              <a:cxnLst/>
              <a:rect l="0" t="0" r="0" b="0"/>
              <a:pathLst>
                <a:path w="123402" h="172936">
                  <a:moveTo>
                    <a:pt x="0" y="0"/>
                  </a:moveTo>
                  <a:lnTo>
                    <a:pt x="1523" y="53209"/>
                  </a:lnTo>
                  <a:lnTo>
                    <a:pt x="10946" y="104466"/>
                  </a:lnTo>
                  <a:lnTo>
                    <a:pt x="24911" y="147752"/>
                  </a:lnTo>
                  <a:lnTo>
                    <a:pt x="39510" y="170280"/>
                  </a:lnTo>
                  <a:lnTo>
                    <a:pt x="43098" y="172935"/>
                  </a:lnTo>
                  <a:lnTo>
                    <a:pt x="43967" y="170135"/>
                  </a:lnTo>
                  <a:lnTo>
                    <a:pt x="34593" y="107774"/>
                  </a:lnTo>
                  <a:lnTo>
                    <a:pt x="41274" y="81416"/>
                  </a:lnTo>
                  <a:lnTo>
                    <a:pt x="70389" y="31317"/>
                  </a:lnTo>
                  <a:lnTo>
                    <a:pt x="87652" y="13919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127173" y="8090870"/>
              <a:ext cx="166269" cy="149757"/>
            </a:xfrm>
            <a:custGeom>
              <a:avLst/>
              <a:gdLst/>
              <a:ahLst/>
              <a:cxnLst/>
              <a:rect l="0" t="0" r="0" b="0"/>
              <a:pathLst>
                <a:path w="166269" h="149757">
                  <a:moveTo>
                    <a:pt x="70290" y="64038"/>
                  </a:moveTo>
                  <a:lnTo>
                    <a:pt x="70290" y="34923"/>
                  </a:lnTo>
                  <a:lnTo>
                    <a:pt x="62165" y="12504"/>
                  </a:lnTo>
                  <a:lnTo>
                    <a:pt x="55733" y="2260"/>
                  </a:lnTo>
                  <a:lnTo>
                    <a:pt x="48397" y="0"/>
                  </a:lnTo>
                  <a:lnTo>
                    <a:pt x="40460" y="3065"/>
                  </a:lnTo>
                  <a:lnTo>
                    <a:pt x="14732" y="29214"/>
                  </a:lnTo>
                  <a:lnTo>
                    <a:pt x="5829" y="40822"/>
                  </a:lnTo>
                  <a:lnTo>
                    <a:pt x="0" y="69970"/>
                  </a:lnTo>
                  <a:lnTo>
                    <a:pt x="4010" y="100191"/>
                  </a:lnTo>
                  <a:lnTo>
                    <a:pt x="15949" y="123779"/>
                  </a:lnTo>
                  <a:lnTo>
                    <a:pt x="39537" y="140357"/>
                  </a:lnTo>
                  <a:lnTo>
                    <a:pt x="68810" y="149756"/>
                  </a:lnTo>
                  <a:lnTo>
                    <a:pt x="110985" y="146481"/>
                  </a:lnTo>
                  <a:lnTo>
                    <a:pt x="166268" y="1325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392768" y="7962353"/>
              <a:ext cx="173089" cy="272859"/>
            </a:xfrm>
            <a:custGeom>
              <a:avLst/>
              <a:gdLst/>
              <a:ahLst/>
              <a:cxnLst/>
              <a:rect l="0" t="0" r="0" b="0"/>
              <a:pathLst>
                <a:path w="173089" h="272859">
                  <a:moveTo>
                    <a:pt x="10363" y="82866"/>
                  </a:moveTo>
                  <a:lnTo>
                    <a:pt x="11886" y="128175"/>
                  </a:lnTo>
                  <a:lnTo>
                    <a:pt x="21309" y="184313"/>
                  </a:lnTo>
                  <a:lnTo>
                    <a:pt x="33750" y="232771"/>
                  </a:lnTo>
                  <a:lnTo>
                    <a:pt x="42594" y="267305"/>
                  </a:lnTo>
                  <a:lnTo>
                    <a:pt x="42514" y="272858"/>
                  </a:lnTo>
                  <a:lnTo>
                    <a:pt x="39415" y="270466"/>
                  </a:lnTo>
                  <a:lnTo>
                    <a:pt x="29369" y="251558"/>
                  </a:lnTo>
                  <a:lnTo>
                    <a:pt x="10505" y="189766"/>
                  </a:lnTo>
                  <a:lnTo>
                    <a:pt x="756" y="132821"/>
                  </a:lnTo>
                  <a:lnTo>
                    <a:pt x="0" y="89834"/>
                  </a:lnTo>
                  <a:lnTo>
                    <a:pt x="4742" y="45337"/>
                  </a:lnTo>
                  <a:lnTo>
                    <a:pt x="11186" y="28900"/>
                  </a:lnTo>
                  <a:lnTo>
                    <a:pt x="30534" y="6575"/>
                  </a:lnTo>
                  <a:lnTo>
                    <a:pt x="43615" y="1536"/>
                  </a:lnTo>
                  <a:lnTo>
                    <a:pt x="74400" y="0"/>
                  </a:lnTo>
                  <a:lnTo>
                    <a:pt x="118714" y="7699"/>
                  </a:lnTo>
                  <a:lnTo>
                    <a:pt x="160790" y="26909"/>
                  </a:lnTo>
                  <a:lnTo>
                    <a:pt x="168539" y="37944"/>
                  </a:lnTo>
                  <a:lnTo>
                    <a:pt x="173088" y="66455"/>
                  </a:lnTo>
                  <a:lnTo>
                    <a:pt x="169121" y="79543"/>
                  </a:lnTo>
                  <a:lnTo>
                    <a:pt x="152526" y="102210"/>
                  </a:lnTo>
                  <a:lnTo>
                    <a:pt x="125852" y="118378"/>
                  </a:lnTo>
                  <a:lnTo>
                    <a:pt x="66354" y="141170"/>
                  </a:lnTo>
                  <a:lnTo>
                    <a:pt x="37786" y="151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08799" y="8072641"/>
              <a:ext cx="20342" cy="157000"/>
            </a:xfrm>
            <a:custGeom>
              <a:avLst/>
              <a:gdLst/>
              <a:ahLst/>
              <a:cxnLst/>
              <a:rect l="0" t="0" r="0" b="0"/>
              <a:pathLst>
                <a:path w="20342" h="157000">
                  <a:moveTo>
                    <a:pt x="0" y="95978"/>
                  </a:moveTo>
                  <a:lnTo>
                    <a:pt x="20341" y="156999"/>
                  </a:lnTo>
                  <a:lnTo>
                    <a:pt x="5071" y="94151"/>
                  </a:lnTo>
                  <a:lnTo>
                    <a:pt x="3026" y="39407"/>
                  </a:ln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764064" y="8086352"/>
              <a:ext cx="82110" cy="175885"/>
            </a:xfrm>
            <a:custGeom>
              <a:avLst/>
              <a:gdLst/>
              <a:ahLst/>
              <a:cxnLst/>
              <a:rect l="0" t="0" r="0" b="0"/>
              <a:pathLst>
                <a:path w="82110" h="175885">
                  <a:moveTo>
                    <a:pt x="36692" y="0"/>
                  </a:moveTo>
                  <a:lnTo>
                    <a:pt x="17714" y="48807"/>
                  </a:lnTo>
                  <a:lnTo>
                    <a:pt x="5406" y="81108"/>
                  </a:lnTo>
                  <a:lnTo>
                    <a:pt x="0" y="132029"/>
                  </a:lnTo>
                  <a:lnTo>
                    <a:pt x="4134" y="162276"/>
                  </a:lnTo>
                  <a:lnTo>
                    <a:pt x="10416" y="170646"/>
                  </a:lnTo>
                  <a:lnTo>
                    <a:pt x="19175" y="174703"/>
                  </a:lnTo>
                  <a:lnTo>
                    <a:pt x="29584" y="175884"/>
                  </a:lnTo>
                  <a:lnTo>
                    <a:pt x="49275" y="169071"/>
                  </a:lnTo>
                  <a:lnTo>
                    <a:pt x="58792" y="162989"/>
                  </a:lnTo>
                  <a:lnTo>
                    <a:pt x="73429" y="144043"/>
                  </a:lnTo>
                  <a:lnTo>
                    <a:pt x="79465" y="132591"/>
                  </a:lnTo>
                  <a:lnTo>
                    <a:pt x="82109" y="103619"/>
                  </a:lnTo>
                  <a:lnTo>
                    <a:pt x="75032" y="61172"/>
                  </a:lnTo>
                  <a:lnTo>
                    <a:pt x="64115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843714" y="8058454"/>
              <a:ext cx="204372" cy="320880"/>
            </a:xfrm>
            <a:custGeom>
              <a:avLst/>
              <a:gdLst/>
              <a:ahLst/>
              <a:cxnLst/>
              <a:rect l="0" t="0" r="0" b="0"/>
              <a:pathLst>
                <a:path w="204372" h="320880">
                  <a:moveTo>
                    <a:pt x="11887" y="219855"/>
                  </a:moveTo>
                  <a:lnTo>
                    <a:pt x="30970" y="277107"/>
                  </a:lnTo>
                  <a:lnTo>
                    <a:pt x="44117" y="316546"/>
                  </a:lnTo>
                  <a:lnTo>
                    <a:pt x="44038" y="320879"/>
                  </a:lnTo>
                  <a:lnTo>
                    <a:pt x="40938" y="319197"/>
                  </a:lnTo>
                  <a:lnTo>
                    <a:pt x="35824" y="313506"/>
                  </a:lnTo>
                  <a:lnTo>
                    <a:pt x="21349" y="269101"/>
                  </a:lnTo>
                  <a:lnTo>
                    <a:pt x="7411" y="207701"/>
                  </a:lnTo>
                  <a:lnTo>
                    <a:pt x="2281" y="163670"/>
                  </a:lnTo>
                  <a:lnTo>
                    <a:pt x="0" y="120234"/>
                  </a:lnTo>
                  <a:lnTo>
                    <a:pt x="1763" y="64567"/>
                  </a:lnTo>
                  <a:lnTo>
                    <a:pt x="12973" y="38610"/>
                  </a:lnTo>
                  <a:lnTo>
                    <a:pt x="36415" y="6866"/>
                  </a:lnTo>
                  <a:lnTo>
                    <a:pt x="48044" y="1689"/>
                  </a:lnTo>
                  <a:lnTo>
                    <a:pt x="77215" y="0"/>
                  </a:lnTo>
                  <a:lnTo>
                    <a:pt x="127898" y="14892"/>
                  </a:lnTo>
                  <a:lnTo>
                    <a:pt x="174232" y="38602"/>
                  </a:lnTo>
                  <a:lnTo>
                    <a:pt x="194746" y="64141"/>
                  </a:lnTo>
                  <a:lnTo>
                    <a:pt x="202349" y="79482"/>
                  </a:lnTo>
                  <a:lnTo>
                    <a:pt x="204371" y="94280"/>
                  </a:lnTo>
                  <a:lnTo>
                    <a:pt x="198492" y="122910"/>
                  </a:lnTo>
                  <a:lnTo>
                    <a:pt x="170773" y="164725"/>
                  </a:lnTo>
                  <a:lnTo>
                    <a:pt x="126335" y="198781"/>
                  </a:lnTo>
                  <a:lnTo>
                    <a:pt x="74574" y="213611"/>
                  </a:lnTo>
                  <a:lnTo>
                    <a:pt x="39309" y="2198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157247" y="8141197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280648" y="8045219"/>
              <a:ext cx="181403" cy="175883"/>
            </a:xfrm>
            <a:custGeom>
              <a:avLst/>
              <a:gdLst/>
              <a:ahLst/>
              <a:cxnLst/>
              <a:rect l="0" t="0" r="0" b="0"/>
              <a:pathLst>
                <a:path w="181403" h="175883">
                  <a:moveTo>
                    <a:pt x="41134" y="0"/>
                  </a:moveTo>
                  <a:lnTo>
                    <a:pt x="26218" y="48807"/>
                  </a:lnTo>
                  <a:lnTo>
                    <a:pt x="17417" y="98251"/>
                  </a:lnTo>
                  <a:lnTo>
                    <a:pt x="18405" y="132028"/>
                  </a:lnTo>
                  <a:lnTo>
                    <a:pt x="29001" y="162275"/>
                  </a:lnTo>
                  <a:lnTo>
                    <a:pt x="39139" y="170645"/>
                  </a:lnTo>
                  <a:lnTo>
                    <a:pt x="51992" y="174702"/>
                  </a:lnTo>
                  <a:lnTo>
                    <a:pt x="66654" y="175882"/>
                  </a:lnTo>
                  <a:lnTo>
                    <a:pt x="95134" y="169070"/>
                  </a:lnTo>
                  <a:lnTo>
                    <a:pt x="123025" y="154362"/>
                  </a:lnTo>
                  <a:lnTo>
                    <a:pt x="161376" y="120386"/>
                  </a:lnTo>
                  <a:lnTo>
                    <a:pt x="177349" y="94638"/>
                  </a:lnTo>
                  <a:lnTo>
                    <a:pt x="181402" y="63898"/>
                  </a:lnTo>
                  <a:lnTo>
                    <a:pt x="180350" y="47168"/>
                  </a:lnTo>
                  <a:lnTo>
                    <a:pt x="173554" y="34492"/>
                  </a:lnTo>
                  <a:lnTo>
                    <a:pt x="149754" y="16346"/>
                  </a:lnTo>
                  <a:lnTo>
                    <a:pt x="102094" y="4844"/>
                  </a:lnTo>
                  <a:lnTo>
                    <a:pt x="49378" y="8713"/>
                  </a:lnTo>
                  <a:lnTo>
                    <a:pt x="0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611290" y="7870537"/>
              <a:ext cx="87974" cy="352928"/>
            </a:xfrm>
            <a:custGeom>
              <a:avLst/>
              <a:gdLst/>
              <a:ahLst/>
              <a:cxnLst/>
              <a:rect l="0" t="0" r="0" b="0"/>
              <a:pathLst>
                <a:path w="87974" h="352928">
                  <a:moveTo>
                    <a:pt x="80694" y="147259"/>
                  </a:moveTo>
                  <a:lnTo>
                    <a:pt x="87973" y="125422"/>
                  </a:lnTo>
                  <a:lnTo>
                    <a:pt x="85220" y="82728"/>
                  </a:lnTo>
                  <a:lnTo>
                    <a:pt x="67478" y="38762"/>
                  </a:lnTo>
                  <a:lnTo>
                    <a:pt x="42923" y="4068"/>
                  </a:lnTo>
                  <a:lnTo>
                    <a:pt x="34185" y="0"/>
                  </a:lnTo>
                  <a:lnTo>
                    <a:pt x="25313" y="335"/>
                  </a:lnTo>
                  <a:lnTo>
                    <a:pt x="16351" y="3606"/>
                  </a:lnTo>
                  <a:lnTo>
                    <a:pt x="10377" y="11880"/>
                  </a:lnTo>
                  <a:lnTo>
                    <a:pt x="3737" y="37324"/>
                  </a:lnTo>
                  <a:lnTo>
                    <a:pt x="0" y="93188"/>
                  </a:lnTo>
                  <a:lnTo>
                    <a:pt x="3189" y="135923"/>
                  </a:lnTo>
                  <a:lnTo>
                    <a:pt x="13549" y="198746"/>
                  </a:lnTo>
                  <a:lnTo>
                    <a:pt x="26268" y="255954"/>
                  </a:lnTo>
                  <a:lnTo>
                    <a:pt x="35622" y="307436"/>
                  </a:lnTo>
                  <a:lnTo>
                    <a:pt x="39560" y="3529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7527450" y="8113775"/>
              <a:ext cx="205669" cy="27423"/>
            </a:xfrm>
            <a:custGeom>
              <a:avLst/>
              <a:gdLst/>
              <a:ahLst/>
              <a:cxnLst/>
              <a:rect l="0" t="0" r="0" b="0"/>
              <a:pathLst>
                <a:path w="205669" h="27423">
                  <a:moveTo>
                    <a:pt x="0" y="27422"/>
                  </a:moveTo>
                  <a:lnTo>
                    <a:pt x="48806" y="16570"/>
                  </a:lnTo>
                  <a:lnTo>
                    <a:pt x="108496" y="6997"/>
                  </a:lnTo>
                  <a:lnTo>
                    <a:pt x="165027" y="2072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007341" y="8045219"/>
              <a:ext cx="274226" cy="20990"/>
            </a:xfrm>
            <a:custGeom>
              <a:avLst/>
              <a:gdLst/>
              <a:ahLst/>
              <a:cxnLst/>
              <a:rect l="0" t="0" r="0" b="0"/>
              <a:pathLst>
                <a:path w="274226" h="20990">
                  <a:moveTo>
                    <a:pt x="0" y="13711"/>
                  </a:moveTo>
                  <a:lnTo>
                    <a:pt x="21837" y="20989"/>
                  </a:lnTo>
                  <a:lnTo>
                    <a:pt x="82632" y="16728"/>
                  </a:lnTo>
                  <a:lnTo>
                    <a:pt x="142976" y="13081"/>
                  </a:lnTo>
                  <a:lnTo>
                    <a:pt x="200127" y="4553"/>
                  </a:lnTo>
                  <a:lnTo>
                    <a:pt x="257782" y="899"/>
                  </a:lnTo>
                  <a:lnTo>
                    <a:pt x="27422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007341" y="8113775"/>
              <a:ext cx="315359" cy="35322"/>
            </a:xfrm>
            <a:custGeom>
              <a:avLst/>
              <a:gdLst/>
              <a:ahLst/>
              <a:cxnLst/>
              <a:rect l="0" t="0" r="0" b="0"/>
              <a:pathLst>
                <a:path w="315359" h="35322">
                  <a:moveTo>
                    <a:pt x="0" y="27422"/>
                  </a:moveTo>
                  <a:lnTo>
                    <a:pt x="43786" y="35321"/>
                  </a:lnTo>
                  <a:lnTo>
                    <a:pt x="93548" y="28916"/>
                  </a:lnTo>
                  <a:lnTo>
                    <a:pt x="146888" y="18894"/>
                  </a:lnTo>
                  <a:lnTo>
                    <a:pt x="201287" y="15247"/>
                  </a:lnTo>
                  <a:lnTo>
                    <a:pt x="254476" y="12643"/>
                  </a:lnTo>
                  <a:lnTo>
                    <a:pt x="31535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007341" y="7921818"/>
              <a:ext cx="287937" cy="95979"/>
            </a:xfrm>
            <a:custGeom>
              <a:avLst/>
              <a:gdLst/>
              <a:ahLst/>
              <a:cxnLst/>
              <a:rect l="0" t="0" r="0" b="0"/>
              <a:pathLst>
                <a:path w="287937" h="95979">
                  <a:moveTo>
                    <a:pt x="0" y="95978"/>
                  </a:moveTo>
                  <a:lnTo>
                    <a:pt x="7280" y="66863"/>
                  </a:lnTo>
                  <a:lnTo>
                    <a:pt x="13994" y="56762"/>
                  </a:lnTo>
                  <a:lnTo>
                    <a:pt x="70399" y="17029"/>
                  </a:lnTo>
                  <a:lnTo>
                    <a:pt x="124794" y="5046"/>
                  </a:lnTo>
                  <a:lnTo>
                    <a:pt x="154998" y="10368"/>
                  </a:lnTo>
                  <a:lnTo>
                    <a:pt x="167317" y="16053"/>
                  </a:lnTo>
                  <a:lnTo>
                    <a:pt x="197257" y="18307"/>
                  </a:lnTo>
                  <a:lnTo>
                    <a:pt x="258852" y="7340"/>
                  </a:lnTo>
                  <a:lnTo>
                    <a:pt x="2879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31822" y="8486576"/>
            <a:ext cx="575871" cy="381110"/>
            <a:chOff x="3331822" y="8486576"/>
            <a:chExt cx="575871" cy="381110"/>
          </a:xfrm>
        </p:grpSpPr>
        <p:sp>
          <p:nvSpPr>
            <p:cNvPr id="40" name="Freeform 39"/>
            <p:cNvSpPr/>
            <p:nvPr/>
          </p:nvSpPr>
          <p:spPr>
            <a:xfrm>
              <a:off x="3331822" y="8486576"/>
              <a:ext cx="575871" cy="38330"/>
            </a:xfrm>
            <a:custGeom>
              <a:avLst/>
              <a:gdLst/>
              <a:ahLst/>
              <a:cxnLst/>
              <a:rect l="0" t="0" r="0" b="0"/>
              <a:pathLst>
                <a:path w="575871" h="38330">
                  <a:moveTo>
                    <a:pt x="0" y="38329"/>
                  </a:moveTo>
                  <a:lnTo>
                    <a:pt x="35886" y="28907"/>
                  </a:lnTo>
                  <a:lnTo>
                    <a:pt x="90530" y="25888"/>
                  </a:lnTo>
                  <a:lnTo>
                    <a:pt x="144469" y="23470"/>
                  </a:lnTo>
                  <a:lnTo>
                    <a:pt x="193121" y="15307"/>
                  </a:lnTo>
                  <a:lnTo>
                    <a:pt x="254425" y="12211"/>
                  </a:lnTo>
                  <a:lnTo>
                    <a:pt x="298433" y="11486"/>
                  </a:lnTo>
                  <a:lnTo>
                    <a:pt x="343383" y="11165"/>
                  </a:lnTo>
                  <a:lnTo>
                    <a:pt x="387229" y="9498"/>
                  </a:lnTo>
                  <a:lnTo>
                    <a:pt x="446173" y="1518"/>
                  </a:lnTo>
                  <a:lnTo>
                    <a:pt x="500709" y="0"/>
                  </a:lnTo>
                  <a:lnTo>
                    <a:pt x="552730" y="8301"/>
                  </a:lnTo>
                  <a:lnTo>
                    <a:pt x="575870" y="109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45533" y="8601280"/>
              <a:ext cx="162216" cy="250995"/>
            </a:xfrm>
            <a:custGeom>
              <a:avLst/>
              <a:gdLst/>
              <a:ahLst/>
              <a:cxnLst/>
              <a:rect l="0" t="0" r="0" b="0"/>
              <a:pathLst>
                <a:path w="162216" h="250995">
                  <a:moveTo>
                    <a:pt x="27422" y="60737"/>
                  </a:moveTo>
                  <a:lnTo>
                    <a:pt x="27422" y="113946"/>
                  </a:lnTo>
                  <a:lnTo>
                    <a:pt x="28946" y="165202"/>
                  </a:lnTo>
                  <a:lnTo>
                    <a:pt x="38275" y="228302"/>
                  </a:lnTo>
                  <a:lnTo>
                    <a:pt x="38340" y="250994"/>
                  </a:lnTo>
                  <a:lnTo>
                    <a:pt x="36224" y="248513"/>
                  </a:lnTo>
                  <a:lnTo>
                    <a:pt x="19159" y="192446"/>
                  </a:lnTo>
                  <a:lnTo>
                    <a:pt x="15325" y="135648"/>
                  </a:lnTo>
                  <a:lnTo>
                    <a:pt x="14428" y="98094"/>
                  </a:lnTo>
                  <a:lnTo>
                    <a:pt x="20283" y="82595"/>
                  </a:lnTo>
                  <a:lnTo>
                    <a:pt x="61278" y="31764"/>
                  </a:lnTo>
                  <a:lnTo>
                    <a:pt x="68275" y="18570"/>
                  </a:lnTo>
                  <a:lnTo>
                    <a:pt x="79033" y="9773"/>
                  </a:lnTo>
                  <a:lnTo>
                    <a:pt x="107236" y="0"/>
                  </a:lnTo>
                  <a:lnTo>
                    <a:pt x="114148" y="3488"/>
                  </a:lnTo>
                  <a:lnTo>
                    <a:pt x="115709" y="11907"/>
                  </a:lnTo>
                  <a:lnTo>
                    <a:pt x="109318" y="35987"/>
                  </a:lnTo>
                  <a:lnTo>
                    <a:pt x="87066" y="75240"/>
                  </a:lnTo>
                  <a:lnTo>
                    <a:pt x="52204" y="112769"/>
                  </a:lnTo>
                  <a:lnTo>
                    <a:pt x="26249" y="128551"/>
                  </a:lnTo>
                  <a:lnTo>
                    <a:pt x="20546" y="130322"/>
                  </a:lnTo>
                  <a:lnTo>
                    <a:pt x="19791" y="128455"/>
                  </a:lnTo>
                  <a:lnTo>
                    <a:pt x="22335" y="124164"/>
                  </a:lnTo>
                  <a:lnTo>
                    <a:pt x="47752" y="110846"/>
                  </a:lnTo>
                  <a:lnTo>
                    <a:pt x="91507" y="104530"/>
                  </a:lnTo>
                  <a:lnTo>
                    <a:pt x="117351" y="111178"/>
                  </a:lnTo>
                  <a:lnTo>
                    <a:pt x="158769" y="140272"/>
                  </a:lnTo>
                  <a:lnTo>
                    <a:pt x="162215" y="148801"/>
                  </a:lnTo>
                  <a:lnTo>
                    <a:pt x="161464" y="157533"/>
                  </a:lnTo>
                  <a:lnTo>
                    <a:pt x="157917" y="166401"/>
                  </a:lnTo>
                  <a:lnTo>
                    <a:pt x="141789" y="180317"/>
                  </a:lnTo>
                  <a:lnTo>
                    <a:pt x="81078" y="206486"/>
                  </a:lnTo>
                  <a:lnTo>
                    <a:pt x="31250" y="221109"/>
                  </a:lnTo>
                  <a:lnTo>
                    <a:pt x="0" y="22527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523779" y="8662017"/>
              <a:ext cx="54845" cy="191958"/>
            </a:xfrm>
            <a:custGeom>
              <a:avLst/>
              <a:gdLst/>
              <a:ahLst/>
              <a:cxnLst/>
              <a:rect l="0" t="0" r="0" b="0"/>
              <a:pathLst>
                <a:path w="54845" h="191958">
                  <a:moveTo>
                    <a:pt x="0" y="0"/>
                  </a:moveTo>
                  <a:lnTo>
                    <a:pt x="18977" y="55597"/>
                  </a:lnTo>
                  <a:lnTo>
                    <a:pt x="31286" y="84125"/>
                  </a:lnTo>
                  <a:lnTo>
                    <a:pt x="39739" y="132923"/>
                  </a:lnTo>
                  <a:lnTo>
                    <a:pt x="54844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537490" y="8620883"/>
              <a:ext cx="177691" cy="246803"/>
            </a:xfrm>
            <a:custGeom>
              <a:avLst/>
              <a:gdLst/>
              <a:ahLst/>
              <a:cxnLst/>
              <a:rect l="0" t="0" r="0" b="0"/>
              <a:pathLst>
                <a:path w="177691" h="246803">
                  <a:moveTo>
                    <a:pt x="0" y="0"/>
                  </a:moveTo>
                  <a:lnTo>
                    <a:pt x="29115" y="7279"/>
                  </a:lnTo>
                  <a:lnTo>
                    <a:pt x="82602" y="42232"/>
                  </a:lnTo>
                  <a:lnTo>
                    <a:pt x="137178" y="75093"/>
                  </a:lnTo>
                  <a:lnTo>
                    <a:pt x="161517" y="98884"/>
                  </a:lnTo>
                  <a:lnTo>
                    <a:pt x="177412" y="124692"/>
                  </a:lnTo>
                  <a:lnTo>
                    <a:pt x="177690" y="136450"/>
                  </a:lnTo>
                  <a:lnTo>
                    <a:pt x="173305" y="147335"/>
                  </a:lnTo>
                  <a:lnTo>
                    <a:pt x="140707" y="186697"/>
                  </a:lnTo>
                  <a:lnTo>
                    <a:pt x="84557" y="222290"/>
                  </a:lnTo>
                  <a:lnTo>
                    <a:pt x="27422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25236" y="9731491"/>
            <a:ext cx="568829" cy="929572"/>
            <a:chOff x="2125236" y="9731491"/>
            <a:chExt cx="568829" cy="929572"/>
          </a:xfrm>
        </p:grpSpPr>
        <p:sp>
          <p:nvSpPr>
            <p:cNvPr id="45" name="Freeform 44"/>
            <p:cNvSpPr/>
            <p:nvPr/>
          </p:nvSpPr>
          <p:spPr>
            <a:xfrm>
              <a:off x="2125236" y="9731491"/>
              <a:ext cx="548449" cy="27423"/>
            </a:xfrm>
            <a:custGeom>
              <a:avLst/>
              <a:gdLst/>
              <a:ahLst/>
              <a:cxnLst/>
              <a:rect l="0" t="0" r="0" b="0"/>
              <a:pathLst>
                <a:path w="548449" h="27423">
                  <a:moveTo>
                    <a:pt x="0" y="27422"/>
                  </a:moveTo>
                  <a:lnTo>
                    <a:pt x="54732" y="27422"/>
                  </a:lnTo>
                  <a:lnTo>
                    <a:pt x="116935" y="27422"/>
                  </a:lnTo>
                  <a:lnTo>
                    <a:pt x="161153" y="27422"/>
                  </a:lnTo>
                  <a:lnTo>
                    <a:pt x="210259" y="23359"/>
                  </a:lnTo>
                  <a:lnTo>
                    <a:pt x="261030" y="17999"/>
                  </a:lnTo>
                  <a:lnTo>
                    <a:pt x="308986" y="15617"/>
                  </a:lnTo>
                  <a:lnTo>
                    <a:pt x="355691" y="10496"/>
                  </a:lnTo>
                  <a:lnTo>
                    <a:pt x="400316" y="4665"/>
                  </a:lnTo>
                  <a:lnTo>
                    <a:pt x="459700" y="1382"/>
                  </a:lnTo>
                  <a:lnTo>
                    <a:pt x="522172" y="273"/>
                  </a:lnTo>
                  <a:lnTo>
                    <a:pt x="54844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214547" y="9854791"/>
              <a:ext cx="181208" cy="301554"/>
            </a:xfrm>
            <a:custGeom>
              <a:avLst/>
              <a:gdLst/>
              <a:ahLst/>
              <a:cxnLst/>
              <a:rect l="0" t="0" r="0" b="0"/>
              <a:pathLst>
                <a:path w="181208" h="301554">
                  <a:moveTo>
                    <a:pt x="20379" y="82368"/>
                  </a:moveTo>
                  <a:lnTo>
                    <a:pt x="27658" y="104204"/>
                  </a:lnTo>
                  <a:lnTo>
                    <a:pt x="24920" y="163475"/>
                  </a:lnTo>
                  <a:lnTo>
                    <a:pt x="30696" y="215920"/>
                  </a:lnTo>
                  <a:lnTo>
                    <a:pt x="31561" y="268530"/>
                  </a:lnTo>
                  <a:lnTo>
                    <a:pt x="26364" y="299171"/>
                  </a:lnTo>
                  <a:lnTo>
                    <a:pt x="24369" y="301553"/>
                  </a:lnTo>
                  <a:lnTo>
                    <a:pt x="13626" y="245672"/>
                  </a:lnTo>
                  <a:lnTo>
                    <a:pt x="8729" y="198125"/>
                  </a:lnTo>
                  <a:lnTo>
                    <a:pt x="0" y="138164"/>
                  </a:lnTo>
                  <a:lnTo>
                    <a:pt x="2322" y="86711"/>
                  </a:lnTo>
                  <a:lnTo>
                    <a:pt x="12659" y="42520"/>
                  </a:lnTo>
                  <a:lnTo>
                    <a:pt x="32649" y="7760"/>
                  </a:lnTo>
                  <a:lnTo>
                    <a:pt x="42270" y="2160"/>
                  </a:lnTo>
                  <a:lnTo>
                    <a:pt x="65148" y="0"/>
                  </a:lnTo>
                  <a:lnTo>
                    <a:pt x="86488" y="8181"/>
                  </a:lnTo>
                  <a:lnTo>
                    <a:pt x="96444" y="14628"/>
                  </a:lnTo>
                  <a:lnTo>
                    <a:pt x="111570" y="33980"/>
                  </a:lnTo>
                  <a:lnTo>
                    <a:pt x="117736" y="45539"/>
                  </a:lnTo>
                  <a:lnTo>
                    <a:pt x="118800" y="57816"/>
                  </a:lnTo>
                  <a:lnTo>
                    <a:pt x="111857" y="83643"/>
                  </a:lnTo>
                  <a:lnTo>
                    <a:pt x="90818" y="116601"/>
                  </a:lnTo>
                  <a:lnTo>
                    <a:pt x="69967" y="132114"/>
                  </a:lnTo>
                  <a:lnTo>
                    <a:pt x="58008" y="138384"/>
                  </a:lnTo>
                  <a:lnTo>
                    <a:pt x="53082" y="139517"/>
                  </a:lnTo>
                  <a:lnTo>
                    <a:pt x="52845" y="137225"/>
                  </a:lnTo>
                  <a:lnTo>
                    <a:pt x="55734" y="132651"/>
                  </a:lnTo>
                  <a:lnTo>
                    <a:pt x="79257" y="127568"/>
                  </a:lnTo>
                  <a:lnTo>
                    <a:pt x="127201" y="128769"/>
                  </a:lnTo>
                  <a:lnTo>
                    <a:pt x="154693" y="136507"/>
                  </a:lnTo>
                  <a:lnTo>
                    <a:pt x="177068" y="150102"/>
                  </a:lnTo>
                  <a:lnTo>
                    <a:pt x="181207" y="159517"/>
                  </a:lnTo>
                  <a:lnTo>
                    <a:pt x="180919" y="170364"/>
                  </a:lnTo>
                  <a:lnTo>
                    <a:pt x="177680" y="182165"/>
                  </a:lnTo>
                  <a:lnTo>
                    <a:pt x="161893" y="203403"/>
                  </a:lnTo>
                  <a:lnTo>
                    <a:pt x="114518" y="241864"/>
                  </a:lnTo>
                  <a:lnTo>
                    <a:pt x="54773" y="266333"/>
                  </a:lnTo>
                  <a:lnTo>
                    <a:pt x="20379" y="2743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416376" y="9800047"/>
              <a:ext cx="202464" cy="318381"/>
            </a:xfrm>
            <a:custGeom>
              <a:avLst/>
              <a:gdLst/>
              <a:ahLst/>
              <a:cxnLst/>
              <a:rect l="0" t="0" r="0" b="0"/>
              <a:pathLst>
                <a:path w="202464" h="318381">
                  <a:moveTo>
                    <a:pt x="37929" y="178245"/>
                  </a:moveTo>
                  <a:lnTo>
                    <a:pt x="47352" y="231454"/>
                  </a:lnTo>
                  <a:lnTo>
                    <a:pt x="48846" y="282711"/>
                  </a:lnTo>
                  <a:lnTo>
                    <a:pt x="43797" y="313036"/>
                  </a:lnTo>
                  <a:lnTo>
                    <a:pt x="40317" y="318380"/>
                  </a:lnTo>
                  <a:lnTo>
                    <a:pt x="36474" y="317373"/>
                  </a:lnTo>
                  <a:lnTo>
                    <a:pt x="28142" y="304066"/>
                  </a:lnTo>
                  <a:lnTo>
                    <a:pt x="16409" y="269355"/>
                  </a:lnTo>
                  <a:lnTo>
                    <a:pt x="7610" y="207866"/>
                  </a:lnTo>
                  <a:lnTo>
                    <a:pt x="0" y="157060"/>
                  </a:lnTo>
                  <a:lnTo>
                    <a:pt x="1807" y="101889"/>
                  </a:lnTo>
                  <a:lnTo>
                    <a:pt x="4707" y="86208"/>
                  </a:lnTo>
                  <a:lnTo>
                    <a:pt x="11211" y="74229"/>
                  </a:lnTo>
                  <a:lnTo>
                    <a:pt x="30625" y="56859"/>
                  </a:lnTo>
                  <a:lnTo>
                    <a:pt x="93617" y="28289"/>
                  </a:lnTo>
                  <a:lnTo>
                    <a:pt x="155064" y="9312"/>
                  </a:lnTo>
                  <a:lnTo>
                    <a:pt x="20246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440594" y="9950870"/>
              <a:ext cx="164535" cy="82268"/>
            </a:xfrm>
            <a:custGeom>
              <a:avLst/>
              <a:gdLst/>
              <a:ahLst/>
              <a:cxnLst/>
              <a:rect l="0" t="0" r="0" b="0"/>
              <a:pathLst>
                <a:path w="164535" h="82268">
                  <a:moveTo>
                    <a:pt x="0" y="82267"/>
                  </a:moveTo>
                  <a:lnTo>
                    <a:pt x="55597" y="52437"/>
                  </a:lnTo>
                  <a:lnTo>
                    <a:pt x="117117" y="17806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234926" y="10156538"/>
              <a:ext cx="438759" cy="95980"/>
            </a:xfrm>
            <a:custGeom>
              <a:avLst/>
              <a:gdLst/>
              <a:ahLst/>
              <a:cxnLst/>
              <a:rect l="0" t="0" r="0" b="0"/>
              <a:pathLst>
                <a:path w="438759" h="95980">
                  <a:moveTo>
                    <a:pt x="0" y="95979"/>
                  </a:moveTo>
                  <a:lnTo>
                    <a:pt x="48807" y="81063"/>
                  </a:lnTo>
                  <a:lnTo>
                    <a:pt x="108497" y="63748"/>
                  </a:lnTo>
                  <a:lnTo>
                    <a:pt x="165027" y="50204"/>
                  </a:lnTo>
                  <a:lnTo>
                    <a:pt x="207918" y="41102"/>
                  </a:lnTo>
                  <a:lnTo>
                    <a:pt x="252372" y="31979"/>
                  </a:lnTo>
                  <a:lnTo>
                    <a:pt x="297520" y="22846"/>
                  </a:lnTo>
                  <a:lnTo>
                    <a:pt x="358485" y="9139"/>
                  </a:lnTo>
                  <a:lnTo>
                    <a:pt x="392417" y="4062"/>
                  </a:lnTo>
                  <a:lnTo>
                    <a:pt x="43875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222970" y="10334783"/>
              <a:ext cx="135358" cy="326280"/>
            </a:xfrm>
            <a:custGeom>
              <a:avLst/>
              <a:gdLst/>
              <a:ahLst/>
              <a:cxnLst/>
              <a:rect l="0" t="0" r="0" b="0"/>
              <a:pathLst>
                <a:path w="135358" h="326280">
                  <a:moveTo>
                    <a:pt x="25667" y="178247"/>
                  </a:moveTo>
                  <a:lnTo>
                    <a:pt x="35090" y="231455"/>
                  </a:lnTo>
                  <a:lnTo>
                    <a:pt x="38107" y="284235"/>
                  </a:lnTo>
                  <a:lnTo>
                    <a:pt x="38813" y="320315"/>
                  </a:lnTo>
                  <a:lnTo>
                    <a:pt x="37478" y="326279"/>
                  </a:lnTo>
                  <a:lnTo>
                    <a:pt x="35065" y="324163"/>
                  </a:lnTo>
                  <a:lnTo>
                    <a:pt x="15958" y="270250"/>
                  </a:lnTo>
                  <a:lnTo>
                    <a:pt x="4170" y="221418"/>
                  </a:lnTo>
                  <a:lnTo>
                    <a:pt x="0" y="168355"/>
                  </a:lnTo>
                  <a:lnTo>
                    <a:pt x="1812" y="117085"/>
                  </a:lnTo>
                  <a:lnTo>
                    <a:pt x="13033" y="92156"/>
                  </a:lnTo>
                  <a:lnTo>
                    <a:pt x="43760" y="60992"/>
                  </a:lnTo>
                  <a:lnTo>
                    <a:pt x="104449" y="17982"/>
                  </a:lnTo>
                  <a:lnTo>
                    <a:pt x="1353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248637" y="10417051"/>
              <a:ext cx="164536" cy="95980"/>
            </a:xfrm>
            <a:custGeom>
              <a:avLst/>
              <a:gdLst/>
              <a:ahLst/>
              <a:cxnLst/>
              <a:rect l="0" t="0" r="0" b="0"/>
              <a:pathLst>
                <a:path w="164536" h="95980">
                  <a:moveTo>
                    <a:pt x="0" y="95979"/>
                  </a:moveTo>
                  <a:lnTo>
                    <a:pt x="57252" y="65089"/>
                  </a:lnTo>
                  <a:lnTo>
                    <a:pt x="110165" y="34975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495439" y="10362206"/>
              <a:ext cx="41134" cy="164535"/>
            </a:xfrm>
            <a:custGeom>
              <a:avLst/>
              <a:gdLst/>
              <a:ahLst/>
              <a:cxnLst/>
              <a:rect l="0" t="0" r="0" b="0"/>
              <a:pathLst>
                <a:path w="41134" h="164535">
                  <a:moveTo>
                    <a:pt x="0" y="0"/>
                  </a:moveTo>
                  <a:lnTo>
                    <a:pt x="14915" y="55598"/>
                  </a:lnTo>
                  <a:lnTo>
                    <a:pt x="32230" y="109838"/>
                  </a:lnTo>
                  <a:lnTo>
                    <a:pt x="41133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447026" y="10324672"/>
              <a:ext cx="247039" cy="270625"/>
            </a:xfrm>
            <a:custGeom>
              <a:avLst/>
              <a:gdLst/>
              <a:ahLst/>
              <a:cxnLst/>
              <a:rect l="0" t="0" r="0" b="0"/>
              <a:pathLst>
                <a:path w="247039" h="270625">
                  <a:moveTo>
                    <a:pt x="7279" y="51245"/>
                  </a:moveTo>
                  <a:lnTo>
                    <a:pt x="0" y="29408"/>
                  </a:lnTo>
                  <a:lnTo>
                    <a:pt x="3950" y="21453"/>
                  </a:lnTo>
                  <a:lnTo>
                    <a:pt x="24589" y="8550"/>
                  </a:lnTo>
                  <a:lnTo>
                    <a:pt x="77748" y="0"/>
                  </a:lnTo>
                  <a:lnTo>
                    <a:pt x="134463" y="4746"/>
                  </a:lnTo>
                  <a:lnTo>
                    <a:pt x="189862" y="15801"/>
                  </a:lnTo>
                  <a:lnTo>
                    <a:pt x="230313" y="36003"/>
                  </a:lnTo>
                  <a:lnTo>
                    <a:pt x="238236" y="47178"/>
                  </a:lnTo>
                  <a:lnTo>
                    <a:pt x="247038" y="75844"/>
                  </a:lnTo>
                  <a:lnTo>
                    <a:pt x="238763" y="108897"/>
                  </a:lnTo>
                  <a:lnTo>
                    <a:pt x="212471" y="157704"/>
                  </a:lnTo>
                  <a:lnTo>
                    <a:pt x="181321" y="205174"/>
                  </a:lnTo>
                  <a:lnTo>
                    <a:pt x="147208" y="245646"/>
                  </a:lnTo>
                  <a:lnTo>
                    <a:pt x="116969" y="270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34926" y="10663853"/>
            <a:ext cx="438759" cy="366519"/>
            <a:chOff x="2234926" y="10663853"/>
            <a:chExt cx="438759" cy="366519"/>
          </a:xfrm>
        </p:grpSpPr>
        <p:sp>
          <p:nvSpPr>
            <p:cNvPr id="55" name="Freeform 54"/>
            <p:cNvSpPr/>
            <p:nvPr/>
          </p:nvSpPr>
          <p:spPr>
            <a:xfrm>
              <a:off x="2234926" y="10663853"/>
              <a:ext cx="438759" cy="82267"/>
            </a:xfrm>
            <a:custGeom>
              <a:avLst/>
              <a:gdLst/>
              <a:ahLst/>
              <a:cxnLst/>
              <a:rect l="0" t="0" r="0" b="0"/>
              <a:pathLst>
                <a:path w="438759" h="82267">
                  <a:moveTo>
                    <a:pt x="0" y="82266"/>
                  </a:moveTo>
                  <a:lnTo>
                    <a:pt x="59660" y="78204"/>
                  </a:lnTo>
                  <a:lnTo>
                    <a:pt x="115179" y="63289"/>
                  </a:lnTo>
                  <a:lnTo>
                    <a:pt x="157833" y="49457"/>
                  </a:lnTo>
                  <a:lnTo>
                    <a:pt x="202182" y="38230"/>
                  </a:lnTo>
                  <a:lnTo>
                    <a:pt x="262696" y="23345"/>
                  </a:lnTo>
                  <a:lnTo>
                    <a:pt x="319221" y="9287"/>
                  </a:lnTo>
                  <a:lnTo>
                    <a:pt x="374563" y="2752"/>
                  </a:lnTo>
                  <a:lnTo>
                    <a:pt x="403118" y="1223"/>
                  </a:lnTo>
                  <a:lnTo>
                    <a:pt x="43875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317695" y="10786907"/>
              <a:ext cx="163877" cy="243465"/>
            </a:xfrm>
            <a:custGeom>
              <a:avLst/>
              <a:gdLst/>
              <a:ahLst/>
              <a:cxnLst/>
              <a:rect l="0" t="0" r="0" b="0"/>
              <a:pathLst>
                <a:path w="163877" h="243465">
                  <a:moveTo>
                    <a:pt x="26920" y="96325"/>
                  </a:moveTo>
                  <a:lnTo>
                    <a:pt x="26920" y="141634"/>
                  </a:lnTo>
                  <a:lnTo>
                    <a:pt x="26920" y="199295"/>
                  </a:lnTo>
                  <a:lnTo>
                    <a:pt x="26920" y="237052"/>
                  </a:lnTo>
                  <a:lnTo>
                    <a:pt x="23874" y="243464"/>
                  </a:lnTo>
                  <a:lnTo>
                    <a:pt x="18795" y="241645"/>
                  </a:lnTo>
                  <a:lnTo>
                    <a:pt x="12363" y="234338"/>
                  </a:lnTo>
                  <a:lnTo>
                    <a:pt x="5216" y="209969"/>
                  </a:lnTo>
                  <a:lnTo>
                    <a:pt x="1192" y="157927"/>
                  </a:lnTo>
                  <a:lnTo>
                    <a:pt x="0" y="98327"/>
                  </a:lnTo>
                  <a:lnTo>
                    <a:pt x="2768" y="62175"/>
                  </a:lnTo>
                  <a:lnTo>
                    <a:pt x="14155" y="30873"/>
                  </a:lnTo>
                  <a:lnTo>
                    <a:pt x="33435" y="9851"/>
                  </a:lnTo>
                  <a:lnTo>
                    <a:pt x="44974" y="2113"/>
                  </a:lnTo>
                  <a:lnTo>
                    <a:pt x="55715" y="0"/>
                  </a:lnTo>
                  <a:lnTo>
                    <a:pt x="65922" y="1639"/>
                  </a:lnTo>
                  <a:lnTo>
                    <a:pt x="75773" y="5778"/>
                  </a:lnTo>
                  <a:lnTo>
                    <a:pt x="80818" y="14632"/>
                  </a:lnTo>
                  <a:lnTo>
                    <a:pt x="82360" y="40720"/>
                  </a:lnTo>
                  <a:lnTo>
                    <a:pt x="74663" y="82388"/>
                  </a:lnTo>
                  <a:lnTo>
                    <a:pt x="55455" y="123680"/>
                  </a:lnTo>
                  <a:lnTo>
                    <a:pt x="52037" y="128272"/>
                  </a:lnTo>
                  <a:lnTo>
                    <a:pt x="51282" y="126764"/>
                  </a:lnTo>
                  <a:lnTo>
                    <a:pt x="52302" y="121188"/>
                  </a:lnTo>
                  <a:lnTo>
                    <a:pt x="65624" y="106868"/>
                  </a:lnTo>
                  <a:lnTo>
                    <a:pt x="75575" y="98783"/>
                  </a:lnTo>
                  <a:lnTo>
                    <a:pt x="102882" y="89800"/>
                  </a:lnTo>
                  <a:lnTo>
                    <a:pt x="118695" y="87405"/>
                  </a:lnTo>
                  <a:lnTo>
                    <a:pt x="144390" y="92868"/>
                  </a:lnTo>
                  <a:lnTo>
                    <a:pt x="155508" y="98591"/>
                  </a:lnTo>
                  <a:lnTo>
                    <a:pt x="161396" y="108499"/>
                  </a:lnTo>
                  <a:lnTo>
                    <a:pt x="163876" y="135760"/>
                  </a:lnTo>
                  <a:lnTo>
                    <a:pt x="155838" y="160063"/>
                  </a:lnTo>
                  <a:lnTo>
                    <a:pt x="149429" y="170810"/>
                  </a:lnTo>
                  <a:lnTo>
                    <a:pt x="130119" y="186814"/>
                  </a:lnTo>
                  <a:lnTo>
                    <a:pt x="70246" y="212908"/>
                  </a:lnTo>
                  <a:lnTo>
                    <a:pt x="40632" y="2197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522861" y="10828387"/>
              <a:ext cx="54846" cy="178246"/>
            </a:xfrm>
            <a:custGeom>
              <a:avLst/>
              <a:gdLst/>
              <a:ahLst/>
              <a:cxnLst/>
              <a:rect l="0" t="0" r="0" b="0"/>
              <a:pathLst>
                <a:path w="54846" h="178246">
                  <a:moveTo>
                    <a:pt x="0" y="0"/>
                  </a:moveTo>
                  <a:lnTo>
                    <a:pt x="3047" y="50161"/>
                  </a:lnTo>
                  <a:lnTo>
                    <a:pt x="30890" y="111180"/>
                  </a:lnTo>
                  <a:lnTo>
                    <a:pt x="50637" y="166254"/>
                  </a:lnTo>
                  <a:lnTo>
                    <a:pt x="54845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495439" y="10793685"/>
              <a:ext cx="162088" cy="185526"/>
            </a:xfrm>
            <a:custGeom>
              <a:avLst/>
              <a:gdLst/>
              <a:ahLst/>
              <a:cxnLst/>
              <a:rect l="0" t="0" r="0" b="0"/>
              <a:pathLst>
                <a:path w="162088" h="185526">
                  <a:moveTo>
                    <a:pt x="0" y="7279"/>
                  </a:moveTo>
                  <a:lnTo>
                    <a:pt x="21836" y="0"/>
                  </a:lnTo>
                  <a:lnTo>
                    <a:pt x="71809" y="2753"/>
                  </a:lnTo>
                  <a:lnTo>
                    <a:pt x="127581" y="13217"/>
                  </a:lnTo>
                  <a:lnTo>
                    <a:pt x="141422" y="21902"/>
                  </a:lnTo>
                  <a:lnTo>
                    <a:pt x="160864" y="47803"/>
                  </a:lnTo>
                  <a:lnTo>
                    <a:pt x="162087" y="60194"/>
                  </a:lnTo>
                  <a:lnTo>
                    <a:pt x="158333" y="71502"/>
                  </a:lnTo>
                  <a:lnTo>
                    <a:pt x="119467" y="118821"/>
                  </a:lnTo>
                  <a:lnTo>
                    <a:pt x="58389" y="166792"/>
                  </a:lnTo>
                  <a:lnTo>
                    <a:pt x="27422" y="1855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95439" y="11143764"/>
            <a:ext cx="881393" cy="370184"/>
            <a:chOff x="2495439" y="11143764"/>
            <a:chExt cx="881393" cy="370184"/>
          </a:xfrm>
        </p:grpSpPr>
        <p:sp>
          <p:nvSpPr>
            <p:cNvPr id="60" name="Freeform 59"/>
            <p:cNvSpPr/>
            <p:nvPr/>
          </p:nvSpPr>
          <p:spPr>
            <a:xfrm>
              <a:off x="2503563" y="11143764"/>
              <a:ext cx="170122" cy="290364"/>
            </a:xfrm>
            <a:custGeom>
              <a:avLst/>
              <a:gdLst/>
              <a:ahLst/>
              <a:cxnLst/>
              <a:rect l="0" t="0" r="0" b="0"/>
              <a:pathLst>
                <a:path w="170122" h="290364">
                  <a:moveTo>
                    <a:pt x="87854" y="13691"/>
                  </a:moveTo>
                  <a:lnTo>
                    <a:pt x="68770" y="70944"/>
                  </a:lnTo>
                  <a:lnTo>
                    <a:pt x="55623" y="117663"/>
                  </a:lnTo>
                  <a:lnTo>
                    <a:pt x="42080" y="177378"/>
                  </a:lnTo>
                  <a:lnTo>
                    <a:pt x="28418" y="236036"/>
                  </a:lnTo>
                  <a:lnTo>
                    <a:pt x="14721" y="284731"/>
                  </a:lnTo>
                  <a:lnTo>
                    <a:pt x="10153" y="290363"/>
                  </a:lnTo>
                  <a:lnTo>
                    <a:pt x="5584" y="289547"/>
                  </a:lnTo>
                  <a:lnTo>
                    <a:pt x="1015" y="284433"/>
                  </a:lnTo>
                  <a:lnTo>
                    <a:pt x="0" y="262500"/>
                  </a:lnTo>
                  <a:lnTo>
                    <a:pt x="7994" y="215892"/>
                  </a:lnTo>
                  <a:lnTo>
                    <a:pt x="20011" y="163487"/>
                  </a:lnTo>
                  <a:lnTo>
                    <a:pt x="37283" y="109365"/>
                  </a:lnTo>
                  <a:lnTo>
                    <a:pt x="57636" y="58798"/>
                  </a:lnTo>
                  <a:lnTo>
                    <a:pt x="77377" y="18931"/>
                  </a:lnTo>
                  <a:lnTo>
                    <a:pt x="85440" y="8044"/>
                  </a:lnTo>
                  <a:lnTo>
                    <a:pt x="95385" y="2310"/>
                  </a:lnTo>
                  <a:lnTo>
                    <a:pt x="118624" y="0"/>
                  </a:lnTo>
                  <a:lnTo>
                    <a:pt x="128172" y="6087"/>
                  </a:lnTo>
                  <a:lnTo>
                    <a:pt x="142844" y="29101"/>
                  </a:lnTo>
                  <a:lnTo>
                    <a:pt x="152391" y="90876"/>
                  </a:lnTo>
                  <a:lnTo>
                    <a:pt x="154624" y="136865"/>
                  </a:lnTo>
                  <a:lnTo>
                    <a:pt x="159943" y="197456"/>
                  </a:lnTo>
                  <a:lnTo>
                    <a:pt x="167106" y="240292"/>
                  </a:lnTo>
                  <a:lnTo>
                    <a:pt x="170121" y="2742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495439" y="11431680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59659" y="2858"/>
                  </a:lnTo>
                  <a:lnTo>
                    <a:pt x="102991" y="847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797085" y="11187402"/>
              <a:ext cx="150949" cy="326546"/>
            </a:xfrm>
            <a:custGeom>
              <a:avLst/>
              <a:gdLst/>
              <a:ahLst/>
              <a:cxnLst/>
              <a:rect l="0" t="0" r="0" b="0"/>
              <a:pathLst>
                <a:path w="150949" h="326546">
                  <a:moveTo>
                    <a:pt x="41134" y="38610"/>
                  </a:moveTo>
                  <a:lnTo>
                    <a:pt x="26219" y="94207"/>
                  </a:lnTo>
                  <a:lnTo>
                    <a:pt x="20794" y="122735"/>
                  </a:lnTo>
                  <a:lnTo>
                    <a:pt x="24781" y="173057"/>
                  </a:lnTo>
                  <a:lnTo>
                    <a:pt x="28163" y="225037"/>
                  </a:lnTo>
                  <a:lnTo>
                    <a:pt x="34353" y="255531"/>
                  </a:lnTo>
                  <a:lnTo>
                    <a:pt x="33566" y="262444"/>
                  </a:lnTo>
                  <a:lnTo>
                    <a:pt x="29995" y="264007"/>
                  </a:lnTo>
                  <a:lnTo>
                    <a:pt x="24567" y="262001"/>
                  </a:lnTo>
                  <a:lnTo>
                    <a:pt x="14473" y="243522"/>
                  </a:lnTo>
                  <a:lnTo>
                    <a:pt x="6433" y="213473"/>
                  </a:lnTo>
                  <a:lnTo>
                    <a:pt x="3430" y="155253"/>
                  </a:lnTo>
                  <a:lnTo>
                    <a:pt x="11511" y="98731"/>
                  </a:lnTo>
                  <a:lnTo>
                    <a:pt x="25078" y="44912"/>
                  </a:lnTo>
                  <a:lnTo>
                    <a:pt x="39584" y="13989"/>
                  </a:lnTo>
                  <a:lnTo>
                    <a:pt x="49241" y="5438"/>
                  </a:lnTo>
                  <a:lnTo>
                    <a:pt x="60250" y="1261"/>
                  </a:lnTo>
                  <a:lnTo>
                    <a:pt x="72159" y="0"/>
                  </a:lnTo>
                  <a:lnTo>
                    <a:pt x="78576" y="6776"/>
                  </a:lnTo>
                  <a:lnTo>
                    <a:pt x="81642" y="34618"/>
                  </a:lnTo>
                  <a:lnTo>
                    <a:pt x="73864" y="64258"/>
                  </a:lnTo>
                  <a:lnTo>
                    <a:pt x="67524" y="78561"/>
                  </a:lnTo>
                  <a:lnTo>
                    <a:pt x="66345" y="85049"/>
                  </a:lnTo>
                  <a:lnTo>
                    <a:pt x="68605" y="86327"/>
                  </a:lnTo>
                  <a:lnTo>
                    <a:pt x="73159" y="84132"/>
                  </a:lnTo>
                  <a:lnTo>
                    <a:pt x="108684" y="88322"/>
                  </a:lnTo>
                  <a:lnTo>
                    <a:pt x="132602" y="103361"/>
                  </a:lnTo>
                  <a:lnTo>
                    <a:pt x="143246" y="113770"/>
                  </a:lnTo>
                  <a:lnTo>
                    <a:pt x="148819" y="126804"/>
                  </a:lnTo>
                  <a:lnTo>
                    <a:pt x="150948" y="157535"/>
                  </a:lnTo>
                  <a:lnTo>
                    <a:pt x="143582" y="201818"/>
                  </a:lnTo>
                  <a:lnTo>
                    <a:pt x="124471" y="236606"/>
                  </a:lnTo>
                  <a:lnTo>
                    <a:pt x="66891" y="285003"/>
                  </a:lnTo>
                  <a:lnTo>
                    <a:pt x="30992" y="308650"/>
                  </a:lnTo>
                  <a:lnTo>
                    <a:pt x="0" y="3265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991528" y="11157455"/>
              <a:ext cx="134627" cy="318783"/>
            </a:xfrm>
            <a:custGeom>
              <a:avLst/>
              <a:gdLst/>
              <a:ahLst/>
              <a:cxnLst/>
              <a:rect l="0" t="0" r="0" b="0"/>
              <a:pathLst>
                <a:path w="134627" h="318783">
                  <a:moveTo>
                    <a:pt x="11225" y="137113"/>
                  </a:moveTo>
                  <a:lnTo>
                    <a:pt x="26140" y="192710"/>
                  </a:lnTo>
                  <a:lnTo>
                    <a:pt x="43456" y="254230"/>
                  </a:lnTo>
                  <a:lnTo>
                    <a:pt x="49720" y="307065"/>
                  </a:lnTo>
                  <a:lnTo>
                    <a:pt x="47553" y="315923"/>
                  </a:lnTo>
                  <a:lnTo>
                    <a:pt x="43061" y="318782"/>
                  </a:lnTo>
                  <a:lnTo>
                    <a:pt x="37019" y="317641"/>
                  </a:lnTo>
                  <a:lnTo>
                    <a:pt x="22182" y="300122"/>
                  </a:lnTo>
                  <a:lnTo>
                    <a:pt x="8477" y="272023"/>
                  </a:lnTo>
                  <a:lnTo>
                    <a:pt x="762" y="220420"/>
                  </a:lnTo>
                  <a:lnTo>
                    <a:pt x="0" y="160612"/>
                  </a:lnTo>
                  <a:lnTo>
                    <a:pt x="5221" y="127752"/>
                  </a:lnTo>
                  <a:lnTo>
                    <a:pt x="16681" y="101975"/>
                  </a:lnTo>
                  <a:lnTo>
                    <a:pt x="59171" y="41642"/>
                  </a:lnTo>
                  <a:lnTo>
                    <a:pt x="93987" y="13693"/>
                  </a:lnTo>
                  <a:lnTo>
                    <a:pt x="13462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002753" y="11308279"/>
              <a:ext cx="109691" cy="68557"/>
            </a:xfrm>
            <a:custGeom>
              <a:avLst/>
              <a:gdLst/>
              <a:ahLst/>
              <a:cxnLst/>
              <a:rect l="0" t="0" r="0" b="0"/>
              <a:pathLst>
                <a:path w="109691" h="68557">
                  <a:moveTo>
                    <a:pt x="0" y="68556"/>
                  </a:moveTo>
                  <a:lnTo>
                    <a:pt x="57252" y="37667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35844" y="11226012"/>
              <a:ext cx="27423" cy="164536"/>
            </a:xfrm>
            <a:custGeom>
              <a:avLst/>
              <a:gdLst/>
              <a:ahLst/>
              <a:cxnLst/>
              <a:rect l="0" t="0" r="0" b="0"/>
              <a:pathLst>
                <a:path w="27423" h="164536">
                  <a:moveTo>
                    <a:pt x="0" y="0"/>
                  </a:moveTo>
                  <a:lnTo>
                    <a:pt x="4062" y="55597"/>
                  </a:lnTo>
                  <a:lnTo>
                    <a:pt x="19084" y="109838"/>
                  </a:lnTo>
                  <a:lnTo>
                    <a:pt x="27422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67287" y="11169777"/>
              <a:ext cx="209545" cy="344171"/>
            </a:xfrm>
            <a:custGeom>
              <a:avLst/>
              <a:gdLst/>
              <a:ahLst/>
              <a:cxnLst/>
              <a:rect l="0" t="0" r="0" b="0"/>
              <a:pathLst>
                <a:path w="209545" h="344171">
                  <a:moveTo>
                    <a:pt x="0" y="56235"/>
                  </a:moveTo>
                  <a:lnTo>
                    <a:pt x="7279" y="34399"/>
                  </a:lnTo>
                  <a:lnTo>
                    <a:pt x="27103" y="15553"/>
                  </a:lnTo>
                  <a:lnTo>
                    <a:pt x="40921" y="6262"/>
                  </a:lnTo>
                  <a:lnTo>
                    <a:pt x="76587" y="0"/>
                  </a:lnTo>
                  <a:lnTo>
                    <a:pt x="131367" y="5042"/>
                  </a:lnTo>
                  <a:lnTo>
                    <a:pt x="146993" y="8395"/>
                  </a:lnTo>
                  <a:lnTo>
                    <a:pt x="172481" y="24309"/>
                  </a:lnTo>
                  <a:lnTo>
                    <a:pt x="192442" y="46616"/>
                  </a:lnTo>
                  <a:lnTo>
                    <a:pt x="206392" y="71764"/>
                  </a:lnTo>
                  <a:lnTo>
                    <a:pt x="209544" y="106301"/>
                  </a:lnTo>
                  <a:lnTo>
                    <a:pt x="202820" y="145520"/>
                  </a:lnTo>
                  <a:lnTo>
                    <a:pt x="176386" y="200335"/>
                  </a:lnTo>
                  <a:lnTo>
                    <a:pt x="144137" y="260575"/>
                  </a:lnTo>
                  <a:lnTo>
                    <a:pt x="101937" y="316485"/>
                  </a:lnTo>
                  <a:lnTo>
                    <a:pt x="86947" y="331865"/>
                  </a:lnTo>
                  <a:lnTo>
                    <a:pt x="68557" y="3441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38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2400"/>
            <a:ext cx="9358503" cy="5331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461000"/>
            <a:ext cx="8832342" cy="22512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7835900"/>
            <a:ext cx="9122664" cy="57834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3194058" y="2200665"/>
            <a:ext cx="974404" cy="424741"/>
          </a:xfrm>
          <a:custGeom>
            <a:avLst/>
            <a:gdLst/>
            <a:ahLst/>
            <a:cxnLst/>
            <a:rect l="0" t="0" r="0" b="0"/>
            <a:pathLst>
              <a:path w="974404" h="424741">
                <a:moveTo>
                  <a:pt x="631367" y="0"/>
                </a:moveTo>
                <a:lnTo>
                  <a:pt x="587694" y="0"/>
                </a:lnTo>
                <a:lnTo>
                  <a:pt x="545940" y="4063"/>
                </a:lnTo>
                <a:lnTo>
                  <a:pt x="501992" y="10946"/>
                </a:lnTo>
                <a:lnTo>
                  <a:pt x="457068" y="19084"/>
                </a:lnTo>
                <a:lnTo>
                  <a:pt x="411711" y="27779"/>
                </a:lnTo>
                <a:lnTo>
                  <a:pt x="366161" y="36721"/>
                </a:lnTo>
                <a:lnTo>
                  <a:pt x="320525" y="45774"/>
                </a:lnTo>
                <a:lnTo>
                  <a:pt x="274852" y="58939"/>
                </a:lnTo>
                <a:lnTo>
                  <a:pt x="230685" y="74946"/>
                </a:lnTo>
                <a:lnTo>
                  <a:pt x="170035" y="101088"/>
                </a:lnTo>
                <a:lnTo>
                  <a:pt x="107547" y="129654"/>
                </a:lnTo>
                <a:lnTo>
                  <a:pt x="60255" y="166387"/>
                </a:lnTo>
                <a:lnTo>
                  <a:pt x="6451" y="226055"/>
                </a:lnTo>
                <a:lnTo>
                  <a:pt x="1471" y="240588"/>
                </a:lnTo>
                <a:lnTo>
                  <a:pt x="0" y="277048"/>
                </a:lnTo>
                <a:lnTo>
                  <a:pt x="8487" y="306457"/>
                </a:lnTo>
                <a:lnTo>
                  <a:pt x="23939" y="329683"/>
                </a:lnTo>
                <a:lnTo>
                  <a:pt x="58334" y="358366"/>
                </a:lnTo>
                <a:lnTo>
                  <a:pt x="119027" y="386541"/>
                </a:lnTo>
                <a:lnTo>
                  <a:pt x="181471" y="403989"/>
                </a:lnTo>
                <a:lnTo>
                  <a:pt x="225745" y="409594"/>
                </a:lnTo>
                <a:lnTo>
                  <a:pt x="270814" y="417164"/>
                </a:lnTo>
                <a:lnTo>
                  <a:pt x="316235" y="421543"/>
                </a:lnTo>
                <a:lnTo>
                  <a:pt x="363337" y="423490"/>
                </a:lnTo>
                <a:lnTo>
                  <a:pt x="414741" y="424355"/>
                </a:lnTo>
                <a:lnTo>
                  <a:pt x="468056" y="424740"/>
                </a:lnTo>
                <a:lnTo>
                  <a:pt x="522221" y="423387"/>
                </a:lnTo>
                <a:lnTo>
                  <a:pt x="576764" y="417708"/>
                </a:lnTo>
                <a:lnTo>
                  <a:pt x="627412" y="410105"/>
                </a:lnTo>
                <a:lnTo>
                  <a:pt x="675314" y="401648"/>
                </a:lnTo>
                <a:lnTo>
                  <a:pt x="721994" y="392811"/>
                </a:lnTo>
                <a:lnTo>
                  <a:pt x="768132" y="383806"/>
                </a:lnTo>
                <a:lnTo>
                  <a:pt x="828807" y="366108"/>
                </a:lnTo>
                <a:lnTo>
                  <a:pt x="890255" y="332830"/>
                </a:lnTo>
                <a:lnTo>
                  <a:pt x="932532" y="305977"/>
                </a:lnTo>
                <a:lnTo>
                  <a:pt x="966726" y="256887"/>
                </a:lnTo>
                <a:lnTo>
                  <a:pt x="974403" y="219799"/>
                </a:lnTo>
                <a:lnTo>
                  <a:pt x="971214" y="184526"/>
                </a:lnTo>
                <a:lnTo>
                  <a:pt x="952288" y="140496"/>
                </a:lnTo>
                <a:lnTo>
                  <a:pt x="925860" y="107476"/>
                </a:lnTo>
                <a:lnTo>
                  <a:pt x="872693" y="69021"/>
                </a:lnTo>
                <a:lnTo>
                  <a:pt x="821702" y="41271"/>
                </a:lnTo>
                <a:lnTo>
                  <a:pt x="763936" y="17815"/>
                </a:lnTo>
                <a:lnTo>
                  <a:pt x="720756" y="7918"/>
                </a:lnTo>
                <a:lnTo>
                  <a:pt x="676174" y="3519"/>
                </a:lnTo>
                <a:lnTo>
                  <a:pt x="626906" y="1564"/>
                </a:lnTo>
                <a:lnTo>
                  <a:pt x="576063" y="2219"/>
                </a:lnTo>
                <a:lnTo>
                  <a:pt x="528075" y="7588"/>
                </a:lnTo>
                <a:lnTo>
                  <a:pt x="481356" y="15052"/>
                </a:lnTo>
                <a:lnTo>
                  <a:pt x="435201" y="23448"/>
                </a:lnTo>
                <a:lnTo>
                  <a:pt x="389297" y="32258"/>
                </a:lnTo>
                <a:lnTo>
                  <a:pt x="327906" y="53061"/>
                </a:lnTo>
                <a:lnTo>
                  <a:pt x="271122" y="85801"/>
                </a:lnTo>
                <a:lnTo>
                  <a:pt x="215702" y="124448"/>
                </a:lnTo>
                <a:lnTo>
                  <a:pt x="178897" y="1508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434677" y="2023248"/>
            <a:ext cx="949304" cy="492646"/>
          </a:xfrm>
          <a:custGeom>
            <a:avLst/>
            <a:gdLst/>
            <a:ahLst/>
            <a:cxnLst/>
            <a:rect l="0" t="0" r="0" b="0"/>
            <a:pathLst>
              <a:path w="949304" h="492646">
                <a:moveTo>
                  <a:pt x="351450" y="40305"/>
                </a:moveTo>
                <a:lnTo>
                  <a:pt x="299765" y="41828"/>
                </a:lnTo>
                <a:lnTo>
                  <a:pt x="238322" y="55220"/>
                </a:lnTo>
                <a:lnTo>
                  <a:pt x="189959" y="72147"/>
                </a:lnTo>
                <a:lnTo>
                  <a:pt x="132672" y="97885"/>
                </a:lnTo>
                <a:lnTo>
                  <a:pt x="108978" y="116170"/>
                </a:lnTo>
                <a:lnTo>
                  <a:pt x="61662" y="165150"/>
                </a:lnTo>
                <a:lnTo>
                  <a:pt x="36389" y="227103"/>
                </a:lnTo>
                <a:lnTo>
                  <a:pt x="11974" y="281516"/>
                </a:lnTo>
                <a:lnTo>
                  <a:pt x="0" y="341141"/>
                </a:lnTo>
                <a:lnTo>
                  <a:pt x="3731" y="392493"/>
                </a:lnTo>
                <a:lnTo>
                  <a:pt x="11471" y="404592"/>
                </a:lnTo>
                <a:lnTo>
                  <a:pt x="63617" y="439018"/>
                </a:lnTo>
                <a:lnTo>
                  <a:pt x="108741" y="461612"/>
                </a:lnTo>
                <a:lnTo>
                  <a:pt x="160706" y="473893"/>
                </a:lnTo>
                <a:lnTo>
                  <a:pt x="214697" y="481594"/>
                </a:lnTo>
                <a:lnTo>
                  <a:pt x="273352" y="489462"/>
                </a:lnTo>
                <a:lnTo>
                  <a:pt x="316740" y="491302"/>
                </a:lnTo>
                <a:lnTo>
                  <a:pt x="361414" y="492120"/>
                </a:lnTo>
                <a:lnTo>
                  <a:pt x="406661" y="492484"/>
                </a:lnTo>
                <a:lnTo>
                  <a:pt x="450638" y="492645"/>
                </a:lnTo>
                <a:lnTo>
                  <a:pt x="511180" y="491213"/>
                </a:lnTo>
                <a:lnTo>
                  <a:pt x="554475" y="485479"/>
                </a:lnTo>
                <a:lnTo>
                  <a:pt x="614396" y="480964"/>
                </a:lnTo>
                <a:lnTo>
                  <a:pt x="670745" y="465069"/>
                </a:lnTo>
                <a:lnTo>
                  <a:pt x="726035" y="448341"/>
                </a:lnTo>
                <a:lnTo>
                  <a:pt x="788366" y="418093"/>
                </a:lnTo>
                <a:lnTo>
                  <a:pt x="851243" y="373739"/>
                </a:lnTo>
                <a:lnTo>
                  <a:pt x="908780" y="311803"/>
                </a:lnTo>
                <a:lnTo>
                  <a:pt x="936384" y="265309"/>
                </a:lnTo>
                <a:lnTo>
                  <a:pt x="949303" y="205659"/>
                </a:lnTo>
                <a:lnTo>
                  <a:pt x="936075" y="162039"/>
                </a:lnTo>
                <a:lnTo>
                  <a:pt x="902492" y="106844"/>
                </a:lnTo>
                <a:lnTo>
                  <a:pt x="879722" y="82066"/>
                </a:lnTo>
                <a:lnTo>
                  <a:pt x="832643" y="52509"/>
                </a:lnTo>
                <a:lnTo>
                  <a:pt x="780099" y="33426"/>
                </a:lnTo>
                <a:lnTo>
                  <a:pt x="724413" y="18123"/>
                </a:lnTo>
                <a:lnTo>
                  <a:pt x="682254" y="8610"/>
                </a:lnTo>
                <a:lnTo>
                  <a:pt x="634062" y="3366"/>
                </a:lnTo>
                <a:lnTo>
                  <a:pt x="583698" y="1036"/>
                </a:lnTo>
                <a:lnTo>
                  <a:pt x="535923" y="0"/>
                </a:lnTo>
                <a:lnTo>
                  <a:pt x="489298" y="3602"/>
                </a:lnTo>
                <a:lnTo>
                  <a:pt x="443185" y="8758"/>
                </a:lnTo>
                <a:lnTo>
                  <a:pt x="397299" y="11049"/>
                </a:lnTo>
                <a:lnTo>
                  <a:pt x="351514" y="20193"/>
                </a:lnTo>
                <a:lnTo>
                  <a:pt x="307298" y="32890"/>
                </a:lnTo>
                <a:lnTo>
                  <a:pt x="248145" y="50126"/>
                </a:lnTo>
                <a:lnTo>
                  <a:pt x="195070" y="73854"/>
                </a:lnTo>
                <a:lnTo>
                  <a:pt x="138317" y="118207"/>
                </a:lnTo>
                <a:lnTo>
                  <a:pt x="104648" y="16370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589277" y="1199747"/>
            <a:ext cx="1693207" cy="658139"/>
          </a:xfrm>
          <a:custGeom>
            <a:avLst/>
            <a:gdLst/>
            <a:ahLst/>
            <a:cxnLst/>
            <a:rect l="0" t="0" r="0" b="0"/>
            <a:pathLst>
              <a:path w="1693207" h="658139">
                <a:moveTo>
                  <a:pt x="1652073" y="0"/>
                </a:moveTo>
                <a:lnTo>
                  <a:pt x="1592413" y="0"/>
                </a:lnTo>
                <a:lnTo>
                  <a:pt x="1536894" y="0"/>
                </a:lnTo>
                <a:lnTo>
                  <a:pt x="1476263" y="0"/>
                </a:lnTo>
                <a:lnTo>
                  <a:pt x="1419704" y="0"/>
                </a:lnTo>
                <a:lnTo>
                  <a:pt x="1364352" y="0"/>
                </a:lnTo>
                <a:lnTo>
                  <a:pt x="1305294" y="0"/>
                </a:lnTo>
                <a:lnTo>
                  <a:pt x="1243614" y="4063"/>
                </a:lnTo>
                <a:lnTo>
                  <a:pt x="1182681" y="10853"/>
                </a:lnTo>
                <a:lnTo>
                  <a:pt x="1138761" y="12441"/>
                </a:lnTo>
                <a:lnTo>
                  <a:pt x="1093850" y="13147"/>
                </a:lnTo>
                <a:lnTo>
                  <a:pt x="1048499" y="13461"/>
                </a:lnTo>
                <a:lnTo>
                  <a:pt x="1001427" y="13600"/>
                </a:lnTo>
                <a:lnTo>
                  <a:pt x="950037" y="13662"/>
                </a:lnTo>
                <a:lnTo>
                  <a:pt x="900791" y="13689"/>
                </a:lnTo>
                <a:lnTo>
                  <a:pt x="851989" y="13702"/>
                </a:lnTo>
                <a:lnTo>
                  <a:pt x="799830" y="13707"/>
                </a:lnTo>
                <a:lnTo>
                  <a:pt x="746179" y="17772"/>
                </a:lnTo>
                <a:lnTo>
                  <a:pt x="693388" y="23134"/>
                </a:lnTo>
                <a:lnTo>
                  <a:pt x="644534" y="25516"/>
                </a:lnTo>
                <a:lnTo>
                  <a:pt x="593367" y="26575"/>
                </a:lnTo>
                <a:lnTo>
                  <a:pt x="540157" y="27046"/>
                </a:lnTo>
                <a:lnTo>
                  <a:pt x="486039" y="27255"/>
                </a:lnTo>
                <a:lnTo>
                  <a:pt x="435580" y="27348"/>
                </a:lnTo>
                <a:lnTo>
                  <a:pt x="387762" y="27390"/>
                </a:lnTo>
                <a:lnTo>
                  <a:pt x="341119" y="27408"/>
                </a:lnTo>
                <a:lnTo>
                  <a:pt x="279313" y="27418"/>
                </a:lnTo>
                <a:lnTo>
                  <a:pt x="237059" y="27421"/>
                </a:lnTo>
                <a:lnTo>
                  <a:pt x="174508" y="27422"/>
                </a:lnTo>
                <a:lnTo>
                  <a:pt x="117380" y="27423"/>
                </a:lnTo>
                <a:lnTo>
                  <a:pt x="65921" y="23360"/>
                </a:lnTo>
                <a:lnTo>
                  <a:pt x="7587" y="8339"/>
                </a:lnTo>
                <a:lnTo>
                  <a:pt x="1207" y="8606"/>
                </a:lnTo>
                <a:lnTo>
                  <a:pt x="0" y="11831"/>
                </a:lnTo>
                <a:lnTo>
                  <a:pt x="2243" y="17028"/>
                </a:lnTo>
                <a:lnTo>
                  <a:pt x="16922" y="26866"/>
                </a:lnTo>
                <a:lnTo>
                  <a:pt x="76626" y="50201"/>
                </a:lnTo>
                <a:lnTo>
                  <a:pt x="134457" y="68542"/>
                </a:lnTo>
                <a:lnTo>
                  <a:pt x="186256" y="86326"/>
                </a:lnTo>
                <a:lnTo>
                  <a:pt x="244261" y="106830"/>
                </a:lnTo>
                <a:lnTo>
                  <a:pt x="287497" y="119083"/>
                </a:lnTo>
                <a:lnTo>
                  <a:pt x="332105" y="134685"/>
                </a:lnTo>
                <a:lnTo>
                  <a:pt x="377322" y="151776"/>
                </a:lnTo>
                <a:lnTo>
                  <a:pt x="437478" y="174466"/>
                </a:lnTo>
                <a:lnTo>
                  <a:pt x="498749" y="195781"/>
                </a:lnTo>
                <a:lnTo>
                  <a:pt x="554864" y="214662"/>
                </a:lnTo>
                <a:lnTo>
                  <a:pt x="609960" y="233062"/>
                </a:lnTo>
                <a:lnTo>
                  <a:pt x="664854" y="251367"/>
                </a:lnTo>
                <a:lnTo>
                  <a:pt x="719709" y="269653"/>
                </a:lnTo>
                <a:lnTo>
                  <a:pt x="774556" y="291998"/>
                </a:lnTo>
                <a:lnTo>
                  <a:pt x="829401" y="318022"/>
                </a:lnTo>
                <a:lnTo>
                  <a:pt x="877813" y="333075"/>
                </a:lnTo>
                <a:lnTo>
                  <a:pt x="937820" y="353333"/>
                </a:lnTo>
                <a:lnTo>
                  <a:pt x="993684" y="381033"/>
                </a:lnTo>
                <a:lnTo>
                  <a:pt x="1056009" y="401626"/>
                </a:lnTo>
                <a:lnTo>
                  <a:pt x="1116055" y="420365"/>
                </a:lnTo>
                <a:lnTo>
                  <a:pt x="1171928" y="442799"/>
                </a:lnTo>
                <a:lnTo>
                  <a:pt x="1226976" y="468841"/>
                </a:lnTo>
                <a:lnTo>
                  <a:pt x="1275423" y="483897"/>
                </a:lnTo>
                <a:lnTo>
                  <a:pt x="1335651" y="512564"/>
                </a:lnTo>
                <a:lnTo>
                  <a:pt x="1387182" y="535446"/>
                </a:lnTo>
                <a:lnTo>
                  <a:pt x="1448587" y="558350"/>
                </a:lnTo>
                <a:lnTo>
                  <a:pt x="1507651" y="582021"/>
                </a:lnTo>
                <a:lnTo>
                  <a:pt x="1562900" y="606808"/>
                </a:lnTo>
                <a:lnTo>
                  <a:pt x="1623286" y="629604"/>
                </a:lnTo>
                <a:lnTo>
                  <a:pt x="1661317" y="644098"/>
                </a:lnTo>
                <a:lnTo>
                  <a:pt x="1693206" y="6581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486316" y="1186036"/>
            <a:ext cx="1807930" cy="814281"/>
            <a:chOff x="7486316" y="1186036"/>
            <a:chExt cx="1807930" cy="814281"/>
          </a:xfrm>
        </p:grpSpPr>
        <p:sp>
          <p:nvSpPr>
            <p:cNvPr id="8" name="Freeform 7"/>
            <p:cNvSpPr/>
            <p:nvPr/>
          </p:nvSpPr>
          <p:spPr>
            <a:xfrm>
              <a:off x="7527450" y="1899019"/>
              <a:ext cx="1766796" cy="101298"/>
            </a:xfrm>
            <a:custGeom>
              <a:avLst/>
              <a:gdLst/>
              <a:ahLst/>
              <a:cxnLst/>
              <a:rect l="0" t="0" r="0" b="0"/>
              <a:pathLst>
                <a:path w="1766796" h="101298">
                  <a:moveTo>
                    <a:pt x="0" y="0"/>
                  </a:moveTo>
                  <a:lnTo>
                    <a:pt x="59660" y="10852"/>
                  </a:lnTo>
                  <a:lnTo>
                    <a:pt x="111116" y="12864"/>
                  </a:lnTo>
                  <a:lnTo>
                    <a:pt x="164957" y="13460"/>
                  </a:lnTo>
                  <a:lnTo>
                    <a:pt x="219503" y="13636"/>
                  </a:lnTo>
                  <a:lnTo>
                    <a:pt x="274261" y="13689"/>
                  </a:lnTo>
                  <a:lnTo>
                    <a:pt x="329079" y="13704"/>
                  </a:lnTo>
                  <a:lnTo>
                    <a:pt x="387978" y="13709"/>
                  </a:lnTo>
                  <a:lnTo>
                    <a:pt x="445549" y="17773"/>
                  </a:lnTo>
                  <a:lnTo>
                    <a:pt x="499678" y="24563"/>
                  </a:lnTo>
                  <a:lnTo>
                    <a:pt x="542006" y="26151"/>
                  </a:lnTo>
                  <a:lnTo>
                    <a:pt x="586211" y="26857"/>
                  </a:lnTo>
                  <a:lnTo>
                    <a:pt x="631248" y="27171"/>
                  </a:lnTo>
                  <a:lnTo>
                    <a:pt x="676656" y="27310"/>
                  </a:lnTo>
                  <a:lnTo>
                    <a:pt x="722229" y="27372"/>
                  </a:lnTo>
                  <a:lnTo>
                    <a:pt x="767873" y="31462"/>
                  </a:lnTo>
                  <a:lnTo>
                    <a:pt x="813552" y="36835"/>
                  </a:lnTo>
                  <a:lnTo>
                    <a:pt x="859244" y="39223"/>
                  </a:lnTo>
                  <a:lnTo>
                    <a:pt x="904943" y="40284"/>
                  </a:lnTo>
                  <a:lnTo>
                    <a:pt x="950644" y="40756"/>
                  </a:lnTo>
                  <a:lnTo>
                    <a:pt x="996348" y="40965"/>
                  </a:lnTo>
                  <a:lnTo>
                    <a:pt x="1042052" y="41059"/>
                  </a:lnTo>
                  <a:lnTo>
                    <a:pt x="1086232" y="41100"/>
                  </a:lnTo>
                  <a:lnTo>
                    <a:pt x="1146888" y="41123"/>
                  </a:lnTo>
                  <a:lnTo>
                    <a:pt x="1190209" y="41129"/>
                  </a:lnTo>
                  <a:lnTo>
                    <a:pt x="1250146" y="48411"/>
                  </a:lnTo>
                  <a:lnTo>
                    <a:pt x="1306499" y="52938"/>
                  </a:lnTo>
                  <a:lnTo>
                    <a:pt x="1361791" y="54279"/>
                  </a:lnTo>
                  <a:lnTo>
                    <a:pt x="1416768" y="61956"/>
                  </a:lnTo>
                  <a:lnTo>
                    <a:pt x="1478930" y="66600"/>
                  </a:lnTo>
                  <a:lnTo>
                    <a:pt x="1523139" y="71749"/>
                  </a:lnTo>
                  <a:lnTo>
                    <a:pt x="1566655" y="77592"/>
                  </a:lnTo>
                  <a:lnTo>
                    <a:pt x="1625414" y="80881"/>
                  </a:lnTo>
                  <a:lnTo>
                    <a:pt x="1679895" y="83380"/>
                  </a:lnTo>
                  <a:lnTo>
                    <a:pt x="1740022" y="97100"/>
                  </a:lnTo>
                  <a:lnTo>
                    <a:pt x="1754166" y="101297"/>
                  </a:lnTo>
                  <a:lnTo>
                    <a:pt x="1762073" y="99524"/>
                  </a:lnTo>
                  <a:lnTo>
                    <a:pt x="1765821" y="93771"/>
                  </a:lnTo>
                  <a:lnTo>
                    <a:pt x="1766795" y="85366"/>
                  </a:lnTo>
                  <a:lnTo>
                    <a:pt x="1759753" y="67902"/>
                  </a:lnTo>
                  <a:lnTo>
                    <a:pt x="1753609" y="58979"/>
                  </a:lnTo>
                  <a:lnTo>
                    <a:pt x="1734596" y="45002"/>
                  </a:lnTo>
                  <a:lnTo>
                    <a:pt x="1715480" y="33712"/>
                  </a:lnTo>
                  <a:lnTo>
                    <a:pt x="1700188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486316" y="1186036"/>
              <a:ext cx="1645345" cy="658139"/>
            </a:xfrm>
            <a:custGeom>
              <a:avLst/>
              <a:gdLst/>
              <a:ahLst/>
              <a:cxnLst/>
              <a:rect l="0" t="0" r="0" b="0"/>
              <a:pathLst>
                <a:path w="1645345" h="658139">
                  <a:moveTo>
                    <a:pt x="1645344" y="658138"/>
                  </a:moveTo>
                  <a:lnTo>
                    <a:pt x="1585685" y="628308"/>
                  </a:lnTo>
                  <a:lnTo>
                    <a:pt x="1534228" y="606642"/>
                  </a:lnTo>
                  <a:lnTo>
                    <a:pt x="1480387" y="586511"/>
                  </a:lnTo>
                  <a:lnTo>
                    <a:pt x="1425839" y="561250"/>
                  </a:lnTo>
                  <a:lnTo>
                    <a:pt x="1371083" y="534468"/>
                  </a:lnTo>
                  <a:lnTo>
                    <a:pt x="1316264" y="511297"/>
                  </a:lnTo>
                  <a:lnTo>
                    <a:pt x="1261427" y="490721"/>
                  </a:lnTo>
                  <a:lnTo>
                    <a:pt x="1210648" y="469390"/>
                  </a:lnTo>
                  <a:lnTo>
                    <a:pt x="1162593" y="453421"/>
                  </a:lnTo>
                  <a:lnTo>
                    <a:pt x="1109760" y="434978"/>
                  </a:lnTo>
                  <a:lnTo>
                    <a:pt x="1059574" y="414278"/>
                  </a:lnTo>
                  <a:lnTo>
                    <a:pt x="1011696" y="398497"/>
                  </a:lnTo>
                  <a:lnTo>
                    <a:pt x="958914" y="380109"/>
                  </a:lnTo>
                  <a:lnTo>
                    <a:pt x="908744" y="359427"/>
                  </a:lnTo>
                  <a:lnTo>
                    <a:pt x="856807" y="339587"/>
                  </a:lnTo>
                  <a:lnTo>
                    <a:pt x="814991" y="323079"/>
                  </a:lnTo>
                  <a:lnTo>
                    <a:pt x="771016" y="305586"/>
                  </a:lnTo>
                  <a:lnTo>
                    <a:pt x="726079" y="287655"/>
                  </a:lnTo>
                  <a:lnTo>
                    <a:pt x="666081" y="264493"/>
                  </a:lnTo>
                  <a:lnTo>
                    <a:pt x="615295" y="243918"/>
                  </a:lnTo>
                  <a:lnTo>
                    <a:pt x="565716" y="222588"/>
                  </a:lnTo>
                  <a:lnTo>
                    <a:pt x="513955" y="198493"/>
                  </a:lnTo>
                  <a:lnTo>
                    <a:pt x="472179" y="176580"/>
                  </a:lnTo>
                  <a:lnTo>
                    <a:pt x="428221" y="156685"/>
                  </a:lnTo>
                  <a:lnTo>
                    <a:pt x="367926" y="128354"/>
                  </a:lnTo>
                  <a:lnTo>
                    <a:pt x="318746" y="107941"/>
                  </a:lnTo>
                  <a:lnTo>
                    <a:pt x="267949" y="84965"/>
                  </a:lnTo>
                  <a:lnTo>
                    <a:pt x="221583" y="66139"/>
                  </a:lnTo>
                  <a:lnTo>
                    <a:pt x="164341" y="50913"/>
                  </a:lnTo>
                  <a:lnTo>
                    <a:pt x="106417" y="29474"/>
                  </a:lnTo>
                  <a:lnTo>
                    <a:pt x="50659" y="1110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3661882" y="2995915"/>
            <a:ext cx="691298" cy="492339"/>
          </a:xfrm>
          <a:custGeom>
            <a:avLst/>
            <a:gdLst/>
            <a:ahLst/>
            <a:cxnLst/>
            <a:rect l="0" t="0" r="0" b="0"/>
            <a:pathLst>
              <a:path w="691298" h="492339">
                <a:moveTo>
                  <a:pt x="190966" y="0"/>
                </a:moveTo>
                <a:lnTo>
                  <a:pt x="150227" y="12469"/>
                </a:lnTo>
                <a:lnTo>
                  <a:pt x="90853" y="60108"/>
                </a:lnTo>
                <a:lnTo>
                  <a:pt x="64647" y="88566"/>
                </a:lnTo>
                <a:lnTo>
                  <a:pt x="29113" y="151653"/>
                </a:lnTo>
                <a:lnTo>
                  <a:pt x="10299" y="199481"/>
                </a:lnTo>
                <a:lnTo>
                  <a:pt x="4026" y="242528"/>
                </a:lnTo>
                <a:lnTo>
                  <a:pt x="1239" y="290606"/>
                </a:lnTo>
                <a:lnTo>
                  <a:pt x="0" y="337365"/>
                </a:lnTo>
                <a:lnTo>
                  <a:pt x="7574" y="371351"/>
                </a:lnTo>
                <a:lnTo>
                  <a:pt x="13860" y="384679"/>
                </a:lnTo>
                <a:lnTo>
                  <a:pt x="59100" y="425274"/>
                </a:lnTo>
                <a:lnTo>
                  <a:pt x="122261" y="458044"/>
                </a:lnTo>
                <a:lnTo>
                  <a:pt x="172471" y="474264"/>
                </a:lnTo>
                <a:lnTo>
                  <a:pt x="235217" y="489332"/>
                </a:lnTo>
                <a:lnTo>
                  <a:pt x="287868" y="492338"/>
                </a:lnTo>
                <a:lnTo>
                  <a:pt x="342062" y="489165"/>
                </a:lnTo>
                <a:lnTo>
                  <a:pt x="404840" y="478577"/>
                </a:lnTo>
                <a:lnTo>
                  <a:pt x="450555" y="470166"/>
                </a:lnTo>
                <a:lnTo>
                  <a:pt x="501987" y="455343"/>
                </a:lnTo>
                <a:lnTo>
                  <a:pt x="556249" y="423809"/>
                </a:lnTo>
                <a:lnTo>
                  <a:pt x="609271" y="377656"/>
                </a:lnTo>
                <a:lnTo>
                  <a:pt x="652948" y="337879"/>
                </a:lnTo>
                <a:lnTo>
                  <a:pt x="676102" y="299976"/>
                </a:lnTo>
                <a:lnTo>
                  <a:pt x="688423" y="257739"/>
                </a:lnTo>
                <a:lnTo>
                  <a:pt x="691297" y="199260"/>
                </a:lnTo>
                <a:lnTo>
                  <a:pt x="684512" y="169303"/>
                </a:lnTo>
                <a:lnTo>
                  <a:pt x="660515" y="132262"/>
                </a:lnTo>
                <a:lnTo>
                  <a:pt x="603419" y="74820"/>
                </a:lnTo>
                <a:lnTo>
                  <a:pt x="547677" y="33230"/>
                </a:lnTo>
                <a:lnTo>
                  <a:pt x="499110" y="12216"/>
                </a:lnTo>
                <a:lnTo>
                  <a:pt x="451827" y="5429"/>
                </a:lnTo>
                <a:lnTo>
                  <a:pt x="399836" y="2413"/>
                </a:lnTo>
                <a:lnTo>
                  <a:pt x="356415" y="1072"/>
                </a:lnTo>
                <a:lnTo>
                  <a:pt x="297710" y="7596"/>
                </a:lnTo>
                <a:lnTo>
                  <a:pt x="241722" y="19178"/>
                </a:lnTo>
                <a:lnTo>
                  <a:pt x="179155" y="47686"/>
                </a:lnTo>
                <a:lnTo>
                  <a:pt x="116227" y="91669"/>
                </a:lnTo>
                <a:lnTo>
                  <a:pt x="72017" y="154788"/>
                </a:lnTo>
                <a:lnTo>
                  <a:pt x="53854" y="1782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371428" y="2914760"/>
            <a:ext cx="708673" cy="545479"/>
          </a:xfrm>
          <a:custGeom>
            <a:avLst/>
            <a:gdLst/>
            <a:ahLst/>
            <a:cxnLst/>
            <a:rect l="0" t="0" r="0" b="0"/>
            <a:pathLst>
              <a:path w="708673" h="545479">
                <a:moveTo>
                  <a:pt x="209949" y="53732"/>
                </a:moveTo>
                <a:lnTo>
                  <a:pt x="186533" y="74102"/>
                </a:lnTo>
                <a:lnTo>
                  <a:pt x="126403" y="106388"/>
                </a:lnTo>
                <a:lnTo>
                  <a:pt x="74108" y="142564"/>
                </a:lnTo>
                <a:lnTo>
                  <a:pt x="23332" y="205420"/>
                </a:lnTo>
                <a:lnTo>
                  <a:pt x="2646" y="253224"/>
                </a:lnTo>
                <a:lnTo>
                  <a:pt x="0" y="296265"/>
                </a:lnTo>
                <a:lnTo>
                  <a:pt x="7075" y="359700"/>
                </a:lnTo>
                <a:lnTo>
                  <a:pt x="22882" y="407441"/>
                </a:lnTo>
                <a:lnTo>
                  <a:pt x="39970" y="434886"/>
                </a:lnTo>
                <a:lnTo>
                  <a:pt x="101348" y="486955"/>
                </a:lnTo>
                <a:lnTo>
                  <a:pt x="158366" y="513347"/>
                </a:lnTo>
                <a:lnTo>
                  <a:pt x="216671" y="528462"/>
                </a:lnTo>
                <a:lnTo>
                  <a:pt x="274741" y="541067"/>
                </a:lnTo>
                <a:lnTo>
                  <a:pt x="337990" y="545478"/>
                </a:lnTo>
                <a:lnTo>
                  <a:pt x="397525" y="545262"/>
                </a:lnTo>
                <a:lnTo>
                  <a:pt x="440585" y="539812"/>
                </a:lnTo>
                <a:lnTo>
                  <a:pt x="500373" y="528179"/>
                </a:lnTo>
                <a:lnTo>
                  <a:pt x="549403" y="507805"/>
                </a:lnTo>
                <a:lnTo>
                  <a:pt x="606917" y="473623"/>
                </a:lnTo>
                <a:lnTo>
                  <a:pt x="646989" y="445090"/>
                </a:lnTo>
                <a:lnTo>
                  <a:pt x="668764" y="421149"/>
                </a:lnTo>
                <a:lnTo>
                  <a:pt x="696624" y="359117"/>
                </a:lnTo>
                <a:lnTo>
                  <a:pt x="707074" y="329618"/>
                </a:lnTo>
                <a:lnTo>
                  <a:pt x="708672" y="285022"/>
                </a:lnTo>
                <a:lnTo>
                  <a:pt x="704304" y="235748"/>
                </a:lnTo>
                <a:lnTo>
                  <a:pt x="697285" y="198614"/>
                </a:lnTo>
                <a:lnTo>
                  <a:pt x="659996" y="137534"/>
                </a:lnTo>
                <a:lnTo>
                  <a:pt x="613584" y="81458"/>
                </a:lnTo>
                <a:lnTo>
                  <a:pt x="564158" y="44174"/>
                </a:lnTo>
                <a:lnTo>
                  <a:pt x="514982" y="17892"/>
                </a:lnTo>
                <a:lnTo>
                  <a:pt x="482631" y="7334"/>
                </a:lnTo>
                <a:lnTo>
                  <a:pt x="421592" y="1390"/>
                </a:lnTo>
                <a:lnTo>
                  <a:pt x="377647" y="0"/>
                </a:lnTo>
                <a:lnTo>
                  <a:pt x="317360" y="6496"/>
                </a:lnTo>
                <a:lnTo>
                  <a:pt x="260902" y="18069"/>
                </a:lnTo>
                <a:lnTo>
                  <a:pt x="205580" y="38426"/>
                </a:lnTo>
                <a:lnTo>
                  <a:pt x="143238" y="83548"/>
                </a:lnTo>
                <a:lnTo>
                  <a:pt x="86913" y="136472"/>
                </a:lnTo>
                <a:lnTo>
                  <a:pt x="32033" y="193671"/>
                </a:lnTo>
                <a:lnTo>
                  <a:pt x="17992" y="2319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17457" y="2968492"/>
            <a:ext cx="766132" cy="506032"/>
          </a:xfrm>
          <a:custGeom>
            <a:avLst/>
            <a:gdLst/>
            <a:ahLst/>
            <a:cxnLst/>
            <a:rect l="0" t="0" r="0" b="0"/>
            <a:pathLst>
              <a:path w="766132" h="506032">
                <a:moveTo>
                  <a:pt x="347644" y="0"/>
                </a:moveTo>
                <a:lnTo>
                  <a:pt x="298837" y="18978"/>
                </a:lnTo>
                <a:lnTo>
                  <a:pt x="249392" y="42694"/>
                </a:lnTo>
                <a:lnTo>
                  <a:pt x="196148" y="73081"/>
                </a:lnTo>
                <a:lnTo>
                  <a:pt x="145839" y="111031"/>
                </a:lnTo>
                <a:lnTo>
                  <a:pt x="87894" y="164799"/>
                </a:lnTo>
                <a:lnTo>
                  <a:pt x="46224" y="213025"/>
                </a:lnTo>
                <a:lnTo>
                  <a:pt x="19489" y="258630"/>
                </a:lnTo>
                <a:lnTo>
                  <a:pt x="1919" y="315647"/>
                </a:lnTo>
                <a:lnTo>
                  <a:pt x="0" y="358651"/>
                </a:lnTo>
                <a:lnTo>
                  <a:pt x="1622" y="380783"/>
                </a:lnTo>
                <a:lnTo>
                  <a:pt x="10320" y="400108"/>
                </a:lnTo>
                <a:lnTo>
                  <a:pt x="40297" y="433769"/>
                </a:lnTo>
                <a:lnTo>
                  <a:pt x="99717" y="470725"/>
                </a:lnTo>
                <a:lnTo>
                  <a:pt x="159528" y="492696"/>
                </a:lnTo>
                <a:lnTo>
                  <a:pt x="211670" y="502983"/>
                </a:lnTo>
                <a:lnTo>
                  <a:pt x="265714" y="506031"/>
                </a:lnTo>
                <a:lnTo>
                  <a:pt x="324384" y="502872"/>
                </a:lnTo>
                <a:lnTo>
                  <a:pt x="385949" y="496350"/>
                </a:lnTo>
                <a:lnTo>
                  <a:pt x="442785" y="490355"/>
                </a:lnTo>
                <a:lnTo>
                  <a:pt x="498219" y="478930"/>
                </a:lnTo>
                <a:lnTo>
                  <a:pt x="549176" y="461834"/>
                </a:lnTo>
                <a:lnTo>
                  <a:pt x="597283" y="441533"/>
                </a:lnTo>
                <a:lnTo>
                  <a:pt x="629223" y="429327"/>
                </a:lnTo>
                <a:lnTo>
                  <a:pt x="691694" y="387844"/>
                </a:lnTo>
                <a:lnTo>
                  <a:pt x="724655" y="353594"/>
                </a:lnTo>
                <a:lnTo>
                  <a:pt x="753719" y="299941"/>
                </a:lnTo>
                <a:lnTo>
                  <a:pt x="764259" y="257724"/>
                </a:lnTo>
                <a:lnTo>
                  <a:pt x="766131" y="199256"/>
                </a:lnTo>
                <a:lnTo>
                  <a:pt x="753114" y="138554"/>
                </a:lnTo>
                <a:lnTo>
                  <a:pt x="736568" y="114393"/>
                </a:lnTo>
                <a:lnTo>
                  <a:pt x="675567" y="55182"/>
                </a:lnTo>
                <a:lnTo>
                  <a:pt x="633717" y="25830"/>
                </a:lnTo>
                <a:lnTo>
                  <a:pt x="600728" y="12496"/>
                </a:lnTo>
                <a:lnTo>
                  <a:pt x="565753" y="9616"/>
                </a:lnTo>
                <a:lnTo>
                  <a:pt x="507739" y="12498"/>
                </a:lnTo>
                <a:lnTo>
                  <a:pt x="446370" y="13352"/>
                </a:lnTo>
                <a:lnTo>
                  <a:pt x="389592" y="17668"/>
                </a:lnTo>
                <a:lnTo>
                  <a:pt x="334174" y="32657"/>
                </a:lnTo>
                <a:lnTo>
                  <a:pt x="283222" y="56396"/>
                </a:lnTo>
                <a:lnTo>
                  <a:pt x="225060" y="91715"/>
                </a:lnTo>
                <a:lnTo>
                  <a:pt x="171084" y="137455"/>
                </a:lnTo>
                <a:lnTo>
                  <a:pt x="114554" y="1919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82456" y="3917675"/>
            <a:ext cx="467146" cy="337635"/>
            <a:chOff x="1782456" y="3917675"/>
            <a:chExt cx="467146" cy="337635"/>
          </a:xfrm>
        </p:grpSpPr>
        <p:sp>
          <p:nvSpPr>
            <p:cNvPr id="14" name="Freeform 13"/>
            <p:cNvSpPr/>
            <p:nvPr/>
          </p:nvSpPr>
          <p:spPr>
            <a:xfrm>
              <a:off x="1782456" y="3917675"/>
              <a:ext cx="425048" cy="24313"/>
            </a:xfrm>
            <a:custGeom>
              <a:avLst/>
              <a:gdLst/>
              <a:ahLst/>
              <a:cxnLst/>
              <a:rect l="0" t="0" r="0" b="0"/>
              <a:pathLst>
                <a:path w="425048" h="24313">
                  <a:moveTo>
                    <a:pt x="0" y="24312"/>
                  </a:moveTo>
                  <a:lnTo>
                    <a:pt x="53209" y="24312"/>
                  </a:lnTo>
                  <a:lnTo>
                    <a:pt x="105989" y="22789"/>
                  </a:lnTo>
                  <a:lnTo>
                    <a:pt x="160222" y="14890"/>
                  </a:lnTo>
                  <a:lnTo>
                    <a:pt x="216409" y="10348"/>
                  </a:lnTo>
                  <a:lnTo>
                    <a:pt x="258685" y="3887"/>
                  </a:lnTo>
                  <a:lnTo>
                    <a:pt x="302866" y="0"/>
                  </a:lnTo>
                  <a:lnTo>
                    <a:pt x="362439" y="1874"/>
                  </a:lnTo>
                  <a:lnTo>
                    <a:pt x="425047" y="106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20243" y="4079099"/>
              <a:ext cx="154171" cy="149340"/>
            </a:xfrm>
            <a:custGeom>
              <a:avLst/>
              <a:gdLst/>
              <a:ahLst/>
              <a:cxnLst/>
              <a:rect l="0" t="0" r="0" b="0"/>
              <a:pathLst>
                <a:path w="154171" h="149340">
                  <a:moveTo>
                    <a:pt x="58192" y="0"/>
                  </a:moveTo>
                  <a:lnTo>
                    <a:pt x="39107" y="57253"/>
                  </a:lnTo>
                  <a:lnTo>
                    <a:pt x="12047" y="110166"/>
                  </a:lnTo>
                  <a:lnTo>
                    <a:pt x="612" y="137324"/>
                  </a:lnTo>
                  <a:lnTo>
                    <a:pt x="0" y="143348"/>
                  </a:lnTo>
                  <a:lnTo>
                    <a:pt x="2639" y="144316"/>
                  </a:lnTo>
                  <a:lnTo>
                    <a:pt x="7445" y="141915"/>
                  </a:lnTo>
                  <a:lnTo>
                    <a:pt x="24974" y="143310"/>
                  </a:lnTo>
                  <a:lnTo>
                    <a:pt x="80745" y="149339"/>
                  </a:lnTo>
                  <a:lnTo>
                    <a:pt x="141341" y="139776"/>
                  </a:lnTo>
                  <a:lnTo>
                    <a:pt x="154170" y="1371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78779" y="4010589"/>
              <a:ext cx="170823" cy="244721"/>
            </a:xfrm>
            <a:custGeom>
              <a:avLst/>
              <a:gdLst/>
              <a:ahLst/>
              <a:cxnLst/>
              <a:rect l="0" t="0" r="0" b="0"/>
              <a:pathLst>
                <a:path w="170823" h="244721">
                  <a:moveTo>
                    <a:pt x="32746" y="123355"/>
                  </a:moveTo>
                  <a:lnTo>
                    <a:pt x="21894" y="172163"/>
                  </a:lnTo>
                  <a:lnTo>
                    <a:pt x="19882" y="221607"/>
                  </a:lnTo>
                  <a:lnTo>
                    <a:pt x="19600" y="239131"/>
                  </a:lnTo>
                  <a:lnTo>
                    <a:pt x="17888" y="244720"/>
                  </a:lnTo>
                  <a:lnTo>
                    <a:pt x="15223" y="242352"/>
                  </a:lnTo>
                  <a:lnTo>
                    <a:pt x="0" y="202044"/>
                  </a:lnTo>
                  <a:lnTo>
                    <a:pt x="1377" y="148871"/>
                  </a:lnTo>
                  <a:lnTo>
                    <a:pt x="4154" y="92152"/>
                  </a:lnTo>
                  <a:lnTo>
                    <a:pt x="12256" y="44030"/>
                  </a:lnTo>
                  <a:lnTo>
                    <a:pt x="28209" y="19036"/>
                  </a:lnTo>
                  <a:lnTo>
                    <a:pt x="38862" y="8105"/>
                  </a:lnTo>
                  <a:lnTo>
                    <a:pt x="52058" y="2341"/>
                  </a:lnTo>
                  <a:lnTo>
                    <a:pt x="82971" y="0"/>
                  </a:lnTo>
                  <a:lnTo>
                    <a:pt x="108897" y="8100"/>
                  </a:lnTo>
                  <a:lnTo>
                    <a:pt x="120077" y="14525"/>
                  </a:lnTo>
                  <a:lnTo>
                    <a:pt x="126006" y="23380"/>
                  </a:lnTo>
                  <a:lnTo>
                    <a:pt x="128532" y="45405"/>
                  </a:lnTo>
                  <a:lnTo>
                    <a:pt x="124026" y="56154"/>
                  </a:lnTo>
                  <a:lnTo>
                    <a:pt x="106831" y="76222"/>
                  </a:lnTo>
                  <a:lnTo>
                    <a:pt x="71455" y="97371"/>
                  </a:lnTo>
                  <a:lnTo>
                    <a:pt x="66170" y="98415"/>
                  </a:lnTo>
                  <a:lnTo>
                    <a:pt x="65692" y="96064"/>
                  </a:lnTo>
                  <a:lnTo>
                    <a:pt x="68422" y="91450"/>
                  </a:lnTo>
                  <a:lnTo>
                    <a:pt x="87704" y="86323"/>
                  </a:lnTo>
                  <a:lnTo>
                    <a:pt x="101378" y="84956"/>
                  </a:lnTo>
                  <a:lnTo>
                    <a:pt x="128758" y="91562"/>
                  </a:lnTo>
                  <a:lnTo>
                    <a:pt x="142458" y="97589"/>
                  </a:lnTo>
                  <a:lnTo>
                    <a:pt x="161743" y="116474"/>
                  </a:lnTo>
                  <a:lnTo>
                    <a:pt x="169018" y="127909"/>
                  </a:lnTo>
                  <a:lnTo>
                    <a:pt x="170822" y="138579"/>
                  </a:lnTo>
                  <a:lnTo>
                    <a:pt x="168977" y="148739"/>
                  </a:lnTo>
                  <a:lnTo>
                    <a:pt x="164700" y="158559"/>
                  </a:lnTo>
                  <a:lnTo>
                    <a:pt x="155755" y="165107"/>
                  </a:lnTo>
                  <a:lnTo>
                    <a:pt x="101676" y="179677"/>
                  </a:lnTo>
                  <a:lnTo>
                    <a:pt x="60279" y="188286"/>
                  </a:lnTo>
                  <a:lnTo>
                    <a:pt x="19035" y="1919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49269" y="3927741"/>
            <a:ext cx="901204" cy="343316"/>
            <a:chOff x="3349269" y="3927741"/>
            <a:chExt cx="901204" cy="343316"/>
          </a:xfrm>
        </p:grpSpPr>
        <p:sp>
          <p:nvSpPr>
            <p:cNvPr id="18" name="Freeform 17"/>
            <p:cNvSpPr/>
            <p:nvPr/>
          </p:nvSpPr>
          <p:spPr>
            <a:xfrm>
              <a:off x="3562177" y="3955699"/>
              <a:ext cx="222115" cy="243999"/>
            </a:xfrm>
            <a:custGeom>
              <a:avLst/>
              <a:gdLst/>
              <a:ahLst/>
              <a:cxnLst/>
              <a:rect l="0" t="0" r="0" b="0"/>
              <a:pathLst>
                <a:path w="222115" h="243999">
                  <a:moveTo>
                    <a:pt x="57580" y="0"/>
                  </a:moveTo>
                  <a:lnTo>
                    <a:pt x="56057" y="53208"/>
                  </a:lnTo>
                  <a:lnTo>
                    <a:pt x="46634" y="105988"/>
                  </a:lnTo>
                  <a:lnTo>
                    <a:pt x="32669" y="158698"/>
                  </a:lnTo>
                  <a:lnTo>
                    <a:pt x="5489" y="218226"/>
                  </a:lnTo>
                  <a:lnTo>
                    <a:pt x="0" y="232322"/>
                  </a:lnTo>
                  <a:lnTo>
                    <a:pt x="2435" y="240195"/>
                  </a:lnTo>
                  <a:lnTo>
                    <a:pt x="10153" y="243921"/>
                  </a:lnTo>
                  <a:lnTo>
                    <a:pt x="33454" y="243998"/>
                  </a:lnTo>
                  <a:lnTo>
                    <a:pt x="93779" y="231634"/>
                  </a:lnTo>
                  <a:lnTo>
                    <a:pt x="152097" y="223010"/>
                  </a:lnTo>
                  <a:lnTo>
                    <a:pt x="195782" y="220455"/>
                  </a:lnTo>
                  <a:lnTo>
                    <a:pt x="222114" y="2193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866559" y="3927741"/>
              <a:ext cx="166798" cy="289636"/>
            </a:xfrm>
            <a:custGeom>
              <a:avLst/>
              <a:gdLst/>
              <a:ahLst/>
              <a:cxnLst/>
              <a:rect l="0" t="0" r="0" b="0"/>
              <a:pathLst>
                <a:path w="166798" h="289636">
                  <a:moveTo>
                    <a:pt x="41133" y="110225"/>
                  </a:moveTo>
                  <a:lnTo>
                    <a:pt x="31711" y="146111"/>
                  </a:lnTo>
                  <a:lnTo>
                    <a:pt x="27170" y="200755"/>
                  </a:lnTo>
                  <a:lnTo>
                    <a:pt x="16852" y="254694"/>
                  </a:lnTo>
                  <a:lnTo>
                    <a:pt x="8506" y="285647"/>
                  </a:lnTo>
                  <a:lnTo>
                    <a:pt x="5670" y="289635"/>
                  </a:lnTo>
                  <a:lnTo>
                    <a:pt x="3780" y="286200"/>
                  </a:lnTo>
                  <a:lnTo>
                    <a:pt x="746" y="229622"/>
                  </a:lnTo>
                  <a:lnTo>
                    <a:pt x="221" y="174378"/>
                  </a:lnTo>
                  <a:lnTo>
                    <a:pt x="7344" y="126694"/>
                  </a:lnTo>
                  <a:lnTo>
                    <a:pt x="19103" y="76341"/>
                  </a:lnTo>
                  <a:lnTo>
                    <a:pt x="39515" y="30106"/>
                  </a:lnTo>
                  <a:lnTo>
                    <a:pt x="60219" y="9615"/>
                  </a:lnTo>
                  <a:lnTo>
                    <a:pt x="72139" y="2018"/>
                  </a:lnTo>
                  <a:lnTo>
                    <a:pt x="83132" y="0"/>
                  </a:lnTo>
                  <a:lnTo>
                    <a:pt x="93508" y="1702"/>
                  </a:lnTo>
                  <a:lnTo>
                    <a:pt x="103472" y="5883"/>
                  </a:lnTo>
                  <a:lnTo>
                    <a:pt x="110115" y="16288"/>
                  </a:lnTo>
                  <a:lnTo>
                    <a:pt x="117496" y="48162"/>
                  </a:lnTo>
                  <a:lnTo>
                    <a:pt x="112651" y="75532"/>
                  </a:lnTo>
                  <a:lnTo>
                    <a:pt x="92793" y="108071"/>
                  </a:lnTo>
                  <a:lnTo>
                    <a:pt x="74757" y="126026"/>
                  </a:lnTo>
                  <a:lnTo>
                    <a:pt x="51507" y="139084"/>
                  </a:lnTo>
                  <a:lnTo>
                    <a:pt x="45002" y="138605"/>
                  </a:lnTo>
                  <a:lnTo>
                    <a:pt x="42189" y="133715"/>
                  </a:lnTo>
                  <a:lnTo>
                    <a:pt x="41837" y="125885"/>
                  </a:lnTo>
                  <a:lnTo>
                    <a:pt x="47697" y="120665"/>
                  </a:lnTo>
                  <a:lnTo>
                    <a:pt x="70457" y="114865"/>
                  </a:lnTo>
                  <a:lnTo>
                    <a:pt x="96823" y="120413"/>
                  </a:lnTo>
                  <a:lnTo>
                    <a:pt x="133300" y="140666"/>
                  </a:lnTo>
                  <a:lnTo>
                    <a:pt x="152176" y="158794"/>
                  </a:lnTo>
                  <a:lnTo>
                    <a:pt x="165643" y="182085"/>
                  </a:lnTo>
                  <a:lnTo>
                    <a:pt x="166797" y="194695"/>
                  </a:lnTo>
                  <a:lnTo>
                    <a:pt x="159954" y="220894"/>
                  </a:lnTo>
                  <a:lnTo>
                    <a:pt x="138971" y="254060"/>
                  </a:lnTo>
                  <a:lnTo>
                    <a:pt x="118133" y="269622"/>
                  </a:lnTo>
                  <a:lnTo>
                    <a:pt x="92114" y="280094"/>
                  </a:lnTo>
                  <a:lnTo>
                    <a:pt x="33881" y="286816"/>
                  </a:lnTo>
                  <a:lnTo>
                    <a:pt x="0" y="28847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058751" y="3984239"/>
              <a:ext cx="191722" cy="215138"/>
            </a:xfrm>
            <a:custGeom>
              <a:avLst/>
              <a:gdLst/>
              <a:ahLst/>
              <a:cxnLst/>
              <a:rect l="0" t="0" r="0" b="0"/>
              <a:pathLst>
                <a:path w="191722" h="215138">
                  <a:moveTo>
                    <a:pt x="40898" y="26305"/>
                  </a:moveTo>
                  <a:lnTo>
                    <a:pt x="50321" y="62191"/>
                  </a:lnTo>
                  <a:lnTo>
                    <a:pt x="51816" y="116835"/>
                  </a:lnTo>
                  <a:lnTo>
                    <a:pt x="43287" y="172297"/>
                  </a:lnTo>
                  <a:lnTo>
                    <a:pt x="35358" y="209005"/>
                  </a:lnTo>
                  <a:lnTo>
                    <a:pt x="31111" y="215137"/>
                  </a:lnTo>
                  <a:lnTo>
                    <a:pt x="26756" y="213132"/>
                  </a:lnTo>
                  <a:lnTo>
                    <a:pt x="8820" y="173406"/>
                  </a:lnTo>
                  <a:lnTo>
                    <a:pt x="2448" y="120334"/>
                  </a:lnTo>
                  <a:lnTo>
                    <a:pt x="559" y="63645"/>
                  </a:lnTo>
                  <a:lnTo>
                    <a:pt x="0" y="8253"/>
                  </a:lnTo>
                  <a:lnTo>
                    <a:pt x="2969" y="559"/>
                  </a:lnTo>
                  <a:lnTo>
                    <a:pt x="7995" y="0"/>
                  </a:lnTo>
                  <a:lnTo>
                    <a:pt x="37954" y="24663"/>
                  </a:lnTo>
                  <a:lnTo>
                    <a:pt x="71394" y="78676"/>
                  </a:lnTo>
                  <a:lnTo>
                    <a:pt x="123435" y="135777"/>
                  </a:lnTo>
                  <a:lnTo>
                    <a:pt x="132486" y="144990"/>
                  </a:lnTo>
                  <a:lnTo>
                    <a:pt x="154730" y="155227"/>
                  </a:lnTo>
                  <a:lnTo>
                    <a:pt x="191721" y="16341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23050" y="3928277"/>
              <a:ext cx="27423" cy="287936"/>
            </a:xfrm>
            <a:custGeom>
              <a:avLst/>
              <a:gdLst/>
              <a:ahLst/>
              <a:cxnLst/>
              <a:rect l="0" t="0" r="0" b="0"/>
              <a:pathLst>
                <a:path w="27423" h="287936">
                  <a:moveTo>
                    <a:pt x="27422" y="0"/>
                  </a:moveTo>
                  <a:lnTo>
                    <a:pt x="8338" y="57251"/>
                  </a:lnTo>
                  <a:lnTo>
                    <a:pt x="2471" y="103970"/>
                  </a:lnTo>
                  <a:lnTo>
                    <a:pt x="732" y="163685"/>
                  </a:lnTo>
                  <a:lnTo>
                    <a:pt x="217" y="222343"/>
                  </a:lnTo>
                  <a:lnTo>
                    <a:pt x="96" y="251674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49269" y="4092811"/>
              <a:ext cx="105955" cy="178246"/>
            </a:xfrm>
            <a:custGeom>
              <a:avLst/>
              <a:gdLst/>
              <a:ahLst/>
              <a:cxnLst/>
              <a:rect l="0" t="0" r="0" b="0"/>
              <a:pathLst>
                <a:path w="105955" h="178246">
                  <a:moveTo>
                    <a:pt x="92243" y="0"/>
                  </a:moveTo>
                  <a:lnTo>
                    <a:pt x="73159" y="57252"/>
                  </a:lnTo>
                  <a:lnTo>
                    <a:pt x="40151" y="112866"/>
                  </a:lnTo>
                  <a:lnTo>
                    <a:pt x="34663" y="125518"/>
                  </a:lnTo>
                  <a:lnTo>
                    <a:pt x="32527" y="127859"/>
                  </a:lnTo>
                  <a:lnTo>
                    <a:pt x="34217" y="114210"/>
                  </a:lnTo>
                  <a:lnTo>
                    <a:pt x="44110" y="95956"/>
                  </a:lnTo>
                  <a:lnTo>
                    <a:pt x="52569" y="85304"/>
                  </a:lnTo>
                  <a:lnTo>
                    <a:pt x="8723" y="148543"/>
                  </a:lnTo>
                  <a:lnTo>
                    <a:pt x="0" y="158444"/>
                  </a:lnTo>
                  <a:lnTo>
                    <a:pt x="278" y="165045"/>
                  </a:lnTo>
                  <a:lnTo>
                    <a:pt x="6558" y="169445"/>
                  </a:lnTo>
                  <a:lnTo>
                    <a:pt x="60421" y="176507"/>
                  </a:lnTo>
                  <a:lnTo>
                    <a:pt x="105954" y="1782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 23"/>
          <p:cNvSpPr/>
          <p:nvPr/>
        </p:nvSpPr>
        <p:spPr>
          <a:xfrm>
            <a:off x="5333657" y="4748113"/>
            <a:ext cx="544480" cy="416533"/>
          </a:xfrm>
          <a:custGeom>
            <a:avLst/>
            <a:gdLst/>
            <a:ahLst/>
            <a:cxnLst/>
            <a:rect l="0" t="0" r="0" b="0"/>
            <a:pathLst>
              <a:path w="544480" h="416533">
                <a:moveTo>
                  <a:pt x="301647" y="50310"/>
                </a:moveTo>
                <a:lnTo>
                  <a:pt x="241987" y="54373"/>
                </a:lnTo>
                <a:lnTo>
                  <a:pt x="208099" y="64304"/>
                </a:lnTo>
                <a:lnTo>
                  <a:pt x="172724" y="83952"/>
                </a:lnTo>
                <a:lnTo>
                  <a:pt x="122254" y="141705"/>
                </a:lnTo>
                <a:lnTo>
                  <a:pt x="82944" y="197802"/>
                </a:lnTo>
                <a:lnTo>
                  <a:pt x="59108" y="254991"/>
                </a:lnTo>
                <a:lnTo>
                  <a:pt x="50646" y="292103"/>
                </a:lnTo>
                <a:lnTo>
                  <a:pt x="51963" y="328910"/>
                </a:lnTo>
                <a:lnTo>
                  <a:pt x="61690" y="357456"/>
                </a:lnTo>
                <a:lnTo>
                  <a:pt x="68549" y="369334"/>
                </a:lnTo>
                <a:lnTo>
                  <a:pt x="79216" y="377253"/>
                </a:lnTo>
                <a:lnTo>
                  <a:pt x="140121" y="394024"/>
                </a:lnTo>
                <a:lnTo>
                  <a:pt x="203554" y="411557"/>
                </a:lnTo>
                <a:lnTo>
                  <a:pt x="244339" y="416532"/>
                </a:lnTo>
                <a:lnTo>
                  <a:pt x="306503" y="415271"/>
                </a:lnTo>
                <a:lnTo>
                  <a:pt x="368453" y="401196"/>
                </a:lnTo>
                <a:lnTo>
                  <a:pt x="418097" y="380934"/>
                </a:lnTo>
                <a:lnTo>
                  <a:pt x="471401" y="348355"/>
                </a:lnTo>
                <a:lnTo>
                  <a:pt x="511231" y="302477"/>
                </a:lnTo>
                <a:lnTo>
                  <a:pt x="535051" y="250289"/>
                </a:lnTo>
                <a:lnTo>
                  <a:pt x="544479" y="188953"/>
                </a:lnTo>
                <a:lnTo>
                  <a:pt x="539993" y="137094"/>
                </a:lnTo>
                <a:lnTo>
                  <a:pt x="521737" y="85503"/>
                </a:lnTo>
                <a:lnTo>
                  <a:pt x="497031" y="38902"/>
                </a:lnTo>
                <a:lnTo>
                  <a:pt x="471259" y="18326"/>
                </a:lnTo>
                <a:lnTo>
                  <a:pt x="437969" y="5626"/>
                </a:lnTo>
                <a:lnTo>
                  <a:pt x="379448" y="0"/>
                </a:lnTo>
                <a:lnTo>
                  <a:pt x="317184" y="10975"/>
                </a:lnTo>
                <a:lnTo>
                  <a:pt x="274765" y="27483"/>
                </a:lnTo>
                <a:lnTo>
                  <a:pt x="219487" y="67638"/>
                </a:lnTo>
                <a:lnTo>
                  <a:pt x="166079" y="113205"/>
                </a:lnTo>
                <a:lnTo>
                  <a:pt x="134354" y="166617"/>
                </a:lnTo>
                <a:lnTo>
                  <a:pt x="96336" y="227155"/>
                </a:lnTo>
                <a:lnTo>
                  <a:pt x="50322" y="289028"/>
                </a:lnTo>
                <a:lnTo>
                  <a:pt x="24390" y="336697"/>
                </a:lnTo>
                <a:lnTo>
                  <a:pt x="5269" y="391148"/>
                </a:lnTo>
                <a:lnTo>
                  <a:pt x="0" y="4068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124318" y="5234444"/>
            <a:ext cx="469857" cy="367548"/>
          </a:xfrm>
          <a:custGeom>
            <a:avLst/>
            <a:gdLst/>
            <a:ahLst/>
            <a:cxnLst/>
            <a:rect l="0" t="0" r="0" b="0"/>
            <a:pathLst>
              <a:path w="469857" h="367548">
                <a:moveTo>
                  <a:pt x="287936" y="43871"/>
                </a:moveTo>
                <a:lnTo>
                  <a:pt x="228276" y="43871"/>
                </a:lnTo>
                <a:lnTo>
                  <a:pt x="194388" y="46919"/>
                </a:lnTo>
                <a:lnTo>
                  <a:pt x="142572" y="65764"/>
                </a:lnTo>
                <a:lnTo>
                  <a:pt x="87409" y="99430"/>
                </a:lnTo>
                <a:lnTo>
                  <a:pt x="29341" y="155461"/>
                </a:lnTo>
                <a:lnTo>
                  <a:pt x="14057" y="181828"/>
                </a:lnTo>
                <a:lnTo>
                  <a:pt x="4165" y="229646"/>
                </a:lnTo>
                <a:lnTo>
                  <a:pt x="8513" y="275130"/>
                </a:lnTo>
                <a:lnTo>
                  <a:pt x="23589" y="299508"/>
                </a:lnTo>
                <a:lnTo>
                  <a:pt x="61835" y="330362"/>
                </a:lnTo>
                <a:lnTo>
                  <a:pt x="115824" y="354738"/>
                </a:lnTo>
                <a:lnTo>
                  <a:pt x="176001" y="367547"/>
                </a:lnTo>
                <a:lnTo>
                  <a:pt x="228363" y="367280"/>
                </a:lnTo>
                <a:lnTo>
                  <a:pt x="276886" y="353489"/>
                </a:lnTo>
                <a:lnTo>
                  <a:pt x="329858" y="330106"/>
                </a:lnTo>
                <a:lnTo>
                  <a:pt x="384148" y="299818"/>
                </a:lnTo>
                <a:lnTo>
                  <a:pt x="430703" y="261898"/>
                </a:lnTo>
                <a:lnTo>
                  <a:pt x="459732" y="221716"/>
                </a:lnTo>
                <a:lnTo>
                  <a:pt x="466452" y="208139"/>
                </a:lnTo>
                <a:lnTo>
                  <a:pt x="469856" y="176802"/>
                </a:lnTo>
                <a:lnTo>
                  <a:pt x="463208" y="120837"/>
                </a:lnTo>
                <a:lnTo>
                  <a:pt x="454195" y="82649"/>
                </a:lnTo>
                <a:lnTo>
                  <a:pt x="440034" y="55520"/>
                </a:lnTo>
                <a:lnTo>
                  <a:pt x="400373" y="23116"/>
                </a:lnTo>
                <a:lnTo>
                  <a:pt x="350027" y="1497"/>
                </a:lnTo>
                <a:lnTo>
                  <a:pt x="289237" y="0"/>
                </a:lnTo>
                <a:lnTo>
                  <a:pt x="237539" y="9205"/>
                </a:lnTo>
                <a:lnTo>
                  <a:pt x="176078" y="29011"/>
                </a:lnTo>
                <a:lnTo>
                  <a:pt x="136657" y="49455"/>
                </a:lnTo>
                <a:lnTo>
                  <a:pt x="86195" y="101217"/>
                </a:lnTo>
                <a:lnTo>
                  <a:pt x="39145" y="163535"/>
                </a:lnTo>
                <a:lnTo>
                  <a:pt x="12953" y="196803"/>
                </a:lnTo>
                <a:lnTo>
                  <a:pt x="0" y="23582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063012" y="5557835"/>
            <a:ext cx="511641" cy="379282"/>
          </a:xfrm>
          <a:custGeom>
            <a:avLst/>
            <a:gdLst/>
            <a:ahLst/>
            <a:cxnLst/>
            <a:rect l="0" t="0" r="0" b="0"/>
            <a:pathLst>
              <a:path w="511641" h="379282">
                <a:moveTo>
                  <a:pt x="352912" y="0"/>
                </a:moveTo>
                <a:lnTo>
                  <a:pt x="298181" y="3047"/>
                </a:lnTo>
                <a:lnTo>
                  <a:pt x="239024" y="21893"/>
                </a:lnTo>
                <a:lnTo>
                  <a:pt x="180608" y="55558"/>
                </a:lnTo>
                <a:lnTo>
                  <a:pt x="118799" y="102166"/>
                </a:lnTo>
                <a:lnTo>
                  <a:pt x="58410" y="165350"/>
                </a:lnTo>
                <a:lnTo>
                  <a:pt x="14534" y="222346"/>
                </a:lnTo>
                <a:lnTo>
                  <a:pt x="4471" y="251167"/>
                </a:lnTo>
                <a:lnTo>
                  <a:pt x="0" y="289368"/>
                </a:lnTo>
                <a:lnTo>
                  <a:pt x="10199" y="323612"/>
                </a:lnTo>
                <a:lnTo>
                  <a:pt x="19318" y="339142"/>
                </a:lnTo>
                <a:lnTo>
                  <a:pt x="49763" y="360461"/>
                </a:lnTo>
                <a:lnTo>
                  <a:pt x="91731" y="373491"/>
                </a:lnTo>
                <a:lnTo>
                  <a:pt x="145932" y="379281"/>
                </a:lnTo>
                <a:lnTo>
                  <a:pt x="201506" y="377792"/>
                </a:lnTo>
                <a:lnTo>
                  <a:pt x="253628" y="373576"/>
                </a:lnTo>
                <a:lnTo>
                  <a:pt x="315708" y="368156"/>
                </a:lnTo>
                <a:lnTo>
                  <a:pt x="378403" y="340571"/>
                </a:lnTo>
                <a:lnTo>
                  <a:pt x="424958" y="310641"/>
                </a:lnTo>
                <a:lnTo>
                  <a:pt x="480727" y="266861"/>
                </a:lnTo>
                <a:lnTo>
                  <a:pt x="497572" y="235404"/>
                </a:lnTo>
                <a:lnTo>
                  <a:pt x="511558" y="178931"/>
                </a:lnTo>
                <a:lnTo>
                  <a:pt x="511640" y="127667"/>
                </a:lnTo>
                <a:lnTo>
                  <a:pt x="497952" y="79469"/>
                </a:lnTo>
                <a:lnTo>
                  <a:pt x="490740" y="62120"/>
                </a:lnTo>
                <a:lnTo>
                  <a:pt x="466475" y="34718"/>
                </a:lnTo>
                <a:lnTo>
                  <a:pt x="451473" y="23146"/>
                </a:lnTo>
                <a:lnTo>
                  <a:pt x="422616" y="14350"/>
                </a:lnTo>
                <a:lnTo>
                  <a:pt x="372550" y="13901"/>
                </a:lnTo>
                <a:lnTo>
                  <a:pt x="329648" y="16843"/>
                </a:lnTo>
                <a:lnTo>
                  <a:pt x="280110" y="28307"/>
                </a:lnTo>
                <a:lnTo>
                  <a:pt x="222668" y="44612"/>
                </a:lnTo>
                <a:lnTo>
                  <a:pt x="176702" y="66371"/>
                </a:lnTo>
                <a:lnTo>
                  <a:pt x="117231" y="120856"/>
                </a:lnTo>
                <a:lnTo>
                  <a:pt x="81984" y="154132"/>
                </a:lnTo>
                <a:lnTo>
                  <a:pt x="56305" y="192938"/>
                </a:lnTo>
                <a:lnTo>
                  <a:pt x="39048" y="229318"/>
                </a:lnTo>
                <a:lnTo>
                  <a:pt x="23844" y="2605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755034" y="5965941"/>
            <a:ext cx="469676" cy="330615"/>
          </a:xfrm>
          <a:custGeom>
            <a:avLst/>
            <a:gdLst/>
            <a:ahLst/>
            <a:cxnLst/>
            <a:rect l="0" t="0" r="0" b="0"/>
            <a:pathLst>
              <a:path w="469676" h="330615">
                <a:moveTo>
                  <a:pt x="342780" y="30653"/>
                </a:moveTo>
                <a:lnTo>
                  <a:pt x="289910" y="45568"/>
                </a:lnTo>
                <a:lnTo>
                  <a:pt x="233675" y="62495"/>
                </a:lnTo>
                <a:lnTo>
                  <a:pt x="186544" y="86807"/>
                </a:lnTo>
                <a:lnTo>
                  <a:pt x="136043" y="129598"/>
                </a:lnTo>
                <a:lnTo>
                  <a:pt x="85103" y="174163"/>
                </a:lnTo>
                <a:lnTo>
                  <a:pt x="69308" y="204632"/>
                </a:lnTo>
                <a:lnTo>
                  <a:pt x="65336" y="234425"/>
                </a:lnTo>
                <a:lnTo>
                  <a:pt x="66409" y="248768"/>
                </a:lnTo>
                <a:lnTo>
                  <a:pt x="79789" y="272830"/>
                </a:lnTo>
                <a:lnTo>
                  <a:pt x="102494" y="293681"/>
                </a:lnTo>
                <a:lnTo>
                  <a:pt x="132898" y="313104"/>
                </a:lnTo>
                <a:lnTo>
                  <a:pt x="184276" y="326612"/>
                </a:lnTo>
                <a:lnTo>
                  <a:pt x="238093" y="330614"/>
                </a:lnTo>
                <a:lnTo>
                  <a:pt x="292633" y="317243"/>
                </a:lnTo>
                <a:lnTo>
                  <a:pt x="353187" y="285427"/>
                </a:lnTo>
                <a:lnTo>
                  <a:pt x="396069" y="245739"/>
                </a:lnTo>
                <a:lnTo>
                  <a:pt x="441159" y="187060"/>
                </a:lnTo>
                <a:lnTo>
                  <a:pt x="466046" y="134718"/>
                </a:lnTo>
                <a:lnTo>
                  <a:pt x="469675" y="98740"/>
                </a:lnTo>
                <a:lnTo>
                  <a:pt x="463163" y="62438"/>
                </a:lnTo>
                <a:lnTo>
                  <a:pt x="445035" y="25991"/>
                </a:lnTo>
                <a:lnTo>
                  <a:pt x="429231" y="13834"/>
                </a:lnTo>
                <a:lnTo>
                  <a:pt x="387296" y="326"/>
                </a:lnTo>
                <a:lnTo>
                  <a:pt x="334134" y="0"/>
                </a:lnTo>
                <a:lnTo>
                  <a:pt x="289436" y="16831"/>
                </a:lnTo>
                <a:lnTo>
                  <a:pt x="233387" y="49815"/>
                </a:lnTo>
                <a:lnTo>
                  <a:pt x="174241" y="89734"/>
                </a:lnTo>
                <a:lnTo>
                  <a:pt x="118152" y="127887"/>
                </a:lnTo>
                <a:lnTo>
                  <a:pt x="65477" y="168137"/>
                </a:lnTo>
                <a:lnTo>
                  <a:pt x="9058" y="227025"/>
                </a:lnTo>
                <a:lnTo>
                  <a:pt x="0" y="2363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977584" y="6453682"/>
            <a:ext cx="511631" cy="334529"/>
          </a:xfrm>
          <a:custGeom>
            <a:avLst/>
            <a:gdLst/>
            <a:ahLst/>
            <a:cxnLst/>
            <a:rect l="0" t="0" r="0" b="0"/>
            <a:pathLst>
              <a:path w="511631" h="334529">
                <a:moveTo>
                  <a:pt x="344198" y="22804"/>
                </a:moveTo>
                <a:lnTo>
                  <a:pt x="284538" y="11951"/>
                </a:lnTo>
                <a:lnTo>
                  <a:pt x="237144" y="14002"/>
                </a:lnTo>
                <a:lnTo>
                  <a:pt x="180184" y="28344"/>
                </a:lnTo>
                <a:lnTo>
                  <a:pt x="124921" y="56793"/>
                </a:lnTo>
                <a:lnTo>
                  <a:pt x="63554" y="100764"/>
                </a:lnTo>
                <a:lnTo>
                  <a:pt x="24807" y="157485"/>
                </a:lnTo>
                <a:lnTo>
                  <a:pt x="6227" y="186258"/>
                </a:lnTo>
                <a:lnTo>
                  <a:pt x="0" y="218343"/>
                </a:lnTo>
                <a:lnTo>
                  <a:pt x="3835" y="249869"/>
                </a:lnTo>
                <a:lnTo>
                  <a:pt x="15695" y="274037"/>
                </a:lnTo>
                <a:lnTo>
                  <a:pt x="46782" y="304773"/>
                </a:lnTo>
                <a:lnTo>
                  <a:pt x="92217" y="325899"/>
                </a:lnTo>
                <a:lnTo>
                  <a:pt x="144274" y="334528"/>
                </a:lnTo>
                <a:lnTo>
                  <a:pt x="191014" y="329806"/>
                </a:lnTo>
                <a:lnTo>
                  <a:pt x="248366" y="318758"/>
                </a:lnTo>
                <a:lnTo>
                  <a:pt x="306324" y="305836"/>
                </a:lnTo>
                <a:lnTo>
                  <a:pt x="369555" y="286298"/>
                </a:lnTo>
                <a:lnTo>
                  <a:pt x="421995" y="254678"/>
                </a:lnTo>
                <a:lnTo>
                  <a:pt x="480917" y="196880"/>
                </a:lnTo>
                <a:lnTo>
                  <a:pt x="510516" y="145381"/>
                </a:lnTo>
                <a:lnTo>
                  <a:pt x="511630" y="90269"/>
                </a:lnTo>
                <a:lnTo>
                  <a:pt x="495033" y="40255"/>
                </a:lnTo>
                <a:lnTo>
                  <a:pt x="471159" y="18880"/>
                </a:lnTo>
                <a:lnTo>
                  <a:pt x="438711" y="5825"/>
                </a:lnTo>
                <a:lnTo>
                  <a:pt x="379141" y="0"/>
                </a:lnTo>
                <a:lnTo>
                  <a:pt x="323743" y="7245"/>
                </a:lnTo>
                <a:lnTo>
                  <a:pt x="276183" y="22087"/>
                </a:lnTo>
                <a:lnTo>
                  <a:pt x="225696" y="54076"/>
                </a:lnTo>
                <a:lnTo>
                  <a:pt x="170982" y="101769"/>
                </a:lnTo>
                <a:lnTo>
                  <a:pt x="119673" y="162353"/>
                </a:lnTo>
                <a:lnTo>
                  <a:pt x="111107" y="1736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062757" y="6837504"/>
            <a:ext cx="580787" cy="455932"/>
          </a:xfrm>
          <a:custGeom>
            <a:avLst/>
            <a:gdLst/>
            <a:ahLst/>
            <a:cxnLst/>
            <a:rect l="0" t="0" r="0" b="0"/>
            <a:pathLst>
              <a:path w="580787" h="455932">
                <a:moveTo>
                  <a:pt x="447311" y="36607"/>
                </a:moveTo>
                <a:lnTo>
                  <a:pt x="398503" y="25755"/>
                </a:lnTo>
                <a:lnTo>
                  <a:pt x="349058" y="23742"/>
                </a:lnTo>
                <a:lnTo>
                  <a:pt x="299876" y="27209"/>
                </a:lnTo>
                <a:lnTo>
                  <a:pt x="252295" y="37885"/>
                </a:lnTo>
                <a:lnTo>
                  <a:pt x="203665" y="54759"/>
                </a:lnTo>
                <a:lnTo>
                  <a:pt x="156248" y="83119"/>
                </a:lnTo>
                <a:lnTo>
                  <a:pt x="100189" y="126369"/>
                </a:lnTo>
                <a:lnTo>
                  <a:pt x="50318" y="188417"/>
                </a:lnTo>
                <a:lnTo>
                  <a:pt x="22451" y="236981"/>
                </a:lnTo>
                <a:lnTo>
                  <a:pt x="3022" y="295551"/>
                </a:lnTo>
                <a:lnTo>
                  <a:pt x="0" y="331462"/>
                </a:lnTo>
                <a:lnTo>
                  <a:pt x="3736" y="362657"/>
                </a:lnTo>
                <a:lnTo>
                  <a:pt x="18599" y="391757"/>
                </a:lnTo>
                <a:lnTo>
                  <a:pt x="28962" y="405915"/>
                </a:lnTo>
                <a:lnTo>
                  <a:pt x="79939" y="440399"/>
                </a:lnTo>
                <a:lnTo>
                  <a:pt x="125594" y="452207"/>
                </a:lnTo>
                <a:lnTo>
                  <a:pt x="177878" y="455931"/>
                </a:lnTo>
                <a:lnTo>
                  <a:pt x="236662" y="452509"/>
                </a:lnTo>
                <a:lnTo>
                  <a:pt x="294274" y="445910"/>
                </a:lnTo>
                <a:lnTo>
                  <a:pt x="345778" y="437898"/>
                </a:lnTo>
                <a:lnTo>
                  <a:pt x="400469" y="423299"/>
                </a:lnTo>
                <a:lnTo>
                  <a:pt x="463956" y="387779"/>
                </a:lnTo>
                <a:lnTo>
                  <a:pt x="520170" y="344481"/>
                </a:lnTo>
                <a:lnTo>
                  <a:pt x="550996" y="301335"/>
                </a:lnTo>
                <a:lnTo>
                  <a:pt x="572149" y="242677"/>
                </a:lnTo>
                <a:lnTo>
                  <a:pt x="580786" y="184333"/>
                </a:lnTo>
                <a:lnTo>
                  <a:pt x="576066" y="135730"/>
                </a:lnTo>
                <a:lnTo>
                  <a:pt x="565019" y="85104"/>
                </a:lnTo>
                <a:lnTo>
                  <a:pt x="544819" y="38789"/>
                </a:lnTo>
                <a:lnTo>
                  <a:pt x="520101" y="18279"/>
                </a:lnTo>
                <a:lnTo>
                  <a:pt x="488803" y="5609"/>
                </a:lnTo>
                <a:lnTo>
                  <a:pt x="438445" y="0"/>
                </a:lnTo>
                <a:lnTo>
                  <a:pt x="393902" y="8832"/>
                </a:lnTo>
                <a:lnTo>
                  <a:pt x="333842" y="38343"/>
                </a:lnTo>
                <a:lnTo>
                  <a:pt x="281657" y="64544"/>
                </a:lnTo>
                <a:lnTo>
                  <a:pt x="231662" y="95667"/>
                </a:lnTo>
                <a:lnTo>
                  <a:pt x="183840" y="137897"/>
                </a:lnTo>
                <a:lnTo>
                  <a:pt x="120366" y="199482"/>
                </a:lnTo>
                <a:lnTo>
                  <a:pt x="66863" y="254134"/>
                </a:lnTo>
                <a:lnTo>
                  <a:pt x="35975" y="29711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6075423" y="7225100"/>
            <a:ext cx="601933" cy="462480"/>
            <a:chOff x="6075423" y="7225100"/>
            <a:chExt cx="601933" cy="462480"/>
          </a:xfrm>
        </p:grpSpPr>
        <p:sp>
          <p:nvSpPr>
            <p:cNvPr id="30" name="Freeform 29"/>
            <p:cNvSpPr/>
            <p:nvPr/>
          </p:nvSpPr>
          <p:spPr>
            <a:xfrm>
              <a:off x="6170040" y="7225100"/>
              <a:ext cx="507316" cy="82269"/>
            </a:xfrm>
            <a:custGeom>
              <a:avLst/>
              <a:gdLst/>
              <a:ahLst/>
              <a:cxnLst/>
              <a:rect l="0" t="0" r="0" b="0"/>
              <a:pathLst>
                <a:path w="507316" h="82269">
                  <a:moveTo>
                    <a:pt x="0" y="82268"/>
                  </a:moveTo>
                  <a:lnTo>
                    <a:pt x="53209" y="71321"/>
                  </a:lnTo>
                  <a:lnTo>
                    <a:pt x="109036" y="58880"/>
                  </a:lnTo>
                  <a:lnTo>
                    <a:pt x="156627" y="50037"/>
                  </a:lnTo>
                  <a:lnTo>
                    <a:pt x="204185" y="41029"/>
                  </a:lnTo>
                  <a:lnTo>
                    <a:pt x="250713" y="31947"/>
                  </a:lnTo>
                  <a:lnTo>
                    <a:pt x="296783" y="22832"/>
                  </a:lnTo>
                  <a:lnTo>
                    <a:pt x="358268" y="16415"/>
                  </a:lnTo>
                  <a:lnTo>
                    <a:pt x="415079" y="7234"/>
                  </a:lnTo>
                  <a:lnTo>
                    <a:pt x="470507" y="2143"/>
                  </a:lnTo>
                  <a:lnTo>
                    <a:pt x="50731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075423" y="7444480"/>
              <a:ext cx="218019" cy="243100"/>
            </a:xfrm>
            <a:custGeom>
              <a:avLst/>
              <a:gdLst/>
              <a:ahLst/>
              <a:cxnLst/>
              <a:rect l="0" t="0" r="0" b="0"/>
              <a:pathLst>
                <a:path w="218019" h="243100">
                  <a:moveTo>
                    <a:pt x="108329" y="0"/>
                  </a:moveTo>
                  <a:lnTo>
                    <a:pt x="93414" y="55597"/>
                  </a:lnTo>
                  <a:lnTo>
                    <a:pt x="76098" y="109838"/>
                  </a:lnTo>
                  <a:lnTo>
                    <a:pt x="55276" y="158145"/>
                  </a:lnTo>
                  <a:lnTo>
                    <a:pt x="20942" y="216593"/>
                  </a:lnTo>
                  <a:lnTo>
                    <a:pt x="0" y="243099"/>
                  </a:lnTo>
                  <a:lnTo>
                    <a:pt x="1070" y="242810"/>
                  </a:lnTo>
                  <a:lnTo>
                    <a:pt x="56105" y="204114"/>
                  </a:lnTo>
                  <a:lnTo>
                    <a:pt x="83595" y="189742"/>
                  </a:lnTo>
                  <a:lnTo>
                    <a:pt x="133332" y="181652"/>
                  </a:lnTo>
                  <a:lnTo>
                    <a:pt x="182093" y="180779"/>
                  </a:lnTo>
                  <a:lnTo>
                    <a:pt x="218018" y="19195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317550" y="7430768"/>
              <a:ext cx="195271" cy="199073"/>
            </a:xfrm>
            <a:custGeom>
              <a:avLst/>
              <a:gdLst/>
              <a:ahLst/>
              <a:cxnLst/>
              <a:rect l="0" t="0" r="0" b="0"/>
              <a:pathLst>
                <a:path w="195271" h="199073">
                  <a:moveTo>
                    <a:pt x="71870" y="0"/>
                  </a:moveTo>
                  <a:lnTo>
                    <a:pt x="56955" y="55598"/>
                  </a:lnTo>
                  <a:lnTo>
                    <a:pt x="39639" y="109839"/>
                  </a:lnTo>
                  <a:lnTo>
                    <a:pt x="12126" y="164564"/>
                  </a:lnTo>
                  <a:lnTo>
                    <a:pt x="629" y="191971"/>
                  </a:lnTo>
                  <a:lnTo>
                    <a:pt x="0" y="198060"/>
                  </a:lnTo>
                  <a:lnTo>
                    <a:pt x="2629" y="199072"/>
                  </a:lnTo>
                  <a:lnTo>
                    <a:pt x="64569" y="173604"/>
                  </a:lnTo>
                  <a:lnTo>
                    <a:pt x="125273" y="148045"/>
                  </a:lnTo>
                  <a:lnTo>
                    <a:pt x="182892" y="127700"/>
                  </a:lnTo>
                  <a:lnTo>
                    <a:pt x="195270" y="1234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334575" y="7444480"/>
              <a:ext cx="164536" cy="54845"/>
            </a:xfrm>
            <a:custGeom>
              <a:avLst/>
              <a:gdLst/>
              <a:ahLst/>
              <a:cxnLst/>
              <a:rect l="0" t="0" r="0" b="0"/>
              <a:pathLst>
                <a:path w="164536" h="54845">
                  <a:moveTo>
                    <a:pt x="0" y="54844"/>
                  </a:moveTo>
                  <a:lnTo>
                    <a:pt x="57252" y="35760"/>
                  </a:lnTo>
                  <a:lnTo>
                    <a:pt x="110165" y="18123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89420" y="7334790"/>
              <a:ext cx="137113" cy="54845"/>
            </a:xfrm>
            <a:custGeom>
              <a:avLst/>
              <a:gdLst/>
              <a:ahLst/>
              <a:cxnLst/>
              <a:rect l="0" t="0" r="0" b="0"/>
              <a:pathLst>
                <a:path w="137113" h="54845">
                  <a:moveTo>
                    <a:pt x="0" y="54844"/>
                  </a:moveTo>
                  <a:lnTo>
                    <a:pt x="57252" y="23955"/>
                  </a:lnTo>
                  <a:lnTo>
                    <a:pt x="115018" y="6312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02402" y="7287264"/>
            <a:ext cx="466182" cy="425048"/>
            <a:chOff x="7102402" y="7287264"/>
            <a:chExt cx="466182" cy="425048"/>
          </a:xfrm>
        </p:grpSpPr>
        <p:sp>
          <p:nvSpPr>
            <p:cNvPr id="36" name="Freeform 35"/>
            <p:cNvSpPr/>
            <p:nvPr/>
          </p:nvSpPr>
          <p:spPr>
            <a:xfrm>
              <a:off x="7102402" y="7287264"/>
              <a:ext cx="466182" cy="20990"/>
            </a:xfrm>
            <a:custGeom>
              <a:avLst/>
              <a:gdLst/>
              <a:ahLst/>
              <a:cxnLst/>
              <a:rect l="0" t="0" r="0" b="0"/>
              <a:pathLst>
                <a:path w="466182" h="20990">
                  <a:moveTo>
                    <a:pt x="0" y="13711"/>
                  </a:moveTo>
                  <a:lnTo>
                    <a:pt x="21837" y="20989"/>
                  </a:lnTo>
                  <a:lnTo>
                    <a:pt x="44745" y="20500"/>
                  </a:lnTo>
                  <a:lnTo>
                    <a:pt x="103971" y="15052"/>
                  </a:lnTo>
                  <a:lnTo>
                    <a:pt x="163686" y="14108"/>
                  </a:lnTo>
                  <a:lnTo>
                    <a:pt x="215066" y="6550"/>
                  </a:lnTo>
                  <a:lnTo>
                    <a:pt x="266514" y="1941"/>
                  </a:lnTo>
                  <a:lnTo>
                    <a:pt x="327631" y="575"/>
                  </a:lnTo>
                  <a:lnTo>
                    <a:pt x="371595" y="256"/>
                  </a:lnTo>
                  <a:lnTo>
                    <a:pt x="426983" y="76"/>
                  </a:lnTo>
                  <a:lnTo>
                    <a:pt x="46618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7116114" y="7437622"/>
              <a:ext cx="185172" cy="274690"/>
            </a:xfrm>
            <a:custGeom>
              <a:avLst/>
              <a:gdLst/>
              <a:ahLst/>
              <a:cxnLst/>
              <a:rect l="0" t="0" r="0" b="0"/>
              <a:pathLst>
                <a:path w="185172" h="274690">
                  <a:moveTo>
                    <a:pt x="13710" y="55310"/>
                  </a:moveTo>
                  <a:lnTo>
                    <a:pt x="6432" y="77146"/>
                  </a:lnTo>
                  <a:lnTo>
                    <a:pt x="6921" y="100054"/>
                  </a:lnTo>
                  <a:lnTo>
                    <a:pt x="15762" y="146772"/>
                  </a:lnTo>
                  <a:lnTo>
                    <a:pt x="28030" y="200732"/>
                  </a:lnTo>
                  <a:lnTo>
                    <a:pt x="33785" y="222014"/>
                  </a:lnTo>
                  <a:lnTo>
                    <a:pt x="33188" y="221291"/>
                  </a:lnTo>
                  <a:lnTo>
                    <a:pt x="17235" y="164343"/>
                  </a:lnTo>
                  <a:lnTo>
                    <a:pt x="7307" y="113176"/>
                  </a:lnTo>
                  <a:lnTo>
                    <a:pt x="12659" y="60944"/>
                  </a:lnTo>
                  <a:lnTo>
                    <a:pt x="19846" y="30392"/>
                  </a:lnTo>
                  <a:lnTo>
                    <a:pt x="26941" y="18893"/>
                  </a:lnTo>
                  <a:lnTo>
                    <a:pt x="47014" y="2053"/>
                  </a:lnTo>
                  <a:lnTo>
                    <a:pt x="58764" y="0"/>
                  </a:lnTo>
                  <a:lnTo>
                    <a:pt x="84009" y="5845"/>
                  </a:lnTo>
                  <a:lnTo>
                    <a:pt x="94092" y="13192"/>
                  </a:lnTo>
                  <a:lnTo>
                    <a:pt x="109360" y="33544"/>
                  </a:lnTo>
                  <a:lnTo>
                    <a:pt x="110993" y="45369"/>
                  </a:lnTo>
                  <a:lnTo>
                    <a:pt x="104682" y="70696"/>
                  </a:lnTo>
                  <a:lnTo>
                    <a:pt x="83999" y="103372"/>
                  </a:lnTo>
                  <a:lnTo>
                    <a:pt x="63232" y="118819"/>
                  </a:lnTo>
                  <a:lnTo>
                    <a:pt x="51296" y="125072"/>
                  </a:lnTo>
                  <a:lnTo>
                    <a:pt x="46384" y="124670"/>
                  </a:lnTo>
                  <a:lnTo>
                    <a:pt x="46157" y="119831"/>
                  </a:lnTo>
                  <a:lnTo>
                    <a:pt x="49053" y="112035"/>
                  </a:lnTo>
                  <a:lnTo>
                    <a:pt x="57078" y="106838"/>
                  </a:lnTo>
                  <a:lnTo>
                    <a:pt x="97486" y="99523"/>
                  </a:lnTo>
                  <a:lnTo>
                    <a:pt x="130672" y="97812"/>
                  </a:lnTo>
                  <a:lnTo>
                    <a:pt x="157609" y="105177"/>
                  </a:lnTo>
                  <a:lnTo>
                    <a:pt x="169058" y="111406"/>
                  </a:lnTo>
                  <a:lnTo>
                    <a:pt x="176690" y="121653"/>
                  </a:lnTo>
                  <a:lnTo>
                    <a:pt x="185171" y="149289"/>
                  </a:lnTo>
                  <a:lnTo>
                    <a:pt x="180815" y="177822"/>
                  </a:lnTo>
                  <a:lnTo>
                    <a:pt x="175388" y="191829"/>
                  </a:lnTo>
                  <a:lnTo>
                    <a:pt x="153107" y="215518"/>
                  </a:lnTo>
                  <a:lnTo>
                    <a:pt x="96429" y="248274"/>
                  </a:lnTo>
                  <a:lnTo>
                    <a:pt x="42746" y="267891"/>
                  </a:lnTo>
                  <a:lnTo>
                    <a:pt x="0" y="2746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7304145" y="7447538"/>
              <a:ext cx="209594" cy="155084"/>
            </a:xfrm>
            <a:custGeom>
              <a:avLst/>
              <a:gdLst/>
              <a:ahLst/>
              <a:cxnLst/>
              <a:rect l="0" t="0" r="0" b="0"/>
              <a:pathLst>
                <a:path w="209594" h="155084">
                  <a:moveTo>
                    <a:pt x="3925" y="31682"/>
                  </a:moveTo>
                  <a:lnTo>
                    <a:pt x="34815" y="88935"/>
                  </a:lnTo>
                  <a:lnTo>
                    <a:pt x="49302" y="128374"/>
                  </a:lnTo>
                  <a:lnTo>
                    <a:pt x="47888" y="134230"/>
                  </a:lnTo>
                  <a:lnTo>
                    <a:pt x="42374" y="135088"/>
                  </a:lnTo>
                  <a:lnTo>
                    <a:pt x="34129" y="132612"/>
                  </a:lnTo>
                  <a:lnTo>
                    <a:pt x="27108" y="124868"/>
                  </a:lnTo>
                  <a:lnTo>
                    <a:pt x="4893" y="72715"/>
                  </a:lnTo>
                  <a:lnTo>
                    <a:pt x="0" y="59038"/>
                  </a:lnTo>
                  <a:lnTo>
                    <a:pt x="392" y="10673"/>
                  </a:lnTo>
                  <a:lnTo>
                    <a:pt x="4617" y="2441"/>
                  </a:lnTo>
                  <a:lnTo>
                    <a:pt x="10480" y="0"/>
                  </a:lnTo>
                  <a:lnTo>
                    <a:pt x="49062" y="10697"/>
                  </a:lnTo>
                  <a:lnTo>
                    <a:pt x="103290" y="46843"/>
                  </a:lnTo>
                  <a:lnTo>
                    <a:pt x="137977" y="77308"/>
                  </a:lnTo>
                  <a:lnTo>
                    <a:pt x="191551" y="136500"/>
                  </a:lnTo>
                  <a:lnTo>
                    <a:pt x="209593" y="15508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7451615" y="7410664"/>
              <a:ext cx="34702" cy="205669"/>
            </a:xfrm>
            <a:custGeom>
              <a:avLst/>
              <a:gdLst/>
              <a:ahLst/>
              <a:cxnLst/>
              <a:rect l="0" t="0" r="0" b="0"/>
              <a:pathLst>
                <a:path w="34702" h="205669">
                  <a:moveTo>
                    <a:pt x="7279" y="0"/>
                  </a:moveTo>
                  <a:lnTo>
                    <a:pt x="0" y="21837"/>
                  </a:lnTo>
                  <a:lnTo>
                    <a:pt x="489" y="44745"/>
                  </a:lnTo>
                  <a:lnTo>
                    <a:pt x="13216" y="103971"/>
                  </a:lnTo>
                  <a:lnTo>
                    <a:pt x="28877" y="161882"/>
                  </a:lnTo>
                  <a:lnTo>
                    <a:pt x="34701" y="2056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120879" y="10797845"/>
            <a:ext cx="763980" cy="382777"/>
            <a:chOff x="8120879" y="10797845"/>
            <a:chExt cx="763980" cy="382777"/>
          </a:xfrm>
        </p:grpSpPr>
        <p:sp>
          <p:nvSpPr>
            <p:cNvPr id="41" name="Freeform 40"/>
            <p:cNvSpPr/>
            <p:nvPr/>
          </p:nvSpPr>
          <p:spPr>
            <a:xfrm>
              <a:off x="8120879" y="10797845"/>
              <a:ext cx="305274" cy="382777"/>
            </a:xfrm>
            <a:custGeom>
              <a:avLst/>
              <a:gdLst/>
              <a:ahLst/>
              <a:cxnLst/>
              <a:rect l="0" t="0" r="0" b="0"/>
              <a:pathLst>
                <a:path w="305274" h="382777">
                  <a:moveTo>
                    <a:pt x="270376" y="0"/>
                  </a:moveTo>
                  <a:lnTo>
                    <a:pt x="210716" y="0"/>
                  </a:lnTo>
                  <a:lnTo>
                    <a:pt x="159260" y="4062"/>
                  </a:lnTo>
                  <a:lnTo>
                    <a:pt x="105419" y="18978"/>
                  </a:lnTo>
                  <a:lnTo>
                    <a:pt x="54935" y="42694"/>
                  </a:lnTo>
                  <a:lnTo>
                    <a:pt x="4209" y="78005"/>
                  </a:lnTo>
                  <a:lnTo>
                    <a:pt x="0" y="88566"/>
                  </a:lnTo>
                  <a:lnTo>
                    <a:pt x="241" y="100178"/>
                  </a:lnTo>
                  <a:lnTo>
                    <a:pt x="3448" y="112490"/>
                  </a:lnTo>
                  <a:lnTo>
                    <a:pt x="10157" y="122220"/>
                  </a:lnTo>
                  <a:lnTo>
                    <a:pt x="29799" y="137095"/>
                  </a:lnTo>
                  <a:lnTo>
                    <a:pt x="90596" y="160581"/>
                  </a:lnTo>
                  <a:lnTo>
                    <a:pt x="141781" y="182830"/>
                  </a:lnTo>
                  <a:lnTo>
                    <a:pt x="200794" y="208830"/>
                  </a:lnTo>
                  <a:lnTo>
                    <a:pt x="256462" y="242856"/>
                  </a:lnTo>
                  <a:lnTo>
                    <a:pt x="290460" y="269838"/>
                  </a:lnTo>
                  <a:lnTo>
                    <a:pt x="302155" y="296143"/>
                  </a:lnTo>
                  <a:lnTo>
                    <a:pt x="305273" y="311689"/>
                  </a:lnTo>
                  <a:lnTo>
                    <a:pt x="304305" y="325100"/>
                  </a:lnTo>
                  <a:lnTo>
                    <a:pt x="295105" y="348126"/>
                  </a:lnTo>
                  <a:lnTo>
                    <a:pt x="276796" y="364454"/>
                  </a:lnTo>
                  <a:lnTo>
                    <a:pt x="265515" y="370941"/>
                  </a:lnTo>
                  <a:lnTo>
                    <a:pt x="213245" y="380070"/>
                  </a:lnTo>
                  <a:lnTo>
                    <a:pt x="156792" y="382776"/>
                  </a:lnTo>
                  <a:lnTo>
                    <a:pt x="108751" y="376298"/>
                  </a:lnTo>
                  <a:lnTo>
                    <a:pt x="64708" y="3564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437077" y="10835048"/>
              <a:ext cx="228400" cy="316631"/>
            </a:xfrm>
            <a:custGeom>
              <a:avLst/>
              <a:gdLst/>
              <a:ahLst/>
              <a:cxnLst/>
              <a:rect l="0" t="0" r="0" b="0"/>
              <a:pathLst>
                <a:path w="228400" h="316631">
                  <a:moveTo>
                    <a:pt x="200980" y="17642"/>
                  </a:moveTo>
                  <a:lnTo>
                    <a:pt x="186422" y="3084"/>
                  </a:lnTo>
                  <a:lnTo>
                    <a:pt x="158962" y="0"/>
                  </a:lnTo>
                  <a:lnTo>
                    <a:pt x="124414" y="5231"/>
                  </a:lnTo>
                  <a:lnTo>
                    <a:pt x="60931" y="33415"/>
                  </a:lnTo>
                  <a:lnTo>
                    <a:pt x="29047" y="52074"/>
                  </a:lnTo>
                  <a:lnTo>
                    <a:pt x="4719" y="75602"/>
                  </a:lnTo>
                  <a:lnTo>
                    <a:pt x="60" y="86752"/>
                  </a:lnTo>
                  <a:lnTo>
                    <a:pt x="0" y="97231"/>
                  </a:lnTo>
                  <a:lnTo>
                    <a:pt x="3008" y="107265"/>
                  </a:lnTo>
                  <a:lnTo>
                    <a:pt x="11107" y="115477"/>
                  </a:lnTo>
                  <a:lnTo>
                    <a:pt x="67891" y="143666"/>
                  </a:lnTo>
                  <a:lnTo>
                    <a:pt x="119905" y="169243"/>
                  </a:lnTo>
                  <a:lnTo>
                    <a:pt x="169848" y="196118"/>
                  </a:lnTo>
                  <a:lnTo>
                    <a:pt x="220391" y="232497"/>
                  </a:lnTo>
                  <a:lnTo>
                    <a:pt x="226108" y="243146"/>
                  </a:lnTo>
                  <a:lnTo>
                    <a:pt x="228399" y="267165"/>
                  </a:lnTo>
                  <a:lnTo>
                    <a:pt x="223829" y="278446"/>
                  </a:lnTo>
                  <a:lnTo>
                    <a:pt x="206565" y="299105"/>
                  </a:lnTo>
                  <a:lnTo>
                    <a:pt x="179595" y="310317"/>
                  </a:lnTo>
                  <a:lnTo>
                    <a:pt x="130150" y="316630"/>
                  </a:lnTo>
                  <a:lnTo>
                    <a:pt x="99421" y="316584"/>
                  </a:lnTo>
                  <a:lnTo>
                    <a:pt x="63868" y="30557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706613" y="10824196"/>
              <a:ext cx="178246" cy="330141"/>
            </a:xfrm>
            <a:custGeom>
              <a:avLst/>
              <a:gdLst/>
              <a:ahLst/>
              <a:cxnLst/>
              <a:rect l="0" t="0" r="0" b="0"/>
              <a:pathLst>
                <a:path w="178246" h="330141">
                  <a:moveTo>
                    <a:pt x="178245" y="28494"/>
                  </a:moveTo>
                  <a:lnTo>
                    <a:pt x="170967" y="6658"/>
                  </a:lnTo>
                  <a:lnTo>
                    <a:pt x="164253" y="1749"/>
                  </a:lnTo>
                  <a:lnTo>
                    <a:pt x="155206" y="0"/>
                  </a:lnTo>
                  <a:lnTo>
                    <a:pt x="107847" y="8139"/>
                  </a:lnTo>
                  <a:lnTo>
                    <a:pt x="54481" y="25940"/>
                  </a:lnTo>
                  <a:lnTo>
                    <a:pt x="27261" y="40563"/>
                  </a:lnTo>
                  <a:lnTo>
                    <a:pt x="19697" y="51774"/>
                  </a:lnTo>
                  <a:lnTo>
                    <a:pt x="15356" y="80483"/>
                  </a:lnTo>
                  <a:lnTo>
                    <a:pt x="19378" y="93623"/>
                  </a:lnTo>
                  <a:lnTo>
                    <a:pt x="36035" y="116348"/>
                  </a:lnTo>
                  <a:lnTo>
                    <a:pt x="93391" y="157286"/>
                  </a:lnTo>
                  <a:lnTo>
                    <a:pt x="150312" y="203742"/>
                  </a:lnTo>
                  <a:lnTo>
                    <a:pt x="164194" y="213882"/>
                  </a:lnTo>
                  <a:lnTo>
                    <a:pt x="171925" y="226736"/>
                  </a:lnTo>
                  <a:lnTo>
                    <a:pt x="176452" y="257268"/>
                  </a:lnTo>
                  <a:lnTo>
                    <a:pt x="169324" y="283025"/>
                  </a:lnTo>
                  <a:lnTo>
                    <a:pt x="163156" y="294160"/>
                  </a:lnTo>
                  <a:lnTo>
                    <a:pt x="152952" y="301583"/>
                  </a:lnTo>
                  <a:lnTo>
                    <a:pt x="96850" y="317559"/>
                  </a:lnTo>
                  <a:lnTo>
                    <a:pt x="34026" y="327655"/>
                  </a:lnTo>
                  <a:lnTo>
                    <a:pt x="0" y="330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34203" y="11421282"/>
            <a:ext cx="668389" cy="384058"/>
            <a:chOff x="8134203" y="11421282"/>
            <a:chExt cx="668389" cy="384058"/>
          </a:xfrm>
        </p:grpSpPr>
        <p:sp>
          <p:nvSpPr>
            <p:cNvPr id="45" name="Freeform 44"/>
            <p:cNvSpPr/>
            <p:nvPr/>
          </p:nvSpPr>
          <p:spPr>
            <a:xfrm>
              <a:off x="8134203" y="11421282"/>
              <a:ext cx="245427" cy="347012"/>
            </a:xfrm>
            <a:custGeom>
              <a:avLst/>
              <a:gdLst/>
              <a:ahLst/>
              <a:cxnLst/>
              <a:rect l="0" t="0" r="0" b="0"/>
              <a:pathLst>
                <a:path w="245427" h="347012">
                  <a:moveTo>
                    <a:pt x="243341" y="7279"/>
                  </a:moveTo>
                  <a:lnTo>
                    <a:pt x="221505" y="0"/>
                  </a:lnTo>
                  <a:lnTo>
                    <a:pt x="178810" y="2752"/>
                  </a:lnTo>
                  <a:lnTo>
                    <a:pt x="127566" y="13217"/>
                  </a:lnTo>
                  <a:lnTo>
                    <a:pt x="66601" y="41347"/>
                  </a:lnTo>
                  <a:lnTo>
                    <a:pt x="4016" y="85248"/>
                  </a:lnTo>
                  <a:lnTo>
                    <a:pt x="0" y="94298"/>
                  </a:lnTo>
                  <a:lnTo>
                    <a:pt x="370" y="103378"/>
                  </a:lnTo>
                  <a:lnTo>
                    <a:pt x="3664" y="112479"/>
                  </a:lnTo>
                  <a:lnTo>
                    <a:pt x="11953" y="120069"/>
                  </a:lnTo>
                  <a:lnTo>
                    <a:pt x="69044" y="143197"/>
                  </a:lnTo>
                  <a:lnTo>
                    <a:pt x="121110" y="157748"/>
                  </a:lnTo>
                  <a:lnTo>
                    <a:pt x="155500" y="170132"/>
                  </a:lnTo>
                  <a:lnTo>
                    <a:pt x="210754" y="211261"/>
                  </a:lnTo>
                  <a:lnTo>
                    <a:pt x="221616" y="220963"/>
                  </a:lnTo>
                  <a:lnTo>
                    <a:pt x="244182" y="263734"/>
                  </a:lnTo>
                  <a:lnTo>
                    <a:pt x="245426" y="277274"/>
                  </a:lnTo>
                  <a:lnTo>
                    <a:pt x="238681" y="300444"/>
                  </a:lnTo>
                  <a:lnTo>
                    <a:pt x="221464" y="316836"/>
                  </a:lnTo>
                  <a:lnTo>
                    <a:pt x="173172" y="339772"/>
                  </a:lnTo>
                  <a:lnTo>
                    <a:pt x="125895" y="347011"/>
                  </a:lnTo>
                  <a:lnTo>
                    <a:pt x="64356" y="338805"/>
                  </a:lnTo>
                  <a:lnTo>
                    <a:pt x="51384" y="33634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20981" y="11431089"/>
              <a:ext cx="134809" cy="340252"/>
            </a:xfrm>
            <a:custGeom>
              <a:avLst/>
              <a:gdLst/>
              <a:ahLst/>
              <a:cxnLst/>
              <a:rect l="0" t="0" r="0" b="0"/>
              <a:pathLst>
                <a:path w="134809" h="340252">
                  <a:moveTo>
                    <a:pt x="11408" y="93449"/>
                  </a:moveTo>
                  <a:lnTo>
                    <a:pt x="15471" y="149047"/>
                  </a:lnTo>
                  <a:lnTo>
                    <a:pt x="19308" y="177575"/>
                  </a:lnTo>
                  <a:lnTo>
                    <a:pt x="12903" y="229419"/>
                  </a:lnTo>
                  <a:lnTo>
                    <a:pt x="2879" y="278636"/>
                  </a:lnTo>
                  <a:lnTo>
                    <a:pt x="1151" y="277847"/>
                  </a:lnTo>
                  <a:lnTo>
                    <a:pt x="0" y="271226"/>
                  </a:lnTo>
                  <a:lnTo>
                    <a:pt x="7575" y="215291"/>
                  </a:lnTo>
                  <a:lnTo>
                    <a:pt x="10273" y="155787"/>
                  </a:lnTo>
                  <a:lnTo>
                    <a:pt x="12595" y="98886"/>
                  </a:lnTo>
                  <a:lnTo>
                    <a:pt x="23778" y="44955"/>
                  </a:lnTo>
                  <a:lnTo>
                    <a:pt x="37727" y="14005"/>
                  </a:lnTo>
                  <a:lnTo>
                    <a:pt x="47235" y="5447"/>
                  </a:lnTo>
                  <a:lnTo>
                    <a:pt x="58145" y="1264"/>
                  </a:lnTo>
                  <a:lnTo>
                    <a:pt x="69988" y="0"/>
                  </a:lnTo>
                  <a:lnTo>
                    <a:pt x="79407" y="3728"/>
                  </a:lnTo>
                  <a:lnTo>
                    <a:pt x="93936" y="20057"/>
                  </a:lnTo>
                  <a:lnTo>
                    <a:pt x="115675" y="80249"/>
                  </a:lnTo>
                  <a:lnTo>
                    <a:pt x="128462" y="140490"/>
                  </a:lnTo>
                  <a:lnTo>
                    <a:pt x="132928" y="197610"/>
                  </a:lnTo>
                  <a:lnTo>
                    <a:pt x="134251" y="253130"/>
                  </a:lnTo>
                  <a:lnTo>
                    <a:pt x="134698" y="314297"/>
                  </a:lnTo>
                  <a:lnTo>
                    <a:pt x="134808" y="34025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391255" y="11634229"/>
              <a:ext cx="178247" cy="13712"/>
            </a:xfrm>
            <a:custGeom>
              <a:avLst/>
              <a:gdLst/>
              <a:ahLst/>
              <a:cxnLst/>
              <a:rect l="0" t="0" r="0" b="0"/>
              <a:pathLst>
                <a:path w="178247" h="13712">
                  <a:moveTo>
                    <a:pt x="0" y="13711"/>
                  </a:moveTo>
                  <a:lnTo>
                    <a:pt x="48808" y="2858"/>
                  </a:lnTo>
                  <a:lnTo>
                    <a:pt x="98252" y="847"/>
                  </a:lnTo>
                  <a:lnTo>
                    <a:pt x="143371" y="250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596923" y="11489838"/>
              <a:ext cx="205669" cy="315502"/>
            </a:xfrm>
            <a:custGeom>
              <a:avLst/>
              <a:gdLst/>
              <a:ahLst/>
              <a:cxnLst/>
              <a:rect l="0" t="0" r="0" b="0"/>
              <a:pathLst>
                <a:path w="205669" h="315502">
                  <a:moveTo>
                    <a:pt x="205668" y="7279"/>
                  </a:moveTo>
                  <a:lnTo>
                    <a:pt x="183832" y="0"/>
                  </a:lnTo>
                  <a:lnTo>
                    <a:pt x="160923" y="489"/>
                  </a:lnTo>
                  <a:lnTo>
                    <a:pt x="108977" y="13216"/>
                  </a:lnTo>
                  <a:lnTo>
                    <a:pt x="75624" y="33244"/>
                  </a:lnTo>
                  <a:lnTo>
                    <a:pt x="46445" y="58475"/>
                  </a:lnTo>
                  <a:lnTo>
                    <a:pt x="41627" y="68832"/>
                  </a:lnTo>
                  <a:lnTo>
                    <a:pt x="40338" y="92528"/>
                  </a:lnTo>
                  <a:lnTo>
                    <a:pt x="45174" y="103721"/>
                  </a:lnTo>
                  <a:lnTo>
                    <a:pt x="62734" y="124283"/>
                  </a:lnTo>
                  <a:lnTo>
                    <a:pt x="124440" y="160720"/>
                  </a:lnTo>
                  <a:lnTo>
                    <a:pt x="149762" y="179071"/>
                  </a:lnTo>
                  <a:lnTo>
                    <a:pt x="171172" y="202461"/>
                  </a:lnTo>
                  <a:lnTo>
                    <a:pt x="176577" y="216620"/>
                  </a:lnTo>
                  <a:lnTo>
                    <a:pt x="178520" y="248603"/>
                  </a:lnTo>
                  <a:lnTo>
                    <a:pt x="170242" y="275006"/>
                  </a:lnTo>
                  <a:lnTo>
                    <a:pt x="163769" y="286312"/>
                  </a:lnTo>
                  <a:lnTo>
                    <a:pt x="153360" y="293850"/>
                  </a:lnTo>
                  <a:lnTo>
                    <a:pt x="96931" y="310009"/>
                  </a:lnTo>
                  <a:lnTo>
                    <a:pt x="68980" y="315501"/>
                  </a:lnTo>
                  <a:lnTo>
                    <a:pt x="21920" y="310675"/>
                  </a:lnTo>
                  <a:lnTo>
                    <a:pt x="0" y="3089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50095" y="12501462"/>
            <a:ext cx="507315" cy="329070"/>
            <a:chOff x="850095" y="12501462"/>
            <a:chExt cx="507315" cy="329070"/>
          </a:xfrm>
        </p:grpSpPr>
        <p:sp>
          <p:nvSpPr>
            <p:cNvPr id="50" name="Freeform 49"/>
            <p:cNvSpPr/>
            <p:nvPr/>
          </p:nvSpPr>
          <p:spPr>
            <a:xfrm>
              <a:off x="1061574" y="12501462"/>
              <a:ext cx="7901" cy="329070"/>
            </a:xfrm>
            <a:custGeom>
              <a:avLst/>
              <a:gdLst/>
              <a:ahLst/>
              <a:cxnLst/>
              <a:rect l="0" t="0" r="0" b="0"/>
              <a:pathLst>
                <a:path w="7901" h="329070">
                  <a:moveTo>
                    <a:pt x="7900" y="0"/>
                  </a:moveTo>
                  <a:lnTo>
                    <a:pt x="7900" y="45309"/>
                  </a:lnTo>
                  <a:lnTo>
                    <a:pt x="7900" y="102970"/>
                  </a:lnTo>
                  <a:lnTo>
                    <a:pt x="7900" y="159327"/>
                  </a:lnTo>
                  <a:lnTo>
                    <a:pt x="6376" y="214619"/>
                  </a:lnTo>
                  <a:lnTo>
                    <a:pt x="0" y="268074"/>
                  </a:lnTo>
                  <a:lnTo>
                    <a:pt x="7900" y="329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50095" y="12515173"/>
              <a:ext cx="507315" cy="95979"/>
            </a:xfrm>
            <a:custGeom>
              <a:avLst/>
              <a:gdLst/>
              <a:ahLst/>
              <a:cxnLst/>
              <a:rect l="0" t="0" r="0" b="0"/>
              <a:pathLst>
                <a:path w="507315" h="95979">
                  <a:moveTo>
                    <a:pt x="0" y="95978"/>
                  </a:moveTo>
                  <a:lnTo>
                    <a:pt x="45309" y="83508"/>
                  </a:lnTo>
                  <a:lnTo>
                    <a:pt x="104494" y="63169"/>
                  </a:lnTo>
                  <a:lnTo>
                    <a:pt x="148006" y="51943"/>
                  </a:lnTo>
                  <a:lnTo>
                    <a:pt x="196798" y="45937"/>
                  </a:lnTo>
                  <a:lnTo>
                    <a:pt x="247430" y="40222"/>
                  </a:lnTo>
                  <a:lnTo>
                    <a:pt x="295324" y="27525"/>
                  </a:lnTo>
                  <a:lnTo>
                    <a:pt x="346063" y="19849"/>
                  </a:lnTo>
                  <a:lnTo>
                    <a:pt x="396037" y="14916"/>
                  </a:lnTo>
                  <a:lnTo>
                    <a:pt x="455384" y="5097"/>
                  </a:lnTo>
                  <a:lnTo>
                    <a:pt x="50731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32362" y="12972785"/>
            <a:ext cx="411337" cy="438759"/>
            <a:chOff x="932362" y="12972785"/>
            <a:chExt cx="411337" cy="438759"/>
          </a:xfrm>
        </p:grpSpPr>
        <p:sp>
          <p:nvSpPr>
            <p:cNvPr id="53" name="Freeform 52"/>
            <p:cNvSpPr/>
            <p:nvPr/>
          </p:nvSpPr>
          <p:spPr>
            <a:xfrm>
              <a:off x="1055762" y="13013919"/>
              <a:ext cx="27424" cy="397625"/>
            </a:xfrm>
            <a:custGeom>
              <a:avLst/>
              <a:gdLst/>
              <a:ahLst/>
              <a:cxnLst/>
              <a:rect l="0" t="0" r="0" b="0"/>
              <a:pathLst>
                <a:path w="27424" h="397625">
                  <a:moveTo>
                    <a:pt x="27423" y="0"/>
                  </a:moveTo>
                  <a:lnTo>
                    <a:pt x="12865" y="14557"/>
                  </a:lnTo>
                  <a:lnTo>
                    <a:pt x="5718" y="37954"/>
                  </a:lnTo>
                  <a:lnTo>
                    <a:pt x="1695" y="89449"/>
                  </a:lnTo>
                  <a:lnTo>
                    <a:pt x="753" y="131162"/>
                  </a:lnTo>
                  <a:lnTo>
                    <a:pt x="335" y="175093"/>
                  </a:lnTo>
                  <a:lnTo>
                    <a:pt x="149" y="220008"/>
                  </a:lnTo>
                  <a:lnTo>
                    <a:pt x="67" y="265362"/>
                  </a:lnTo>
                  <a:lnTo>
                    <a:pt x="30" y="310911"/>
                  </a:lnTo>
                  <a:lnTo>
                    <a:pt x="14" y="348420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32362" y="12972785"/>
              <a:ext cx="411337" cy="123401"/>
            </a:xfrm>
            <a:custGeom>
              <a:avLst/>
              <a:gdLst/>
              <a:ahLst/>
              <a:cxnLst/>
              <a:rect l="0" t="0" r="0" b="0"/>
              <a:pathLst>
                <a:path w="411337" h="123401">
                  <a:moveTo>
                    <a:pt x="0" y="123400"/>
                  </a:moveTo>
                  <a:lnTo>
                    <a:pt x="57252" y="92511"/>
                  </a:lnTo>
                  <a:lnTo>
                    <a:pt x="103970" y="78023"/>
                  </a:lnTo>
                  <a:lnTo>
                    <a:pt x="163686" y="56804"/>
                  </a:lnTo>
                  <a:lnTo>
                    <a:pt x="207322" y="44036"/>
                  </a:lnTo>
                  <a:lnTo>
                    <a:pt x="252107" y="33282"/>
                  </a:lnTo>
                  <a:lnTo>
                    <a:pt x="297403" y="23425"/>
                  </a:lnTo>
                  <a:lnTo>
                    <a:pt x="358450" y="9310"/>
                  </a:lnTo>
                  <a:lnTo>
                    <a:pt x="41133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10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58750"/>
            <a:ext cx="9456928" cy="7693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87400"/>
            <a:ext cx="9242298" cy="28698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759200"/>
            <a:ext cx="8946769" cy="6137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9867900"/>
            <a:ext cx="9042019" cy="2193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Group 7"/>
          <p:cNvGrpSpPr/>
          <p:nvPr/>
        </p:nvGrpSpPr>
        <p:grpSpPr>
          <a:xfrm>
            <a:off x="617004" y="356491"/>
            <a:ext cx="205669" cy="555403"/>
            <a:chOff x="617004" y="356491"/>
            <a:chExt cx="205669" cy="555403"/>
          </a:xfrm>
        </p:grpSpPr>
        <p:sp>
          <p:nvSpPr>
            <p:cNvPr id="6" name="Freeform 5"/>
            <p:cNvSpPr/>
            <p:nvPr/>
          </p:nvSpPr>
          <p:spPr>
            <a:xfrm>
              <a:off x="617004" y="356491"/>
              <a:ext cx="205669" cy="555403"/>
            </a:xfrm>
            <a:custGeom>
              <a:avLst/>
              <a:gdLst/>
              <a:ahLst/>
              <a:cxnLst/>
              <a:rect l="0" t="0" r="0" b="0"/>
              <a:pathLst>
                <a:path w="205669" h="555403">
                  <a:moveTo>
                    <a:pt x="0" y="123401"/>
                  </a:moveTo>
                  <a:lnTo>
                    <a:pt x="10946" y="176610"/>
                  </a:lnTo>
                  <a:lnTo>
                    <a:pt x="23387" y="232437"/>
                  </a:lnTo>
                  <a:lnTo>
                    <a:pt x="32231" y="280027"/>
                  </a:lnTo>
                  <a:lnTo>
                    <a:pt x="37177" y="331648"/>
                  </a:lnTo>
                  <a:lnTo>
                    <a:pt x="40899" y="383537"/>
                  </a:lnTo>
                  <a:lnTo>
                    <a:pt x="47631" y="431989"/>
                  </a:lnTo>
                  <a:lnTo>
                    <a:pt x="59986" y="494814"/>
                  </a:lnTo>
                  <a:lnTo>
                    <a:pt x="66017" y="552023"/>
                  </a:lnTo>
                  <a:lnTo>
                    <a:pt x="65340" y="555402"/>
                  </a:lnTo>
                  <a:lnTo>
                    <a:pt x="57369" y="499209"/>
                  </a:lnTo>
                  <a:lnTo>
                    <a:pt x="55593" y="436357"/>
                  </a:lnTo>
                  <a:lnTo>
                    <a:pt x="51004" y="377616"/>
                  </a:lnTo>
                  <a:lnTo>
                    <a:pt x="44058" y="327203"/>
                  </a:lnTo>
                  <a:lnTo>
                    <a:pt x="37938" y="273671"/>
                  </a:lnTo>
                  <a:lnTo>
                    <a:pt x="26476" y="223278"/>
                  </a:lnTo>
                  <a:lnTo>
                    <a:pt x="20908" y="193690"/>
                  </a:lnTo>
                  <a:lnTo>
                    <a:pt x="23511" y="165305"/>
                  </a:lnTo>
                  <a:lnTo>
                    <a:pt x="40821" y="123629"/>
                  </a:lnTo>
                  <a:lnTo>
                    <a:pt x="72526" y="89614"/>
                  </a:lnTo>
                  <a:lnTo>
                    <a:pt x="124185" y="50823"/>
                  </a:lnTo>
                  <a:lnTo>
                    <a:pt x="174338" y="17882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71849" y="575870"/>
              <a:ext cx="150824" cy="109691"/>
            </a:xfrm>
            <a:custGeom>
              <a:avLst/>
              <a:gdLst/>
              <a:ahLst/>
              <a:cxnLst/>
              <a:rect l="0" t="0" r="0" b="0"/>
              <a:pathLst>
                <a:path w="150824" h="109691">
                  <a:moveTo>
                    <a:pt x="0" y="109690"/>
                  </a:moveTo>
                  <a:lnTo>
                    <a:pt x="23416" y="78374"/>
                  </a:lnTo>
                  <a:lnTo>
                    <a:pt x="83545" y="32082"/>
                  </a:lnTo>
                  <a:lnTo>
                    <a:pt x="138804" y="5278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1554" y="1336419"/>
            <a:ext cx="858133" cy="373752"/>
            <a:chOff x="1391554" y="1336419"/>
            <a:chExt cx="858133" cy="373752"/>
          </a:xfrm>
        </p:grpSpPr>
        <p:sp>
          <p:nvSpPr>
            <p:cNvPr id="9" name="Freeform 8"/>
            <p:cNvSpPr/>
            <p:nvPr/>
          </p:nvSpPr>
          <p:spPr>
            <a:xfrm>
              <a:off x="1391554" y="1336419"/>
              <a:ext cx="338530" cy="347312"/>
            </a:xfrm>
            <a:custGeom>
              <a:avLst/>
              <a:gdLst/>
              <a:ahLst/>
              <a:cxnLst/>
              <a:rect l="0" t="0" r="0" b="0"/>
              <a:pathLst>
                <a:path w="338530" h="347312">
                  <a:moveTo>
                    <a:pt x="212657" y="7279"/>
                  </a:moveTo>
                  <a:lnTo>
                    <a:pt x="190820" y="0"/>
                  </a:lnTo>
                  <a:lnTo>
                    <a:pt x="140847" y="2752"/>
                  </a:lnTo>
                  <a:lnTo>
                    <a:pt x="77610" y="18854"/>
                  </a:lnTo>
                  <a:lnTo>
                    <a:pt x="21108" y="49796"/>
                  </a:lnTo>
                  <a:lnTo>
                    <a:pt x="7261" y="58476"/>
                  </a:lnTo>
                  <a:lnTo>
                    <a:pt x="1076" y="70356"/>
                  </a:lnTo>
                  <a:lnTo>
                    <a:pt x="0" y="84370"/>
                  </a:lnTo>
                  <a:lnTo>
                    <a:pt x="2329" y="99806"/>
                  </a:lnTo>
                  <a:lnTo>
                    <a:pt x="13023" y="110097"/>
                  </a:lnTo>
                  <a:lnTo>
                    <a:pt x="70223" y="126105"/>
                  </a:lnTo>
                  <a:lnTo>
                    <a:pt x="113805" y="135248"/>
                  </a:lnTo>
                  <a:lnTo>
                    <a:pt x="158566" y="148452"/>
                  </a:lnTo>
                  <a:lnTo>
                    <a:pt x="203851" y="164478"/>
                  </a:lnTo>
                  <a:lnTo>
                    <a:pt x="249369" y="181756"/>
                  </a:lnTo>
                  <a:lnTo>
                    <a:pt x="303262" y="215893"/>
                  </a:lnTo>
                  <a:lnTo>
                    <a:pt x="325544" y="241678"/>
                  </a:lnTo>
                  <a:lnTo>
                    <a:pt x="333619" y="254953"/>
                  </a:lnTo>
                  <a:lnTo>
                    <a:pt x="338529" y="281891"/>
                  </a:lnTo>
                  <a:lnTo>
                    <a:pt x="337705" y="295472"/>
                  </a:lnTo>
                  <a:lnTo>
                    <a:pt x="328664" y="318689"/>
                  </a:lnTo>
                  <a:lnTo>
                    <a:pt x="321988" y="329145"/>
                  </a:lnTo>
                  <a:lnTo>
                    <a:pt x="311443" y="336116"/>
                  </a:lnTo>
                  <a:lnTo>
                    <a:pt x="265964" y="345928"/>
                  </a:lnTo>
                  <a:lnTo>
                    <a:pt x="207969" y="347311"/>
                  </a:lnTo>
                  <a:lnTo>
                    <a:pt x="145883" y="334902"/>
                  </a:lnTo>
                  <a:lnTo>
                    <a:pt x="102967" y="32263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88919" y="1374932"/>
              <a:ext cx="302894" cy="335239"/>
            </a:xfrm>
            <a:custGeom>
              <a:avLst/>
              <a:gdLst/>
              <a:ahLst/>
              <a:cxnLst/>
              <a:rect l="0" t="0" r="0" b="0"/>
              <a:pathLst>
                <a:path w="302894" h="335239">
                  <a:moveTo>
                    <a:pt x="216938" y="23611"/>
                  </a:moveTo>
                  <a:lnTo>
                    <a:pt x="202380" y="9053"/>
                  </a:lnTo>
                  <a:lnTo>
                    <a:pt x="178983" y="1906"/>
                  </a:lnTo>
                  <a:lnTo>
                    <a:pt x="164212" y="0"/>
                  </a:lnTo>
                  <a:lnTo>
                    <a:pt x="114309" y="11875"/>
                  </a:lnTo>
                  <a:lnTo>
                    <a:pt x="60928" y="34691"/>
                  </a:lnTo>
                  <a:lnTo>
                    <a:pt x="13796" y="60748"/>
                  </a:lnTo>
                  <a:lnTo>
                    <a:pt x="5336" y="71221"/>
                  </a:lnTo>
                  <a:lnTo>
                    <a:pt x="1220" y="82773"/>
                  </a:lnTo>
                  <a:lnTo>
                    <a:pt x="0" y="95045"/>
                  </a:lnTo>
                  <a:lnTo>
                    <a:pt x="5280" y="103227"/>
                  </a:lnTo>
                  <a:lnTo>
                    <a:pt x="14894" y="108681"/>
                  </a:lnTo>
                  <a:lnTo>
                    <a:pt x="61603" y="116357"/>
                  </a:lnTo>
                  <a:lnTo>
                    <a:pt x="115560" y="122694"/>
                  </a:lnTo>
                  <a:lnTo>
                    <a:pt x="164556" y="134220"/>
                  </a:lnTo>
                  <a:lnTo>
                    <a:pt x="199751" y="145897"/>
                  </a:lnTo>
                  <a:lnTo>
                    <a:pt x="250778" y="176643"/>
                  </a:lnTo>
                  <a:lnTo>
                    <a:pt x="285026" y="207250"/>
                  </a:lnTo>
                  <a:lnTo>
                    <a:pt x="299505" y="231676"/>
                  </a:lnTo>
                  <a:lnTo>
                    <a:pt x="302893" y="257766"/>
                  </a:lnTo>
                  <a:lnTo>
                    <a:pt x="301664" y="271122"/>
                  </a:lnTo>
                  <a:lnTo>
                    <a:pt x="288110" y="294088"/>
                  </a:lnTo>
                  <a:lnTo>
                    <a:pt x="266852" y="312928"/>
                  </a:lnTo>
                  <a:lnTo>
                    <a:pt x="242169" y="326379"/>
                  </a:lnTo>
                  <a:lnTo>
                    <a:pt x="195299" y="335238"/>
                  </a:lnTo>
                  <a:lnTo>
                    <a:pt x="138860" y="328809"/>
                  </a:lnTo>
                  <a:lnTo>
                    <a:pt x="107248" y="3252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991490" y="1408166"/>
              <a:ext cx="258197" cy="292024"/>
            </a:xfrm>
            <a:custGeom>
              <a:avLst/>
              <a:gdLst/>
              <a:ahLst/>
              <a:cxnLst/>
              <a:rect l="0" t="0" r="0" b="0"/>
              <a:pathLst>
                <a:path w="258197" h="292024">
                  <a:moveTo>
                    <a:pt x="174880" y="45221"/>
                  </a:moveTo>
                  <a:lnTo>
                    <a:pt x="160322" y="23385"/>
                  </a:lnTo>
                  <a:lnTo>
                    <a:pt x="136925" y="8602"/>
                  </a:lnTo>
                  <a:lnTo>
                    <a:pt x="107737" y="0"/>
                  </a:lnTo>
                  <a:lnTo>
                    <a:pt x="79529" y="1255"/>
                  </a:lnTo>
                  <a:lnTo>
                    <a:pt x="37954" y="17806"/>
                  </a:lnTo>
                  <a:lnTo>
                    <a:pt x="3968" y="42007"/>
                  </a:lnTo>
                  <a:lnTo>
                    <a:pt x="0" y="50696"/>
                  </a:lnTo>
                  <a:lnTo>
                    <a:pt x="402" y="59535"/>
                  </a:lnTo>
                  <a:lnTo>
                    <a:pt x="3716" y="68475"/>
                  </a:lnTo>
                  <a:lnTo>
                    <a:pt x="19587" y="82471"/>
                  </a:lnTo>
                  <a:lnTo>
                    <a:pt x="74294" y="103869"/>
                  </a:lnTo>
                  <a:lnTo>
                    <a:pt x="132836" y="124290"/>
                  </a:lnTo>
                  <a:lnTo>
                    <a:pt x="188411" y="156085"/>
                  </a:lnTo>
                  <a:lnTo>
                    <a:pt x="236122" y="191706"/>
                  </a:lnTo>
                  <a:lnTo>
                    <a:pt x="258196" y="226244"/>
                  </a:lnTo>
                  <a:lnTo>
                    <a:pt x="257846" y="235983"/>
                  </a:lnTo>
                  <a:lnTo>
                    <a:pt x="253043" y="243998"/>
                  </a:lnTo>
                  <a:lnTo>
                    <a:pt x="235518" y="256967"/>
                  </a:lnTo>
                  <a:lnTo>
                    <a:pt x="178902" y="277707"/>
                  </a:lnTo>
                  <a:lnTo>
                    <a:pt x="121227" y="287781"/>
                  </a:lnTo>
                  <a:lnTo>
                    <a:pt x="65190" y="29202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53858" y="1305824"/>
            <a:ext cx="473779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Arial - 36"/>
              </a:rPr>
              <a:t>; we only know 3 sides</a:t>
            </a:r>
            <a:endParaRPr lang="en-US" sz="2700">
              <a:solidFill>
                <a:srgbClr val="FF0000"/>
              </a:solidFill>
              <a:latin typeface="Arial - 36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9526" y="1868910"/>
            <a:ext cx="4508746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FF0000"/>
                </a:solidFill>
                <a:latin typeface="Arial - 29"/>
              </a:rPr>
              <a:t>the angle we know is not</a:t>
            </a:r>
          </a:p>
          <a:p>
            <a:r>
              <a:rPr lang="en-US" sz="2100" smtClean="0">
                <a:solidFill>
                  <a:srgbClr val="FF0000"/>
                </a:solidFill>
                <a:latin typeface="Arial - 29"/>
              </a:rPr>
              <a:t>included in the same sides</a:t>
            </a:r>
            <a:endParaRPr lang="en-US" sz="2100">
              <a:solidFill>
                <a:srgbClr val="FF0000"/>
              </a:solidFill>
              <a:latin typeface="Arial - 29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75142" y="7165656"/>
            <a:ext cx="219380" cy="447198"/>
            <a:chOff x="1275142" y="7165656"/>
            <a:chExt cx="219380" cy="447198"/>
          </a:xfrm>
        </p:grpSpPr>
        <p:sp>
          <p:nvSpPr>
            <p:cNvPr id="15" name="Freeform 14"/>
            <p:cNvSpPr/>
            <p:nvPr/>
          </p:nvSpPr>
          <p:spPr>
            <a:xfrm>
              <a:off x="1282755" y="7165656"/>
              <a:ext cx="211767" cy="326690"/>
            </a:xfrm>
            <a:custGeom>
              <a:avLst/>
              <a:gdLst/>
              <a:ahLst/>
              <a:cxnLst/>
              <a:rect l="0" t="0" r="0" b="0"/>
              <a:pathLst>
                <a:path w="211767" h="326690">
                  <a:moveTo>
                    <a:pt x="74654" y="49572"/>
                  </a:moveTo>
                  <a:lnTo>
                    <a:pt x="59739" y="109233"/>
                  </a:lnTo>
                  <a:lnTo>
                    <a:pt x="42423" y="171216"/>
                  </a:lnTo>
                  <a:lnTo>
                    <a:pt x="28879" y="220864"/>
                  </a:lnTo>
                  <a:lnTo>
                    <a:pt x="15218" y="274170"/>
                  </a:lnTo>
                  <a:lnTo>
                    <a:pt x="0" y="326689"/>
                  </a:lnTo>
                  <a:lnTo>
                    <a:pt x="8505" y="298468"/>
                  </a:lnTo>
                  <a:lnTo>
                    <a:pt x="20522" y="251798"/>
                  </a:lnTo>
                  <a:lnTo>
                    <a:pt x="33732" y="199375"/>
                  </a:lnTo>
                  <a:lnTo>
                    <a:pt x="47294" y="149311"/>
                  </a:lnTo>
                  <a:lnTo>
                    <a:pt x="60961" y="101469"/>
                  </a:lnTo>
                  <a:lnTo>
                    <a:pt x="78722" y="52761"/>
                  </a:lnTo>
                  <a:lnTo>
                    <a:pt x="112021" y="2636"/>
                  </a:lnTo>
                  <a:lnTo>
                    <a:pt x="119370" y="0"/>
                  </a:lnTo>
                  <a:lnTo>
                    <a:pt x="125793" y="2813"/>
                  </a:lnTo>
                  <a:lnTo>
                    <a:pt x="136993" y="18126"/>
                  </a:lnTo>
                  <a:lnTo>
                    <a:pt x="156596" y="69260"/>
                  </a:lnTo>
                  <a:lnTo>
                    <a:pt x="170536" y="123961"/>
                  </a:lnTo>
                  <a:lnTo>
                    <a:pt x="184315" y="184350"/>
                  </a:lnTo>
                  <a:lnTo>
                    <a:pt x="193984" y="240838"/>
                  </a:lnTo>
                  <a:lnTo>
                    <a:pt x="200911" y="288044"/>
                  </a:lnTo>
                  <a:lnTo>
                    <a:pt x="211766" y="3237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275142" y="7558008"/>
              <a:ext cx="219380" cy="54846"/>
            </a:xfrm>
            <a:custGeom>
              <a:avLst/>
              <a:gdLst/>
              <a:ahLst/>
              <a:cxnLst/>
              <a:rect l="0" t="0" r="0" b="0"/>
              <a:pathLst>
                <a:path w="219380" h="54846">
                  <a:moveTo>
                    <a:pt x="0" y="54845"/>
                  </a:moveTo>
                  <a:lnTo>
                    <a:pt x="57252" y="35761"/>
                  </a:lnTo>
                  <a:lnTo>
                    <a:pt x="110165" y="18123"/>
                  </a:lnTo>
                  <a:lnTo>
                    <a:pt x="168691" y="4032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96999" y="7132962"/>
            <a:ext cx="826688" cy="315358"/>
            <a:chOff x="1596999" y="7132962"/>
            <a:chExt cx="826688" cy="315358"/>
          </a:xfrm>
        </p:grpSpPr>
        <p:sp>
          <p:nvSpPr>
            <p:cNvPr id="18" name="Freeform 17"/>
            <p:cNvSpPr/>
            <p:nvPr/>
          </p:nvSpPr>
          <p:spPr>
            <a:xfrm>
              <a:off x="1596999" y="7132962"/>
              <a:ext cx="350142" cy="297425"/>
            </a:xfrm>
            <a:custGeom>
              <a:avLst/>
              <a:gdLst/>
              <a:ahLst/>
              <a:cxnLst/>
              <a:rect l="0" t="0" r="0" b="0"/>
              <a:pathLst>
                <a:path w="350142" h="297425">
                  <a:moveTo>
                    <a:pt x="295147" y="0"/>
                  </a:moveTo>
                  <a:lnTo>
                    <a:pt x="251361" y="3046"/>
                  </a:lnTo>
                  <a:lnTo>
                    <a:pt x="200075" y="21892"/>
                  </a:lnTo>
                  <a:lnTo>
                    <a:pt x="138837" y="48297"/>
                  </a:lnTo>
                  <a:lnTo>
                    <a:pt x="82944" y="84389"/>
                  </a:lnTo>
                  <a:lnTo>
                    <a:pt x="26403" y="137531"/>
                  </a:lnTo>
                  <a:lnTo>
                    <a:pt x="15435" y="151102"/>
                  </a:lnTo>
                  <a:lnTo>
                    <a:pt x="3249" y="182431"/>
                  </a:lnTo>
                  <a:lnTo>
                    <a:pt x="0" y="199317"/>
                  </a:lnTo>
                  <a:lnTo>
                    <a:pt x="4514" y="226204"/>
                  </a:lnTo>
                  <a:lnTo>
                    <a:pt x="9984" y="237640"/>
                  </a:lnTo>
                  <a:lnTo>
                    <a:pt x="28249" y="254410"/>
                  </a:lnTo>
                  <a:lnTo>
                    <a:pt x="90444" y="282560"/>
                  </a:lnTo>
                  <a:lnTo>
                    <a:pt x="148577" y="297424"/>
                  </a:lnTo>
                  <a:lnTo>
                    <a:pt x="200428" y="296332"/>
                  </a:lnTo>
                  <a:lnTo>
                    <a:pt x="250324" y="286360"/>
                  </a:lnTo>
                  <a:lnTo>
                    <a:pt x="308129" y="269342"/>
                  </a:lnTo>
                  <a:lnTo>
                    <a:pt x="342497" y="248570"/>
                  </a:lnTo>
                  <a:lnTo>
                    <a:pt x="348042" y="238839"/>
                  </a:lnTo>
                  <a:lnTo>
                    <a:pt x="350141" y="215840"/>
                  </a:lnTo>
                  <a:lnTo>
                    <a:pt x="343997" y="206355"/>
                  </a:lnTo>
                  <a:lnTo>
                    <a:pt x="320921" y="191754"/>
                  </a:lnTo>
                  <a:lnTo>
                    <a:pt x="294414" y="188311"/>
                  </a:lnTo>
                  <a:lnTo>
                    <a:pt x="240157" y="198515"/>
                  </a:lnTo>
                  <a:lnTo>
                    <a:pt x="206404" y="218105"/>
                  </a:lnTo>
                  <a:lnTo>
                    <a:pt x="158035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974413" y="7215228"/>
              <a:ext cx="27423" cy="233092"/>
            </a:xfrm>
            <a:custGeom>
              <a:avLst/>
              <a:gdLst/>
              <a:ahLst/>
              <a:cxnLst/>
              <a:rect l="0" t="0" r="0" b="0"/>
              <a:pathLst>
                <a:path w="27423" h="233092">
                  <a:moveTo>
                    <a:pt x="27422" y="0"/>
                  </a:moveTo>
                  <a:lnTo>
                    <a:pt x="25899" y="45309"/>
                  </a:lnTo>
                  <a:lnTo>
                    <a:pt x="17999" y="102971"/>
                  </a:lnTo>
                  <a:lnTo>
                    <a:pt x="13458" y="157804"/>
                  </a:lnTo>
                  <a:lnTo>
                    <a:pt x="3110" y="209925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11525" y="7132962"/>
              <a:ext cx="41135" cy="260513"/>
            </a:xfrm>
            <a:custGeom>
              <a:avLst/>
              <a:gdLst/>
              <a:ahLst/>
              <a:cxnLst/>
              <a:rect l="0" t="0" r="0" b="0"/>
              <a:pathLst>
                <a:path w="41135" h="260513">
                  <a:moveTo>
                    <a:pt x="41134" y="0"/>
                  </a:moveTo>
                  <a:lnTo>
                    <a:pt x="20764" y="45308"/>
                  </a:lnTo>
                  <a:lnTo>
                    <a:pt x="6829" y="104493"/>
                  </a:lnTo>
                  <a:lnTo>
                    <a:pt x="3035" y="148005"/>
                  </a:lnTo>
                  <a:lnTo>
                    <a:pt x="899" y="208049"/>
                  </a:lnTo>
                  <a:lnTo>
                    <a:pt x="0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60702" y="7324918"/>
              <a:ext cx="150824" cy="27423"/>
            </a:xfrm>
            <a:custGeom>
              <a:avLst/>
              <a:gdLst/>
              <a:ahLst/>
              <a:cxnLst/>
              <a:rect l="0" t="0" r="0" b="0"/>
              <a:pathLst>
                <a:path w="150824" h="27423">
                  <a:moveTo>
                    <a:pt x="0" y="27422"/>
                  </a:moveTo>
                  <a:lnTo>
                    <a:pt x="48807" y="12507"/>
                  </a:lnTo>
                  <a:lnTo>
                    <a:pt x="98252" y="3705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07503" y="7197728"/>
              <a:ext cx="216184" cy="200944"/>
            </a:xfrm>
            <a:custGeom>
              <a:avLst/>
              <a:gdLst/>
              <a:ahLst/>
              <a:cxnLst/>
              <a:rect l="0" t="0" r="0" b="0"/>
              <a:pathLst>
                <a:path w="216184" h="200944">
                  <a:moveTo>
                    <a:pt x="82268" y="17500"/>
                  </a:moveTo>
                  <a:lnTo>
                    <a:pt x="56500" y="73097"/>
                  </a:lnTo>
                  <a:lnTo>
                    <a:pt x="36890" y="127339"/>
                  </a:lnTo>
                  <a:lnTo>
                    <a:pt x="37507" y="175646"/>
                  </a:lnTo>
                  <a:lnTo>
                    <a:pt x="46333" y="186917"/>
                  </a:lnTo>
                  <a:lnTo>
                    <a:pt x="76453" y="199440"/>
                  </a:lnTo>
                  <a:lnTo>
                    <a:pt x="107106" y="200943"/>
                  </a:lnTo>
                  <a:lnTo>
                    <a:pt x="135964" y="195008"/>
                  </a:lnTo>
                  <a:lnTo>
                    <a:pt x="164024" y="182215"/>
                  </a:lnTo>
                  <a:lnTo>
                    <a:pt x="183605" y="162310"/>
                  </a:lnTo>
                  <a:lnTo>
                    <a:pt x="208589" y="112291"/>
                  </a:lnTo>
                  <a:lnTo>
                    <a:pt x="216183" y="64715"/>
                  </a:lnTo>
                  <a:lnTo>
                    <a:pt x="209834" y="37976"/>
                  </a:lnTo>
                  <a:lnTo>
                    <a:pt x="203875" y="26581"/>
                  </a:lnTo>
                  <a:lnTo>
                    <a:pt x="181004" y="9856"/>
                  </a:lnTo>
                  <a:lnTo>
                    <a:pt x="166373" y="3263"/>
                  </a:lnTo>
                  <a:lnTo>
                    <a:pt x="137929" y="0"/>
                  </a:lnTo>
                  <a:lnTo>
                    <a:pt x="110053" y="5152"/>
                  </a:lnTo>
                  <a:lnTo>
                    <a:pt x="82429" y="17598"/>
                  </a:lnTo>
                  <a:lnTo>
                    <a:pt x="48461" y="49015"/>
                  </a:lnTo>
                  <a:lnTo>
                    <a:pt x="19099" y="87268"/>
                  </a:lnTo>
                  <a:lnTo>
                    <a:pt x="8488" y="114017"/>
                  </a:lnTo>
                  <a:lnTo>
                    <a:pt x="0" y="1546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46451" y="7058238"/>
            <a:ext cx="301647" cy="335237"/>
            <a:chOff x="4346451" y="7058238"/>
            <a:chExt cx="301647" cy="335237"/>
          </a:xfrm>
        </p:grpSpPr>
        <p:sp>
          <p:nvSpPr>
            <p:cNvPr id="24" name="Freeform 23"/>
            <p:cNvSpPr/>
            <p:nvPr/>
          </p:nvSpPr>
          <p:spPr>
            <a:xfrm>
              <a:off x="4404277" y="7058238"/>
              <a:ext cx="243821" cy="321419"/>
            </a:xfrm>
            <a:custGeom>
              <a:avLst/>
              <a:gdLst/>
              <a:ahLst/>
              <a:cxnLst/>
              <a:rect l="0" t="0" r="0" b="0"/>
              <a:pathLst>
                <a:path w="243821" h="321419">
                  <a:moveTo>
                    <a:pt x="65575" y="74724"/>
                  </a:moveTo>
                  <a:lnTo>
                    <a:pt x="53105" y="106039"/>
                  </a:lnTo>
                  <a:lnTo>
                    <a:pt x="26943" y="151271"/>
                  </a:lnTo>
                  <a:lnTo>
                    <a:pt x="15534" y="200491"/>
                  </a:lnTo>
                  <a:lnTo>
                    <a:pt x="8091" y="249607"/>
                  </a:lnTo>
                  <a:lnTo>
                    <a:pt x="299" y="297169"/>
                  </a:lnTo>
                  <a:lnTo>
                    <a:pt x="0" y="321364"/>
                  </a:lnTo>
                  <a:lnTo>
                    <a:pt x="2053" y="321418"/>
                  </a:lnTo>
                  <a:lnTo>
                    <a:pt x="16295" y="288664"/>
                  </a:lnTo>
                  <a:lnTo>
                    <a:pt x="33778" y="236659"/>
                  </a:lnTo>
                  <a:lnTo>
                    <a:pt x="50398" y="186859"/>
                  </a:lnTo>
                  <a:lnTo>
                    <a:pt x="79867" y="135032"/>
                  </a:lnTo>
                  <a:lnTo>
                    <a:pt x="105018" y="71740"/>
                  </a:lnTo>
                  <a:lnTo>
                    <a:pt x="124656" y="8286"/>
                  </a:lnTo>
                  <a:lnTo>
                    <a:pt x="130861" y="1486"/>
                  </a:lnTo>
                  <a:lnTo>
                    <a:pt x="138045" y="0"/>
                  </a:lnTo>
                  <a:lnTo>
                    <a:pt x="145881" y="2056"/>
                  </a:lnTo>
                  <a:lnTo>
                    <a:pt x="162713" y="16527"/>
                  </a:lnTo>
                  <a:lnTo>
                    <a:pt x="185256" y="50370"/>
                  </a:lnTo>
                  <a:lnTo>
                    <a:pt x="191067" y="63058"/>
                  </a:lnTo>
                  <a:lnTo>
                    <a:pt x="193459" y="93406"/>
                  </a:lnTo>
                  <a:lnTo>
                    <a:pt x="194367" y="140690"/>
                  </a:lnTo>
                  <a:lnTo>
                    <a:pt x="208322" y="197612"/>
                  </a:lnTo>
                  <a:lnTo>
                    <a:pt x="225749" y="252868"/>
                  </a:lnTo>
                  <a:lnTo>
                    <a:pt x="243820" y="3078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346451" y="7379763"/>
              <a:ext cx="233091" cy="13712"/>
            </a:xfrm>
            <a:custGeom>
              <a:avLst/>
              <a:gdLst/>
              <a:ahLst/>
              <a:cxnLst/>
              <a:rect l="0" t="0" r="0" b="0"/>
              <a:pathLst>
                <a:path w="233091" h="13712">
                  <a:moveTo>
                    <a:pt x="0" y="13711"/>
                  </a:moveTo>
                  <a:lnTo>
                    <a:pt x="59660" y="13711"/>
                  </a:lnTo>
                  <a:lnTo>
                    <a:pt x="121643" y="6432"/>
                  </a:lnTo>
                  <a:lnTo>
                    <a:pt x="171292" y="1905"/>
                  </a:lnTo>
                  <a:lnTo>
                    <a:pt x="2330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04732" y="7023271"/>
            <a:ext cx="720883" cy="397626"/>
            <a:chOff x="4804732" y="7023271"/>
            <a:chExt cx="720883" cy="397626"/>
          </a:xfrm>
        </p:grpSpPr>
        <p:sp>
          <p:nvSpPr>
            <p:cNvPr id="27" name="Freeform 26"/>
            <p:cNvSpPr/>
            <p:nvPr/>
          </p:nvSpPr>
          <p:spPr>
            <a:xfrm>
              <a:off x="4804732" y="7091828"/>
              <a:ext cx="49034" cy="329069"/>
            </a:xfrm>
            <a:custGeom>
              <a:avLst/>
              <a:gdLst/>
              <a:ahLst/>
              <a:cxnLst/>
              <a:rect l="0" t="0" r="0" b="0"/>
              <a:pathLst>
                <a:path w="49034" h="329069">
                  <a:moveTo>
                    <a:pt x="7900" y="0"/>
                  </a:moveTo>
                  <a:lnTo>
                    <a:pt x="3837" y="59659"/>
                  </a:lnTo>
                  <a:lnTo>
                    <a:pt x="0" y="92024"/>
                  </a:lnTo>
                  <a:lnTo>
                    <a:pt x="9950" y="150042"/>
                  </a:lnTo>
                  <a:lnTo>
                    <a:pt x="26587" y="212792"/>
                  </a:lnTo>
                  <a:lnTo>
                    <a:pt x="43020" y="272922"/>
                  </a:lnTo>
                  <a:lnTo>
                    <a:pt x="49033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955051" y="7132962"/>
              <a:ext cx="268918" cy="258382"/>
            </a:xfrm>
            <a:custGeom>
              <a:avLst/>
              <a:gdLst/>
              <a:ahLst/>
              <a:cxnLst/>
              <a:rect l="0" t="0" r="0" b="0"/>
              <a:pathLst>
                <a:path w="268918" h="258382">
                  <a:moveTo>
                    <a:pt x="35826" y="0"/>
                  </a:moveTo>
                  <a:lnTo>
                    <a:pt x="26403" y="53208"/>
                  </a:lnTo>
                  <a:lnTo>
                    <a:pt x="23385" y="107512"/>
                  </a:lnTo>
                  <a:lnTo>
                    <a:pt x="24015" y="168120"/>
                  </a:lnTo>
                  <a:lnTo>
                    <a:pt x="31649" y="217902"/>
                  </a:lnTo>
                  <a:lnTo>
                    <a:pt x="34589" y="258381"/>
                  </a:lnTo>
                  <a:lnTo>
                    <a:pt x="35276" y="248393"/>
                  </a:lnTo>
                  <a:lnTo>
                    <a:pt x="20839" y="186297"/>
                  </a:lnTo>
                  <a:lnTo>
                    <a:pt x="8026" y="135435"/>
                  </a:lnTo>
                  <a:lnTo>
                    <a:pt x="2142" y="101326"/>
                  </a:lnTo>
                  <a:lnTo>
                    <a:pt x="2653" y="42189"/>
                  </a:lnTo>
                  <a:lnTo>
                    <a:pt x="0" y="28126"/>
                  </a:lnTo>
                  <a:lnTo>
                    <a:pt x="2801" y="21797"/>
                  </a:lnTo>
                  <a:lnTo>
                    <a:pt x="9239" y="20625"/>
                  </a:lnTo>
                  <a:lnTo>
                    <a:pt x="18101" y="22890"/>
                  </a:lnTo>
                  <a:lnTo>
                    <a:pt x="25533" y="28971"/>
                  </a:lnTo>
                  <a:lnTo>
                    <a:pt x="56532" y="67507"/>
                  </a:lnTo>
                  <a:lnTo>
                    <a:pt x="109592" y="114121"/>
                  </a:lnTo>
                  <a:lnTo>
                    <a:pt x="166346" y="159945"/>
                  </a:lnTo>
                  <a:lnTo>
                    <a:pt x="228721" y="201601"/>
                  </a:lnTo>
                  <a:lnTo>
                    <a:pt x="268917" y="2193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175555" y="7146672"/>
              <a:ext cx="48414" cy="260514"/>
            </a:xfrm>
            <a:custGeom>
              <a:avLst/>
              <a:gdLst/>
              <a:ahLst/>
              <a:cxnLst/>
              <a:rect l="0" t="0" r="0" b="0"/>
              <a:pathLst>
                <a:path w="48414" h="260514">
                  <a:moveTo>
                    <a:pt x="7279" y="0"/>
                  </a:moveTo>
                  <a:lnTo>
                    <a:pt x="0" y="21837"/>
                  </a:lnTo>
                  <a:lnTo>
                    <a:pt x="2753" y="64531"/>
                  </a:lnTo>
                  <a:lnTo>
                    <a:pt x="13217" y="115776"/>
                  </a:lnTo>
                  <a:lnTo>
                    <a:pt x="30401" y="176739"/>
                  </a:lnTo>
                  <a:lnTo>
                    <a:pt x="44404" y="228731"/>
                  </a:lnTo>
                  <a:lnTo>
                    <a:pt x="48413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306235" y="7023271"/>
              <a:ext cx="219380" cy="374295"/>
            </a:xfrm>
            <a:custGeom>
              <a:avLst/>
              <a:gdLst/>
              <a:ahLst/>
              <a:cxnLst/>
              <a:rect l="0" t="0" r="0" b="0"/>
              <a:pathLst>
                <a:path w="219380" h="374295">
                  <a:moveTo>
                    <a:pt x="0" y="150824"/>
                  </a:moveTo>
                  <a:lnTo>
                    <a:pt x="4063" y="210484"/>
                  </a:lnTo>
                  <a:lnTo>
                    <a:pt x="14915" y="261940"/>
                  </a:lnTo>
                  <a:lnTo>
                    <a:pt x="27779" y="311718"/>
                  </a:lnTo>
                  <a:lnTo>
                    <a:pt x="47275" y="374294"/>
                  </a:lnTo>
                  <a:lnTo>
                    <a:pt x="26712" y="313190"/>
                  </a:lnTo>
                  <a:lnTo>
                    <a:pt x="17563" y="269520"/>
                  </a:lnTo>
                  <a:lnTo>
                    <a:pt x="7193" y="207448"/>
                  </a:lnTo>
                  <a:lnTo>
                    <a:pt x="9410" y="165062"/>
                  </a:lnTo>
                  <a:lnTo>
                    <a:pt x="26995" y="123557"/>
                  </a:lnTo>
                  <a:lnTo>
                    <a:pt x="51502" y="89593"/>
                  </a:lnTo>
                  <a:lnTo>
                    <a:pt x="99550" y="50819"/>
                  </a:lnTo>
                  <a:lnTo>
                    <a:pt x="162080" y="17882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47369" y="7228939"/>
              <a:ext cx="137113" cy="13713"/>
            </a:xfrm>
            <a:custGeom>
              <a:avLst/>
              <a:gdLst/>
              <a:ahLst/>
              <a:cxnLst/>
              <a:rect l="0" t="0" r="0" b="0"/>
              <a:pathLst>
                <a:path w="137113" h="13713">
                  <a:moveTo>
                    <a:pt x="0" y="13712"/>
                  </a:moveTo>
                  <a:lnTo>
                    <a:pt x="59659" y="9649"/>
                  </a:lnTo>
                  <a:lnTo>
                    <a:pt x="102991" y="2859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801673" y="7053201"/>
            <a:ext cx="1179165" cy="381407"/>
            <a:chOff x="7801673" y="7053201"/>
            <a:chExt cx="1179165" cy="381407"/>
          </a:xfrm>
        </p:grpSpPr>
        <p:sp>
          <p:nvSpPr>
            <p:cNvPr id="33" name="Freeform 32"/>
            <p:cNvSpPr/>
            <p:nvPr/>
          </p:nvSpPr>
          <p:spPr>
            <a:xfrm>
              <a:off x="7835329" y="7053201"/>
              <a:ext cx="254281" cy="370879"/>
            </a:xfrm>
            <a:custGeom>
              <a:avLst/>
              <a:gdLst/>
              <a:ahLst/>
              <a:cxnLst/>
              <a:rect l="0" t="0" r="0" b="0"/>
              <a:pathLst>
                <a:path w="254281" h="370879">
                  <a:moveTo>
                    <a:pt x="62323" y="66049"/>
                  </a:moveTo>
                  <a:lnTo>
                    <a:pt x="47408" y="114855"/>
                  </a:lnTo>
                  <a:lnTo>
                    <a:pt x="30092" y="174545"/>
                  </a:lnTo>
                  <a:lnTo>
                    <a:pt x="23827" y="223797"/>
                  </a:lnTo>
                  <a:lnTo>
                    <a:pt x="12288" y="285611"/>
                  </a:lnTo>
                  <a:lnTo>
                    <a:pt x="7380" y="335588"/>
                  </a:lnTo>
                  <a:lnTo>
                    <a:pt x="0" y="370878"/>
                  </a:lnTo>
                  <a:lnTo>
                    <a:pt x="970" y="369816"/>
                  </a:lnTo>
                  <a:lnTo>
                    <a:pt x="16044" y="321706"/>
                  </a:lnTo>
                  <a:lnTo>
                    <a:pt x="21188" y="271970"/>
                  </a:lnTo>
                  <a:lnTo>
                    <a:pt x="31684" y="211192"/>
                  </a:lnTo>
                  <a:lnTo>
                    <a:pt x="42919" y="153912"/>
                  </a:lnTo>
                  <a:lnTo>
                    <a:pt x="49972" y="98345"/>
                  </a:lnTo>
                  <a:lnTo>
                    <a:pt x="68481" y="44811"/>
                  </a:lnTo>
                  <a:lnTo>
                    <a:pt x="79279" y="13953"/>
                  </a:lnTo>
                  <a:lnTo>
                    <a:pt x="87338" y="5419"/>
                  </a:lnTo>
                  <a:lnTo>
                    <a:pt x="97281" y="1254"/>
                  </a:lnTo>
                  <a:lnTo>
                    <a:pt x="108481" y="0"/>
                  </a:lnTo>
                  <a:lnTo>
                    <a:pt x="117470" y="3735"/>
                  </a:lnTo>
                  <a:lnTo>
                    <a:pt x="131521" y="20072"/>
                  </a:lnTo>
                  <a:lnTo>
                    <a:pt x="162378" y="78747"/>
                  </a:lnTo>
                  <a:lnTo>
                    <a:pt x="181176" y="129565"/>
                  </a:lnTo>
                  <a:lnTo>
                    <a:pt x="214054" y="192517"/>
                  </a:lnTo>
                  <a:lnTo>
                    <a:pt x="236775" y="245203"/>
                  </a:lnTo>
                  <a:lnTo>
                    <a:pt x="249093" y="287221"/>
                  </a:lnTo>
                  <a:lnTo>
                    <a:pt x="254280" y="312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7801673" y="7407185"/>
              <a:ext cx="205669" cy="27423"/>
            </a:xfrm>
            <a:custGeom>
              <a:avLst/>
              <a:gdLst/>
              <a:ahLst/>
              <a:cxnLst/>
              <a:rect l="0" t="0" r="0" b="0"/>
              <a:pathLst>
                <a:path w="205669" h="27423">
                  <a:moveTo>
                    <a:pt x="0" y="27422"/>
                  </a:moveTo>
                  <a:lnTo>
                    <a:pt x="35887" y="17999"/>
                  </a:lnTo>
                  <a:lnTo>
                    <a:pt x="92054" y="13457"/>
                  </a:lnTo>
                  <a:lnTo>
                    <a:pt x="152369" y="4665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168484" y="7152178"/>
              <a:ext cx="277617" cy="247042"/>
            </a:xfrm>
            <a:custGeom>
              <a:avLst/>
              <a:gdLst/>
              <a:ahLst/>
              <a:cxnLst/>
              <a:rect l="0" t="0" r="0" b="0"/>
              <a:pathLst>
                <a:path w="277617" h="247042">
                  <a:moveTo>
                    <a:pt x="181637" y="63050"/>
                  </a:moveTo>
                  <a:lnTo>
                    <a:pt x="143469" y="13077"/>
                  </a:lnTo>
                  <a:lnTo>
                    <a:pt x="117954" y="2753"/>
                  </a:lnTo>
                  <a:lnTo>
                    <a:pt x="102619" y="0"/>
                  </a:lnTo>
                  <a:lnTo>
                    <a:pt x="89348" y="2735"/>
                  </a:lnTo>
                  <a:lnTo>
                    <a:pt x="66478" y="17962"/>
                  </a:lnTo>
                  <a:lnTo>
                    <a:pt x="19071" y="64978"/>
                  </a:lnTo>
                  <a:lnTo>
                    <a:pt x="3758" y="91329"/>
                  </a:lnTo>
                  <a:lnTo>
                    <a:pt x="0" y="122339"/>
                  </a:lnTo>
                  <a:lnTo>
                    <a:pt x="1131" y="139139"/>
                  </a:lnTo>
                  <a:lnTo>
                    <a:pt x="14575" y="169994"/>
                  </a:lnTo>
                  <a:lnTo>
                    <a:pt x="35785" y="195894"/>
                  </a:lnTo>
                  <a:lnTo>
                    <a:pt x="74945" y="219041"/>
                  </a:lnTo>
                  <a:lnTo>
                    <a:pt x="124465" y="235549"/>
                  </a:lnTo>
                  <a:lnTo>
                    <a:pt x="176208" y="247041"/>
                  </a:lnTo>
                  <a:lnTo>
                    <a:pt x="235410" y="238820"/>
                  </a:lnTo>
                  <a:lnTo>
                    <a:pt x="277616" y="2275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556865" y="7147365"/>
              <a:ext cx="163460" cy="246110"/>
            </a:xfrm>
            <a:custGeom>
              <a:avLst/>
              <a:gdLst/>
              <a:ahLst/>
              <a:cxnLst/>
              <a:rect l="0" t="0" r="0" b="0"/>
              <a:pathLst>
                <a:path w="163460" h="246110">
                  <a:moveTo>
                    <a:pt x="12636" y="67863"/>
                  </a:moveTo>
                  <a:lnTo>
                    <a:pt x="16699" y="127524"/>
                  </a:lnTo>
                  <a:lnTo>
                    <a:pt x="23488" y="178980"/>
                  </a:lnTo>
                  <a:lnTo>
                    <a:pt x="23552" y="204086"/>
                  </a:lnTo>
                  <a:lnTo>
                    <a:pt x="21437" y="204382"/>
                  </a:lnTo>
                  <a:lnTo>
                    <a:pt x="15024" y="191000"/>
                  </a:lnTo>
                  <a:lnTo>
                    <a:pt x="2556" y="128693"/>
                  </a:lnTo>
                  <a:lnTo>
                    <a:pt x="0" y="69636"/>
                  </a:lnTo>
                  <a:lnTo>
                    <a:pt x="2450" y="35135"/>
                  </a:lnTo>
                  <a:lnTo>
                    <a:pt x="13694" y="9645"/>
                  </a:lnTo>
                  <a:lnTo>
                    <a:pt x="22482" y="3152"/>
                  </a:lnTo>
                  <a:lnTo>
                    <a:pt x="32911" y="347"/>
                  </a:lnTo>
                  <a:lnTo>
                    <a:pt x="44435" y="0"/>
                  </a:lnTo>
                  <a:lnTo>
                    <a:pt x="55164" y="4340"/>
                  </a:lnTo>
                  <a:lnTo>
                    <a:pt x="75210" y="21349"/>
                  </a:lnTo>
                  <a:lnTo>
                    <a:pt x="101960" y="78932"/>
                  </a:lnTo>
                  <a:lnTo>
                    <a:pt x="125976" y="135897"/>
                  </a:lnTo>
                  <a:lnTo>
                    <a:pt x="139182" y="165134"/>
                  </a:lnTo>
                  <a:lnTo>
                    <a:pt x="151724" y="221367"/>
                  </a:lnTo>
                  <a:lnTo>
                    <a:pt x="163459" y="246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569501" y="7297496"/>
              <a:ext cx="164535" cy="27423"/>
            </a:xfrm>
            <a:custGeom>
              <a:avLst/>
              <a:gdLst/>
              <a:ahLst/>
              <a:cxnLst/>
              <a:rect l="0" t="0" r="0" b="0"/>
              <a:pathLst>
                <a:path w="164535" h="27423">
                  <a:moveTo>
                    <a:pt x="0" y="27422"/>
                  </a:moveTo>
                  <a:lnTo>
                    <a:pt x="45309" y="17999"/>
                  </a:lnTo>
                  <a:lnTo>
                    <a:pt x="101447" y="13458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871148" y="7201517"/>
              <a:ext cx="68556" cy="191958"/>
            </a:xfrm>
            <a:custGeom>
              <a:avLst/>
              <a:gdLst/>
              <a:ahLst/>
              <a:cxnLst/>
              <a:rect l="0" t="0" r="0" b="0"/>
              <a:pathLst>
                <a:path w="68556" h="191958">
                  <a:moveTo>
                    <a:pt x="0" y="0"/>
                  </a:moveTo>
                  <a:lnTo>
                    <a:pt x="14914" y="55597"/>
                  </a:lnTo>
                  <a:lnTo>
                    <a:pt x="24910" y="81078"/>
                  </a:lnTo>
                  <a:lnTo>
                    <a:pt x="57579" y="139062"/>
                  </a:lnTo>
                  <a:lnTo>
                    <a:pt x="68555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734035" y="7146672"/>
              <a:ext cx="246803" cy="68557"/>
            </a:xfrm>
            <a:custGeom>
              <a:avLst/>
              <a:gdLst/>
              <a:ahLst/>
              <a:cxnLst/>
              <a:rect l="0" t="0" r="0" b="0"/>
              <a:pathLst>
                <a:path w="246803" h="68557">
                  <a:moveTo>
                    <a:pt x="0" y="68556"/>
                  </a:moveTo>
                  <a:lnTo>
                    <a:pt x="52870" y="53641"/>
                  </a:lnTo>
                  <a:lnTo>
                    <a:pt x="109105" y="40777"/>
                  </a:lnTo>
                  <a:lnTo>
                    <a:pt x="164361" y="23255"/>
                  </a:lnTo>
                  <a:lnTo>
                    <a:pt x="211203" y="6891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 40"/>
          <p:cNvSpPr/>
          <p:nvPr/>
        </p:nvSpPr>
        <p:spPr>
          <a:xfrm>
            <a:off x="2372038" y="7645246"/>
            <a:ext cx="54846" cy="315358"/>
          </a:xfrm>
          <a:custGeom>
            <a:avLst/>
            <a:gdLst/>
            <a:ahLst/>
            <a:cxnLst/>
            <a:rect l="0" t="0" r="0" b="0"/>
            <a:pathLst>
              <a:path w="54846" h="315358">
                <a:moveTo>
                  <a:pt x="0" y="0"/>
                </a:moveTo>
                <a:lnTo>
                  <a:pt x="4063" y="55596"/>
                </a:lnTo>
                <a:lnTo>
                  <a:pt x="11805" y="117117"/>
                </a:lnTo>
                <a:lnTo>
                  <a:pt x="24281" y="178528"/>
                </a:lnTo>
                <a:lnTo>
                  <a:pt x="35463" y="229957"/>
                </a:lnTo>
                <a:lnTo>
                  <a:pt x="44076" y="289743"/>
                </a:lnTo>
                <a:lnTo>
                  <a:pt x="54845" y="3153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228963" y="7650752"/>
            <a:ext cx="294817" cy="250921"/>
          </a:xfrm>
          <a:custGeom>
            <a:avLst/>
            <a:gdLst/>
            <a:ahLst/>
            <a:cxnLst/>
            <a:rect l="0" t="0" r="0" b="0"/>
            <a:pathLst>
              <a:path w="294817" h="250921">
                <a:moveTo>
                  <a:pt x="185126" y="63050"/>
                </a:moveTo>
                <a:lnTo>
                  <a:pt x="172657" y="31734"/>
                </a:lnTo>
                <a:lnTo>
                  <a:pt x="158763" y="13076"/>
                </a:lnTo>
                <a:lnTo>
                  <a:pt x="134307" y="2752"/>
                </a:lnTo>
                <a:lnTo>
                  <a:pt x="119254" y="0"/>
                </a:lnTo>
                <a:lnTo>
                  <a:pt x="90341" y="5066"/>
                </a:lnTo>
                <a:lnTo>
                  <a:pt x="63779" y="18998"/>
                </a:lnTo>
                <a:lnTo>
                  <a:pt x="12323" y="78182"/>
                </a:lnTo>
                <a:lnTo>
                  <a:pt x="1682" y="112940"/>
                </a:lnTo>
                <a:lnTo>
                  <a:pt x="0" y="150732"/>
                </a:lnTo>
                <a:lnTo>
                  <a:pt x="9408" y="182764"/>
                </a:lnTo>
                <a:lnTo>
                  <a:pt x="27809" y="208171"/>
                </a:lnTo>
                <a:lnTo>
                  <a:pt x="52745" y="228097"/>
                </a:lnTo>
                <a:lnTo>
                  <a:pt x="101045" y="246356"/>
                </a:lnTo>
                <a:lnTo>
                  <a:pt x="152427" y="250920"/>
                </a:lnTo>
                <a:lnTo>
                  <a:pt x="211506" y="239585"/>
                </a:lnTo>
                <a:lnTo>
                  <a:pt x="253373" y="223015"/>
                </a:lnTo>
                <a:lnTo>
                  <a:pt x="294816" y="2001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276060" y="8160440"/>
            <a:ext cx="1138030" cy="310867"/>
            <a:chOff x="2276060" y="8160440"/>
            <a:chExt cx="1138030" cy="310867"/>
          </a:xfrm>
        </p:grpSpPr>
        <p:sp>
          <p:nvSpPr>
            <p:cNvPr id="43" name="Freeform 42"/>
            <p:cNvSpPr/>
            <p:nvPr/>
          </p:nvSpPr>
          <p:spPr>
            <a:xfrm>
              <a:off x="2276060" y="8196162"/>
              <a:ext cx="219380" cy="249511"/>
            </a:xfrm>
            <a:custGeom>
              <a:avLst/>
              <a:gdLst/>
              <a:ahLst/>
              <a:cxnLst/>
              <a:rect l="0" t="0" r="0" b="0"/>
              <a:pathLst>
                <a:path w="219380" h="249511">
                  <a:moveTo>
                    <a:pt x="0" y="0"/>
                  </a:moveTo>
                  <a:lnTo>
                    <a:pt x="0" y="45309"/>
                  </a:lnTo>
                  <a:lnTo>
                    <a:pt x="0" y="102970"/>
                  </a:lnTo>
                  <a:lnTo>
                    <a:pt x="0" y="159327"/>
                  </a:lnTo>
                  <a:lnTo>
                    <a:pt x="1523" y="213097"/>
                  </a:lnTo>
                  <a:lnTo>
                    <a:pt x="7278" y="244009"/>
                  </a:lnTo>
                  <a:lnTo>
                    <a:pt x="10946" y="249510"/>
                  </a:lnTo>
                  <a:lnTo>
                    <a:pt x="14914" y="248608"/>
                  </a:lnTo>
                  <a:lnTo>
                    <a:pt x="19083" y="243435"/>
                  </a:lnTo>
                  <a:lnTo>
                    <a:pt x="19653" y="217375"/>
                  </a:lnTo>
                  <a:lnTo>
                    <a:pt x="15471" y="159878"/>
                  </a:lnTo>
                  <a:lnTo>
                    <a:pt x="10170" y="102724"/>
                  </a:lnTo>
                  <a:lnTo>
                    <a:pt x="3013" y="52781"/>
                  </a:lnTo>
                  <a:lnTo>
                    <a:pt x="2009" y="35188"/>
                  </a:lnTo>
                  <a:lnTo>
                    <a:pt x="4386" y="26505"/>
                  </a:lnTo>
                  <a:lnTo>
                    <a:pt x="9018" y="23763"/>
                  </a:lnTo>
                  <a:lnTo>
                    <a:pt x="15152" y="24983"/>
                  </a:lnTo>
                  <a:lnTo>
                    <a:pt x="38344" y="41257"/>
                  </a:lnTo>
                  <a:lnTo>
                    <a:pt x="93354" y="93737"/>
                  </a:lnTo>
                  <a:lnTo>
                    <a:pt x="150592" y="150626"/>
                  </a:lnTo>
                  <a:lnTo>
                    <a:pt x="194973" y="193455"/>
                  </a:lnTo>
                  <a:lnTo>
                    <a:pt x="219379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443453" y="8196162"/>
              <a:ext cx="10853" cy="246803"/>
            </a:xfrm>
            <a:custGeom>
              <a:avLst/>
              <a:gdLst/>
              <a:ahLst/>
              <a:cxnLst/>
              <a:rect l="0" t="0" r="0" b="0"/>
              <a:pathLst>
                <a:path w="10853" h="246803">
                  <a:moveTo>
                    <a:pt x="10852" y="0"/>
                  </a:moveTo>
                  <a:lnTo>
                    <a:pt x="0" y="48808"/>
                  </a:lnTo>
                  <a:lnTo>
                    <a:pt x="2050" y="94189"/>
                  </a:lnTo>
                  <a:lnTo>
                    <a:pt x="8244" y="140645"/>
                  </a:lnTo>
                  <a:lnTo>
                    <a:pt x="10079" y="193003"/>
                  </a:lnTo>
                  <a:lnTo>
                    <a:pt x="10852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222384" y="8160440"/>
              <a:ext cx="191706" cy="310867"/>
            </a:xfrm>
            <a:custGeom>
              <a:avLst/>
              <a:gdLst/>
              <a:ahLst/>
              <a:cxnLst/>
              <a:rect l="0" t="0" r="0" b="0"/>
              <a:pathLst>
                <a:path w="191706" h="310867">
                  <a:moveTo>
                    <a:pt x="13460" y="63144"/>
                  </a:moveTo>
                  <a:lnTo>
                    <a:pt x="2607" y="122803"/>
                  </a:lnTo>
                  <a:lnTo>
                    <a:pt x="595" y="178323"/>
                  </a:lnTo>
                  <a:lnTo>
                    <a:pt x="0" y="238954"/>
                  </a:lnTo>
                  <a:lnTo>
                    <a:pt x="3885" y="291450"/>
                  </a:lnTo>
                  <a:lnTo>
                    <a:pt x="7077" y="306756"/>
                  </a:lnTo>
                  <a:lnTo>
                    <a:pt x="9204" y="310866"/>
                  </a:lnTo>
                  <a:lnTo>
                    <a:pt x="10623" y="307512"/>
                  </a:lnTo>
                  <a:lnTo>
                    <a:pt x="12899" y="258345"/>
                  </a:lnTo>
                  <a:lnTo>
                    <a:pt x="6015" y="200371"/>
                  </a:lnTo>
                  <a:lnTo>
                    <a:pt x="1605" y="142229"/>
                  </a:lnTo>
                  <a:lnTo>
                    <a:pt x="7577" y="86408"/>
                  </a:lnTo>
                  <a:lnTo>
                    <a:pt x="24767" y="25421"/>
                  </a:lnTo>
                  <a:lnTo>
                    <a:pt x="39306" y="2706"/>
                  </a:lnTo>
                  <a:lnTo>
                    <a:pt x="47449" y="0"/>
                  </a:lnTo>
                  <a:lnTo>
                    <a:pt x="55924" y="2767"/>
                  </a:lnTo>
                  <a:lnTo>
                    <a:pt x="64621" y="9181"/>
                  </a:lnTo>
                  <a:lnTo>
                    <a:pt x="78347" y="28497"/>
                  </a:lnTo>
                  <a:lnTo>
                    <a:pt x="106851" y="85415"/>
                  </a:lnTo>
                  <a:lnTo>
                    <a:pt x="140299" y="145917"/>
                  </a:lnTo>
                  <a:lnTo>
                    <a:pt x="158023" y="195667"/>
                  </a:lnTo>
                  <a:lnTo>
                    <a:pt x="177660" y="246070"/>
                  </a:lnTo>
                  <a:lnTo>
                    <a:pt x="191705" y="2688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194710" y="8346985"/>
              <a:ext cx="150824" cy="1"/>
            </a:xfrm>
            <a:custGeom>
              <a:avLst/>
              <a:gdLst/>
              <a:ahLst/>
              <a:cxnLst/>
              <a:rect l="0" t="0" r="0" b="0"/>
              <a:pathLst>
                <a:path w="150824" h="1">
                  <a:moveTo>
                    <a:pt x="0" y="0"/>
                  </a:moveTo>
                  <a:lnTo>
                    <a:pt x="59660" y="0"/>
                  </a:lnTo>
                  <a:lnTo>
                    <a:pt x="107053" y="0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68748" y="8593787"/>
            <a:ext cx="1312252" cy="425048"/>
            <a:chOff x="1868748" y="8593787"/>
            <a:chExt cx="1312252" cy="425048"/>
          </a:xfrm>
        </p:grpSpPr>
        <p:sp>
          <p:nvSpPr>
            <p:cNvPr id="48" name="Freeform 47"/>
            <p:cNvSpPr/>
            <p:nvPr/>
          </p:nvSpPr>
          <p:spPr>
            <a:xfrm>
              <a:off x="1933279" y="8607498"/>
              <a:ext cx="466182" cy="20990"/>
            </a:xfrm>
            <a:custGeom>
              <a:avLst/>
              <a:gdLst/>
              <a:ahLst/>
              <a:cxnLst/>
              <a:rect l="0" t="0" r="0" b="0"/>
              <a:pathLst>
                <a:path w="466182" h="20990">
                  <a:moveTo>
                    <a:pt x="0" y="13711"/>
                  </a:moveTo>
                  <a:lnTo>
                    <a:pt x="21837" y="20989"/>
                  </a:lnTo>
                  <a:lnTo>
                    <a:pt x="81108" y="16728"/>
                  </a:lnTo>
                  <a:lnTo>
                    <a:pt x="133553" y="14605"/>
                  </a:lnTo>
                  <a:lnTo>
                    <a:pt x="186163" y="12453"/>
                  </a:lnTo>
                  <a:lnTo>
                    <a:pt x="232897" y="4366"/>
                  </a:lnTo>
                  <a:lnTo>
                    <a:pt x="284662" y="1294"/>
                  </a:lnTo>
                  <a:lnTo>
                    <a:pt x="338594" y="384"/>
                  </a:lnTo>
                  <a:lnTo>
                    <a:pt x="393169" y="114"/>
                  </a:lnTo>
                  <a:lnTo>
                    <a:pt x="449953" y="23"/>
                  </a:lnTo>
                  <a:lnTo>
                    <a:pt x="46618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868748" y="8778514"/>
              <a:ext cx="174222" cy="223751"/>
            </a:xfrm>
            <a:custGeom>
              <a:avLst/>
              <a:gdLst/>
              <a:ahLst/>
              <a:cxnLst/>
              <a:rect l="0" t="0" r="0" b="0"/>
              <a:pathLst>
                <a:path w="174222" h="223751">
                  <a:moveTo>
                    <a:pt x="37109" y="34652"/>
                  </a:moveTo>
                  <a:lnTo>
                    <a:pt x="41172" y="94312"/>
                  </a:lnTo>
                  <a:lnTo>
                    <a:pt x="47961" y="145768"/>
                  </a:lnTo>
                  <a:lnTo>
                    <a:pt x="45911" y="199609"/>
                  </a:lnTo>
                  <a:lnTo>
                    <a:pt x="42977" y="217749"/>
                  </a:lnTo>
                  <a:lnTo>
                    <a:pt x="39497" y="223750"/>
                  </a:lnTo>
                  <a:lnTo>
                    <a:pt x="35654" y="221655"/>
                  </a:lnTo>
                  <a:lnTo>
                    <a:pt x="14065" y="169306"/>
                  </a:lnTo>
                  <a:lnTo>
                    <a:pt x="0" y="112370"/>
                  </a:lnTo>
                  <a:lnTo>
                    <a:pt x="1230" y="60726"/>
                  </a:lnTo>
                  <a:lnTo>
                    <a:pt x="8975" y="27959"/>
                  </a:lnTo>
                  <a:lnTo>
                    <a:pt x="22574" y="3240"/>
                  </a:lnTo>
                  <a:lnTo>
                    <a:pt x="28942" y="0"/>
                  </a:lnTo>
                  <a:lnTo>
                    <a:pt x="34711" y="2410"/>
                  </a:lnTo>
                  <a:lnTo>
                    <a:pt x="45184" y="17275"/>
                  </a:lnTo>
                  <a:lnTo>
                    <a:pt x="76240" y="77108"/>
                  </a:lnTo>
                  <a:lnTo>
                    <a:pt x="108862" y="140453"/>
                  </a:lnTo>
                  <a:lnTo>
                    <a:pt x="156728" y="194782"/>
                  </a:lnTo>
                  <a:lnTo>
                    <a:pt x="174221" y="21289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029258" y="8785744"/>
              <a:ext cx="27423" cy="233091"/>
            </a:xfrm>
            <a:custGeom>
              <a:avLst/>
              <a:gdLst/>
              <a:ahLst/>
              <a:cxnLst/>
              <a:rect l="0" t="0" r="0" b="0"/>
              <a:pathLst>
                <a:path w="27423" h="233091">
                  <a:moveTo>
                    <a:pt x="0" y="0"/>
                  </a:moveTo>
                  <a:lnTo>
                    <a:pt x="19084" y="57252"/>
                  </a:lnTo>
                  <a:lnTo>
                    <a:pt x="24952" y="103970"/>
                  </a:lnTo>
                  <a:lnTo>
                    <a:pt x="26690" y="156406"/>
                  </a:lnTo>
                  <a:lnTo>
                    <a:pt x="27097" y="188344"/>
                  </a:lnTo>
                  <a:lnTo>
                    <a:pt x="27422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8947" y="8785744"/>
              <a:ext cx="13713" cy="205669"/>
            </a:xfrm>
            <a:custGeom>
              <a:avLst/>
              <a:gdLst/>
              <a:ahLst/>
              <a:cxnLst/>
              <a:rect l="0" t="0" r="0" b="0"/>
              <a:pathLst>
                <a:path w="13713" h="205669">
                  <a:moveTo>
                    <a:pt x="0" y="0"/>
                  </a:moveTo>
                  <a:lnTo>
                    <a:pt x="4063" y="55597"/>
                  </a:lnTo>
                  <a:lnTo>
                    <a:pt x="10853" y="104326"/>
                  </a:lnTo>
                  <a:lnTo>
                    <a:pt x="12864" y="158882"/>
                  </a:lnTo>
                  <a:lnTo>
                    <a:pt x="13712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728529" y="8593787"/>
              <a:ext cx="383915" cy="41134"/>
            </a:xfrm>
            <a:custGeom>
              <a:avLst/>
              <a:gdLst/>
              <a:ahLst/>
              <a:cxnLst/>
              <a:rect l="0" t="0" r="0" b="0"/>
              <a:pathLst>
                <a:path w="383915" h="41134">
                  <a:moveTo>
                    <a:pt x="0" y="41133"/>
                  </a:moveTo>
                  <a:lnTo>
                    <a:pt x="45309" y="31711"/>
                  </a:lnTo>
                  <a:lnTo>
                    <a:pt x="102971" y="27169"/>
                  </a:lnTo>
                  <a:lnTo>
                    <a:pt x="159328" y="18376"/>
                  </a:lnTo>
                  <a:lnTo>
                    <a:pt x="214620" y="13570"/>
                  </a:lnTo>
                  <a:lnTo>
                    <a:pt x="269598" y="4697"/>
                  </a:lnTo>
                  <a:lnTo>
                    <a:pt x="322959" y="1392"/>
                  </a:lnTo>
                  <a:lnTo>
                    <a:pt x="38391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701107" y="8735633"/>
              <a:ext cx="191958" cy="268113"/>
            </a:xfrm>
            <a:custGeom>
              <a:avLst/>
              <a:gdLst/>
              <a:ahLst/>
              <a:cxnLst/>
              <a:rect l="0" t="0" r="0" b="0"/>
              <a:pathLst>
                <a:path w="191958" h="268113">
                  <a:moveTo>
                    <a:pt x="0" y="36399"/>
                  </a:moveTo>
                  <a:lnTo>
                    <a:pt x="1523" y="89607"/>
                  </a:lnTo>
                  <a:lnTo>
                    <a:pt x="10946" y="140865"/>
                  </a:lnTo>
                  <a:lnTo>
                    <a:pt x="27779" y="199901"/>
                  </a:lnTo>
                  <a:lnTo>
                    <a:pt x="37176" y="245824"/>
                  </a:lnTo>
                  <a:lnTo>
                    <a:pt x="39375" y="268112"/>
                  </a:lnTo>
                  <a:lnTo>
                    <a:pt x="40352" y="257705"/>
                  </a:lnTo>
                  <a:lnTo>
                    <a:pt x="30032" y="202894"/>
                  </a:lnTo>
                  <a:lnTo>
                    <a:pt x="13324" y="146476"/>
                  </a:lnTo>
                  <a:lnTo>
                    <a:pt x="3947" y="96945"/>
                  </a:lnTo>
                  <a:lnTo>
                    <a:pt x="1169" y="38088"/>
                  </a:lnTo>
                  <a:lnTo>
                    <a:pt x="779" y="19243"/>
                  </a:lnTo>
                  <a:lnTo>
                    <a:pt x="6613" y="8204"/>
                  </a:lnTo>
                  <a:lnTo>
                    <a:pt x="16596" y="2367"/>
                  </a:lnTo>
                  <a:lnTo>
                    <a:pt x="29346" y="0"/>
                  </a:lnTo>
                  <a:lnTo>
                    <a:pt x="40892" y="2993"/>
                  </a:lnTo>
                  <a:lnTo>
                    <a:pt x="98053" y="52934"/>
                  </a:lnTo>
                  <a:lnTo>
                    <a:pt x="149892" y="114976"/>
                  </a:lnTo>
                  <a:lnTo>
                    <a:pt x="167168" y="136831"/>
                  </a:lnTo>
                  <a:lnTo>
                    <a:pt x="191957" y="1872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687395" y="8826877"/>
              <a:ext cx="178247" cy="95979"/>
            </a:xfrm>
            <a:custGeom>
              <a:avLst/>
              <a:gdLst/>
              <a:ahLst/>
              <a:cxnLst/>
              <a:rect l="0" t="0" r="0" b="0"/>
              <a:pathLst>
                <a:path w="178247" h="95979">
                  <a:moveTo>
                    <a:pt x="0" y="95978"/>
                  </a:moveTo>
                  <a:lnTo>
                    <a:pt x="14558" y="74142"/>
                  </a:lnTo>
                  <a:lnTo>
                    <a:pt x="33893" y="59358"/>
                  </a:lnTo>
                  <a:lnTo>
                    <a:pt x="96831" y="32588"/>
                  </a:lnTo>
                  <a:lnTo>
                    <a:pt x="146929" y="13828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956219" y="8748421"/>
              <a:ext cx="224781" cy="129137"/>
            </a:xfrm>
            <a:custGeom>
              <a:avLst/>
              <a:gdLst/>
              <a:ahLst/>
              <a:cxnLst/>
              <a:rect l="0" t="0" r="0" b="0"/>
              <a:pathLst>
                <a:path w="224781" h="129137">
                  <a:moveTo>
                    <a:pt x="115090" y="23611"/>
                  </a:moveTo>
                  <a:lnTo>
                    <a:pt x="100532" y="9053"/>
                  </a:lnTo>
                  <a:lnTo>
                    <a:pt x="77135" y="1906"/>
                  </a:lnTo>
                  <a:lnTo>
                    <a:pt x="62364" y="0"/>
                  </a:lnTo>
                  <a:lnTo>
                    <a:pt x="33765" y="6007"/>
                  </a:lnTo>
                  <a:lnTo>
                    <a:pt x="19740" y="11875"/>
                  </a:lnTo>
                  <a:lnTo>
                    <a:pt x="10389" y="23405"/>
                  </a:lnTo>
                  <a:lnTo>
                    <a:pt x="0" y="56528"/>
                  </a:lnTo>
                  <a:lnTo>
                    <a:pt x="277" y="71455"/>
                  </a:lnTo>
                  <a:lnTo>
                    <a:pt x="8710" y="96165"/>
                  </a:lnTo>
                  <a:lnTo>
                    <a:pt x="26676" y="113241"/>
                  </a:lnTo>
                  <a:lnTo>
                    <a:pt x="51420" y="124385"/>
                  </a:lnTo>
                  <a:lnTo>
                    <a:pt x="98087" y="129136"/>
                  </a:lnTo>
                  <a:lnTo>
                    <a:pt x="159636" y="117864"/>
                  </a:lnTo>
                  <a:lnTo>
                    <a:pt x="199892" y="105367"/>
                  </a:lnTo>
                  <a:lnTo>
                    <a:pt x="224780" y="921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261431" y="9400280"/>
            <a:ext cx="1357409" cy="452470"/>
            <a:chOff x="1261431" y="9400280"/>
            <a:chExt cx="1357409" cy="452470"/>
          </a:xfrm>
        </p:grpSpPr>
        <p:sp>
          <p:nvSpPr>
            <p:cNvPr id="57" name="Freeform 56"/>
            <p:cNvSpPr/>
            <p:nvPr/>
          </p:nvSpPr>
          <p:spPr>
            <a:xfrm>
              <a:off x="1329987" y="9400280"/>
              <a:ext cx="356492" cy="68557"/>
            </a:xfrm>
            <a:custGeom>
              <a:avLst/>
              <a:gdLst/>
              <a:ahLst/>
              <a:cxnLst/>
              <a:rect l="0" t="0" r="0" b="0"/>
              <a:pathLst>
                <a:path w="356492" h="68557">
                  <a:moveTo>
                    <a:pt x="0" y="68556"/>
                  </a:moveTo>
                  <a:lnTo>
                    <a:pt x="57252" y="49472"/>
                  </a:lnTo>
                  <a:lnTo>
                    <a:pt x="103970" y="36325"/>
                  </a:lnTo>
                  <a:lnTo>
                    <a:pt x="156407" y="22782"/>
                  </a:lnTo>
                  <a:lnTo>
                    <a:pt x="210538" y="9120"/>
                  </a:lnTo>
                  <a:lnTo>
                    <a:pt x="265172" y="2703"/>
                  </a:lnTo>
                  <a:lnTo>
                    <a:pt x="319954" y="800"/>
                  </a:lnTo>
                  <a:lnTo>
                    <a:pt x="3564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261431" y="9578525"/>
              <a:ext cx="68557" cy="274225"/>
            </a:xfrm>
            <a:custGeom>
              <a:avLst/>
              <a:gdLst/>
              <a:ahLst/>
              <a:cxnLst/>
              <a:rect l="0" t="0" r="0" b="0"/>
              <a:pathLst>
                <a:path w="68557" h="274225">
                  <a:moveTo>
                    <a:pt x="68556" y="0"/>
                  </a:moveTo>
                  <a:lnTo>
                    <a:pt x="53641" y="59660"/>
                  </a:lnTo>
                  <a:lnTo>
                    <a:pt x="40776" y="111117"/>
                  </a:lnTo>
                  <a:lnTo>
                    <a:pt x="27316" y="164958"/>
                  </a:lnTo>
                  <a:lnTo>
                    <a:pt x="13679" y="215442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371120" y="9551102"/>
              <a:ext cx="54846" cy="260514"/>
            </a:xfrm>
            <a:custGeom>
              <a:avLst/>
              <a:gdLst/>
              <a:ahLst/>
              <a:cxnLst/>
              <a:rect l="0" t="0" r="0" b="0"/>
              <a:pathLst>
                <a:path w="54846" h="260514">
                  <a:moveTo>
                    <a:pt x="54845" y="0"/>
                  </a:moveTo>
                  <a:lnTo>
                    <a:pt x="53321" y="45310"/>
                  </a:lnTo>
                  <a:lnTo>
                    <a:pt x="43898" y="102972"/>
                  </a:lnTo>
                  <a:lnTo>
                    <a:pt x="31458" y="157805"/>
                  </a:lnTo>
                  <a:lnTo>
                    <a:pt x="13606" y="218051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288853" y="9660792"/>
              <a:ext cx="150824" cy="54846"/>
            </a:xfrm>
            <a:custGeom>
              <a:avLst/>
              <a:gdLst/>
              <a:ahLst/>
              <a:cxnLst/>
              <a:rect l="0" t="0" r="0" b="0"/>
              <a:pathLst>
                <a:path w="150824" h="54846">
                  <a:moveTo>
                    <a:pt x="0" y="54845"/>
                  </a:moveTo>
                  <a:lnTo>
                    <a:pt x="34363" y="34476"/>
                  </a:lnTo>
                  <a:lnTo>
                    <a:pt x="94189" y="14202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1473264" y="9537391"/>
              <a:ext cx="185792" cy="219039"/>
            </a:xfrm>
            <a:custGeom>
              <a:avLst/>
              <a:gdLst/>
              <a:ahLst/>
              <a:cxnLst/>
              <a:rect l="0" t="0" r="0" b="0"/>
              <a:pathLst>
                <a:path w="185792" h="219039">
                  <a:moveTo>
                    <a:pt x="185791" y="0"/>
                  </a:moveTo>
                  <a:lnTo>
                    <a:pt x="156676" y="0"/>
                  </a:lnTo>
                  <a:lnTo>
                    <a:pt x="134257" y="8126"/>
                  </a:lnTo>
                  <a:lnTo>
                    <a:pt x="74732" y="57721"/>
                  </a:lnTo>
                  <a:lnTo>
                    <a:pt x="25049" y="110259"/>
                  </a:lnTo>
                  <a:lnTo>
                    <a:pt x="14644" y="123781"/>
                  </a:lnTo>
                  <a:lnTo>
                    <a:pt x="3083" y="155055"/>
                  </a:lnTo>
                  <a:lnTo>
                    <a:pt x="0" y="171926"/>
                  </a:lnTo>
                  <a:lnTo>
                    <a:pt x="4700" y="198797"/>
                  </a:lnTo>
                  <a:lnTo>
                    <a:pt x="10219" y="210228"/>
                  </a:lnTo>
                  <a:lnTo>
                    <a:pt x="19992" y="216325"/>
                  </a:lnTo>
                  <a:lnTo>
                    <a:pt x="47102" y="219038"/>
                  </a:lnTo>
                  <a:lnTo>
                    <a:pt x="89345" y="211999"/>
                  </a:lnTo>
                  <a:lnTo>
                    <a:pt x="144565" y="185026"/>
                  </a:lnTo>
                  <a:lnTo>
                    <a:pt x="172039" y="168056"/>
                  </a:lnTo>
                  <a:lnTo>
                    <a:pt x="176623" y="160788"/>
                  </a:lnTo>
                  <a:lnTo>
                    <a:pt x="175109" y="154421"/>
                  </a:lnTo>
                  <a:lnTo>
                    <a:pt x="169529" y="148651"/>
                  </a:lnTo>
                  <a:lnTo>
                    <a:pt x="159715" y="147852"/>
                  </a:lnTo>
                  <a:lnTo>
                    <a:pt x="121358" y="159761"/>
                  </a:lnTo>
                  <a:lnTo>
                    <a:pt x="89813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207503" y="9427702"/>
              <a:ext cx="411337" cy="54846"/>
            </a:xfrm>
            <a:custGeom>
              <a:avLst/>
              <a:gdLst/>
              <a:ahLst/>
              <a:cxnLst/>
              <a:rect l="0" t="0" r="0" b="0"/>
              <a:pathLst>
                <a:path w="411337" h="54846">
                  <a:moveTo>
                    <a:pt x="0" y="54845"/>
                  </a:moveTo>
                  <a:lnTo>
                    <a:pt x="21837" y="40288"/>
                  </a:lnTo>
                  <a:lnTo>
                    <a:pt x="71810" y="31234"/>
                  </a:lnTo>
                  <a:lnTo>
                    <a:pt x="120303" y="21272"/>
                  </a:lnTo>
                  <a:lnTo>
                    <a:pt x="170896" y="15952"/>
                  </a:lnTo>
                  <a:lnTo>
                    <a:pt x="224481" y="14375"/>
                  </a:lnTo>
                  <a:lnTo>
                    <a:pt x="278952" y="13908"/>
                  </a:lnTo>
                  <a:lnTo>
                    <a:pt x="340965" y="6491"/>
                  </a:lnTo>
                  <a:lnTo>
                    <a:pt x="372951" y="2885"/>
                  </a:lnTo>
                  <a:lnTo>
                    <a:pt x="4113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2209577" y="9585304"/>
              <a:ext cx="100792" cy="267446"/>
            </a:xfrm>
            <a:custGeom>
              <a:avLst/>
              <a:gdLst/>
              <a:ahLst/>
              <a:cxnLst/>
              <a:rect l="0" t="0" r="0" b="0"/>
              <a:pathLst>
                <a:path w="100792" h="267446">
                  <a:moveTo>
                    <a:pt x="25349" y="48066"/>
                  </a:moveTo>
                  <a:lnTo>
                    <a:pt x="23825" y="101275"/>
                  </a:lnTo>
                  <a:lnTo>
                    <a:pt x="15926" y="154054"/>
                  </a:lnTo>
                  <a:lnTo>
                    <a:pt x="11385" y="206763"/>
                  </a:lnTo>
                  <a:lnTo>
                    <a:pt x="4924" y="237429"/>
                  </a:lnTo>
                  <a:lnTo>
                    <a:pt x="2591" y="239817"/>
                  </a:lnTo>
                  <a:lnTo>
                    <a:pt x="0" y="222158"/>
                  </a:lnTo>
                  <a:lnTo>
                    <a:pt x="9282" y="161224"/>
                  </a:lnTo>
                  <a:lnTo>
                    <a:pt x="21724" y="99534"/>
                  </a:lnTo>
                  <a:lnTo>
                    <a:pt x="31911" y="36396"/>
                  </a:lnTo>
                  <a:lnTo>
                    <a:pt x="51500" y="1105"/>
                  </a:lnTo>
                  <a:lnTo>
                    <a:pt x="59541" y="0"/>
                  </a:lnTo>
                  <a:lnTo>
                    <a:pt x="67949" y="5358"/>
                  </a:lnTo>
                  <a:lnTo>
                    <a:pt x="76601" y="15024"/>
                  </a:lnTo>
                  <a:lnTo>
                    <a:pt x="86214" y="46076"/>
                  </a:lnTo>
                  <a:lnTo>
                    <a:pt x="95689" y="102321"/>
                  </a:lnTo>
                  <a:lnTo>
                    <a:pt x="100791" y="137689"/>
                  </a:lnTo>
                  <a:lnTo>
                    <a:pt x="96622" y="184819"/>
                  </a:lnTo>
                  <a:lnTo>
                    <a:pt x="94441" y="242378"/>
                  </a:lnTo>
                  <a:lnTo>
                    <a:pt x="93905" y="2674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2221215" y="9674504"/>
              <a:ext cx="123401" cy="54846"/>
            </a:xfrm>
            <a:custGeom>
              <a:avLst/>
              <a:gdLst/>
              <a:ahLst/>
              <a:cxnLst/>
              <a:rect l="0" t="0" r="0" b="0"/>
              <a:pathLst>
                <a:path w="123401" h="54846">
                  <a:moveTo>
                    <a:pt x="0" y="54845"/>
                  </a:moveTo>
                  <a:lnTo>
                    <a:pt x="57252" y="28481"/>
                  </a:lnTo>
                  <a:lnTo>
                    <a:pt x="111530" y="4804"/>
                  </a:lnTo>
                  <a:lnTo>
                    <a:pt x="123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395332" y="9564814"/>
              <a:ext cx="141241" cy="195171"/>
            </a:xfrm>
            <a:custGeom>
              <a:avLst/>
              <a:gdLst/>
              <a:ahLst/>
              <a:cxnLst/>
              <a:rect l="0" t="0" r="0" b="0"/>
              <a:pathLst>
                <a:path w="141241" h="195171">
                  <a:moveTo>
                    <a:pt x="141240" y="0"/>
                  </a:moveTo>
                  <a:lnTo>
                    <a:pt x="109925" y="12470"/>
                  </a:lnTo>
                  <a:lnTo>
                    <a:pt x="56354" y="51315"/>
                  </a:lnTo>
                  <a:lnTo>
                    <a:pt x="24342" y="85284"/>
                  </a:lnTo>
                  <a:lnTo>
                    <a:pt x="2839" y="124295"/>
                  </a:lnTo>
                  <a:lnTo>
                    <a:pt x="0" y="151220"/>
                  </a:lnTo>
                  <a:lnTo>
                    <a:pt x="1376" y="164799"/>
                  </a:lnTo>
                  <a:lnTo>
                    <a:pt x="6864" y="175374"/>
                  </a:lnTo>
                  <a:lnTo>
                    <a:pt x="25149" y="191189"/>
                  </a:lnTo>
                  <a:lnTo>
                    <a:pt x="56636" y="195170"/>
                  </a:lnTo>
                  <a:lnTo>
                    <a:pt x="100938" y="192908"/>
                  </a:lnTo>
                  <a:lnTo>
                    <a:pt x="127529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77914" y="10236663"/>
            <a:ext cx="2224111" cy="466182"/>
            <a:chOff x="1477914" y="10236663"/>
            <a:chExt cx="2224111" cy="466182"/>
          </a:xfrm>
        </p:grpSpPr>
        <p:sp>
          <p:nvSpPr>
            <p:cNvPr id="67" name="Freeform 66"/>
            <p:cNvSpPr/>
            <p:nvPr/>
          </p:nvSpPr>
          <p:spPr>
            <a:xfrm>
              <a:off x="1477914" y="10253233"/>
              <a:ext cx="284541" cy="354173"/>
            </a:xfrm>
            <a:custGeom>
              <a:avLst/>
              <a:gdLst/>
              <a:ahLst/>
              <a:cxnLst/>
              <a:rect l="0" t="0" r="0" b="0"/>
              <a:pathLst>
                <a:path w="284541" h="354173">
                  <a:moveTo>
                    <a:pt x="277120" y="10852"/>
                  </a:moveTo>
                  <a:lnTo>
                    <a:pt x="228312" y="0"/>
                  </a:lnTo>
                  <a:lnTo>
                    <a:pt x="196012" y="1459"/>
                  </a:lnTo>
                  <a:lnTo>
                    <a:pt x="145091" y="19411"/>
                  </a:lnTo>
                  <a:lnTo>
                    <a:pt x="90230" y="52774"/>
                  </a:lnTo>
                  <a:lnTo>
                    <a:pt x="79400" y="61652"/>
                  </a:lnTo>
                  <a:lnTo>
                    <a:pt x="49601" y="110541"/>
                  </a:lnTo>
                  <a:lnTo>
                    <a:pt x="21474" y="165991"/>
                  </a:lnTo>
                  <a:lnTo>
                    <a:pt x="1122" y="221016"/>
                  </a:lnTo>
                  <a:lnTo>
                    <a:pt x="0" y="275913"/>
                  </a:lnTo>
                  <a:lnTo>
                    <a:pt x="9734" y="304364"/>
                  </a:lnTo>
                  <a:lnTo>
                    <a:pt x="40810" y="347455"/>
                  </a:lnTo>
                  <a:lnTo>
                    <a:pt x="54071" y="352561"/>
                  </a:lnTo>
                  <a:lnTo>
                    <a:pt x="89118" y="354172"/>
                  </a:lnTo>
                  <a:lnTo>
                    <a:pt x="144396" y="339234"/>
                  </a:lnTo>
                  <a:lnTo>
                    <a:pt x="206722" y="297467"/>
                  </a:lnTo>
                  <a:lnTo>
                    <a:pt x="258982" y="254233"/>
                  </a:lnTo>
                  <a:lnTo>
                    <a:pt x="269599" y="241662"/>
                  </a:lnTo>
                  <a:lnTo>
                    <a:pt x="281394" y="211445"/>
                  </a:lnTo>
                  <a:lnTo>
                    <a:pt x="284540" y="194855"/>
                  </a:lnTo>
                  <a:lnTo>
                    <a:pt x="280543" y="183795"/>
                  </a:lnTo>
                  <a:lnTo>
                    <a:pt x="271785" y="176422"/>
                  </a:lnTo>
                  <a:lnTo>
                    <a:pt x="259852" y="171506"/>
                  </a:lnTo>
                  <a:lnTo>
                    <a:pt x="230343" y="174170"/>
                  </a:lnTo>
                  <a:lnTo>
                    <a:pt x="199962" y="185510"/>
                  </a:lnTo>
                  <a:lnTo>
                    <a:pt x="147506" y="217617"/>
                  </a:lnTo>
                  <a:lnTo>
                    <a:pt x="84909" y="260845"/>
                  </a:lnTo>
                  <a:lnTo>
                    <a:pt x="57741" y="2850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23590" y="10318930"/>
              <a:ext cx="68557" cy="274225"/>
            </a:xfrm>
            <a:custGeom>
              <a:avLst/>
              <a:gdLst/>
              <a:ahLst/>
              <a:cxnLst/>
              <a:rect l="0" t="0" r="0" b="0"/>
              <a:pathLst>
                <a:path w="68557" h="274225">
                  <a:moveTo>
                    <a:pt x="68556" y="0"/>
                  </a:moveTo>
                  <a:lnTo>
                    <a:pt x="57703" y="48807"/>
                  </a:lnTo>
                  <a:lnTo>
                    <a:pt x="51629" y="98252"/>
                  </a:lnTo>
                  <a:lnTo>
                    <a:pt x="36118" y="151497"/>
                  </a:lnTo>
                  <a:lnTo>
                    <a:pt x="16288" y="201805"/>
                  </a:lnTo>
                  <a:lnTo>
                    <a:pt x="4826" y="241594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1974413" y="10236663"/>
              <a:ext cx="54846" cy="301647"/>
            </a:xfrm>
            <a:custGeom>
              <a:avLst/>
              <a:gdLst/>
              <a:ahLst/>
              <a:cxnLst/>
              <a:rect l="0" t="0" r="0" b="0"/>
              <a:pathLst>
                <a:path w="54846" h="301647">
                  <a:moveTo>
                    <a:pt x="54845" y="0"/>
                  </a:moveTo>
                  <a:lnTo>
                    <a:pt x="45422" y="53208"/>
                  </a:lnTo>
                  <a:lnTo>
                    <a:pt x="40881" y="107512"/>
                  </a:lnTo>
                  <a:lnTo>
                    <a:pt x="30564" y="169644"/>
                  </a:lnTo>
                  <a:lnTo>
                    <a:pt x="17858" y="227325"/>
                  </a:lnTo>
                  <a:lnTo>
                    <a:pt x="3979" y="285160"/>
                  </a:lnTo>
                  <a:lnTo>
                    <a:pt x="0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1864723" y="10414908"/>
              <a:ext cx="164536" cy="27424"/>
            </a:xfrm>
            <a:custGeom>
              <a:avLst/>
              <a:gdLst/>
              <a:ahLst/>
              <a:cxnLst/>
              <a:rect l="0" t="0" r="0" b="0"/>
              <a:pathLst>
                <a:path w="164536" h="27424">
                  <a:moveTo>
                    <a:pt x="0" y="27423"/>
                  </a:moveTo>
                  <a:lnTo>
                    <a:pt x="35887" y="18000"/>
                  </a:lnTo>
                  <a:lnTo>
                    <a:pt x="89007" y="13459"/>
                  </a:lnTo>
                  <a:lnTo>
                    <a:pt x="141321" y="3110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2097814" y="10281651"/>
              <a:ext cx="214085" cy="321007"/>
            </a:xfrm>
            <a:custGeom>
              <a:avLst/>
              <a:gdLst/>
              <a:ahLst/>
              <a:cxnLst/>
              <a:rect l="0" t="0" r="0" b="0"/>
              <a:pathLst>
                <a:path w="214085" h="321007">
                  <a:moveTo>
                    <a:pt x="95978" y="78413"/>
                  </a:moveTo>
                  <a:lnTo>
                    <a:pt x="70211" y="138072"/>
                  </a:lnTo>
                  <a:lnTo>
                    <a:pt x="50601" y="200056"/>
                  </a:lnTo>
                  <a:lnTo>
                    <a:pt x="36660" y="249705"/>
                  </a:lnTo>
                  <a:lnTo>
                    <a:pt x="30159" y="303011"/>
                  </a:lnTo>
                  <a:lnTo>
                    <a:pt x="35341" y="313459"/>
                  </a:lnTo>
                  <a:lnTo>
                    <a:pt x="44889" y="318901"/>
                  </a:lnTo>
                  <a:lnTo>
                    <a:pt x="57348" y="321006"/>
                  </a:lnTo>
                  <a:lnTo>
                    <a:pt x="83380" y="315218"/>
                  </a:lnTo>
                  <a:lnTo>
                    <a:pt x="119668" y="294830"/>
                  </a:lnTo>
                  <a:lnTo>
                    <a:pt x="140023" y="275147"/>
                  </a:lnTo>
                  <a:lnTo>
                    <a:pt x="177918" y="212857"/>
                  </a:lnTo>
                  <a:lnTo>
                    <a:pt x="201508" y="159890"/>
                  </a:lnTo>
                  <a:lnTo>
                    <a:pt x="214084" y="105600"/>
                  </a:lnTo>
                  <a:lnTo>
                    <a:pt x="213748" y="54983"/>
                  </a:lnTo>
                  <a:lnTo>
                    <a:pt x="211054" y="39941"/>
                  </a:lnTo>
                  <a:lnTo>
                    <a:pt x="195874" y="15102"/>
                  </a:lnTo>
                  <a:lnTo>
                    <a:pt x="185427" y="4213"/>
                  </a:lnTo>
                  <a:lnTo>
                    <a:pt x="175416" y="0"/>
                  </a:lnTo>
                  <a:lnTo>
                    <a:pt x="165695" y="238"/>
                  </a:lnTo>
                  <a:lnTo>
                    <a:pt x="146768" y="8629"/>
                  </a:lnTo>
                  <a:lnTo>
                    <a:pt x="100617" y="47462"/>
                  </a:lnTo>
                  <a:lnTo>
                    <a:pt x="63999" y="97182"/>
                  </a:lnTo>
                  <a:lnTo>
                    <a:pt x="38091" y="152700"/>
                  </a:lnTo>
                  <a:lnTo>
                    <a:pt x="20088" y="200973"/>
                  </a:lnTo>
                  <a:lnTo>
                    <a:pt x="4419" y="254856"/>
                  </a:lnTo>
                  <a:lnTo>
                    <a:pt x="0" y="270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2944027" y="10291076"/>
              <a:ext cx="195839" cy="377093"/>
            </a:xfrm>
            <a:custGeom>
              <a:avLst/>
              <a:gdLst/>
              <a:ahLst/>
              <a:cxnLst/>
              <a:rect l="0" t="0" r="0" b="0"/>
              <a:pathLst>
                <a:path w="195839" h="377093">
                  <a:moveTo>
                    <a:pt x="195838" y="68988"/>
                  </a:moveTo>
                  <a:lnTo>
                    <a:pt x="136217" y="6640"/>
                  </a:lnTo>
                  <a:lnTo>
                    <a:pt x="124098" y="0"/>
                  </a:lnTo>
                  <a:lnTo>
                    <a:pt x="112972" y="144"/>
                  </a:lnTo>
                  <a:lnTo>
                    <a:pt x="102507" y="4810"/>
                  </a:lnTo>
                  <a:lnTo>
                    <a:pt x="81231" y="25230"/>
                  </a:lnTo>
                  <a:lnTo>
                    <a:pt x="45082" y="79551"/>
                  </a:lnTo>
                  <a:lnTo>
                    <a:pt x="24224" y="121926"/>
                  </a:lnTo>
                  <a:lnTo>
                    <a:pt x="8860" y="166150"/>
                  </a:lnTo>
                  <a:lnTo>
                    <a:pt x="0" y="211196"/>
                  </a:lnTo>
                  <a:lnTo>
                    <a:pt x="1141" y="256608"/>
                  </a:lnTo>
                  <a:lnTo>
                    <a:pt x="17627" y="317721"/>
                  </a:lnTo>
                  <a:lnTo>
                    <a:pt x="41809" y="359865"/>
                  </a:lnTo>
                  <a:lnTo>
                    <a:pt x="53542" y="368025"/>
                  </a:lnTo>
                  <a:lnTo>
                    <a:pt x="82829" y="377092"/>
                  </a:lnTo>
                  <a:lnTo>
                    <a:pt x="112096" y="372996"/>
                  </a:lnTo>
                  <a:lnTo>
                    <a:pt x="154705" y="3569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222918" y="10292488"/>
              <a:ext cx="134228" cy="396645"/>
            </a:xfrm>
            <a:custGeom>
              <a:avLst/>
              <a:gdLst/>
              <a:ahLst/>
              <a:cxnLst/>
              <a:rect l="0" t="0" r="0" b="0"/>
              <a:pathLst>
                <a:path w="134228" h="396645">
                  <a:moveTo>
                    <a:pt x="54059" y="53865"/>
                  </a:moveTo>
                  <a:lnTo>
                    <a:pt x="43207" y="102671"/>
                  </a:lnTo>
                  <a:lnTo>
                    <a:pt x="33634" y="162361"/>
                  </a:lnTo>
                  <a:lnTo>
                    <a:pt x="25684" y="202633"/>
                  </a:lnTo>
                  <a:lnTo>
                    <a:pt x="17072" y="249479"/>
                  </a:lnTo>
                  <a:lnTo>
                    <a:pt x="8167" y="295690"/>
                  </a:lnTo>
                  <a:lnTo>
                    <a:pt x="1867" y="357253"/>
                  </a:lnTo>
                  <a:lnTo>
                    <a:pt x="983" y="362765"/>
                  </a:lnTo>
                  <a:lnTo>
                    <a:pt x="0" y="348579"/>
                  </a:lnTo>
                  <a:lnTo>
                    <a:pt x="10316" y="296249"/>
                  </a:lnTo>
                  <a:lnTo>
                    <a:pt x="22647" y="237234"/>
                  </a:lnTo>
                  <a:lnTo>
                    <a:pt x="31465" y="193762"/>
                  </a:lnTo>
                  <a:lnTo>
                    <a:pt x="40463" y="144987"/>
                  </a:lnTo>
                  <a:lnTo>
                    <a:pt x="49540" y="95886"/>
                  </a:lnTo>
                  <a:lnTo>
                    <a:pt x="64739" y="37031"/>
                  </a:lnTo>
                  <a:lnTo>
                    <a:pt x="79626" y="10327"/>
                  </a:lnTo>
                  <a:lnTo>
                    <a:pt x="89386" y="3511"/>
                  </a:lnTo>
                  <a:lnTo>
                    <a:pt x="100462" y="491"/>
                  </a:lnTo>
                  <a:lnTo>
                    <a:pt x="112417" y="0"/>
                  </a:lnTo>
                  <a:lnTo>
                    <a:pt x="120386" y="5767"/>
                  </a:lnTo>
                  <a:lnTo>
                    <a:pt x="129242" y="28425"/>
                  </a:lnTo>
                  <a:lnTo>
                    <a:pt x="134227" y="89999"/>
                  </a:lnTo>
                  <a:lnTo>
                    <a:pt x="128425" y="144300"/>
                  </a:lnTo>
                  <a:lnTo>
                    <a:pt x="125197" y="186989"/>
                  </a:lnTo>
                  <a:lnTo>
                    <a:pt x="119318" y="250227"/>
                  </a:lnTo>
                  <a:lnTo>
                    <a:pt x="111989" y="301972"/>
                  </a:lnTo>
                  <a:lnTo>
                    <a:pt x="109818" y="351835"/>
                  </a:lnTo>
                  <a:lnTo>
                    <a:pt x="108904" y="3966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3222132" y="10497176"/>
              <a:ext cx="137113" cy="41134"/>
            </a:xfrm>
            <a:custGeom>
              <a:avLst/>
              <a:gdLst/>
              <a:ahLst/>
              <a:cxnLst/>
              <a:rect l="0" t="0" r="0" b="0"/>
              <a:pathLst>
                <a:path w="137113" h="41134">
                  <a:moveTo>
                    <a:pt x="0" y="41133"/>
                  </a:moveTo>
                  <a:lnTo>
                    <a:pt x="55597" y="26218"/>
                  </a:lnTo>
                  <a:lnTo>
                    <a:pt x="118930" y="5935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537490" y="10387486"/>
              <a:ext cx="27423" cy="315359"/>
            </a:xfrm>
            <a:custGeom>
              <a:avLst/>
              <a:gdLst/>
              <a:ahLst/>
              <a:cxnLst/>
              <a:rect l="0" t="0" r="0" b="0"/>
              <a:pathLst>
                <a:path w="27423" h="315359">
                  <a:moveTo>
                    <a:pt x="27422" y="0"/>
                  </a:moveTo>
                  <a:lnTo>
                    <a:pt x="17999" y="45309"/>
                  </a:lnTo>
                  <a:lnTo>
                    <a:pt x="14982" y="104495"/>
                  </a:lnTo>
                  <a:lnTo>
                    <a:pt x="14276" y="148007"/>
                  </a:lnTo>
                  <a:lnTo>
                    <a:pt x="13878" y="208049"/>
                  </a:lnTo>
                  <a:lnTo>
                    <a:pt x="4321" y="270463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00378" y="10318930"/>
              <a:ext cx="301647" cy="150824"/>
            </a:xfrm>
            <a:custGeom>
              <a:avLst/>
              <a:gdLst/>
              <a:ahLst/>
              <a:cxnLst/>
              <a:rect l="0" t="0" r="0" b="0"/>
              <a:pathLst>
                <a:path w="301647" h="150824">
                  <a:moveTo>
                    <a:pt x="0" y="150823"/>
                  </a:moveTo>
                  <a:lnTo>
                    <a:pt x="48808" y="110141"/>
                  </a:lnTo>
                  <a:lnTo>
                    <a:pt x="98252" y="82401"/>
                  </a:lnTo>
                  <a:lnTo>
                    <a:pt x="151497" y="54884"/>
                  </a:lnTo>
                  <a:lnTo>
                    <a:pt x="209930" y="31497"/>
                  </a:lnTo>
                  <a:lnTo>
                    <a:pt x="263299" y="14918"/>
                  </a:lnTo>
                  <a:lnTo>
                    <a:pt x="3016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536572" y="10857095"/>
            <a:ext cx="6630204" cy="1337617"/>
            <a:chOff x="2536572" y="10857095"/>
            <a:chExt cx="6630204" cy="1337617"/>
          </a:xfrm>
        </p:grpSpPr>
        <p:sp>
          <p:nvSpPr>
            <p:cNvPr id="78" name="Freeform 77"/>
            <p:cNvSpPr/>
            <p:nvPr/>
          </p:nvSpPr>
          <p:spPr>
            <a:xfrm>
              <a:off x="2761669" y="10857095"/>
              <a:ext cx="35417" cy="370203"/>
            </a:xfrm>
            <a:custGeom>
              <a:avLst/>
              <a:gdLst/>
              <a:ahLst/>
              <a:cxnLst/>
              <a:rect l="0" t="0" r="0" b="0"/>
              <a:pathLst>
                <a:path w="35417" h="370203">
                  <a:moveTo>
                    <a:pt x="35416" y="0"/>
                  </a:moveTo>
                  <a:lnTo>
                    <a:pt x="13580" y="7278"/>
                  </a:lnTo>
                  <a:lnTo>
                    <a:pt x="7147" y="17040"/>
                  </a:lnTo>
                  <a:lnTo>
                    <a:pt x="0" y="48199"/>
                  </a:lnTo>
                  <a:lnTo>
                    <a:pt x="3255" y="101287"/>
                  </a:lnTo>
                  <a:lnTo>
                    <a:pt x="6590" y="162890"/>
                  </a:lnTo>
                  <a:lnTo>
                    <a:pt x="7578" y="222108"/>
                  </a:lnTo>
                  <a:lnTo>
                    <a:pt x="7871" y="285527"/>
                  </a:lnTo>
                  <a:lnTo>
                    <a:pt x="17392" y="348737"/>
                  </a:lnTo>
                  <a:lnTo>
                    <a:pt x="21705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2618839" y="11035340"/>
              <a:ext cx="260514" cy="38341"/>
            </a:xfrm>
            <a:custGeom>
              <a:avLst/>
              <a:gdLst/>
              <a:ahLst/>
              <a:cxnLst/>
              <a:rect l="0" t="0" r="0" b="0"/>
              <a:pathLst>
                <a:path w="260514" h="38341">
                  <a:moveTo>
                    <a:pt x="0" y="27423"/>
                  </a:moveTo>
                  <a:lnTo>
                    <a:pt x="45309" y="36845"/>
                  </a:lnTo>
                  <a:lnTo>
                    <a:pt x="101448" y="38340"/>
                  </a:lnTo>
                  <a:lnTo>
                    <a:pt x="149905" y="29811"/>
                  </a:lnTo>
                  <a:lnTo>
                    <a:pt x="200657" y="17635"/>
                  </a:lnTo>
                  <a:lnTo>
                    <a:pt x="2605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950814" y="10898228"/>
              <a:ext cx="169357" cy="315359"/>
            </a:xfrm>
            <a:custGeom>
              <a:avLst/>
              <a:gdLst/>
              <a:ahLst/>
              <a:cxnLst/>
              <a:rect l="0" t="0" r="0" b="0"/>
              <a:pathLst>
                <a:path w="169357" h="315359">
                  <a:moveTo>
                    <a:pt x="24517" y="0"/>
                  </a:moveTo>
                  <a:lnTo>
                    <a:pt x="20454" y="59661"/>
                  </a:lnTo>
                  <a:lnTo>
                    <a:pt x="13664" y="111117"/>
                  </a:lnTo>
                  <a:lnTo>
                    <a:pt x="7590" y="169020"/>
                  </a:lnTo>
                  <a:lnTo>
                    <a:pt x="204" y="230357"/>
                  </a:lnTo>
                  <a:lnTo>
                    <a:pt x="0" y="257775"/>
                  </a:lnTo>
                  <a:lnTo>
                    <a:pt x="2078" y="258688"/>
                  </a:lnTo>
                  <a:lnTo>
                    <a:pt x="8450" y="247514"/>
                  </a:lnTo>
                  <a:lnTo>
                    <a:pt x="29017" y="207162"/>
                  </a:lnTo>
                  <a:lnTo>
                    <a:pt x="69248" y="162121"/>
                  </a:lnTo>
                  <a:lnTo>
                    <a:pt x="83283" y="155308"/>
                  </a:lnTo>
                  <a:lnTo>
                    <a:pt x="115128" y="151801"/>
                  </a:lnTo>
                  <a:lnTo>
                    <a:pt x="129105" y="156045"/>
                  </a:lnTo>
                  <a:lnTo>
                    <a:pt x="152760" y="172950"/>
                  </a:lnTo>
                  <a:lnTo>
                    <a:pt x="165305" y="199760"/>
                  </a:lnTo>
                  <a:lnTo>
                    <a:pt x="169356" y="231988"/>
                  </a:lnTo>
                  <a:lnTo>
                    <a:pt x="163607" y="290144"/>
                  </a:lnTo>
                  <a:lnTo>
                    <a:pt x="161629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50899" y="11048380"/>
              <a:ext cx="130103" cy="156019"/>
            </a:xfrm>
            <a:custGeom>
              <a:avLst/>
              <a:gdLst/>
              <a:ahLst/>
              <a:cxnLst/>
              <a:rect l="0" t="0" r="0" b="0"/>
              <a:pathLst>
                <a:path w="130103" h="156019">
                  <a:moveTo>
                    <a:pt x="43811" y="671"/>
                  </a:moveTo>
                  <a:lnTo>
                    <a:pt x="34388" y="45980"/>
                  </a:lnTo>
                  <a:lnTo>
                    <a:pt x="32894" y="102118"/>
                  </a:lnTo>
                  <a:lnTo>
                    <a:pt x="37943" y="134120"/>
                  </a:lnTo>
                  <a:lnTo>
                    <a:pt x="45993" y="144482"/>
                  </a:lnTo>
                  <a:lnTo>
                    <a:pt x="71187" y="155995"/>
                  </a:lnTo>
                  <a:lnTo>
                    <a:pt x="83390" y="156018"/>
                  </a:lnTo>
                  <a:lnTo>
                    <a:pt x="105075" y="147920"/>
                  </a:lnTo>
                  <a:lnTo>
                    <a:pt x="120806" y="130100"/>
                  </a:lnTo>
                  <a:lnTo>
                    <a:pt x="127134" y="118950"/>
                  </a:lnTo>
                  <a:lnTo>
                    <a:pt x="130102" y="90311"/>
                  </a:lnTo>
                  <a:lnTo>
                    <a:pt x="124820" y="58793"/>
                  </a:lnTo>
                  <a:lnTo>
                    <a:pt x="112315" y="29550"/>
                  </a:lnTo>
                  <a:lnTo>
                    <a:pt x="92539" y="9443"/>
                  </a:lnTo>
                  <a:lnTo>
                    <a:pt x="80867" y="1949"/>
                  </a:lnTo>
                  <a:lnTo>
                    <a:pt x="70038" y="0"/>
                  </a:lnTo>
                  <a:lnTo>
                    <a:pt x="59772" y="1747"/>
                  </a:lnTo>
                  <a:lnTo>
                    <a:pt x="40241" y="11814"/>
                  </a:lnTo>
                  <a:lnTo>
                    <a:pt x="21403" y="26445"/>
                  </a:lnTo>
                  <a:lnTo>
                    <a:pt x="947" y="59090"/>
                  </a:lnTo>
                  <a:lnTo>
                    <a:pt x="0" y="71610"/>
                  </a:lnTo>
                  <a:lnTo>
                    <a:pt x="16388" y="1240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89853" y="10990596"/>
              <a:ext cx="124237" cy="236702"/>
            </a:xfrm>
            <a:custGeom>
              <a:avLst/>
              <a:gdLst/>
              <a:ahLst/>
              <a:cxnLst/>
              <a:rect l="0" t="0" r="0" b="0"/>
              <a:pathLst>
                <a:path w="124237" h="236702">
                  <a:moveTo>
                    <a:pt x="124236" y="17322"/>
                  </a:moveTo>
                  <a:lnTo>
                    <a:pt x="109679" y="2765"/>
                  </a:lnTo>
                  <a:lnTo>
                    <a:pt x="99297" y="0"/>
                  </a:lnTo>
                  <a:lnTo>
                    <a:pt x="71510" y="990"/>
                  </a:lnTo>
                  <a:lnTo>
                    <a:pt x="28886" y="17392"/>
                  </a:lnTo>
                  <a:lnTo>
                    <a:pt x="9240" y="37157"/>
                  </a:lnTo>
                  <a:lnTo>
                    <a:pt x="1868" y="48827"/>
                  </a:lnTo>
                  <a:lnTo>
                    <a:pt x="0" y="61177"/>
                  </a:lnTo>
                  <a:lnTo>
                    <a:pt x="6050" y="87087"/>
                  </a:lnTo>
                  <a:lnTo>
                    <a:pt x="22958" y="109775"/>
                  </a:lnTo>
                  <a:lnTo>
                    <a:pt x="84210" y="158541"/>
                  </a:lnTo>
                  <a:lnTo>
                    <a:pt x="111017" y="177080"/>
                  </a:lnTo>
                  <a:lnTo>
                    <a:pt x="115424" y="186289"/>
                  </a:lnTo>
                  <a:lnTo>
                    <a:pt x="113791" y="195476"/>
                  </a:lnTo>
                  <a:lnTo>
                    <a:pt x="108132" y="204647"/>
                  </a:lnTo>
                  <a:lnTo>
                    <a:pt x="89656" y="218900"/>
                  </a:lnTo>
                  <a:lnTo>
                    <a:pt x="64686" y="228789"/>
                  </a:lnTo>
                  <a:lnTo>
                    <a:pt x="15253" y="235138"/>
                  </a:lnTo>
                  <a:lnTo>
                    <a:pt x="835" y="2367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451695" y="11022261"/>
              <a:ext cx="126929" cy="205037"/>
            </a:xfrm>
            <a:custGeom>
              <a:avLst/>
              <a:gdLst/>
              <a:ahLst/>
              <a:cxnLst/>
              <a:rect l="0" t="0" r="0" b="0"/>
              <a:pathLst>
                <a:path w="126929" h="205037">
                  <a:moveTo>
                    <a:pt x="17239" y="81635"/>
                  </a:moveTo>
                  <a:lnTo>
                    <a:pt x="74491" y="62551"/>
                  </a:lnTo>
                  <a:lnTo>
                    <a:pt x="106652" y="42126"/>
                  </a:lnTo>
                  <a:lnTo>
                    <a:pt x="111887" y="32443"/>
                  </a:lnTo>
                  <a:lnTo>
                    <a:pt x="113642" y="9498"/>
                  </a:lnTo>
                  <a:lnTo>
                    <a:pt x="107406" y="3075"/>
                  </a:lnTo>
                  <a:lnTo>
                    <a:pt x="97155" y="315"/>
                  </a:lnTo>
                  <a:lnTo>
                    <a:pt x="84228" y="0"/>
                  </a:lnTo>
                  <a:lnTo>
                    <a:pt x="57676" y="11836"/>
                  </a:lnTo>
                  <a:lnTo>
                    <a:pt x="33688" y="32332"/>
                  </a:lnTo>
                  <a:lnTo>
                    <a:pt x="5874" y="82729"/>
                  </a:lnTo>
                  <a:lnTo>
                    <a:pt x="522" y="96076"/>
                  </a:lnTo>
                  <a:lnTo>
                    <a:pt x="0" y="109544"/>
                  </a:lnTo>
                  <a:lnTo>
                    <a:pt x="7546" y="136697"/>
                  </a:lnTo>
                  <a:lnTo>
                    <a:pt x="29181" y="159936"/>
                  </a:lnTo>
                  <a:lnTo>
                    <a:pt x="85446" y="192403"/>
                  </a:lnTo>
                  <a:lnTo>
                    <a:pt x="126928" y="2050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768423" y="11008897"/>
              <a:ext cx="207826" cy="232112"/>
            </a:xfrm>
            <a:custGeom>
              <a:avLst/>
              <a:gdLst/>
              <a:ahLst/>
              <a:cxnLst/>
              <a:rect l="0" t="0" r="0" b="0"/>
              <a:pathLst>
                <a:path w="207826" h="232112">
                  <a:moveTo>
                    <a:pt x="139269" y="67577"/>
                  </a:moveTo>
                  <a:lnTo>
                    <a:pt x="146548" y="45741"/>
                  </a:lnTo>
                  <a:lnTo>
                    <a:pt x="141997" y="22832"/>
                  </a:lnTo>
                  <a:lnTo>
                    <a:pt x="136517" y="10324"/>
                  </a:lnTo>
                  <a:lnTo>
                    <a:pt x="128294" y="3510"/>
                  </a:lnTo>
                  <a:lnTo>
                    <a:pt x="118241" y="490"/>
                  </a:lnTo>
                  <a:lnTo>
                    <a:pt x="106969" y="0"/>
                  </a:lnTo>
                  <a:lnTo>
                    <a:pt x="82257" y="7581"/>
                  </a:lnTo>
                  <a:lnTo>
                    <a:pt x="56039" y="24154"/>
                  </a:lnTo>
                  <a:lnTo>
                    <a:pt x="18630" y="67745"/>
                  </a:lnTo>
                  <a:lnTo>
                    <a:pt x="2877" y="101676"/>
                  </a:lnTo>
                  <a:lnTo>
                    <a:pt x="0" y="162317"/>
                  </a:lnTo>
                  <a:lnTo>
                    <a:pt x="5290" y="177965"/>
                  </a:lnTo>
                  <a:lnTo>
                    <a:pt x="23354" y="199413"/>
                  </a:lnTo>
                  <a:lnTo>
                    <a:pt x="34570" y="204219"/>
                  </a:lnTo>
                  <a:lnTo>
                    <a:pt x="59220" y="205495"/>
                  </a:lnTo>
                  <a:lnTo>
                    <a:pt x="70669" y="200656"/>
                  </a:lnTo>
                  <a:lnTo>
                    <a:pt x="101339" y="172009"/>
                  </a:lnTo>
                  <a:lnTo>
                    <a:pt x="134937" y="121383"/>
                  </a:lnTo>
                  <a:lnTo>
                    <a:pt x="156695" y="67372"/>
                  </a:lnTo>
                  <a:lnTo>
                    <a:pt x="156980" y="62870"/>
                  </a:lnTo>
                  <a:lnTo>
                    <a:pt x="154124" y="64439"/>
                  </a:lnTo>
                  <a:lnTo>
                    <a:pt x="149172" y="70055"/>
                  </a:lnTo>
                  <a:lnTo>
                    <a:pt x="142204" y="107075"/>
                  </a:lnTo>
                  <a:lnTo>
                    <a:pt x="150796" y="163233"/>
                  </a:lnTo>
                  <a:lnTo>
                    <a:pt x="158611" y="190834"/>
                  </a:lnTo>
                  <a:lnTo>
                    <a:pt x="165875" y="201546"/>
                  </a:lnTo>
                  <a:lnTo>
                    <a:pt x="207825" y="2321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022253" y="10980496"/>
              <a:ext cx="118531" cy="236490"/>
            </a:xfrm>
            <a:custGeom>
              <a:avLst/>
              <a:gdLst/>
              <a:ahLst/>
              <a:cxnLst/>
              <a:rect l="0" t="0" r="0" b="0"/>
              <a:pathLst>
                <a:path w="118531" h="236490">
                  <a:moveTo>
                    <a:pt x="8840" y="109689"/>
                  </a:moveTo>
                  <a:lnTo>
                    <a:pt x="8840" y="169349"/>
                  </a:lnTo>
                  <a:lnTo>
                    <a:pt x="16119" y="231333"/>
                  </a:lnTo>
                  <a:lnTo>
                    <a:pt x="15216" y="236489"/>
                  </a:lnTo>
                  <a:lnTo>
                    <a:pt x="11567" y="235356"/>
                  </a:lnTo>
                  <a:lnTo>
                    <a:pt x="6088" y="230030"/>
                  </a:lnTo>
                  <a:lnTo>
                    <a:pt x="0" y="203800"/>
                  </a:lnTo>
                  <a:lnTo>
                    <a:pt x="635" y="150270"/>
                  </a:lnTo>
                  <a:lnTo>
                    <a:pt x="8240" y="115537"/>
                  </a:lnTo>
                  <a:lnTo>
                    <a:pt x="29652" y="71812"/>
                  </a:lnTo>
                  <a:lnTo>
                    <a:pt x="56817" y="38882"/>
                  </a:lnTo>
                  <a:lnTo>
                    <a:pt x="98046" y="8583"/>
                  </a:lnTo>
                  <a:lnTo>
                    <a:pt x="1185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193470" y="11063742"/>
              <a:ext cx="180404" cy="150011"/>
            </a:xfrm>
            <a:custGeom>
              <a:avLst/>
              <a:gdLst/>
              <a:ahLst/>
              <a:cxnLst/>
              <a:rect l="0" t="0" r="0" b="0"/>
              <a:pathLst>
                <a:path w="180404" h="150011">
                  <a:moveTo>
                    <a:pt x="29580" y="67577"/>
                  </a:moveTo>
                  <a:lnTo>
                    <a:pt x="55943" y="10325"/>
                  </a:lnTo>
                  <a:lnTo>
                    <a:pt x="56296" y="3510"/>
                  </a:lnTo>
                  <a:lnTo>
                    <a:pt x="51961" y="490"/>
                  </a:lnTo>
                  <a:lnTo>
                    <a:pt x="44501" y="0"/>
                  </a:lnTo>
                  <a:lnTo>
                    <a:pt x="36480" y="4244"/>
                  </a:lnTo>
                  <a:lnTo>
                    <a:pt x="19443" y="21147"/>
                  </a:lnTo>
                  <a:lnTo>
                    <a:pt x="0" y="63638"/>
                  </a:lnTo>
                  <a:lnTo>
                    <a:pt x="1707" y="93248"/>
                  </a:lnTo>
                  <a:lnTo>
                    <a:pt x="6428" y="107544"/>
                  </a:lnTo>
                  <a:lnTo>
                    <a:pt x="27923" y="131551"/>
                  </a:lnTo>
                  <a:lnTo>
                    <a:pt x="42187" y="142219"/>
                  </a:lnTo>
                  <a:lnTo>
                    <a:pt x="74285" y="150010"/>
                  </a:lnTo>
                  <a:lnTo>
                    <a:pt x="137267" y="142598"/>
                  </a:lnTo>
                  <a:lnTo>
                    <a:pt x="180403" y="1361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560184" y="10875076"/>
              <a:ext cx="225026" cy="353401"/>
            </a:xfrm>
            <a:custGeom>
              <a:avLst/>
              <a:gdLst/>
              <a:ahLst/>
              <a:cxnLst/>
              <a:rect l="0" t="0" r="0" b="0"/>
              <a:pathLst>
                <a:path w="225026" h="353401">
                  <a:moveTo>
                    <a:pt x="5646" y="105420"/>
                  </a:moveTo>
                  <a:lnTo>
                    <a:pt x="9709" y="49823"/>
                  </a:lnTo>
                  <a:lnTo>
                    <a:pt x="12925" y="36363"/>
                  </a:lnTo>
                  <a:lnTo>
                    <a:pt x="19640" y="25865"/>
                  </a:lnTo>
                  <a:lnTo>
                    <a:pt x="39288" y="10139"/>
                  </a:lnTo>
                  <a:lnTo>
                    <a:pt x="83324" y="0"/>
                  </a:lnTo>
                  <a:lnTo>
                    <a:pt x="113296" y="5752"/>
                  </a:lnTo>
                  <a:lnTo>
                    <a:pt x="140328" y="19989"/>
                  </a:lnTo>
                  <a:lnTo>
                    <a:pt x="172677" y="55223"/>
                  </a:lnTo>
                  <a:lnTo>
                    <a:pt x="198512" y="103580"/>
                  </a:lnTo>
                  <a:lnTo>
                    <a:pt x="205624" y="138626"/>
                  </a:lnTo>
                  <a:lnTo>
                    <a:pt x="200660" y="174515"/>
                  </a:lnTo>
                  <a:lnTo>
                    <a:pt x="176672" y="228980"/>
                  </a:lnTo>
                  <a:lnTo>
                    <a:pt x="134900" y="287421"/>
                  </a:lnTo>
                  <a:lnTo>
                    <a:pt x="86361" y="336205"/>
                  </a:lnTo>
                  <a:lnTo>
                    <a:pt x="59801" y="351705"/>
                  </a:lnTo>
                  <a:lnTo>
                    <a:pt x="46320" y="353400"/>
                  </a:lnTo>
                  <a:lnTo>
                    <a:pt x="19153" y="347159"/>
                  </a:lnTo>
                  <a:lnTo>
                    <a:pt x="10080" y="336659"/>
                  </a:lnTo>
                  <a:lnTo>
                    <a:pt x="0" y="304679"/>
                  </a:lnTo>
                  <a:lnTo>
                    <a:pt x="1603" y="258406"/>
                  </a:lnTo>
                  <a:lnTo>
                    <a:pt x="16037" y="233844"/>
                  </a:lnTo>
                  <a:lnTo>
                    <a:pt x="37687" y="214295"/>
                  </a:lnTo>
                  <a:lnTo>
                    <a:pt x="62544" y="200528"/>
                  </a:lnTo>
                  <a:lnTo>
                    <a:pt x="96951" y="197457"/>
                  </a:lnTo>
                  <a:lnTo>
                    <a:pt x="133064" y="202693"/>
                  </a:lnTo>
                  <a:lnTo>
                    <a:pt x="170524" y="222771"/>
                  </a:lnTo>
                  <a:lnTo>
                    <a:pt x="191154" y="239336"/>
                  </a:lnTo>
                  <a:lnTo>
                    <a:pt x="212620" y="273069"/>
                  </a:lnTo>
                  <a:lnTo>
                    <a:pt x="225025" y="3247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5080791" y="10868174"/>
              <a:ext cx="252867" cy="334748"/>
            </a:xfrm>
            <a:custGeom>
              <a:avLst/>
              <a:gdLst/>
              <a:ahLst/>
              <a:cxnLst/>
              <a:rect l="0" t="0" r="0" b="0"/>
              <a:pathLst>
                <a:path w="252867" h="334748">
                  <a:moveTo>
                    <a:pt x="88332" y="43765"/>
                  </a:moveTo>
                  <a:lnTo>
                    <a:pt x="69355" y="103425"/>
                  </a:lnTo>
                  <a:lnTo>
                    <a:pt x="49700" y="158944"/>
                  </a:lnTo>
                  <a:lnTo>
                    <a:pt x="34229" y="215512"/>
                  </a:lnTo>
                  <a:lnTo>
                    <a:pt x="19996" y="265282"/>
                  </a:lnTo>
                  <a:lnTo>
                    <a:pt x="6130" y="314560"/>
                  </a:lnTo>
                  <a:lnTo>
                    <a:pt x="0" y="334747"/>
                  </a:lnTo>
                  <a:lnTo>
                    <a:pt x="17802" y="274754"/>
                  </a:lnTo>
                  <a:lnTo>
                    <a:pt x="38657" y="214109"/>
                  </a:lnTo>
                  <a:lnTo>
                    <a:pt x="50004" y="170256"/>
                  </a:lnTo>
                  <a:lnTo>
                    <a:pt x="72236" y="110020"/>
                  </a:lnTo>
                  <a:lnTo>
                    <a:pt x="90841" y="53579"/>
                  </a:lnTo>
                  <a:lnTo>
                    <a:pt x="113281" y="5539"/>
                  </a:lnTo>
                  <a:lnTo>
                    <a:pt x="120200" y="0"/>
                  </a:lnTo>
                  <a:lnTo>
                    <a:pt x="126335" y="877"/>
                  </a:lnTo>
                  <a:lnTo>
                    <a:pt x="131949" y="6033"/>
                  </a:lnTo>
                  <a:lnTo>
                    <a:pt x="151905" y="58092"/>
                  </a:lnTo>
                  <a:lnTo>
                    <a:pt x="165907" y="109287"/>
                  </a:lnTo>
                  <a:lnTo>
                    <a:pt x="181227" y="161527"/>
                  </a:lnTo>
                  <a:lnTo>
                    <a:pt x="212929" y="220897"/>
                  </a:lnTo>
                  <a:lnTo>
                    <a:pt x="241254" y="276636"/>
                  </a:lnTo>
                  <a:lnTo>
                    <a:pt x="252866" y="3042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086856" y="11186164"/>
              <a:ext cx="178246" cy="13712"/>
            </a:xfrm>
            <a:custGeom>
              <a:avLst/>
              <a:gdLst/>
              <a:ahLst/>
              <a:cxnLst/>
              <a:rect l="0" t="0" r="0" b="0"/>
              <a:pathLst>
                <a:path w="178246" h="13712">
                  <a:moveTo>
                    <a:pt x="0" y="0"/>
                  </a:moveTo>
                  <a:lnTo>
                    <a:pt x="48807" y="10852"/>
                  </a:lnTo>
                  <a:lnTo>
                    <a:pt x="98252" y="12864"/>
                  </a:lnTo>
                  <a:lnTo>
                    <a:pt x="143372" y="13459"/>
                  </a:lnTo>
                  <a:lnTo>
                    <a:pt x="178245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5377645" y="11035340"/>
              <a:ext cx="103864" cy="191958"/>
            </a:xfrm>
            <a:custGeom>
              <a:avLst/>
              <a:gdLst/>
              <a:ahLst/>
              <a:cxnLst/>
              <a:rect l="0" t="0" r="0" b="0"/>
              <a:pathLst>
                <a:path w="103864" h="191958">
                  <a:moveTo>
                    <a:pt x="93124" y="0"/>
                  </a:moveTo>
                  <a:lnTo>
                    <a:pt x="35872" y="19084"/>
                  </a:lnTo>
                  <a:lnTo>
                    <a:pt x="3711" y="39510"/>
                  </a:lnTo>
                  <a:lnTo>
                    <a:pt x="0" y="49192"/>
                  </a:lnTo>
                  <a:lnTo>
                    <a:pt x="572" y="60217"/>
                  </a:lnTo>
                  <a:lnTo>
                    <a:pt x="4000" y="72138"/>
                  </a:lnTo>
                  <a:lnTo>
                    <a:pt x="10856" y="81609"/>
                  </a:lnTo>
                  <a:lnTo>
                    <a:pt x="67507" y="120249"/>
                  </a:lnTo>
                  <a:lnTo>
                    <a:pt x="100092" y="146674"/>
                  </a:lnTo>
                  <a:lnTo>
                    <a:pt x="103863" y="155674"/>
                  </a:lnTo>
                  <a:lnTo>
                    <a:pt x="103331" y="164721"/>
                  </a:lnTo>
                  <a:lnTo>
                    <a:pt x="99928" y="173800"/>
                  </a:lnTo>
                  <a:lnTo>
                    <a:pt x="91567" y="179852"/>
                  </a:lnTo>
                  <a:lnTo>
                    <a:pt x="53730" y="188370"/>
                  </a:lnTo>
                  <a:lnTo>
                    <a:pt x="10857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5813549" y="11049051"/>
              <a:ext cx="276852" cy="222232"/>
            </a:xfrm>
            <a:custGeom>
              <a:avLst/>
              <a:gdLst/>
              <a:ahLst/>
              <a:cxnLst/>
              <a:rect l="0" t="0" r="0" b="0"/>
              <a:pathLst>
                <a:path w="276852" h="222232">
                  <a:moveTo>
                    <a:pt x="0" y="0"/>
                  </a:moveTo>
                  <a:lnTo>
                    <a:pt x="1" y="53209"/>
                  </a:lnTo>
                  <a:lnTo>
                    <a:pt x="1524" y="105989"/>
                  </a:lnTo>
                  <a:lnTo>
                    <a:pt x="10947" y="158698"/>
                  </a:lnTo>
                  <a:lnTo>
                    <a:pt x="19085" y="189363"/>
                  </a:lnTo>
                  <a:lnTo>
                    <a:pt x="26434" y="200892"/>
                  </a:lnTo>
                  <a:lnTo>
                    <a:pt x="46789" y="217765"/>
                  </a:lnTo>
                  <a:lnTo>
                    <a:pt x="57091" y="218303"/>
                  </a:lnTo>
                  <a:lnTo>
                    <a:pt x="67007" y="214091"/>
                  </a:lnTo>
                  <a:lnTo>
                    <a:pt x="76664" y="206713"/>
                  </a:lnTo>
                  <a:lnTo>
                    <a:pt x="91457" y="182266"/>
                  </a:lnTo>
                  <a:lnTo>
                    <a:pt x="97535" y="167215"/>
                  </a:lnTo>
                  <a:lnTo>
                    <a:pt x="101586" y="163275"/>
                  </a:lnTo>
                  <a:lnTo>
                    <a:pt x="104287" y="166741"/>
                  </a:lnTo>
                  <a:lnTo>
                    <a:pt x="106088" y="175147"/>
                  </a:lnTo>
                  <a:lnTo>
                    <a:pt x="123180" y="201534"/>
                  </a:lnTo>
                  <a:lnTo>
                    <a:pt x="154820" y="221371"/>
                  </a:lnTo>
                  <a:lnTo>
                    <a:pt x="167200" y="222231"/>
                  </a:lnTo>
                  <a:lnTo>
                    <a:pt x="193141" y="215061"/>
                  </a:lnTo>
                  <a:lnTo>
                    <a:pt x="215843" y="197655"/>
                  </a:lnTo>
                  <a:lnTo>
                    <a:pt x="263094" y="145480"/>
                  </a:lnTo>
                  <a:lnTo>
                    <a:pt x="275879" y="121027"/>
                  </a:lnTo>
                  <a:lnTo>
                    <a:pt x="276851" y="109631"/>
                  </a:lnTo>
                  <a:lnTo>
                    <a:pt x="260513" y="685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6197463" y="11131319"/>
              <a:ext cx="33676" cy="137113"/>
            </a:xfrm>
            <a:custGeom>
              <a:avLst/>
              <a:gdLst/>
              <a:ahLst/>
              <a:cxnLst/>
              <a:rect l="0" t="0" r="0" b="0"/>
              <a:pathLst>
                <a:path w="33676" h="137113">
                  <a:moveTo>
                    <a:pt x="0" y="0"/>
                  </a:moveTo>
                  <a:lnTo>
                    <a:pt x="14915" y="55597"/>
                  </a:lnTo>
                  <a:lnTo>
                    <a:pt x="33675" y="118929"/>
                  </a:lnTo>
                  <a:lnTo>
                    <a:pt x="33114" y="124989"/>
                  </a:lnTo>
                  <a:lnTo>
                    <a:pt x="27423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320864" y="10884517"/>
              <a:ext cx="27423" cy="397626"/>
            </a:xfrm>
            <a:custGeom>
              <a:avLst/>
              <a:gdLst/>
              <a:ahLst/>
              <a:cxnLst/>
              <a:rect l="0" t="0" r="0" b="0"/>
              <a:pathLst>
                <a:path w="27423" h="397626">
                  <a:moveTo>
                    <a:pt x="0" y="0"/>
                  </a:moveTo>
                  <a:lnTo>
                    <a:pt x="1524" y="45310"/>
                  </a:lnTo>
                  <a:lnTo>
                    <a:pt x="9423" y="104494"/>
                  </a:lnTo>
                  <a:lnTo>
                    <a:pt x="11805" y="148006"/>
                  </a:lnTo>
                  <a:lnTo>
                    <a:pt x="12864" y="192736"/>
                  </a:lnTo>
                  <a:lnTo>
                    <a:pt x="13335" y="236484"/>
                  </a:lnTo>
                  <a:lnTo>
                    <a:pt x="15123" y="293850"/>
                  </a:lnTo>
                  <a:lnTo>
                    <a:pt x="24542" y="354951"/>
                  </a:lnTo>
                  <a:lnTo>
                    <a:pt x="27422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211174" y="10964421"/>
              <a:ext cx="425048" cy="208032"/>
            </a:xfrm>
            <a:custGeom>
              <a:avLst/>
              <a:gdLst/>
              <a:ahLst/>
              <a:cxnLst/>
              <a:rect l="0" t="0" r="0" b="0"/>
              <a:pathLst>
                <a:path w="425048" h="208032">
                  <a:moveTo>
                    <a:pt x="0" y="125764"/>
                  </a:moveTo>
                  <a:lnTo>
                    <a:pt x="21837" y="140322"/>
                  </a:lnTo>
                  <a:lnTo>
                    <a:pt x="64531" y="149375"/>
                  </a:lnTo>
                  <a:lnTo>
                    <a:pt x="115776" y="144778"/>
                  </a:lnTo>
                  <a:lnTo>
                    <a:pt x="176740" y="128053"/>
                  </a:lnTo>
                  <a:lnTo>
                    <a:pt x="228731" y="96988"/>
                  </a:lnTo>
                  <a:lnTo>
                    <a:pt x="239325" y="88299"/>
                  </a:lnTo>
                  <a:lnTo>
                    <a:pt x="255158" y="62394"/>
                  </a:lnTo>
                  <a:lnTo>
                    <a:pt x="264227" y="32090"/>
                  </a:lnTo>
                  <a:lnTo>
                    <a:pt x="263180" y="3388"/>
                  </a:lnTo>
                  <a:lnTo>
                    <a:pt x="262291" y="0"/>
                  </a:lnTo>
                  <a:lnTo>
                    <a:pt x="261303" y="12485"/>
                  </a:lnTo>
                  <a:lnTo>
                    <a:pt x="270092" y="70154"/>
                  </a:lnTo>
                  <a:lnTo>
                    <a:pt x="274524" y="120797"/>
                  </a:lnTo>
                  <a:lnTo>
                    <a:pt x="284835" y="183690"/>
                  </a:lnTo>
                  <a:lnTo>
                    <a:pt x="286557" y="206354"/>
                  </a:lnTo>
                  <a:lnTo>
                    <a:pt x="300284" y="150832"/>
                  </a:lnTo>
                  <a:lnTo>
                    <a:pt x="314245" y="124718"/>
                  </a:lnTo>
                  <a:lnTo>
                    <a:pt x="323757" y="118972"/>
                  </a:lnTo>
                  <a:lnTo>
                    <a:pt x="334668" y="118189"/>
                  </a:lnTo>
                  <a:lnTo>
                    <a:pt x="346513" y="120714"/>
                  </a:lnTo>
                  <a:lnTo>
                    <a:pt x="367800" y="135708"/>
                  </a:lnTo>
                  <a:lnTo>
                    <a:pt x="385893" y="157606"/>
                  </a:lnTo>
                  <a:lnTo>
                    <a:pt x="404644" y="191059"/>
                  </a:lnTo>
                  <a:lnTo>
                    <a:pt x="425047" y="2080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6156329" y="1098049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845189" y="10994206"/>
              <a:ext cx="216551" cy="274226"/>
            </a:xfrm>
            <a:custGeom>
              <a:avLst/>
              <a:gdLst/>
              <a:ahLst/>
              <a:cxnLst/>
              <a:rect l="0" t="0" r="0" b="0"/>
              <a:pathLst>
                <a:path w="216551" h="274226">
                  <a:moveTo>
                    <a:pt x="147524" y="0"/>
                  </a:moveTo>
                  <a:lnTo>
                    <a:pt x="91927" y="25768"/>
                  </a:lnTo>
                  <a:lnTo>
                    <a:pt x="37685" y="45378"/>
                  </a:lnTo>
                  <a:lnTo>
                    <a:pt x="3936" y="66598"/>
                  </a:lnTo>
                  <a:lnTo>
                    <a:pt x="0" y="74868"/>
                  </a:lnTo>
                  <a:lnTo>
                    <a:pt x="424" y="83428"/>
                  </a:lnTo>
                  <a:lnTo>
                    <a:pt x="3753" y="92182"/>
                  </a:lnTo>
                  <a:lnTo>
                    <a:pt x="23703" y="105971"/>
                  </a:lnTo>
                  <a:lnTo>
                    <a:pt x="86164" y="127238"/>
                  </a:lnTo>
                  <a:lnTo>
                    <a:pt x="139161" y="148745"/>
                  </a:lnTo>
                  <a:lnTo>
                    <a:pt x="186179" y="174415"/>
                  </a:lnTo>
                  <a:lnTo>
                    <a:pt x="206853" y="196348"/>
                  </a:lnTo>
                  <a:lnTo>
                    <a:pt x="214499" y="208595"/>
                  </a:lnTo>
                  <a:lnTo>
                    <a:pt x="216550" y="219808"/>
                  </a:lnTo>
                  <a:lnTo>
                    <a:pt x="214869" y="230329"/>
                  </a:lnTo>
                  <a:lnTo>
                    <a:pt x="210702" y="240390"/>
                  </a:lnTo>
                  <a:lnTo>
                    <a:pt x="193884" y="255632"/>
                  </a:lnTo>
                  <a:lnTo>
                    <a:pt x="169652" y="265961"/>
                  </a:lnTo>
                  <a:lnTo>
                    <a:pt x="116629" y="272592"/>
                  </a:lnTo>
                  <a:lnTo>
                    <a:pt x="92679" y="2742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129824" y="11076474"/>
              <a:ext cx="13149" cy="205669"/>
            </a:xfrm>
            <a:custGeom>
              <a:avLst/>
              <a:gdLst/>
              <a:ahLst/>
              <a:cxnLst/>
              <a:rect l="0" t="0" r="0" b="0"/>
              <a:pathLst>
                <a:path w="13149" h="205669">
                  <a:moveTo>
                    <a:pt x="0" y="0"/>
                  </a:moveTo>
                  <a:lnTo>
                    <a:pt x="4063" y="55598"/>
                  </a:lnTo>
                  <a:lnTo>
                    <a:pt x="11807" y="117117"/>
                  </a:lnTo>
                  <a:lnTo>
                    <a:pt x="13148" y="169951"/>
                  </a:lnTo>
                  <a:lnTo>
                    <a:pt x="9398" y="189793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197020" y="10971289"/>
              <a:ext cx="193318" cy="283455"/>
            </a:xfrm>
            <a:custGeom>
              <a:avLst/>
              <a:gdLst/>
              <a:ahLst/>
              <a:cxnLst/>
              <a:rect l="0" t="0" r="0" b="0"/>
              <a:pathLst>
                <a:path w="193318" h="283455">
                  <a:moveTo>
                    <a:pt x="152184" y="64051"/>
                  </a:moveTo>
                  <a:lnTo>
                    <a:pt x="94932" y="83135"/>
                  </a:lnTo>
                  <a:lnTo>
                    <a:pt x="55492" y="103561"/>
                  </a:lnTo>
                  <a:lnTo>
                    <a:pt x="36591" y="128330"/>
                  </a:lnTo>
                  <a:lnTo>
                    <a:pt x="13323" y="176536"/>
                  </a:lnTo>
                  <a:lnTo>
                    <a:pt x="583" y="210023"/>
                  </a:lnTo>
                  <a:lnTo>
                    <a:pt x="0" y="240141"/>
                  </a:lnTo>
                  <a:lnTo>
                    <a:pt x="8881" y="264698"/>
                  </a:lnTo>
                  <a:lnTo>
                    <a:pt x="15515" y="275513"/>
                  </a:lnTo>
                  <a:lnTo>
                    <a:pt x="26031" y="281199"/>
                  </a:lnTo>
                  <a:lnTo>
                    <a:pt x="53967" y="283454"/>
                  </a:lnTo>
                  <a:lnTo>
                    <a:pt x="96676" y="268880"/>
                  </a:lnTo>
                  <a:lnTo>
                    <a:pt x="130998" y="237986"/>
                  </a:lnTo>
                  <a:lnTo>
                    <a:pt x="153185" y="199886"/>
                  </a:lnTo>
                  <a:lnTo>
                    <a:pt x="169408" y="145094"/>
                  </a:lnTo>
                  <a:lnTo>
                    <a:pt x="183864" y="95174"/>
                  </a:lnTo>
                  <a:lnTo>
                    <a:pt x="185053" y="65695"/>
                  </a:lnTo>
                  <a:lnTo>
                    <a:pt x="180682" y="2252"/>
                  </a:lnTo>
                  <a:lnTo>
                    <a:pt x="180324" y="0"/>
                  </a:lnTo>
                  <a:lnTo>
                    <a:pt x="179748" y="58001"/>
                  </a:lnTo>
                  <a:lnTo>
                    <a:pt x="179649" y="117104"/>
                  </a:lnTo>
                  <a:lnTo>
                    <a:pt x="183681" y="169147"/>
                  </a:lnTo>
                  <a:lnTo>
                    <a:pt x="193317" y="2148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439519" y="11096469"/>
              <a:ext cx="101643" cy="147722"/>
            </a:xfrm>
            <a:custGeom>
              <a:avLst/>
              <a:gdLst/>
              <a:ahLst/>
              <a:cxnLst/>
              <a:rect l="0" t="0" r="0" b="0"/>
              <a:pathLst>
                <a:path w="101643" h="147722">
                  <a:moveTo>
                    <a:pt x="5663" y="103406"/>
                  </a:moveTo>
                  <a:lnTo>
                    <a:pt x="36553" y="46154"/>
                  </a:lnTo>
                  <a:lnTo>
                    <a:pt x="51041" y="6714"/>
                  </a:lnTo>
                  <a:lnTo>
                    <a:pt x="49626" y="858"/>
                  </a:lnTo>
                  <a:lnTo>
                    <a:pt x="44113" y="0"/>
                  </a:lnTo>
                  <a:lnTo>
                    <a:pt x="35867" y="2476"/>
                  </a:lnTo>
                  <a:lnTo>
                    <a:pt x="28845" y="10220"/>
                  </a:lnTo>
                  <a:lnTo>
                    <a:pt x="6631" y="62372"/>
                  </a:lnTo>
                  <a:lnTo>
                    <a:pt x="0" y="89739"/>
                  </a:lnTo>
                  <a:lnTo>
                    <a:pt x="2130" y="117136"/>
                  </a:lnTo>
                  <a:lnTo>
                    <a:pt x="7878" y="127794"/>
                  </a:lnTo>
                  <a:lnTo>
                    <a:pt x="26453" y="143698"/>
                  </a:lnTo>
                  <a:lnTo>
                    <a:pt x="54005" y="147721"/>
                  </a:lnTo>
                  <a:lnTo>
                    <a:pt x="101642" y="1445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7129824" y="10939362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746829" y="11049051"/>
              <a:ext cx="13712" cy="246803"/>
            </a:xfrm>
            <a:custGeom>
              <a:avLst/>
              <a:gdLst/>
              <a:ahLst/>
              <a:cxnLst/>
              <a:rect l="0" t="0" r="0" b="0"/>
              <a:pathLst>
                <a:path w="13712" h="246803">
                  <a:moveTo>
                    <a:pt x="13711" y="0"/>
                  </a:moveTo>
                  <a:lnTo>
                    <a:pt x="13711" y="53209"/>
                  </a:lnTo>
                  <a:lnTo>
                    <a:pt x="13711" y="105989"/>
                  </a:lnTo>
                  <a:lnTo>
                    <a:pt x="12188" y="158698"/>
                  </a:lnTo>
                  <a:lnTo>
                    <a:pt x="2858" y="214165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856518" y="11049051"/>
              <a:ext cx="13713" cy="109691"/>
            </a:xfrm>
            <a:custGeom>
              <a:avLst/>
              <a:gdLst/>
              <a:ahLst/>
              <a:cxnLst/>
              <a:rect l="0" t="0" r="0" b="0"/>
              <a:pathLst>
                <a:path w="13713" h="109691">
                  <a:moveTo>
                    <a:pt x="0" y="0"/>
                  </a:moveTo>
                  <a:lnTo>
                    <a:pt x="9424" y="45309"/>
                  </a:lnTo>
                  <a:lnTo>
                    <a:pt x="12865" y="101657"/>
                  </a:lnTo>
                  <a:lnTo>
                    <a:pt x="13712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897652" y="11031729"/>
              <a:ext cx="137113" cy="236703"/>
            </a:xfrm>
            <a:custGeom>
              <a:avLst/>
              <a:gdLst/>
              <a:ahLst/>
              <a:cxnLst/>
              <a:rect l="0" t="0" r="0" b="0"/>
              <a:pathLst>
                <a:path w="137113" h="236703">
                  <a:moveTo>
                    <a:pt x="0" y="17322"/>
                  </a:moveTo>
                  <a:lnTo>
                    <a:pt x="14557" y="2765"/>
                  </a:lnTo>
                  <a:lnTo>
                    <a:pt x="23416" y="0"/>
                  </a:lnTo>
                  <a:lnTo>
                    <a:pt x="45448" y="991"/>
                  </a:lnTo>
                  <a:lnTo>
                    <a:pt x="66411" y="14634"/>
                  </a:lnTo>
                  <a:lnTo>
                    <a:pt x="84361" y="37457"/>
                  </a:lnTo>
                  <a:lnTo>
                    <a:pt x="108298" y="97699"/>
                  </a:lnTo>
                  <a:lnTo>
                    <a:pt x="118926" y="144225"/>
                  </a:lnTo>
                  <a:lnTo>
                    <a:pt x="129796" y="207263"/>
                  </a:lnTo>
                  <a:lnTo>
                    <a:pt x="137112" y="2367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067660" y="11035340"/>
              <a:ext cx="131640" cy="203312"/>
            </a:xfrm>
            <a:custGeom>
              <a:avLst/>
              <a:gdLst/>
              <a:ahLst/>
              <a:cxnLst/>
              <a:rect l="0" t="0" r="0" b="0"/>
              <a:pathLst>
                <a:path w="131640" h="203312">
                  <a:moveTo>
                    <a:pt x="131639" y="0"/>
                  </a:moveTo>
                  <a:lnTo>
                    <a:pt x="102523" y="0"/>
                  </a:lnTo>
                  <a:lnTo>
                    <a:pt x="90899" y="4571"/>
                  </a:lnTo>
                  <a:lnTo>
                    <a:pt x="40884" y="49973"/>
                  </a:lnTo>
                  <a:lnTo>
                    <a:pt x="13002" y="92165"/>
                  </a:lnTo>
                  <a:lnTo>
                    <a:pt x="0" y="143261"/>
                  </a:lnTo>
                  <a:lnTo>
                    <a:pt x="5084" y="174885"/>
                  </a:lnTo>
                  <a:lnTo>
                    <a:pt x="10706" y="189717"/>
                  </a:lnTo>
                  <a:lnTo>
                    <a:pt x="22070" y="198081"/>
                  </a:lnTo>
                  <a:lnTo>
                    <a:pt x="55012" y="203311"/>
                  </a:lnTo>
                  <a:lnTo>
                    <a:pt x="86917" y="196495"/>
                  </a:lnTo>
                  <a:lnTo>
                    <a:pt x="111762" y="184833"/>
                  </a:lnTo>
                  <a:lnTo>
                    <a:pt x="131639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308988" y="10857095"/>
              <a:ext cx="54846" cy="438759"/>
            </a:xfrm>
            <a:custGeom>
              <a:avLst/>
              <a:gdLst/>
              <a:ahLst/>
              <a:cxnLst/>
              <a:rect l="0" t="0" r="0" b="0"/>
              <a:pathLst>
                <a:path w="54846" h="438759">
                  <a:moveTo>
                    <a:pt x="54845" y="0"/>
                  </a:moveTo>
                  <a:lnTo>
                    <a:pt x="45421" y="46832"/>
                  </a:lnTo>
                  <a:lnTo>
                    <a:pt x="43039" y="90893"/>
                  </a:lnTo>
                  <a:lnTo>
                    <a:pt x="34419" y="145254"/>
                  </a:lnTo>
                  <a:lnTo>
                    <a:pt x="26469" y="187958"/>
                  </a:lnTo>
                  <a:lnTo>
                    <a:pt x="17858" y="237407"/>
                  </a:lnTo>
                  <a:lnTo>
                    <a:pt x="8953" y="289853"/>
                  </a:lnTo>
                  <a:lnTo>
                    <a:pt x="3979" y="335507"/>
                  </a:lnTo>
                  <a:lnTo>
                    <a:pt x="1179" y="391407"/>
                  </a:lnTo>
                  <a:lnTo>
                    <a:pt x="0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453559" y="10957511"/>
              <a:ext cx="389343" cy="310921"/>
            </a:xfrm>
            <a:custGeom>
              <a:avLst/>
              <a:gdLst/>
              <a:ahLst/>
              <a:cxnLst/>
              <a:rect l="0" t="0" r="0" b="0"/>
              <a:pathLst>
                <a:path w="389343" h="310921">
                  <a:moveTo>
                    <a:pt x="33675" y="77829"/>
                  </a:moveTo>
                  <a:lnTo>
                    <a:pt x="18760" y="137489"/>
                  </a:lnTo>
                  <a:lnTo>
                    <a:pt x="5896" y="188946"/>
                  </a:lnTo>
                  <a:lnTo>
                    <a:pt x="0" y="224717"/>
                  </a:lnTo>
                  <a:lnTo>
                    <a:pt x="2458" y="260927"/>
                  </a:lnTo>
                  <a:lnTo>
                    <a:pt x="8293" y="269973"/>
                  </a:lnTo>
                  <a:lnTo>
                    <a:pt x="16754" y="272958"/>
                  </a:lnTo>
                  <a:lnTo>
                    <a:pt x="26964" y="271900"/>
                  </a:lnTo>
                  <a:lnTo>
                    <a:pt x="50497" y="258538"/>
                  </a:lnTo>
                  <a:lnTo>
                    <a:pt x="63172" y="248576"/>
                  </a:lnTo>
                  <a:lnTo>
                    <a:pt x="81315" y="221258"/>
                  </a:lnTo>
                  <a:lnTo>
                    <a:pt x="105378" y="161344"/>
                  </a:lnTo>
                  <a:lnTo>
                    <a:pt x="134225" y="105497"/>
                  </a:lnTo>
                  <a:lnTo>
                    <a:pt x="145904" y="77939"/>
                  </a:lnTo>
                  <a:lnTo>
                    <a:pt x="149627" y="74855"/>
                  </a:lnTo>
                  <a:lnTo>
                    <a:pt x="152110" y="78894"/>
                  </a:lnTo>
                  <a:lnTo>
                    <a:pt x="153345" y="101154"/>
                  </a:lnTo>
                  <a:lnTo>
                    <a:pt x="146999" y="154990"/>
                  </a:lnTo>
                  <a:lnTo>
                    <a:pt x="145964" y="210212"/>
                  </a:lnTo>
                  <a:lnTo>
                    <a:pt x="151121" y="246863"/>
                  </a:lnTo>
                  <a:lnTo>
                    <a:pt x="159200" y="259075"/>
                  </a:lnTo>
                  <a:lnTo>
                    <a:pt x="170680" y="267215"/>
                  </a:lnTo>
                  <a:lnTo>
                    <a:pt x="184426" y="272643"/>
                  </a:lnTo>
                  <a:lnTo>
                    <a:pt x="211888" y="274610"/>
                  </a:lnTo>
                  <a:lnTo>
                    <a:pt x="239328" y="268883"/>
                  </a:lnTo>
                  <a:lnTo>
                    <a:pt x="266758" y="256181"/>
                  </a:lnTo>
                  <a:lnTo>
                    <a:pt x="290122" y="232254"/>
                  </a:lnTo>
                  <a:lnTo>
                    <a:pt x="329948" y="174519"/>
                  </a:lnTo>
                  <a:lnTo>
                    <a:pt x="340550" y="142639"/>
                  </a:lnTo>
                  <a:lnTo>
                    <a:pt x="343378" y="125606"/>
                  </a:lnTo>
                  <a:lnTo>
                    <a:pt x="340692" y="112727"/>
                  </a:lnTo>
                  <a:lnTo>
                    <a:pt x="334331" y="102618"/>
                  </a:lnTo>
                  <a:lnTo>
                    <a:pt x="325520" y="94355"/>
                  </a:lnTo>
                  <a:lnTo>
                    <a:pt x="315076" y="91894"/>
                  </a:lnTo>
                  <a:lnTo>
                    <a:pt x="291284" y="97283"/>
                  </a:lnTo>
                  <a:lnTo>
                    <a:pt x="252193" y="132006"/>
                  </a:lnTo>
                  <a:lnTo>
                    <a:pt x="218409" y="188911"/>
                  </a:lnTo>
                  <a:lnTo>
                    <a:pt x="201601" y="222162"/>
                  </a:lnTo>
                  <a:lnTo>
                    <a:pt x="196162" y="257253"/>
                  </a:lnTo>
                  <a:lnTo>
                    <a:pt x="196845" y="275141"/>
                  </a:lnTo>
                  <a:lnTo>
                    <a:pt x="204916" y="285544"/>
                  </a:lnTo>
                  <a:lnTo>
                    <a:pt x="217916" y="290955"/>
                  </a:lnTo>
                  <a:lnTo>
                    <a:pt x="234199" y="293039"/>
                  </a:lnTo>
                  <a:lnTo>
                    <a:pt x="260417" y="287231"/>
                  </a:lnTo>
                  <a:lnTo>
                    <a:pt x="282225" y="272969"/>
                  </a:lnTo>
                  <a:lnTo>
                    <a:pt x="311633" y="237720"/>
                  </a:lnTo>
                  <a:lnTo>
                    <a:pt x="344804" y="176051"/>
                  </a:lnTo>
                  <a:lnTo>
                    <a:pt x="361491" y="129276"/>
                  </a:lnTo>
                  <a:lnTo>
                    <a:pt x="376083" y="76822"/>
                  </a:lnTo>
                  <a:lnTo>
                    <a:pt x="385993" y="22686"/>
                  </a:lnTo>
                  <a:lnTo>
                    <a:pt x="388311" y="0"/>
                  </a:lnTo>
                  <a:lnTo>
                    <a:pt x="389342" y="15308"/>
                  </a:lnTo>
                  <a:lnTo>
                    <a:pt x="379057" y="71404"/>
                  </a:lnTo>
                  <a:lnTo>
                    <a:pt x="371009" y="121186"/>
                  </a:lnTo>
                  <a:lnTo>
                    <a:pt x="366417" y="170733"/>
                  </a:lnTo>
                  <a:lnTo>
                    <a:pt x="364376" y="216622"/>
                  </a:lnTo>
                  <a:lnTo>
                    <a:pt x="363228" y="272146"/>
                  </a:lnTo>
                  <a:lnTo>
                    <a:pt x="362743" y="310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871148" y="10939449"/>
              <a:ext cx="295628" cy="342694"/>
            </a:xfrm>
            <a:custGeom>
              <a:avLst/>
              <a:gdLst/>
              <a:ahLst/>
              <a:cxnLst/>
              <a:rect l="0" t="0" r="0" b="0"/>
              <a:pathLst>
                <a:path w="295628" h="342694">
                  <a:moveTo>
                    <a:pt x="0" y="287848"/>
                  </a:moveTo>
                  <a:lnTo>
                    <a:pt x="59620" y="228227"/>
                  </a:lnTo>
                  <a:lnTo>
                    <a:pt x="103353" y="177215"/>
                  </a:lnTo>
                  <a:lnTo>
                    <a:pt x="124739" y="136745"/>
                  </a:lnTo>
                  <a:lnTo>
                    <a:pt x="124293" y="129221"/>
                  </a:lnTo>
                  <a:lnTo>
                    <a:pt x="119425" y="125728"/>
                  </a:lnTo>
                  <a:lnTo>
                    <a:pt x="111609" y="124924"/>
                  </a:lnTo>
                  <a:lnTo>
                    <a:pt x="90738" y="140279"/>
                  </a:lnTo>
                  <a:lnTo>
                    <a:pt x="47377" y="199791"/>
                  </a:lnTo>
                  <a:lnTo>
                    <a:pt x="26055" y="252277"/>
                  </a:lnTo>
                  <a:lnTo>
                    <a:pt x="24987" y="267181"/>
                  </a:lnTo>
                  <a:lnTo>
                    <a:pt x="31926" y="291866"/>
                  </a:lnTo>
                  <a:lnTo>
                    <a:pt x="41089" y="298144"/>
                  </a:lnTo>
                  <a:lnTo>
                    <a:pt x="67520" y="301056"/>
                  </a:lnTo>
                  <a:lnTo>
                    <a:pt x="116661" y="294132"/>
                  </a:lnTo>
                  <a:lnTo>
                    <a:pt x="169816" y="275153"/>
                  </a:lnTo>
                  <a:lnTo>
                    <a:pt x="229901" y="232019"/>
                  </a:lnTo>
                  <a:lnTo>
                    <a:pt x="261260" y="200550"/>
                  </a:lnTo>
                  <a:lnTo>
                    <a:pt x="275063" y="175923"/>
                  </a:lnTo>
                  <a:lnTo>
                    <a:pt x="278151" y="149742"/>
                  </a:lnTo>
                  <a:lnTo>
                    <a:pt x="276842" y="136362"/>
                  </a:lnTo>
                  <a:lnTo>
                    <a:pt x="268351" y="128965"/>
                  </a:lnTo>
                  <a:lnTo>
                    <a:pt x="238605" y="124810"/>
                  </a:lnTo>
                  <a:lnTo>
                    <a:pt x="223055" y="130405"/>
                  </a:lnTo>
                  <a:lnTo>
                    <a:pt x="180858" y="165872"/>
                  </a:lnTo>
                  <a:lnTo>
                    <a:pt x="138531" y="223636"/>
                  </a:lnTo>
                  <a:lnTo>
                    <a:pt x="124031" y="256262"/>
                  </a:lnTo>
                  <a:lnTo>
                    <a:pt x="122665" y="285998"/>
                  </a:lnTo>
                  <a:lnTo>
                    <a:pt x="130527" y="295755"/>
                  </a:lnTo>
                  <a:lnTo>
                    <a:pt x="159576" y="306596"/>
                  </a:lnTo>
                  <a:lnTo>
                    <a:pt x="173416" y="306441"/>
                  </a:lnTo>
                  <a:lnTo>
                    <a:pt x="196919" y="298143"/>
                  </a:lnTo>
                  <a:lnTo>
                    <a:pt x="227281" y="269062"/>
                  </a:lnTo>
                  <a:lnTo>
                    <a:pt x="255575" y="231499"/>
                  </a:lnTo>
                  <a:lnTo>
                    <a:pt x="275977" y="176867"/>
                  </a:lnTo>
                  <a:lnTo>
                    <a:pt x="284392" y="119715"/>
                  </a:lnTo>
                  <a:lnTo>
                    <a:pt x="286885" y="56908"/>
                  </a:lnTo>
                  <a:lnTo>
                    <a:pt x="295627" y="0"/>
                  </a:lnTo>
                  <a:lnTo>
                    <a:pt x="281969" y="58925"/>
                  </a:lnTo>
                  <a:lnTo>
                    <a:pt x="269240" y="106774"/>
                  </a:lnTo>
                  <a:lnTo>
                    <a:pt x="260329" y="147956"/>
                  </a:lnTo>
                  <a:lnTo>
                    <a:pt x="252813" y="195205"/>
                  </a:lnTo>
                  <a:lnTo>
                    <a:pt x="249473" y="241595"/>
                  </a:lnTo>
                  <a:lnTo>
                    <a:pt x="247593" y="303259"/>
                  </a:lnTo>
                  <a:lnTo>
                    <a:pt x="246801" y="3426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760540" y="10911939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536572" y="11556366"/>
              <a:ext cx="27424" cy="301648"/>
            </a:xfrm>
            <a:custGeom>
              <a:avLst/>
              <a:gdLst/>
              <a:ahLst/>
              <a:cxnLst/>
              <a:rect l="0" t="0" r="0" b="0"/>
              <a:pathLst>
                <a:path w="27424" h="301648">
                  <a:moveTo>
                    <a:pt x="27423" y="0"/>
                  </a:moveTo>
                  <a:lnTo>
                    <a:pt x="27423" y="53208"/>
                  </a:lnTo>
                  <a:lnTo>
                    <a:pt x="25899" y="105988"/>
                  </a:lnTo>
                  <a:lnTo>
                    <a:pt x="18000" y="160221"/>
                  </a:lnTo>
                  <a:lnTo>
                    <a:pt x="13459" y="213361"/>
                  </a:lnTo>
                  <a:lnTo>
                    <a:pt x="3110" y="268973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659973" y="11559749"/>
              <a:ext cx="164535" cy="243420"/>
            </a:xfrm>
            <a:custGeom>
              <a:avLst/>
              <a:gdLst/>
              <a:ahLst/>
              <a:cxnLst/>
              <a:rect l="0" t="0" r="0" b="0"/>
              <a:pathLst>
                <a:path w="164535" h="243420">
                  <a:moveTo>
                    <a:pt x="0" y="106306"/>
                  </a:moveTo>
                  <a:lnTo>
                    <a:pt x="14915" y="155113"/>
                  </a:lnTo>
                  <a:lnTo>
                    <a:pt x="20340" y="175226"/>
                  </a:lnTo>
                  <a:lnTo>
                    <a:pt x="14885" y="123188"/>
                  </a:lnTo>
                  <a:lnTo>
                    <a:pt x="24889" y="65799"/>
                  </a:lnTo>
                  <a:lnTo>
                    <a:pt x="32898" y="38028"/>
                  </a:lnTo>
                  <a:lnTo>
                    <a:pt x="49661" y="14514"/>
                  </a:lnTo>
                  <a:lnTo>
                    <a:pt x="60530" y="3978"/>
                  </a:lnTo>
                  <a:lnTo>
                    <a:pt x="72346" y="0"/>
                  </a:lnTo>
                  <a:lnTo>
                    <a:pt x="97663" y="3706"/>
                  </a:lnTo>
                  <a:lnTo>
                    <a:pt x="107766" y="10484"/>
                  </a:lnTo>
                  <a:lnTo>
                    <a:pt x="123054" y="30202"/>
                  </a:lnTo>
                  <a:lnTo>
                    <a:pt x="140225" y="81557"/>
                  </a:lnTo>
                  <a:lnTo>
                    <a:pt x="154962" y="145016"/>
                  </a:lnTo>
                  <a:lnTo>
                    <a:pt x="161698" y="204783"/>
                  </a:lnTo>
                  <a:lnTo>
                    <a:pt x="164534" y="2434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112443" y="11474099"/>
              <a:ext cx="1" cy="342781"/>
            </a:xfrm>
            <a:custGeom>
              <a:avLst/>
              <a:gdLst/>
              <a:ahLst/>
              <a:cxnLst/>
              <a:rect l="0" t="0" r="0" b="0"/>
              <a:pathLst>
                <a:path w="1" h="342781">
                  <a:moveTo>
                    <a:pt x="0" y="0"/>
                  </a:moveTo>
                  <a:lnTo>
                    <a:pt x="0" y="54732"/>
                  </a:lnTo>
                  <a:lnTo>
                    <a:pt x="0" y="116935"/>
                  </a:lnTo>
                  <a:lnTo>
                    <a:pt x="0" y="161153"/>
                  </a:lnTo>
                  <a:lnTo>
                    <a:pt x="0" y="206196"/>
                  </a:lnTo>
                  <a:lnTo>
                    <a:pt x="0" y="250083"/>
                  </a:lnTo>
                  <a:lnTo>
                    <a:pt x="0" y="304480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002753" y="11638633"/>
              <a:ext cx="233092" cy="53717"/>
            </a:xfrm>
            <a:custGeom>
              <a:avLst/>
              <a:gdLst/>
              <a:ahLst/>
              <a:cxnLst/>
              <a:rect l="0" t="0" r="0" b="0"/>
              <a:pathLst>
                <a:path w="233092" h="53717">
                  <a:moveTo>
                    <a:pt x="0" y="27422"/>
                  </a:moveTo>
                  <a:lnTo>
                    <a:pt x="21836" y="41980"/>
                  </a:lnTo>
                  <a:lnTo>
                    <a:pt x="71810" y="51033"/>
                  </a:lnTo>
                  <a:lnTo>
                    <a:pt x="127581" y="53716"/>
                  </a:lnTo>
                  <a:lnTo>
                    <a:pt x="156236" y="46219"/>
                  </a:lnTo>
                  <a:lnTo>
                    <a:pt x="214588" y="7368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249997" y="11501521"/>
              <a:ext cx="150382" cy="315359"/>
            </a:xfrm>
            <a:custGeom>
              <a:avLst/>
              <a:gdLst/>
              <a:ahLst/>
              <a:cxnLst/>
              <a:rect l="0" t="0" r="0" b="0"/>
              <a:pathLst>
                <a:path w="150382" h="315359">
                  <a:moveTo>
                    <a:pt x="40691" y="0"/>
                  </a:moveTo>
                  <a:lnTo>
                    <a:pt x="26134" y="29115"/>
                  </a:lnTo>
                  <a:lnTo>
                    <a:pt x="17081" y="90894"/>
                  </a:lnTo>
                  <a:lnTo>
                    <a:pt x="10900" y="140947"/>
                  </a:lnTo>
                  <a:lnTo>
                    <a:pt x="4599" y="190613"/>
                  </a:lnTo>
                  <a:lnTo>
                    <a:pt x="1051" y="252835"/>
                  </a:lnTo>
                  <a:lnTo>
                    <a:pt x="0" y="296155"/>
                  </a:lnTo>
                  <a:lnTo>
                    <a:pt x="3708" y="249498"/>
                  </a:lnTo>
                  <a:lnTo>
                    <a:pt x="18561" y="192757"/>
                  </a:lnTo>
                  <a:lnTo>
                    <a:pt x="42259" y="145474"/>
                  </a:lnTo>
                  <a:lnTo>
                    <a:pt x="77564" y="102200"/>
                  </a:lnTo>
                  <a:lnTo>
                    <a:pt x="88125" y="97080"/>
                  </a:lnTo>
                  <a:lnTo>
                    <a:pt x="112047" y="95453"/>
                  </a:lnTo>
                  <a:lnTo>
                    <a:pt x="121779" y="101722"/>
                  </a:lnTo>
                  <a:lnTo>
                    <a:pt x="136653" y="124938"/>
                  </a:lnTo>
                  <a:lnTo>
                    <a:pt x="146314" y="179547"/>
                  </a:lnTo>
                  <a:lnTo>
                    <a:pt x="149176" y="236692"/>
                  </a:lnTo>
                  <a:lnTo>
                    <a:pt x="149845" y="269731"/>
                  </a:lnTo>
                  <a:lnTo>
                    <a:pt x="150381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451188" y="11675423"/>
              <a:ext cx="127436" cy="155168"/>
            </a:xfrm>
            <a:custGeom>
              <a:avLst/>
              <a:gdLst/>
              <a:ahLst/>
              <a:cxnLst/>
              <a:rect l="0" t="0" r="0" b="0"/>
              <a:pathLst>
                <a:path w="127436" h="155168">
                  <a:moveTo>
                    <a:pt x="17746" y="155167"/>
                  </a:moveTo>
                  <a:lnTo>
                    <a:pt x="55914" y="97915"/>
                  </a:lnTo>
                  <a:lnTo>
                    <a:pt x="74928" y="58476"/>
                  </a:lnTo>
                  <a:lnTo>
                    <a:pt x="82932" y="10565"/>
                  </a:lnTo>
                  <a:lnTo>
                    <a:pt x="79485" y="2398"/>
                  </a:lnTo>
                  <a:lnTo>
                    <a:pt x="72617" y="0"/>
                  </a:lnTo>
                  <a:lnTo>
                    <a:pt x="63467" y="1448"/>
                  </a:lnTo>
                  <a:lnTo>
                    <a:pt x="45176" y="11181"/>
                  </a:lnTo>
                  <a:lnTo>
                    <a:pt x="36033" y="18043"/>
                  </a:lnTo>
                  <a:lnTo>
                    <a:pt x="21811" y="37855"/>
                  </a:lnTo>
                  <a:lnTo>
                    <a:pt x="267" y="87813"/>
                  </a:lnTo>
                  <a:lnTo>
                    <a:pt x="0" y="99600"/>
                  </a:lnTo>
                  <a:lnTo>
                    <a:pt x="7828" y="120822"/>
                  </a:lnTo>
                  <a:lnTo>
                    <a:pt x="29588" y="136347"/>
                  </a:lnTo>
                  <a:lnTo>
                    <a:pt x="43922" y="142621"/>
                  </a:lnTo>
                  <a:lnTo>
                    <a:pt x="76099" y="145528"/>
                  </a:lnTo>
                  <a:lnTo>
                    <a:pt x="127435" y="1414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752706" y="11597953"/>
              <a:ext cx="323466" cy="273771"/>
            </a:xfrm>
            <a:custGeom>
              <a:avLst/>
              <a:gdLst/>
              <a:ahLst/>
              <a:cxnLst/>
              <a:rect l="0" t="0" r="0" b="0"/>
              <a:pathLst>
                <a:path w="323466" h="273771">
                  <a:moveTo>
                    <a:pt x="100142" y="40680"/>
                  </a:moveTo>
                  <a:lnTo>
                    <a:pt x="114699" y="26123"/>
                  </a:lnTo>
                  <a:lnTo>
                    <a:pt x="115941" y="18788"/>
                  </a:lnTo>
                  <a:lnTo>
                    <a:pt x="113721" y="10850"/>
                  </a:lnTo>
                  <a:lnTo>
                    <a:pt x="109195" y="2512"/>
                  </a:lnTo>
                  <a:lnTo>
                    <a:pt x="103130" y="0"/>
                  </a:lnTo>
                  <a:lnTo>
                    <a:pt x="96040" y="1372"/>
                  </a:lnTo>
                  <a:lnTo>
                    <a:pt x="88266" y="5334"/>
                  </a:lnTo>
                  <a:lnTo>
                    <a:pt x="44474" y="55478"/>
                  </a:lnTo>
                  <a:lnTo>
                    <a:pt x="15938" y="104818"/>
                  </a:lnTo>
                  <a:lnTo>
                    <a:pt x="2795" y="134695"/>
                  </a:lnTo>
                  <a:lnTo>
                    <a:pt x="0" y="167271"/>
                  </a:lnTo>
                  <a:lnTo>
                    <a:pt x="5360" y="200538"/>
                  </a:lnTo>
                  <a:lnTo>
                    <a:pt x="17898" y="230559"/>
                  </a:lnTo>
                  <a:lnTo>
                    <a:pt x="28554" y="238869"/>
                  </a:lnTo>
                  <a:lnTo>
                    <a:pt x="56645" y="244040"/>
                  </a:lnTo>
                  <a:lnTo>
                    <a:pt x="89443" y="233135"/>
                  </a:lnTo>
                  <a:lnTo>
                    <a:pt x="121286" y="213053"/>
                  </a:lnTo>
                  <a:lnTo>
                    <a:pt x="176410" y="149596"/>
                  </a:lnTo>
                  <a:lnTo>
                    <a:pt x="209549" y="104513"/>
                  </a:lnTo>
                  <a:lnTo>
                    <a:pt x="211166" y="106088"/>
                  </a:lnTo>
                  <a:lnTo>
                    <a:pt x="210095" y="156011"/>
                  </a:lnTo>
                  <a:lnTo>
                    <a:pt x="218073" y="187917"/>
                  </a:lnTo>
                  <a:lnTo>
                    <a:pt x="224467" y="202824"/>
                  </a:lnTo>
                  <a:lnTo>
                    <a:pt x="234823" y="212762"/>
                  </a:lnTo>
                  <a:lnTo>
                    <a:pt x="262580" y="223804"/>
                  </a:lnTo>
                  <a:lnTo>
                    <a:pt x="275466" y="223701"/>
                  </a:lnTo>
                  <a:lnTo>
                    <a:pt x="297910" y="215462"/>
                  </a:lnTo>
                  <a:lnTo>
                    <a:pt x="313978" y="193519"/>
                  </a:lnTo>
                  <a:lnTo>
                    <a:pt x="320397" y="179136"/>
                  </a:lnTo>
                  <a:lnTo>
                    <a:pt x="323465" y="146904"/>
                  </a:lnTo>
                  <a:lnTo>
                    <a:pt x="313021" y="83838"/>
                  </a:lnTo>
                  <a:lnTo>
                    <a:pt x="293389" y="48558"/>
                  </a:lnTo>
                  <a:lnTo>
                    <a:pt x="283818" y="42885"/>
                  </a:lnTo>
                  <a:lnTo>
                    <a:pt x="260996" y="40645"/>
                  </a:lnTo>
                  <a:lnTo>
                    <a:pt x="251558" y="46750"/>
                  </a:lnTo>
                  <a:lnTo>
                    <a:pt x="237009" y="69785"/>
                  </a:lnTo>
                  <a:lnTo>
                    <a:pt x="216780" y="124804"/>
                  </a:lnTo>
                  <a:lnTo>
                    <a:pt x="213414" y="175125"/>
                  </a:lnTo>
                  <a:lnTo>
                    <a:pt x="218025" y="210631"/>
                  </a:lnTo>
                  <a:lnTo>
                    <a:pt x="233278" y="238599"/>
                  </a:lnTo>
                  <a:lnTo>
                    <a:pt x="264676" y="2737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130275" y="11638633"/>
              <a:ext cx="101267" cy="260514"/>
            </a:xfrm>
            <a:custGeom>
              <a:avLst/>
              <a:gdLst/>
              <a:ahLst/>
              <a:cxnLst/>
              <a:rect l="0" t="0" r="0" b="0"/>
              <a:pathLst>
                <a:path w="101267" h="260514">
                  <a:moveTo>
                    <a:pt x="37930" y="0"/>
                  </a:moveTo>
                  <a:lnTo>
                    <a:pt x="30652" y="43673"/>
                  </a:lnTo>
                  <a:lnTo>
                    <a:pt x="27078" y="85427"/>
                  </a:lnTo>
                  <a:lnTo>
                    <a:pt x="21003" y="147697"/>
                  </a:lnTo>
                  <a:lnTo>
                    <a:pt x="9555" y="200680"/>
                  </a:lnTo>
                  <a:lnTo>
                    <a:pt x="5302" y="216054"/>
                  </a:lnTo>
                  <a:lnTo>
                    <a:pt x="2467" y="220209"/>
                  </a:lnTo>
                  <a:lnTo>
                    <a:pt x="577" y="216886"/>
                  </a:lnTo>
                  <a:lnTo>
                    <a:pt x="0" y="196942"/>
                  </a:lnTo>
                  <a:lnTo>
                    <a:pt x="16106" y="134485"/>
                  </a:lnTo>
                  <a:lnTo>
                    <a:pt x="35527" y="81488"/>
                  </a:lnTo>
                  <a:lnTo>
                    <a:pt x="54992" y="31253"/>
                  </a:lnTo>
                  <a:lnTo>
                    <a:pt x="63016" y="16265"/>
                  </a:lnTo>
                  <a:lnTo>
                    <a:pt x="71412" y="9320"/>
                  </a:lnTo>
                  <a:lnTo>
                    <a:pt x="80056" y="7737"/>
                  </a:lnTo>
                  <a:lnTo>
                    <a:pt x="88866" y="9729"/>
                  </a:lnTo>
                  <a:lnTo>
                    <a:pt x="94740" y="18673"/>
                  </a:lnTo>
                  <a:lnTo>
                    <a:pt x="101266" y="48925"/>
                  </a:lnTo>
                  <a:lnTo>
                    <a:pt x="97661" y="108782"/>
                  </a:lnTo>
                  <a:lnTo>
                    <a:pt x="94223" y="167481"/>
                  </a:lnTo>
                  <a:lnTo>
                    <a:pt x="93204" y="223469"/>
                  </a:lnTo>
                  <a:lnTo>
                    <a:pt x="92775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289821" y="11682864"/>
              <a:ext cx="125153" cy="511848"/>
            </a:xfrm>
            <a:custGeom>
              <a:avLst/>
              <a:gdLst/>
              <a:ahLst/>
              <a:cxnLst/>
              <a:rect l="0" t="0" r="0" b="0"/>
              <a:pathLst>
                <a:path w="125153" h="511848">
                  <a:moveTo>
                    <a:pt x="84052" y="51748"/>
                  </a:moveTo>
                  <a:lnTo>
                    <a:pt x="91331" y="15354"/>
                  </a:lnTo>
                  <a:lnTo>
                    <a:pt x="88905" y="6157"/>
                  </a:lnTo>
                  <a:lnTo>
                    <a:pt x="82717" y="1548"/>
                  </a:lnTo>
                  <a:lnTo>
                    <a:pt x="74021" y="0"/>
                  </a:lnTo>
                  <a:lnTo>
                    <a:pt x="66701" y="3537"/>
                  </a:lnTo>
                  <a:lnTo>
                    <a:pt x="54504" y="19657"/>
                  </a:lnTo>
                  <a:lnTo>
                    <a:pt x="31794" y="68984"/>
                  </a:lnTo>
                  <a:lnTo>
                    <a:pt x="5768" y="124564"/>
                  </a:lnTo>
                  <a:lnTo>
                    <a:pt x="0" y="157237"/>
                  </a:lnTo>
                  <a:lnTo>
                    <a:pt x="595" y="172349"/>
                  </a:lnTo>
                  <a:lnTo>
                    <a:pt x="5562" y="180899"/>
                  </a:lnTo>
                  <a:lnTo>
                    <a:pt x="13444" y="185077"/>
                  </a:lnTo>
                  <a:lnTo>
                    <a:pt x="23269" y="186337"/>
                  </a:lnTo>
                  <a:lnTo>
                    <a:pt x="32866" y="182608"/>
                  </a:lnTo>
                  <a:lnTo>
                    <a:pt x="60930" y="155523"/>
                  </a:lnTo>
                  <a:lnTo>
                    <a:pt x="87019" y="117027"/>
                  </a:lnTo>
                  <a:lnTo>
                    <a:pt x="110255" y="54259"/>
                  </a:lnTo>
                  <a:lnTo>
                    <a:pt x="115232" y="39711"/>
                  </a:lnTo>
                  <a:lnTo>
                    <a:pt x="118550" y="37629"/>
                  </a:lnTo>
                  <a:lnTo>
                    <a:pt x="122237" y="55630"/>
                  </a:lnTo>
                  <a:lnTo>
                    <a:pt x="124312" y="101311"/>
                  </a:lnTo>
                  <a:lnTo>
                    <a:pt x="124798" y="147918"/>
                  </a:lnTo>
                  <a:lnTo>
                    <a:pt x="125013" y="202656"/>
                  </a:lnTo>
                  <a:lnTo>
                    <a:pt x="125109" y="257454"/>
                  </a:lnTo>
                  <a:lnTo>
                    <a:pt x="125152" y="312277"/>
                  </a:lnTo>
                  <a:lnTo>
                    <a:pt x="123647" y="365589"/>
                  </a:lnTo>
                  <a:lnTo>
                    <a:pt x="117900" y="414674"/>
                  </a:lnTo>
                  <a:lnTo>
                    <a:pt x="106099" y="470576"/>
                  </a:lnTo>
                  <a:lnTo>
                    <a:pt x="85676" y="508807"/>
                  </a:lnTo>
                  <a:lnTo>
                    <a:pt x="77517" y="511847"/>
                  </a:lnTo>
                  <a:lnTo>
                    <a:pt x="69032" y="509304"/>
                  </a:lnTo>
                  <a:lnTo>
                    <a:pt x="60327" y="503038"/>
                  </a:lnTo>
                  <a:lnTo>
                    <a:pt x="46593" y="479825"/>
                  </a:lnTo>
                  <a:lnTo>
                    <a:pt x="34359" y="432496"/>
                  </a:lnTo>
                  <a:lnTo>
                    <a:pt x="34797" y="371754"/>
                  </a:lnTo>
                  <a:lnTo>
                    <a:pt x="39309" y="324991"/>
                  </a:lnTo>
                  <a:lnTo>
                    <a:pt x="42206" y="261566"/>
                  </a:lnTo>
                  <a:lnTo>
                    <a:pt x="42919" y="2437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464256" y="11611211"/>
              <a:ext cx="142709" cy="287119"/>
            </a:xfrm>
            <a:custGeom>
              <a:avLst/>
              <a:gdLst/>
              <a:ahLst/>
              <a:cxnLst/>
              <a:rect l="0" t="0" r="0" b="0"/>
              <a:pathLst>
                <a:path w="142709" h="287119">
                  <a:moveTo>
                    <a:pt x="60440" y="109689"/>
                  </a:moveTo>
                  <a:lnTo>
                    <a:pt x="45526" y="158496"/>
                  </a:lnTo>
                  <a:lnTo>
                    <a:pt x="32661" y="207941"/>
                  </a:lnTo>
                  <a:lnTo>
                    <a:pt x="19201" y="261186"/>
                  </a:lnTo>
                  <a:lnTo>
                    <a:pt x="14666" y="279243"/>
                  </a:lnTo>
                  <a:lnTo>
                    <a:pt x="10119" y="286711"/>
                  </a:lnTo>
                  <a:lnTo>
                    <a:pt x="5564" y="287118"/>
                  </a:lnTo>
                  <a:lnTo>
                    <a:pt x="1004" y="282820"/>
                  </a:lnTo>
                  <a:lnTo>
                    <a:pt x="0" y="261794"/>
                  </a:lnTo>
                  <a:lnTo>
                    <a:pt x="8000" y="211633"/>
                  </a:lnTo>
                  <a:lnTo>
                    <a:pt x="24082" y="152591"/>
                  </a:lnTo>
                  <a:lnTo>
                    <a:pt x="48144" y="100565"/>
                  </a:lnTo>
                  <a:lnTo>
                    <a:pt x="90850" y="42038"/>
                  </a:lnTo>
                  <a:lnTo>
                    <a:pt x="14270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4665011" y="11652345"/>
              <a:ext cx="157991" cy="241818"/>
            </a:xfrm>
            <a:custGeom>
              <a:avLst/>
              <a:gdLst/>
              <a:ahLst/>
              <a:cxnLst/>
              <a:rect l="0" t="0" r="0" b="0"/>
              <a:pathLst>
                <a:path w="157991" h="241818">
                  <a:moveTo>
                    <a:pt x="51642" y="0"/>
                  </a:moveTo>
                  <a:lnTo>
                    <a:pt x="39172" y="45308"/>
                  </a:lnTo>
                  <a:lnTo>
                    <a:pt x="18832" y="102970"/>
                  </a:lnTo>
                  <a:lnTo>
                    <a:pt x="4003" y="159327"/>
                  </a:lnTo>
                  <a:lnTo>
                    <a:pt x="0" y="196243"/>
                  </a:lnTo>
                  <a:lnTo>
                    <a:pt x="6346" y="224839"/>
                  </a:lnTo>
                  <a:lnTo>
                    <a:pt x="12304" y="236731"/>
                  </a:lnTo>
                  <a:lnTo>
                    <a:pt x="19323" y="241611"/>
                  </a:lnTo>
                  <a:lnTo>
                    <a:pt x="27049" y="241817"/>
                  </a:lnTo>
                  <a:lnTo>
                    <a:pt x="35247" y="238907"/>
                  </a:lnTo>
                  <a:lnTo>
                    <a:pt x="61342" y="212977"/>
                  </a:lnTo>
                  <a:lnTo>
                    <a:pt x="95933" y="161746"/>
                  </a:lnTo>
                  <a:lnTo>
                    <a:pt x="115379" y="112079"/>
                  </a:lnTo>
                  <a:lnTo>
                    <a:pt x="138237" y="58769"/>
                  </a:lnTo>
                  <a:lnTo>
                    <a:pt x="150052" y="22564"/>
                  </a:lnTo>
                  <a:lnTo>
                    <a:pt x="153812" y="16566"/>
                  </a:lnTo>
                  <a:lnTo>
                    <a:pt x="156318" y="18661"/>
                  </a:lnTo>
                  <a:lnTo>
                    <a:pt x="157990" y="26152"/>
                  </a:lnTo>
                  <a:lnTo>
                    <a:pt x="153063" y="73088"/>
                  </a:lnTo>
                  <a:lnTo>
                    <a:pt x="141954" y="120681"/>
                  </a:lnTo>
                  <a:lnTo>
                    <a:pt x="136293" y="171007"/>
                  </a:lnTo>
                  <a:lnTo>
                    <a:pt x="133910" y="2330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4936032" y="11657150"/>
              <a:ext cx="313029" cy="200864"/>
            </a:xfrm>
            <a:custGeom>
              <a:avLst/>
              <a:gdLst/>
              <a:ahLst/>
              <a:cxnLst/>
              <a:rect l="0" t="0" r="0" b="0"/>
              <a:pathLst>
                <a:path w="313029" h="200864">
                  <a:moveTo>
                    <a:pt x="0" y="132306"/>
                  </a:moveTo>
                  <a:lnTo>
                    <a:pt x="49974" y="94138"/>
                  </a:lnTo>
                  <a:lnTo>
                    <a:pt x="85255" y="47917"/>
                  </a:lnTo>
                  <a:lnTo>
                    <a:pt x="97815" y="21674"/>
                  </a:lnTo>
                  <a:lnTo>
                    <a:pt x="97203" y="15894"/>
                  </a:lnTo>
                  <a:lnTo>
                    <a:pt x="92224" y="15089"/>
                  </a:lnTo>
                  <a:lnTo>
                    <a:pt x="84335" y="17598"/>
                  </a:lnTo>
                  <a:lnTo>
                    <a:pt x="51395" y="50245"/>
                  </a:lnTo>
                  <a:lnTo>
                    <a:pt x="19688" y="106447"/>
                  </a:lnTo>
                  <a:lnTo>
                    <a:pt x="3165" y="139603"/>
                  </a:lnTo>
                  <a:lnTo>
                    <a:pt x="586" y="153929"/>
                  </a:lnTo>
                  <a:lnTo>
                    <a:pt x="1915" y="166527"/>
                  </a:lnTo>
                  <a:lnTo>
                    <a:pt x="5847" y="177972"/>
                  </a:lnTo>
                  <a:lnTo>
                    <a:pt x="14562" y="182555"/>
                  </a:lnTo>
                  <a:lnTo>
                    <a:pt x="40496" y="179523"/>
                  </a:lnTo>
                  <a:lnTo>
                    <a:pt x="82079" y="160684"/>
                  </a:lnTo>
                  <a:lnTo>
                    <a:pt x="135552" y="116076"/>
                  </a:lnTo>
                  <a:lnTo>
                    <a:pt x="157239" y="90053"/>
                  </a:lnTo>
                  <a:lnTo>
                    <a:pt x="164242" y="87379"/>
                  </a:lnTo>
                  <a:lnTo>
                    <a:pt x="168910" y="91691"/>
                  </a:lnTo>
                  <a:lnTo>
                    <a:pt x="172022" y="100659"/>
                  </a:lnTo>
                  <a:lnTo>
                    <a:pt x="169123" y="142396"/>
                  </a:lnTo>
                  <a:lnTo>
                    <a:pt x="149642" y="189483"/>
                  </a:lnTo>
                  <a:lnTo>
                    <a:pt x="175296" y="128780"/>
                  </a:lnTo>
                  <a:lnTo>
                    <a:pt x="198362" y="79633"/>
                  </a:lnTo>
                  <a:lnTo>
                    <a:pt x="226017" y="29523"/>
                  </a:lnTo>
                  <a:lnTo>
                    <a:pt x="249752" y="4866"/>
                  </a:lnTo>
                  <a:lnTo>
                    <a:pt x="262480" y="119"/>
                  </a:lnTo>
                  <a:lnTo>
                    <a:pt x="275536" y="0"/>
                  </a:lnTo>
                  <a:lnTo>
                    <a:pt x="288810" y="2969"/>
                  </a:lnTo>
                  <a:lnTo>
                    <a:pt x="297659" y="11042"/>
                  </a:lnTo>
                  <a:lnTo>
                    <a:pt x="307492" y="36262"/>
                  </a:lnTo>
                  <a:lnTo>
                    <a:pt x="313028" y="84720"/>
                  </a:lnTo>
                  <a:lnTo>
                    <a:pt x="305474" y="144743"/>
                  </a:lnTo>
                  <a:lnTo>
                    <a:pt x="301647" y="2008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388502" y="11405543"/>
              <a:ext cx="82268" cy="425048"/>
            </a:xfrm>
            <a:custGeom>
              <a:avLst/>
              <a:gdLst/>
              <a:ahLst/>
              <a:cxnLst/>
              <a:rect l="0" t="0" r="0" b="0"/>
              <a:pathLst>
                <a:path w="82268" h="425048">
                  <a:moveTo>
                    <a:pt x="82267" y="0"/>
                  </a:moveTo>
                  <a:lnTo>
                    <a:pt x="80744" y="54732"/>
                  </a:lnTo>
                  <a:lnTo>
                    <a:pt x="71321" y="113888"/>
                  </a:lnTo>
                  <a:lnTo>
                    <a:pt x="54488" y="176365"/>
                  </a:lnTo>
                  <a:lnTo>
                    <a:pt x="36492" y="232718"/>
                  </a:lnTo>
                  <a:lnTo>
                    <a:pt x="22831" y="288670"/>
                  </a:lnTo>
                  <a:lnTo>
                    <a:pt x="9135" y="346213"/>
                  </a:lnTo>
                  <a:lnTo>
                    <a:pt x="4060" y="379346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333657" y="11673138"/>
              <a:ext cx="191958" cy="20341"/>
            </a:xfrm>
            <a:custGeom>
              <a:avLst/>
              <a:gdLst/>
              <a:ahLst/>
              <a:cxnLst/>
              <a:rect l="0" t="0" r="0" b="0"/>
              <a:pathLst>
                <a:path w="191958" h="20341">
                  <a:moveTo>
                    <a:pt x="0" y="20340"/>
                  </a:moveTo>
                  <a:lnTo>
                    <a:pt x="48807" y="5426"/>
                  </a:lnTo>
                  <a:lnTo>
                    <a:pt x="79584" y="0"/>
                  </a:lnTo>
                  <a:lnTo>
                    <a:pt x="140645" y="4868"/>
                  </a:lnTo>
                  <a:lnTo>
                    <a:pt x="191957" y="662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893769" y="11556366"/>
              <a:ext cx="221428" cy="285011"/>
            </a:xfrm>
            <a:custGeom>
              <a:avLst/>
              <a:gdLst/>
              <a:ahLst/>
              <a:cxnLst/>
              <a:rect l="0" t="0" r="0" b="0"/>
              <a:pathLst>
                <a:path w="221428" h="285011">
                  <a:moveTo>
                    <a:pt x="139160" y="0"/>
                  </a:moveTo>
                  <a:lnTo>
                    <a:pt x="108270" y="57252"/>
                  </a:lnTo>
                  <a:lnTo>
                    <a:pt x="79680" y="119588"/>
                  </a:lnTo>
                  <a:lnTo>
                    <a:pt x="53720" y="173429"/>
                  </a:lnTo>
                  <a:lnTo>
                    <a:pt x="19703" y="228415"/>
                  </a:lnTo>
                  <a:lnTo>
                    <a:pt x="0" y="272839"/>
                  </a:lnTo>
                  <a:lnTo>
                    <a:pt x="682" y="280918"/>
                  </a:lnTo>
                  <a:lnTo>
                    <a:pt x="5708" y="284781"/>
                  </a:lnTo>
                  <a:lnTo>
                    <a:pt x="23479" y="285010"/>
                  </a:lnTo>
                  <a:lnTo>
                    <a:pt x="76191" y="276806"/>
                  </a:lnTo>
                  <a:lnTo>
                    <a:pt x="127105" y="270927"/>
                  </a:lnTo>
                  <a:lnTo>
                    <a:pt x="176721" y="263598"/>
                  </a:lnTo>
                  <a:lnTo>
                    <a:pt x="221427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087773" y="11679767"/>
              <a:ext cx="123402" cy="178247"/>
            </a:xfrm>
            <a:custGeom>
              <a:avLst/>
              <a:gdLst/>
              <a:ahLst/>
              <a:cxnLst/>
              <a:rect l="0" t="0" r="0" b="0"/>
              <a:pathLst>
                <a:path w="123402" h="178247">
                  <a:moveTo>
                    <a:pt x="123401" y="0"/>
                  </a:moveTo>
                  <a:lnTo>
                    <a:pt x="63741" y="18976"/>
                  </a:lnTo>
                  <a:lnTo>
                    <a:pt x="47065" y="26362"/>
                  </a:lnTo>
                  <a:lnTo>
                    <a:pt x="38994" y="34333"/>
                  </a:lnTo>
                  <a:lnTo>
                    <a:pt x="36660" y="42693"/>
                  </a:lnTo>
                  <a:lnTo>
                    <a:pt x="38151" y="51314"/>
                  </a:lnTo>
                  <a:lnTo>
                    <a:pt x="51996" y="69017"/>
                  </a:lnTo>
                  <a:lnTo>
                    <a:pt x="62087" y="78004"/>
                  </a:lnTo>
                  <a:lnTo>
                    <a:pt x="67290" y="90089"/>
                  </a:lnTo>
                  <a:lnTo>
                    <a:pt x="69009" y="119768"/>
                  </a:lnTo>
                  <a:lnTo>
                    <a:pt x="64288" y="131643"/>
                  </a:lnTo>
                  <a:lnTo>
                    <a:pt x="46854" y="148900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502478" y="10896054"/>
            <a:ext cx="814716" cy="574772"/>
            <a:chOff x="1502478" y="10896054"/>
            <a:chExt cx="814716" cy="574772"/>
          </a:xfrm>
        </p:grpSpPr>
        <p:sp>
          <p:nvSpPr>
            <p:cNvPr id="126" name="Freeform 125"/>
            <p:cNvSpPr/>
            <p:nvPr/>
          </p:nvSpPr>
          <p:spPr>
            <a:xfrm>
              <a:off x="1502478" y="10896054"/>
              <a:ext cx="151226" cy="356274"/>
            </a:xfrm>
            <a:custGeom>
              <a:avLst/>
              <a:gdLst/>
              <a:ahLst/>
              <a:cxnLst/>
              <a:rect l="0" t="0" r="0" b="0"/>
              <a:pathLst>
                <a:path w="151226" h="356274">
                  <a:moveTo>
                    <a:pt x="74310" y="53746"/>
                  </a:moveTo>
                  <a:lnTo>
                    <a:pt x="63458" y="113405"/>
                  </a:lnTo>
                  <a:lnTo>
                    <a:pt x="57383" y="164862"/>
                  </a:lnTo>
                  <a:lnTo>
                    <a:pt x="41872" y="222765"/>
                  </a:lnTo>
                  <a:lnTo>
                    <a:pt x="22042" y="284102"/>
                  </a:lnTo>
                  <a:lnTo>
                    <a:pt x="6518" y="336808"/>
                  </a:lnTo>
                  <a:lnTo>
                    <a:pt x="0" y="356273"/>
                  </a:lnTo>
                  <a:lnTo>
                    <a:pt x="11974" y="296506"/>
                  </a:lnTo>
                  <a:lnTo>
                    <a:pt x="24525" y="241289"/>
                  </a:lnTo>
                  <a:lnTo>
                    <a:pt x="37892" y="186334"/>
                  </a:lnTo>
                  <a:lnTo>
                    <a:pt x="51501" y="131456"/>
                  </a:lnTo>
                  <a:lnTo>
                    <a:pt x="65182" y="76602"/>
                  </a:lnTo>
                  <a:lnTo>
                    <a:pt x="78884" y="29033"/>
                  </a:lnTo>
                  <a:lnTo>
                    <a:pt x="86500" y="17466"/>
                  </a:lnTo>
                  <a:lnTo>
                    <a:pt x="107150" y="551"/>
                  </a:lnTo>
                  <a:lnTo>
                    <a:pt x="117532" y="0"/>
                  </a:lnTo>
                  <a:lnTo>
                    <a:pt x="127500" y="4204"/>
                  </a:lnTo>
                  <a:lnTo>
                    <a:pt x="137193" y="11577"/>
                  </a:lnTo>
                  <a:lnTo>
                    <a:pt x="147962" y="36020"/>
                  </a:lnTo>
                  <a:lnTo>
                    <a:pt x="151225" y="67195"/>
                  </a:lnTo>
                  <a:lnTo>
                    <a:pt x="146020" y="119008"/>
                  </a:lnTo>
                  <a:lnTo>
                    <a:pt x="142277" y="172955"/>
                  </a:lnTo>
                  <a:lnTo>
                    <a:pt x="133720" y="227533"/>
                  </a:lnTo>
                  <a:lnTo>
                    <a:pt x="130508" y="282299"/>
                  </a:lnTo>
                  <a:lnTo>
                    <a:pt x="129422" y="339148"/>
                  </a:lnTo>
                  <a:lnTo>
                    <a:pt x="129155" y="3553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535655" y="11086912"/>
              <a:ext cx="178246" cy="27423"/>
            </a:xfrm>
            <a:custGeom>
              <a:avLst/>
              <a:gdLst/>
              <a:ahLst/>
              <a:cxnLst/>
              <a:rect l="0" t="0" r="0" b="0"/>
              <a:pathLst>
                <a:path w="178246" h="27423">
                  <a:moveTo>
                    <a:pt x="0" y="27422"/>
                  </a:moveTo>
                  <a:lnTo>
                    <a:pt x="35886" y="17999"/>
                  </a:lnTo>
                  <a:lnTo>
                    <a:pt x="90530" y="13459"/>
                  </a:lnTo>
                  <a:lnTo>
                    <a:pt x="152173" y="3110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741323" y="10963511"/>
              <a:ext cx="151716" cy="291992"/>
            </a:xfrm>
            <a:custGeom>
              <a:avLst/>
              <a:gdLst/>
              <a:ahLst/>
              <a:cxnLst/>
              <a:rect l="0" t="0" r="0" b="0"/>
              <a:pathLst>
                <a:path w="151716" h="291992">
                  <a:moveTo>
                    <a:pt x="150823" y="0"/>
                  </a:moveTo>
                  <a:lnTo>
                    <a:pt x="121708" y="0"/>
                  </a:lnTo>
                  <a:lnTo>
                    <a:pt x="99288" y="8125"/>
                  </a:lnTo>
                  <a:lnTo>
                    <a:pt x="52790" y="38168"/>
                  </a:lnTo>
                  <a:lnTo>
                    <a:pt x="45857" y="48297"/>
                  </a:lnTo>
                  <a:lnTo>
                    <a:pt x="42217" y="71740"/>
                  </a:lnTo>
                  <a:lnTo>
                    <a:pt x="49740" y="93330"/>
                  </a:lnTo>
                  <a:lnTo>
                    <a:pt x="64764" y="113083"/>
                  </a:lnTo>
                  <a:lnTo>
                    <a:pt x="127036" y="170525"/>
                  </a:lnTo>
                  <a:lnTo>
                    <a:pt x="145837" y="194619"/>
                  </a:lnTo>
                  <a:lnTo>
                    <a:pt x="150546" y="207443"/>
                  </a:lnTo>
                  <a:lnTo>
                    <a:pt x="151715" y="233879"/>
                  </a:lnTo>
                  <a:lnTo>
                    <a:pt x="143094" y="256800"/>
                  </a:lnTo>
                  <a:lnTo>
                    <a:pt x="136530" y="267179"/>
                  </a:lnTo>
                  <a:lnTo>
                    <a:pt x="117048" y="282772"/>
                  </a:lnTo>
                  <a:lnTo>
                    <a:pt x="105454" y="289064"/>
                  </a:lnTo>
                  <a:lnTo>
                    <a:pt x="76322" y="291991"/>
                  </a:lnTo>
                  <a:lnTo>
                    <a:pt x="33786" y="289137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1962051" y="10924997"/>
              <a:ext cx="133551" cy="308336"/>
            </a:xfrm>
            <a:custGeom>
              <a:avLst/>
              <a:gdLst/>
              <a:ahLst/>
              <a:cxnLst/>
              <a:rect l="0" t="0" r="0" b="0"/>
              <a:pathLst>
                <a:path w="133551" h="308336">
                  <a:moveTo>
                    <a:pt x="12362" y="79648"/>
                  </a:moveTo>
                  <a:lnTo>
                    <a:pt x="20262" y="121910"/>
                  </a:lnTo>
                  <a:lnTo>
                    <a:pt x="14374" y="179912"/>
                  </a:lnTo>
                  <a:lnTo>
                    <a:pt x="8896" y="231741"/>
                  </a:lnTo>
                  <a:lnTo>
                    <a:pt x="1686" y="285692"/>
                  </a:lnTo>
                  <a:lnTo>
                    <a:pt x="0" y="308335"/>
                  </a:lnTo>
                  <a:lnTo>
                    <a:pt x="574" y="279779"/>
                  </a:lnTo>
                  <a:lnTo>
                    <a:pt x="8192" y="230523"/>
                  </a:lnTo>
                  <a:lnTo>
                    <a:pt x="12650" y="169885"/>
                  </a:lnTo>
                  <a:lnTo>
                    <a:pt x="22942" y="112648"/>
                  </a:lnTo>
                  <a:lnTo>
                    <a:pt x="37164" y="60141"/>
                  </a:lnTo>
                  <a:lnTo>
                    <a:pt x="68495" y="13558"/>
                  </a:lnTo>
                  <a:lnTo>
                    <a:pt x="77206" y="3595"/>
                  </a:lnTo>
                  <a:lnTo>
                    <a:pt x="86061" y="0"/>
                  </a:lnTo>
                  <a:lnTo>
                    <a:pt x="95011" y="650"/>
                  </a:lnTo>
                  <a:lnTo>
                    <a:pt x="104024" y="4130"/>
                  </a:lnTo>
                  <a:lnTo>
                    <a:pt x="118102" y="20185"/>
                  </a:lnTo>
                  <a:lnTo>
                    <a:pt x="127913" y="44078"/>
                  </a:lnTo>
                  <a:lnTo>
                    <a:pt x="133437" y="91791"/>
                  </a:lnTo>
                  <a:lnTo>
                    <a:pt x="133550" y="144523"/>
                  </a:lnTo>
                  <a:lnTo>
                    <a:pt x="126136" y="200265"/>
                  </a:lnTo>
                  <a:lnTo>
                    <a:pt x="121738" y="258253"/>
                  </a:lnTo>
                  <a:lnTo>
                    <a:pt x="108340" y="29902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960702" y="11114334"/>
              <a:ext cx="178246" cy="27423"/>
            </a:xfrm>
            <a:custGeom>
              <a:avLst/>
              <a:gdLst/>
              <a:ahLst/>
              <a:cxnLst/>
              <a:rect l="0" t="0" r="0" b="0"/>
              <a:pathLst>
                <a:path w="178246" h="27423">
                  <a:moveTo>
                    <a:pt x="0" y="27422"/>
                  </a:moveTo>
                  <a:lnTo>
                    <a:pt x="48807" y="16570"/>
                  </a:lnTo>
                  <a:lnTo>
                    <a:pt x="102315" y="14558"/>
                  </a:lnTo>
                  <a:lnTo>
                    <a:pt x="150161" y="9899"/>
                  </a:lnTo>
                  <a:lnTo>
                    <a:pt x="1782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289771" y="10922377"/>
              <a:ext cx="27423" cy="1"/>
            </a:xfrm>
            <a:custGeom>
              <a:avLst/>
              <a:gdLst/>
              <a:ahLst/>
              <a:cxnLst/>
              <a:rect l="0" t="0" r="0" b="0"/>
              <a:pathLst>
                <a:path w="27423" h="1">
                  <a:moveTo>
                    <a:pt x="2742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207503" y="11196601"/>
              <a:ext cx="93509" cy="274225"/>
            </a:xfrm>
            <a:custGeom>
              <a:avLst/>
              <a:gdLst/>
              <a:ahLst/>
              <a:cxnLst/>
              <a:rect l="0" t="0" r="0" b="0"/>
              <a:pathLst>
                <a:path w="93509" h="274225">
                  <a:moveTo>
                    <a:pt x="68557" y="0"/>
                  </a:moveTo>
                  <a:lnTo>
                    <a:pt x="87640" y="57252"/>
                  </a:lnTo>
                  <a:lnTo>
                    <a:pt x="93508" y="103970"/>
                  </a:lnTo>
                  <a:lnTo>
                    <a:pt x="86756" y="134570"/>
                  </a:lnTo>
                  <a:lnTo>
                    <a:pt x="57594" y="191455"/>
                  </a:lnTo>
                  <a:lnTo>
                    <a:pt x="16117" y="251555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087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700"/>
            <a:ext cx="9148191" cy="3700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937000"/>
            <a:ext cx="9134602" cy="55303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9626600"/>
            <a:ext cx="9216009" cy="37470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7074980" y="740405"/>
            <a:ext cx="954897" cy="726695"/>
          </a:xfrm>
          <a:custGeom>
            <a:avLst/>
            <a:gdLst/>
            <a:ahLst/>
            <a:cxnLst/>
            <a:rect l="0" t="0" r="0" b="0"/>
            <a:pathLst>
              <a:path w="954897" h="726695">
                <a:moveTo>
                  <a:pt x="0" y="0"/>
                </a:moveTo>
                <a:lnTo>
                  <a:pt x="23416" y="20369"/>
                </a:lnTo>
                <a:lnTo>
                  <a:pt x="83545" y="45377"/>
                </a:lnTo>
                <a:lnTo>
                  <a:pt x="131058" y="66597"/>
                </a:lnTo>
                <a:lnTo>
                  <a:pt x="183730" y="84903"/>
                </a:lnTo>
                <a:lnTo>
                  <a:pt x="237932" y="99975"/>
                </a:lnTo>
                <a:lnTo>
                  <a:pt x="292587" y="121369"/>
                </a:lnTo>
                <a:lnTo>
                  <a:pt x="340095" y="139726"/>
                </a:lnTo>
                <a:lnTo>
                  <a:pt x="390397" y="162093"/>
                </a:lnTo>
                <a:lnTo>
                  <a:pt x="452565" y="187525"/>
                </a:lnTo>
                <a:lnTo>
                  <a:pt x="504126" y="210110"/>
                </a:lnTo>
                <a:lnTo>
                  <a:pt x="557998" y="227128"/>
                </a:lnTo>
                <a:lnTo>
                  <a:pt x="611031" y="243342"/>
                </a:lnTo>
                <a:lnTo>
                  <a:pt x="657891" y="265243"/>
                </a:lnTo>
                <a:lnTo>
                  <a:pt x="708170" y="282058"/>
                </a:lnTo>
                <a:lnTo>
                  <a:pt x="770939" y="305451"/>
                </a:lnTo>
                <a:lnTo>
                  <a:pt x="834289" y="338961"/>
                </a:lnTo>
                <a:lnTo>
                  <a:pt x="890814" y="365498"/>
                </a:lnTo>
                <a:lnTo>
                  <a:pt x="952451" y="407350"/>
                </a:lnTo>
                <a:lnTo>
                  <a:pt x="954896" y="414772"/>
                </a:lnTo>
                <a:lnTo>
                  <a:pt x="951955" y="421244"/>
                </a:lnTo>
                <a:lnTo>
                  <a:pt x="945423" y="427082"/>
                </a:lnTo>
                <a:lnTo>
                  <a:pt x="921917" y="433569"/>
                </a:lnTo>
                <a:lnTo>
                  <a:pt x="864451" y="445012"/>
                </a:lnTo>
                <a:lnTo>
                  <a:pt x="809088" y="472889"/>
                </a:lnTo>
                <a:lnTo>
                  <a:pt x="754141" y="507737"/>
                </a:lnTo>
                <a:lnTo>
                  <a:pt x="699276" y="536682"/>
                </a:lnTo>
                <a:lnTo>
                  <a:pt x="650860" y="559519"/>
                </a:lnTo>
                <a:lnTo>
                  <a:pt x="590852" y="594533"/>
                </a:lnTo>
                <a:lnTo>
                  <a:pt x="534988" y="630790"/>
                </a:lnTo>
                <a:lnTo>
                  <a:pt x="479941" y="660014"/>
                </a:lnTo>
                <a:lnTo>
                  <a:pt x="422195" y="700120"/>
                </a:lnTo>
                <a:lnTo>
                  <a:pt x="391194" y="718820"/>
                </a:lnTo>
                <a:lnTo>
                  <a:pt x="370202" y="7266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102325" y="767827"/>
            <a:ext cx="1015625" cy="754117"/>
          </a:xfrm>
          <a:custGeom>
            <a:avLst/>
            <a:gdLst/>
            <a:ahLst/>
            <a:cxnLst/>
            <a:rect l="0" t="0" r="0" b="0"/>
            <a:pathLst>
              <a:path w="1015625" h="754117">
                <a:moveTo>
                  <a:pt x="1015624" y="0"/>
                </a:moveTo>
                <a:lnTo>
                  <a:pt x="958372" y="30890"/>
                </a:lnTo>
                <a:lnTo>
                  <a:pt x="896036" y="40634"/>
                </a:lnTo>
                <a:lnTo>
                  <a:pt x="838131" y="55649"/>
                </a:lnTo>
                <a:lnTo>
                  <a:pt x="782682" y="73286"/>
                </a:lnTo>
                <a:lnTo>
                  <a:pt x="727718" y="91440"/>
                </a:lnTo>
                <a:lnTo>
                  <a:pt x="672849" y="109696"/>
                </a:lnTo>
                <a:lnTo>
                  <a:pt x="618000" y="127973"/>
                </a:lnTo>
                <a:lnTo>
                  <a:pt x="563155" y="146253"/>
                </a:lnTo>
                <a:lnTo>
                  <a:pt x="504247" y="164535"/>
                </a:lnTo>
                <a:lnTo>
                  <a:pt x="441660" y="182816"/>
                </a:lnTo>
                <a:lnTo>
                  <a:pt x="391906" y="196528"/>
                </a:lnTo>
                <a:lnTo>
                  <a:pt x="338570" y="210239"/>
                </a:lnTo>
                <a:lnTo>
                  <a:pt x="276899" y="228520"/>
                </a:lnTo>
                <a:lnTo>
                  <a:pt x="216643" y="246802"/>
                </a:lnTo>
                <a:lnTo>
                  <a:pt x="164424" y="260513"/>
                </a:lnTo>
                <a:lnTo>
                  <a:pt x="114420" y="278287"/>
                </a:lnTo>
                <a:lnTo>
                  <a:pt x="56578" y="304311"/>
                </a:lnTo>
                <a:lnTo>
                  <a:pt x="22203" y="326642"/>
                </a:lnTo>
                <a:lnTo>
                  <a:pt x="6358" y="347796"/>
                </a:lnTo>
                <a:lnTo>
                  <a:pt x="0" y="359835"/>
                </a:lnTo>
                <a:lnTo>
                  <a:pt x="332" y="369385"/>
                </a:lnTo>
                <a:lnTo>
                  <a:pt x="5123" y="377275"/>
                </a:lnTo>
                <a:lnTo>
                  <a:pt x="58189" y="415315"/>
                </a:lnTo>
                <a:lnTo>
                  <a:pt x="119274" y="437739"/>
                </a:lnTo>
                <a:lnTo>
                  <a:pt x="173661" y="452168"/>
                </a:lnTo>
                <a:lnTo>
                  <a:pt x="232983" y="470692"/>
                </a:lnTo>
                <a:lnTo>
                  <a:pt x="282171" y="491724"/>
                </a:lnTo>
                <a:lnTo>
                  <a:pt x="343963" y="526128"/>
                </a:lnTo>
                <a:lnTo>
                  <a:pt x="393936" y="551653"/>
                </a:lnTo>
                <a:lnTo>
                  <a:pt x="448476" y="578761"/>
                </a:lnTo>
                <a:lnTo>
                  <a:pt x="503600" y="613005"/>
                </a:lnTo>
                <a:lnTo>
                  <a:pt x="565393" y="658213"/>
                </a:lnTo>
                <a:lnTo>
                  <a:pt x="622582" y="702328"/>
                </a:lnTo>
                <a:lnTo>
                  <a:pt x="679880" y="737742"/>
                </a:lnTo>
                <a:lnTo>
                  <a:pt x="700266" y="7541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431471" y="1192874"/>
            <a:ext cx="534738" cy="397626"/>
          </a:xfrm>
          <a:custGeom>
            <a:avLst/>
            <a:gdLst/>
            <a:ahLst/>
            <a:cxnLst/>
            <a:rect l="0" t="0" r="0" b="0"/>
            <a:pathLst>
              <a:path w="534738" h="397626">
                <a:moveTo>
                  <a:pt x="0" y="397625"/>
                </a:moveTo>
                <a:lnTo>
                  <a:pt x="12470" y="366310"/>
                </a:lnTo>
                <a:lnTo>
                  <a:pt x="35857" y="338411"/>
                </a:lnTo>
                <a:lnTo>
                  <a:pt x="89810" y="292533"/>
                </a:lnTo>
                <a:lnTo>
                  <a:pt x="140964" y="246806"/>
                </a:lnTo>
                <a:lnTo>
                  <a:pt x="192718" y="217518"/>
                </a:lnTo>
                <a:lnTo>
                  <a:pt x="246952" y="186116"/>
                </a:lnTo>
                <a:lnTo>
                  <a:pt x="301676" y="150573"/>
                </a:lnTo>
                <a:lnTo>
                  <a:pt x="356497" y="114211"/>
                </a:lnTo>
                <a:lnTo>
                  <a:pt x="411337" y="79211"/>
                </a:lnTo>
                <a:lnTo>
                  <a:pt x="472613" y="43797"/>
                </a:lnTo>
                <a:lnTo>
                  <a:pt x="516607" y="7875"/>
                </a:lnTo>
                <a:lnTo>
                  <a:pt x="534737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48475" y="1179163"/>
            <a:ext cx="699273" cy="370204"/>
          </a:xfrm>
          <a:custGeom>
            <a:avLst/>
            <a:gdLst/>
            <a:ahLst/>
            <a:cxnLst/>
            <a:rect l="0" t="0" r="0" b="0"/>
            <a:pathLst>
              <a:path w="699273" h="370204">
                <a:moveTo>
                  <a:pt x="699272" y="370203"/>
                </a:moveTo>
                <a:lnTo>
                  <a:pt x="642019" y="339313"/>
                </a:lnTo>
                <a:lnTo>
                  <a:pt x="589106" y="310723"/>
                </a:lnTo>
                <a:lnTo>
                  <a:pt x="534643" y="284763"/>
                </a:lnTo>
                <a:lnTo>
                  <a:pt x="479873" y="258024"/>
                </a:lnTo>
                <a:lnTo>
                  <a:pt x="425044" y="238072"/>
                </a:lnTo>
                <a:lnTo>
                  <a:pt x="385437" y="222548"/>
                </a:lnTo>
                <a:lnTo>
                  <a:pt x="327163" y="182030"/>
                </a:lnTo>
                <a:lnTo>
                  <a:pt x="264325" y="147861"/>
                </a:lnTo>
                <a:lnTo>
                  <a:pt x="201940" y="99781"/>
                </a:lnTo>
                <a:lnTo>
                  <a:pt x="167492" y="79332"/>
                </a:lnTo>
                <a:lnTo>
                  <a:pt x="133926" y="58038"/>
                </a:lnTo>
                <a:lnTo>
                  <a:pt x="81638" y="37194"/>
                </a:lnTo>
                <a:lnTo>
                  <a:pt x="21753" y="7005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49204" y="1272060"/>
            <a:ext cx="150824" cy="71639"/>
          </a:xfrm>
          <a:custGeom>
            <a:avLst/>
            <a:gdLst/>
            <a:ahLst/>
            <a:cxnLst/>
            <a:rect l="0" t="0" r="0" b="0"/>
            <a:pathLst>
              <a:path w="150824" h="71639">
                <a:moveTo>
                  <a:pt x="0" y="57927"/>
                </a:moveTo>
                <a:lnTo>
                  <a:pt x="48298" y="12676"/>
                </a:lnTo>
                <a:lnTo>
                  <a:pt x="71740" y="744"/>
                </a:lnTo>
                <a:lnTo>
                  <a:pt x="82866" y="0"/>
                </a:lnTo>
                <a:lnTo>
                  <a:pt x="103354" y="7298"/>
                </a:lnTo>
                <a:lnTo>
                  <a:pt x="118554" y="24761"/>
                </a:lnTo>
                <a:lnTo>
                  <a:pt x="150823" y="7163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596923" y="1252906"/>
            <a:ext cx="178247" cy="118215"/>
          </a:xfrm>
          <a:custGeom>
            <a:avLst/>
            <a:gdLst/>
            <a:ahLst/>
            <a:cxnLst/>
            <a:rect l="0" t="0" r="0" b="0"/>
            <a:pathLst>
              <a:path w="178247" h="118215">
                <a:moveTo>
                  <a:pt x="178246" y="77081"/>
                </a:moveTo>
                <a:lnTo>
                  <a:pt x="132995" y="28783"/>
                </a:lnTo>
                <a:lnTo>
                  <a:pt x="121063" y="5341"/>
                </a:lnTo>
                <a:lnTo>
                  <a:pt x="114225" y="308"/>
                </a:lnTo>
                <a:lnTo>
                  <a:pt x="106619" y="0"/>
                </a:lnTo>
                <a:lnTo>
                  <a:pt x="98502" y="2841"/>
                </a:lnTo>
                <a:lnTo>
                  <a:pt x="85421" y="18186"/>
                </a:lnTo>
                <a:lnTo>
                  <a:pt x="61366" y="52521"/>
                </a:lnTo>
                <a:lnTo>
                  <a:pt x="8697" y="109137"/>
                </a:lnTo>
                <a:lnTo>
                  <a:pt x="0" y="11821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010955" y="2138947"/>
            <a:ext cx="237683" cy="301064"/>
            <a:chOff x="2010955" y="2138947"/>
            <a:chExt cx="237683" cy="301064"/>
          </a:xfrm>
        </p:grpSpPr>
        <p:sp>
          <p:nvSpPr>
            <p:cNvPr id="11" name="Freeform 10"/>
            <p:cNvSpPr/>
            <p:nvPr/>
          </p:nvSpPr>
          <p:spPr>
            <a:xfrm>
              <a:off x="2010955" y="2180081"/>
              <a:ext cx="210261" cy="259930"/>
            </a:xfrm>
            <a:custGeom>
              <a:avLst/>
              <a:gdLst/>
              <a:ahLst/>
              <a:cxnLst/>
              <a:rect l="0" t="0" r="0" b="0"/>
              <a:pathLst>
                <a:path w="210261" h="259930">
                  <a:moveTo>
                    <a:pt x="59436" y="0"/>
                  </a:moveTo>
                  <a:lnTo>
                    <a:pt x="48490" y="54732"/>
                  </a:lnTo>
                  <a:lnTo>
                    <a:pt x="36050" y="115411"/>
                  </a:lnTo>
                  <a:lnTo>
                    <a:pt x="22715" y="171139"/>
                  </a:lnTo>
                  <a:lnTo>
                    <a:pt x="4560" y="231687"/>
                  </a:lnTo>
                  <a:lnTo>
                    <a:pt x="0" y="245866"/>
                  </a:lnTo>
                  <a:lnTo>
                    <a:pt x="1531" y="253795"/>
                  </a:lnTo>
                  <a:lnTo>
                    <a:pt x="7121" y="257558"/>
                  </a:lnTo>
                  <a:lnTo>
                    <a:pt x="56212" y="259929"/>
                  </a:lnTo>
                  <a:lnTo>
                    <a:pt x="115168" y="250975"/>
                  </a:lnTo>
                  <a:lnTo>
                    <a:pt x="175790" y="247626"/>
                  </a:lnTo>
                  <a:lnTo>
                    <a:pt x="210260" y="2468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097814" y="2303482"/>
              <a:ext cx="109690" cy="27423"/>
            </a:xfrm>
            <a:custGeom>
              <a:avLst/>
              <a:gdLst/>
              <a:ahLst/>
              <a:cxnLst/>
              <a:rect l="0" t="0" r="0" b="0"/>
              <a:pathLst>
                <a:path w="109690" h="27423">
                  <a:moveTo>
                    <a:pt x="0" y="27422"/>
                  </a:moveTo>
                  <a:lnTo>
                    <a:pt x="48807" y="12507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11525" y="2138947"/>
              <a:ext cx="137113" cy="54846"/>
            </a:xfrm>
            <a:custGeom>
              <a:avLst/>
              <a:gdLst/>
              <a:ahLst/>
              <a:cxnLst/>
              <a:rect l="0" t="0" r="0" b="0"/>
              <a:pathLst>
                <a:path w="137113" h="54846">
                  <a:moveTo>
                    <a:pt x="0" y="54845"/>
                  </a:moveTo>
                  <a:lnTo>
                    <a:pt x="34363" y="34476"/>
                  </a:lnTo>
                  <a:lnTo>
                    <a:pt x="94190" y="14202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65830" y="2084103"/>
            <a:ext cx="425048" cy="353361"/>
            <a:chOff x="4565830" y="2084103"/>
            <a:chExt cx="425048" cy="353361"/>
          </a:xfrm>
        </p:grpSpPr>
        <p:sp>
          <p:nvSpPr>
            <p:cNvPr id="15" name="Freeform 14"/>
            <p:cNvSpPr/>
            <p:nvPr/>
          </p:nvSpPr>
          <p:spPr>
            <a:xfrm>
              <a:off x="4565830" y="2084103"/>
              <a:ext cx="274225" cy="68557"/>
            </a:xfrm>
            <a:custGeom>
              <a:avLst/>
              <a:gdLst/>
              <a:ahLst/>
              <a:cxnLst/>
              <a:rect l="0" t="0" r="0" b="0"/>
              <a:pathLst>
                <a:path w="274225" h="68557">
                  <a:moveTo>
                    <a:pt x="0" y="68556"/>
                  </a:moveTo>
                  <a:lnTo>
                    <a:pt x="55597" y="53641"/>
                  </a:lnTo>
                  <a:lnTo>
                    <a:pt x="117117" y="36325"/>
                  </a:lnTo>
                  <a:lnTo>
                    <a:pt x="177005" y="18234"/>
                  </a:lnTo>
                  <a:lnTo>
                    <a:pt x="232845" y="4053"/>
                  </a:lnTo>
                  <a:lnTo>
                    <a:pt x="27422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626487" y="2248637"/>
              <a:ext cx="145012" cy="188827"/>
            </a:xfrm>
            <a:custGeom>
              <a:avLst/>
              <a:gdLst/>
              <a:ahLst/>
              <a:cxnLst/>
              <a:rect l="0" t="0" r="0" b="0"/>
              <a:pathLst>
                <a:path w="145012" h="188827">
                  <a:moveTo>
                    <a:pt x="7899" y="0"/>
                  </a:moveTo>
                  <a:lnTo>
                    <a:pt x="7899" y="59660"/>
                  </a:lnTo>
                  <a:lnTo>
                    <a:pt x="3837" y="111116"/>
                  </a:lnTo>
                  <a:lnTo>
                    <a:pt x="0" y="145364"/>
                  </a:lnTo>
                  <a:lnTo>
                    <a:pt x="3373" y="175819"/>
                  </a:lnTo>
                  <a:lnTo>
                    <a:pt x="10975" y="184245"/>
                  </a:lnTo>
                  <a:lnTo>
                    <a:pt x="22138" y="188339"/>
                  </a:lnTo>
                  <a:lnTo>
                    <a:pt x="49267" y="188826"/>
                  </a:lnTo>
                  <a:lnTo>
                    <a:pt x="103923" y="176724"/>
                  </a:lnTo>
                  <a:lnTo>
                    <a:pt x="145011" y="1645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20675" y="2317193"/>
              <a:ext cx="123402" cy="54846"/>
            </a:xfrm>
            <a:custGeom>
              <a:avLst/>
              <a:gdLst/>
              <a:ahLst/>
              <a:cxnLst/>
              <a:rect l="0" t="0" r="0" b="0"/>
              <a:pathLst>
                <a:path w="123402" h="54846">
                  <a:moveTo>
                    <a:pt x="0" y="54845"/>
                  </a:moveTo>
                  <a:lnTo>
                    <a:pt x="57252" y="35761"/>
                  </a:lnTo>
                  <a:lnTo>
                    <a:pt x="105595" y="18123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634386" y="2234926"/>
              <a:ext cx="82268" cy="41135"/>
            </a:xfrm>
            <a:custGeom>
              <a:avLst/>
              <a:gdLst/>
              <a:ahLst/>
              <a:cxnLst/>
              <a:rect l="0" t="0" r="0" b="0"/>
              <a:pathLst>
                <a:path w="82268" h="41135">
                  <a:moveTo>
                    <a:pt x="0" y="41134"/>
                  </a:moveTo>
                  <a:lnTo>
                    <a:pt x="57252" y="10244"/>
                  </a:lnTo>
                  <a:lnTo>
                    <a:pt x="8226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840054" y="2171288"/>
              <a:ext cx="150824" cy="240296"/>
            </a:xfrm>
            <a:custGeom>
              <a:avLst/>
              <a:gdLst/>
              <a:ahLst/>
              <a:cxnLst/>
              <a:rect l="0" t="0" r="0" b="0"/>
              <a:pathLst>
                <a:path w="150824" h="240296">
                  <a:moveTo>
                    <a:pt x="0" y="63638"/>
                  </a:moveTo>
                  <a:lnTo>
                    <a:pt x="4063" y="123298"/>
                  </a:lnTo>
                  <a:lnTo>
                    <a:pt x="19084" y="185281"/>
                  </a:lnTo>
                  <a:lnTo>
                    <a:pt x="25775" y="240295"/>
                  </a:lnTo>
                  <a:lnTo>
                    <a:pt x="26690" y="230005"/>
                  </a:lnTo>
                  <a:lnTo>
                    <a:pt x="17855" y="173746"/>
                  </a:lnTo>
                  <a:lnTo>
                    <a:pt x="14939" y="120299"/>
                  </a:lnTo>
                  <a:lnTo>
                    <a:pt x="14075" y="58421"/>
                  </a:lnTo>
                  <a:lnTo>
                    <a:pt x="13873" y="19678"/>
                  </a:lnTo>
                  <a:lnTo>
                    <a:pt x="18390" y="8432"/>
                  </a:lnTo>
                  <a:lnTo>
                    <a:pt x="25971" y="2459"/>
                  </a:lnTo>
                  <a:lnTo>
                    <a:pt x="35595" y="0"/>
                  </a:lnTo>
                  <a:lnTo>
                    <a:pt x="43536" y="2931"/>
                  </a:lnTo>
                  <a:lnTo>
                    <a:pt x="56420" y="18375"/>
                  </a:lnTo>
                  <a:lnTo>
                    <a:pt x="85935" y="78611"/>
                  </a:lnTo>
                  <a:lnTo>
                    <a:pt x="112276" y="132443"/>
                  </a:lnTo>
                  <a:lnTo>
                    <a:pt x="136851" y="192657"/>
                  </a:lnTo>
                  <a:lnTo>
                    <a:pt x="150823" y="2144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840054" y="2276060"/>
              <a:ext cx="95979" cy="54845"/>
            </a:xfrm>
            <a:custGeom>
              <a:avLst/>
              <a:gdLst/>
              <a:ahLst/>
              <a:cxnLst/>
              <a:rect l="0" t="0" r="0" b="0"/>
              <a:pathLst>
                <a:path w="95979" h="54845">
                  <a:moveTo>
                    <a:pt x="0" y="54844"/>
                  </a:moveTo>
                  <a:lnTo>
                    <a:pt x="48808" y="25014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59622" y="2097814"/>
            <a:ext cx="726695" cy="397626"/>
            <a:chOff x="6759622" y="2097814"/>
            <a:chExt cx="726695" cy="397626"/>
          </a:xfrm>
        </p:grpSpPr>
        <p:sp>
          <p:nvSpPr>
            <p:cNvPr id="22" name="Freeform 21"/>
            <p:cNvSpPr/>
            <p:nvPr/>
          </p:nvSpPr>
          <p:spPr>
            <a:xfrm>
              <a:off x="6855601" y="2248637"/>
              <a:ext cx="41134" cy="191958"/>
            </a:xfrm>
            <a:custGeom>
              <a:avLst/>
              <a:gdLst/>
              <a:ahLst/>
              <a:cxnLst/>
              <a:rect l="0" t="0" r="0" b="0"/>
              <a:pathLst>
                <a:path w="41134" h="191958">
                  <a:moveTo>
                    <a:pt x="0" y="0"/>
                  </a:moveTo>
                  <a:lnTo>
                    <a:pt x="10946" y="53209"/>
                  </a:lnTo>
                  <a:lnTo>
                    <a:pt x="23387" y="104465"/>
                  </a:lnTo>
                  <a:lnTo>
                    <a:pt x="37176" y="159440"/>
                  </a:lnTo>
                  <a:lnTo>
                    <a:pt x="41133" y="1919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759622" y="2175832"/>
              <a:ext cx="237047" cy="319608"/>
            </a:xfrm>
            <a:custGeom>
              <a:avLst/>
              <a:gdLst/>
              <a:ahLst/>
              <a:cxnLst/>
              <a:rect l="0" t="0" r="0" b="0"/>
              <a:pathLst>
                <a:path w="237047" h="319608">
                  <a:moveTo>
                    <a:pt x="0" y="45383"/>
                  </a:moveTo>
                  <a:lnTo>
                    <a:pt x="14558" y="23546"/>
                  </a:lnTo>
                  <a:lnTo>
                    <a:pt x="33893" y="8763"/>
                  </a:lnTo>
                  <a:lnTo>
                    <a:pt x="45447" y="2688"/>
                  </a:lnTo>
                  <a:lnTo>
                    <a:pt x="70474" y="0"/>
                  </a:lnTo>
                  <a:lnTo>
                    <a:pt x="131058" y="10689"/>
                  </a:lnTo>
                  <a:lnTo>
                    <a:pt x="176452" y="30363"/>
                  </a:lnTo>
                  <a:lnTo>
                    <a:pt x="200809" y="54958"/>
                  </a:lnTo>
                  <a:lnTo>
                    <a:pt x="233993" y="113122"/>
                  </a:lnTo>
                  <a:lnTo>
                    <a:pt x="237046" y="140998"/>
                  </a:lnTo>
                  <a:lnTo>
                    <a:pt x="235728" y="154830"/>
                  </a:lnTo>
                  <a:lnTo>
                    <a:pt x="222075" y="182387"/>
                  </a:lnTo>
                  <a:lnTo>
                    <a:pt x="183348" y="244597"/>
                  </a:lnTo>
                  <a:lnTo>
                    <a:pt x="130392" y="299779"/>
                  </a:lnTo>
                  <a:lnTo>
                    <a:pt x="109690" y="31960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034775" y="2154472"/>
              <a:ext cx="177318" cy="302898"/>
            </a:xfrm>
            <a:custGeom>
              <a:avLst/>
              <a:gdLst/>
              <a:ahLst/>
              <a:cxnLst/>
              <a:rect l="0" t="0" r="0" b="0"/>
              <a:pathLst>
                <a:path w="177318" h="302898">
                  <a:moveTo>
                    <a:pt x="12782" y="135299"/>
                  </a:moveTo>
                  <a:lnTo>
                    <a:pt x="27698" y="184106"/>
                  </a:lnTo>
                  <a:lnTo>
                    <a:pt x="40561" y="233551"/>
                  </a:lnTo>
                  <a:lnTo>
                    <a:pt x="46457" y="267327"/>
                  </a:lnTo>
                  <a:lnTo>
                    <a:pt x="43999" y="297574"/>
                  </a:lnTo>
                  <a:lnTo>
                    <a:pt x="39688" y="302897"/>
                  </a:lnTo>
                  <a:lnTo>
                    <a:pt x="33766" y="301876"/>
                  </a:lnTo>
                  <a:lnTo>
                    <a:pt x="26771" y="296625"/>
                  </a:lnTo>
                  <a:lnTo>
                    <a:pt x="9649" y="252840"/>
                  </a:lnTo>
                  <a:lnTo>
                    <a:pt x="2206" y="198902"/>
                  </a:lnTo>
                  <a:lnTo>
                    <a:pt x="0" y="137047"/>
                  </a:lnTo>
                  <a:lnTo>
                    <a:pt x="6625" y="77756"/>
                  </a:lnTo>
                  <a:lnTo>
                    <a:pt x="18237" y="28872"/>
                  </a:lnTo>
                  <a:lnTo>
                    <a:pt x="25560" y="17120"/>
                  </a:lnTo>
                  <a:lnTo>
                    <a:pt x="45884" y="0"/>
                  </a:lnTo>
                  <a:lnTo>
                    <a:pt x="56178" y="919"/>
                  </a:lnTo>
                  <a:lnTo>
                    <a:pt x="66088" y="7625"/>
                  </a:lnTo>
                  <a:lnTo>
                    <a:pt x="103886" y="62174"/>
                  </a:lnTo>
                  <a:lnTo>
                    <a:pt x="131522" y="113802"/>
                  </a:lnTo>
                  <a:lnTo>
                    <a:pt x="144451" y="167693"/>
                  </a:lnTo>
                  <a:lnTo>
                    <a:pt x="159766" y="231074"/>
                  </a:lnTo>
                  <a:lnTo>
                    <a:pt x="173398" y="284445"/>
                  </a:lnTo>
                  <a:lnTo>
                    <a:pt x="177317" y="29983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47557" y="2372038"/>
              <a:ext cx="191959" cy="13712"/>
            </a:xfrm>
            <a:custGeom>
              <a:avLst/>
              <a:gdLst/>
              <a:ahLst/>
              <a:cxnLst/>
              <a:rect l="0" t="0" r="0" b="0"/>
              <a:pathLst>
                <a:path w="191959" h="13712">
                  <a:moveTo>
                    <a:pt x="0" y="13711"/>
                  </a:moveTo>
                  <a:lnTo>
                    <a:pt x="54733" y="13711"/>
                  </a:lnTo>
                  <a:lnTo>
                    <a:pt x="113889" y="12187"/>
                  </a:lnTo>
                  <a:lnTo>
                    <a:pt x="168242" y="2859"/>
                  </a:lnTo>
                  <a:lnTo>
                    <a:pt x="19195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308070" y="2221215"/>
              <a:ext cx="150825" cy="187667"/>
            </a:xfrm>
            <a:custGeom>
              <a:avLst/>
              <a:gdLst/>
              <a:ahLst/>
              <a:cxnLst/>
              <a:rect l="0" t="0" r="0" b="0"/>
              <a:pathLst>
                <a:path w="150825" h="187667">
                  <a:moveTo>
                    <a:pt x="0" y="0"/>
                  </a:moveTo>
                  <a:lnTo>
                    <a:pt x="4063" y="55597"/>
                  </a:lnTo>
                  <a:lnTo>
                    <a:pt x="11806" y="117117"/>
                  </a:lnTo>
                  <a:lnTo>
                    <a:pt x="13147" y="169951"/>
                  </a:lnTo>
                  <a:lnTo>
                    <a:pt x="17905" y="180333"/>
                  </a:lnTo>
                  <a:lnTo>
                    <a:pt x="25648" y="185731"/>
                  </a:lnTo>
                  <a:lnTo>
                    <a:pt x="46439" y="187666"/>
                  </a:lnTo>
                  <a:lnTo>
                    <a:pt x="97027" y="176495"/>
                  </a:lnTo>
                  <a:lnTo>
                    <a:pt x="150824" y="1645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308070" y="2289771"/>
              <a:ext cx="123402" cy="68557"/>
            </a:xfrm>
            <a:custGeom>
              <a:avLst/>
              <a:gdLst/>
              <a:ahLst/>
              <a:cxnLst/>
              <a:rect l="0" t="0" r="0" b="0"/>
              <a:pathLst>
                <a:path w="123402" h="68557">
                  <a:moveTo>
                    <a:pt x="0" y="68556"/>
                  </a:moveTo>
                  <a:lnTo>
                    <a:pt x="24940" y="46663"/>
                  </a:lnTo>
                  <a:lnTo>
                    <a:pt x="81325" y="17060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80648" y="2097814"/>
              <a:ext cx="205669" cy="109690"/>
            </a:xfrm>
            <a:custGeom>
              <a:avLst/>
              <a:gdLst/>
              <a:ahLst/>
              <a:cxnLst/>
              <a:rect l="0" t="0" r="0" b="0"/>
              <a:pathLst>
                <a:path w="205669" h="109690">
                  <a:moveTo>
                    <a:pt x="0" y="109689"/>
                  </a:moveTo>
                  <a:lnTo>
                    <a:pt x="24939" y="87797"/>
                  </a:lnTo>
                  <a:lnTo>
                    <a:pt x="81324" y="54131"/>
                  </a:lnTo>
                  <a:lnTo>
                    <a:pt x="127184" y="31273"/>
                  </a:lnTo>
                  <a:lnTo>
                    <a:pt x="171241" y="14852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21360" y="3291048"/>
            <a:ext cx="450679" cy="290898"/>
            <a:chOff x="1921360" y="3291048"/>
            <a:chExt cx="450679" cy="290898"/>
          </a:xfrm>
        </p:grpSpPr>
        <p:sp>
          <p:nvSpPr>
            <p:cNvPr id="30" name="Freeform 29"/>
            <p:cNvSpPr/>
            <p:nvPr/>
          </p:nvSpPr>
          <p:spPr>
            <a:xfrm>
              <a:off x="1921360" y="3428161"/>
              <a:ext cx="149032" cy="148378"/>
            </a:xfrm>
            <a:custGeom>
              <a:avLst/>
              <a:gdLst/>
              <a:ahLst/>
              <a:cxnLst/>
              <a:rect l="0" t="0" r="0" b="0"/>
              <a:pathLst>
                <a:path w="149032" h="148378">
                  <a:moveTo>
                    <a:pt x="53053" y="0"/>
                  </a:moveTo>
                  <a:lnTo>
                    <a:pt x="33969" y="57251"/>
                  </a:lnTo>
                  <a:lnTo>
                    <a:pt x="14808" y="110164"/>
                  </a:lnTo>
                  <a:lnTo>
                    <a:pt x="0" y="137323"/>
                  </a:lnTo>
                  <a:lnTo>
                    <a:pt x="926" y="144869"/>
                  </a:lnTo>
                  <a:lnTo>
                    <a:pt x="7638" y="148377"/>
                  </a:lnTo>
                  <a:lnTo>
                    <a:pt x="46198" y="146035"/>
                  </a:lnTo>
                  <a:lnTo>
                    <a:pt x="106544" y="131595"/>
                  </a:lnTo>
                  <a:lnTo>
                    <a:pt x="149031" y="123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94357" y="3373315"/>
              <a:ext cx="163971" cy="208631"/>
            </a:xfrm>
            <a:custGeom>
              <a:avLst/>
              <a:gdLst/>
              <a:ahLst/>
              <a:cxnLst/>
              <a:rect l="0" t="0" r="0" b="0"/>
              <a:pathLst>
                <a:path w="163971" h="208631">
                  <a:moveTo>
                    <a:pt x="13146" y="0"/>
                  </a:moveTo>
                  <a:lnTo>
                    <a:pt x="9084" y="59660"/>
                  </a:lnTo>
                  <a:lnTo>
                    <a:pt x="2294" y="111117"/>
                  </a:lnTo>
                  <a:lnTo>
                    <a:pt x="282" y="164957"/>
                  </a:lnTo>
                  <a:lnTo>
                    <a:pt x="0" y="183098"/>
                  </a:lnTo>
                  <a:lnTo>
                    <a:pt x="5906" y="195192"/>
                  </a:lnTo>
                  <a:lnTo>
                    <a:pt x="15937" y="203255"/>
                  </a:lnTo>
                  <a:lnTo>
                    <a:pt x="28718" y="208630"/>
                  </a:lnTo>
                  <a:lnTo>
                    <a:pt x="59169" y="206477"/>
                  </a:lnTo>
                  <a:lnTo>
                    <a:pt x="121093" y="187546"/>
                  </a:lnTo>
                  <a:lnTo>
                    <a:pt x="163970" y="1645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234926" y="3455583"/>
              <a:ext cx="95979" cy="54846"/>
            </a:xfrm>
            <a:custGeom>
              <a:avLst/>
              <a:gdLst/>
              <a:ahLst/>
              <a:cxnLst/>
              <a:rect l="0" t="0" r="0" b="0"/>
              <a:pathLst>
                <a:path w="95979" h="54846">
                  <a:moveTo>
                    <a:pt x="0" y="54845"/>
                  </a:moveTo>
                  <a:lnTo>
                    <a:pt x="14557" y="40287"/>
                  </a:lnTo>
                  <a:lnTo>
                    <a:pt x="73200" y="14201"/>
                  </a:lnTo>
                  <a:lnTo>
                    <a:pt x="9597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234926" y="3291048"/>
              <a:ext cx="137113" cy="82268"/>
            </a:xfrm>
            <a:custGeom>
              <a:avLst/>
              <a:gdLst/>
              <a:ahLst/>
              <a:cxnLst/>
              <a:rect l="0" t="0" r="0" b="0"/>
              <a:pathLst>
                <a:path w="137113" h="82268">
                  <a:moveTo>
                    <a:pt x="0" y="82267"/>
                  </a:moveTo>
                  <a:lnTo>
                    <a:pt x="23416" y="61898"/>
                  </a:lnTo>
                  <a:lnTo>
                    <a:pt x="83545" y="29612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61080" y="3269052"/>
            <a:ext cx="978269" cy="360536"/>
            <a:chOff x="5361080" y="3269052"/>
            <a:chExt cx="978269" cy="360536"/>
          </a:xfrm>
        </p:grpSpPr>
        <p:sp>
          <p:nvSpPr>
            <p:cNvPr id="35" name="Freeform 34"/>
            <p:cNvSpPr/>
            <p:nvPr/>
          </p:nvSpPr>
          <p:spPr>
            <a:xfrm>
              <a:off x="5378139" y="3304267"/>
              <a:ext cx="133765" cy="296131"/>
            </a:xfrm>
            <a:custGeom>
              <a:avLst/>
              <a:gdLst/>
              <a:ahLst/>
              <a:cxnLst/>
              <a:rect l="0" t="0" r="0" b="0"/>
              <a:pathLst>
                <a:path w="133765" h="296131">
                  <a:moveTo>
                    <a:pt x="65208" y="116455"/>
                  </a:moveTo>
                  <a:lnTo>
                    <a:pt x="39440" y="176115"/>
                  </a:lnTo>
                  <a:lnTo>
                    <a:pt x="24565" y="227571"/>
                  </a:lnTo>
                  <a:lnTo>
                    <a:pt x="10508" y="277349"/>
                  </a:lnTo>
                  <a:lnTo>
                    <a:pt x="5890" y="292274"/>
                  </a:lnTo>
                  <a:lnTo>
                    <a:pt x="2810" y="296130"/>
                  </a:lnTo>
                  <a:lnTo>
                    <a:pt x="757" y="292606"/>
                  </a:lnTo>
                  <a:lnTo>
                    <a:pt x="0" y="273965"/>
                  </a:lnTo>
                  <a:lnTo>
                    <a:pt x="11927" y="220695"/>
                  </a:lnTo>
                  <a:lnTo>
                    <a:pt x="28600" y="169685"/>
                  </a:lnTo>
                  <a:lnTo>
                    <a:pt x="48775" y="115977"/>
                  </a:lnTo>
                  <a:lnTo>
                    <a:pt x="68464" y="65531"/>
                  </a:lnTo>
                  <a:lnTo>
                    <a:pt x="95135" y="7540"/>
                  </a:lnTo>
                  <a:lnTo>
                    <a:pt x="103441" y="1188"/>
                  </a:lnTo>
                  <a:lnTo>
                    <a:pt x="113549" y="0"/>
                  </a:lnTo>
                  <a:lnTo>
                    <a:pt x="124858" y="2255"/>
                  </a:lnTo>
                  <a:lnTo>
                    <a:pt x="130873" y="11376"/>
                  </a:lnTo>
                  <a:lnTo>
                    <a:pt x="133585" y="60606"/>
                  </a:lnTo>
                  <a:lnTo>
                    <a:pt x="133711" y="121913"/>
                  </a:lnTo>
                  <a:lnTo>
                    <a:pt x="133748" y="179349"/>
                  </a:lnTo>
                  <a:lnTo>
                    <a:pt x="133759" y="233439"/>
                  </a:lnTo>
                  <a:lnTo>
                    <a:pt x="133764" y="2947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361080" y="3544123"/>
              <a:ext cx="178246" cy="21767"/>
            </a:xfrm>
            <a:custGeom>
              <a:avLst/>
              <a:gdLst/>
              <a:ahLst/>
              <a:cxnLst/>
              <a:rect l="0" t="0" r="0" b="0"/>
              <a:pathLst>
                <a:path w="178246" h="21767">
                  <a:moveTo>
                    <a:pt x="0" y="0"/>
                  </a:moveTo>
                  <a:lnTo>
                    <a:pt x="14557" y="14557"/>
                  </a:lnTo>
                  <a:lnTo>
                    <a:pt x="23416" y="17322"/>
                  </a:lnTo>
                  <a:lnTo>
                    <a:pt x="83545" y="21766"/>
                  </a:lnTo>
                  <a:lnTo>
                    <a:pt x="146929" y="15825"/>
                  </a:lnTo>
                  <a:lnTo>
                    <a:pt x="178245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643433" y="3407011"/>
              <a:ext cx="87850" cy="222577"/>
            </a:xfrm>
            <a:custGeom>
              <a:avLst/>
              <a:gdLst/>
              <a:ahLst/>
              <a:cxnLst/>
              <a:rect l="0" t="0" r="0" b="0"/>
              <a:pathLst>
                <a:path w="87850" h="222577">
                  <a:moveTo>
                    <a:pt x="87849" y="0"/>
                  </a:moveTo>
                  <a:lnTo>
                    <a:pt x="62082" y="59660"/>
                  </a:lnTo>
                  <a:lnTo>
                    <a:pt x="42472" y="121643"/>
                  </a:lnTo>
                  <a:lnTo>
                    <a:pt x="28531" y="171292"/>
                  </a:lnTo>
                  <a:lnTo>
                    <a:pt x="14751" y="217319"/>
                  </a:lnTo>
                  <a:lnTo>
                    <a:pt x="10172" y="222576"/>
                  </a:lnTo>
                  <a:lnTo>
                    <a:pt x="5594" y="221510"/>
                  </a:lnTo>
                  <a:lnTo>
                    <a:pt x="1020" y="216229"/>
                  </a:lnTo>
                  <a:lnTo>
                    <a:pt x="0" y="194111"/>
                  </a:lnTo>
                  <a:lnTo>
                    <a:pt x="7991" y="147399"/>
                  </a:lnTo>
                  <a:lnTo>
                    <a:pt x="20007" y="90901"/>
                  </a:lnTo>
                  <a:lnTo>
                    <a:pt x="29153" y="42168"/>
                  </a:lnTo>
                  <a:lnTo>
                    <a:pt x="33004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744994" y="3269052"/>
              <a:ext cx="40867" cy="343628"/>
            </a:xfrm>
            <a:custGeom>
              <a:avLst/>
              <a:gdLst/>
              <a:ahLst/>
              <a:cxnLst/>
              <a:rect l="0" t="0" r="0" b="0"/>
              <a:pathLst>
                <a:path w="40867" h="343628">
                  <a:moveTo>
                    <a:pt x="0" y="14558"/>
                  </a:moveTo>
                  <a:lnTo>
                    <a:pt x="14557" y="0"/>
                  </a:lnTo>
                  <a:lnTo>
                    <a:pt x="20369" y="1806"/>
                  </a:lnTo>
                  <a:lnTo>
                    <a:pt x="30889" y="20062"/>
                  </a:lnTo>
                  <a:lnTo>
                    <a:pt x="38098" y="71880"/>
                  </a:lnTo>
                  <a:lnTo>
                    <a:pt x="39784" y="113669"/>
                  </a:lnTo>
                  <a:lnTo>
                    <a:pt x="40533" y="157632"/>
                  </a:lnTo>
                  <a:lnTo>
                    <a:pt x="40866" y="202563"/>
                  </a:lnTo>
                  <a:lnTo>
                    <a:pt x="33775" y="263405"/>
                  </a:lnTo>
                  <a:lnTo>
                    <a:pt x="30246" y="297309"/>
                  </a:lnTo>
                  <a:lnTo>
                    <a:pt x="27422" y="34362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662726" y="3489278"/>
              <a:ext cx="164536" cy="10918"/>
            </a:xfrm>
            <a:custGeom>
              <a:avLst/>
              <a:gdLst/>
              <a:ahLst/>
              <a:cxnLst/>
              <a:rect l="0" t="0" r="0" b="0"/>
              <a:pathLst>
                <a:path w="164536" h="10918">
                  <a:moveTo>
                    <a:pt x="0" y="0"/>
                  </a:moveTo>
                  <a:lnTo>
                    <a:pt x="35886" y="9423"/>
                  </a:lnTo>
                  <a:lnTo>
                    <a:pt x="90531" y="10917"/>
                  </a:lnTo>
                  <a:lnTo>
                    <a:pt x="148111" y="2608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890660" y="3352166"/>
              <a:ext cx="155981" cy="217524"/>
            </a:xfrm>
            <a:custGeom>
              <a:avLst/>
              <a:gdLst/>
              <a:ahLst/>
              <a:cxnLst/>
              <a:rect l="0" t="0" r="0" b="0"/>
              <a:pathLst>
                <a:path w="155981" h="217524">
                  <a:moveTo>
                    <a:pt x="46290" y="0"/>
                  </a:moveTo>
                  <a:lnTo>
                    <a:pt x="31375" y="55597"/>
                  </a:lnTo>
                  <a:lnTo>
                    <a:pt x="22574" y="100264"/>
                  </a:lnTo>
                  <a:lnTo>
                    <a:pt x="12321" y="162673"/>
                  </a:lnTo>
                  <a:lnTo>
                    <a:pt x="0" y="205116"/>
                  </a:lnTo>
                  <a:lnTo>
                    <a:pt x="1719" y="212918"/>
                  </a:lnTo>
                  <a:lnTo>
                    <a:pt x="7435" y="216595"/>
                  </a:lnTo>
                  <a:lnTo>
                    <a:pt x="15816" y="217523"/>
                  </a:lnTo>
                  <a:lnTo>
                    <a:pt x="37317" y="210429"/>
                  </a:lnTo>
                  <a:lnTo>
                    <a:pt x="88360" y="188327"/>
                  </a:lnTo>
                  <a:lnTo>
                    <a:pt x="115263" y="182726"/>
                  </a:lnTo>
                  <a:lnTo>
                    <a:pt x="155980" y="1782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923239" y="3434433"/>
              <a:ext cx="123402" cy="54846"/>
            </a:xfrm>
            <a:custGeom>
              <a:avLst/>
              <a:gdLst/>
              <a:ahLst/>
              <a:cxnLst/>
              <a:rect l="0" t="0" r="0" b="0"/>
              <a:pathLst>
                <a:path w="123402" h="54846">
                  <a:moveTo>
                    <a:pt x="0" y="54845"/>
                  </a:moveTo>
                  <a:lnTo>
                    <a:pt x="57252" y="23956"/>
                  </a:lnTo>
                  <a:lnTo>
                    <a:pt x="111531" y="4208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909528" y="3269899"/>
              <a:ext cx="164535" cy="54846"/>
            </a:xfrm>
            <a:custGeom>
              <a:avLst/>
              <a:gdLst/>
              <a:ahLst/>
              <a:cxnLst/>
              <a:rect l="0" t="0" r="0" b="0"/>
              <a:pathLst>
                <a:path w="164535" h="54846">
                  <a:moveTo>
                    <a:pt x="0" y="54845"/>
                  </a:moveTo>
                  <a:lnTo>
                    <a:pt x="34363" y="34475"/>
                  </a:lnTo>
                  <a:lnTo>
                    <a:pt x="94190" y="14201"/>
                  </a:lnTo>
                  <a:lnTo>
                    <a:pt x="132520" y="4208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170040" y="3311032"/>
              <a:ext cx="13713" cy="219381"/>
            </a:xfrm>
            <a:custGeom>
              <a:avLst/>
              <a:gdLst/>
              <a:ahLst/>
              <a:cxnLst/>
              <a:rect l="0" t="0" r="0" b="0"/>
              <a:pathLst>
                <a:path w="13713" h="219381">
                  <a:moveTo>
                    <a:pt x="0" y="0"/>
                  </a:moveTo>
                  <a:lnTo>
                    <a:pt x="0" y="45309"/>
                  </a:lnTo>
                  <a:lnTo>
                    <a:pt x="1524" y="101448"/>
                  </a:lnTo>
                  <a:lnTo>
                    <a:pt x="9423" y="149905"/>
                  </a:lnTo>
                  <a:lnTo>
                    <a:pt x="12865" y="203850"/>
                  </a:lnTo>
                  <a:lnTo>
                    <a:pt x="13712" y="219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087773" y="3293390"/>
              <a:ext cx="251576" cy="291867"/>
            </a:xfrm>
            <a:custGeom>
              <a:avLst/>
              <a:gdLst/>
              <a:ahLst/>
              <a:cxnLst/>
              <a:rect l="0" t="0" r="0" b="0"/>
              <a:pathLst>
                <a:path w="251576" h="291867">
                  <a:moveTo>
                    <a:pt x="0" y="17642"/>
                  </a:moveTo>
                  <a:lnTo>
                    <a:pt x="21837" y="3085"/>
                  </a:lnTo>
                  <a:lnTo>
                    <a:pt x="52870" y="0"/>
                  </a:lnTo>
                  <a:lnTo>
                    <a:pt x="109105" y="6829"/>
                  </a:lnTo>
                  <a:lnTo>
                    <a:pt x="164362" y="22563"/>
                  </a:lnTo>
                  <a:lnTo>
                    <a:pt x="215266" y="46523"/>
                  </a:lnTo>
                  <a:lnTo>
                    <a:pt x="230348" y="55178"/>
                  </a:lnTo>
                  <a:lnTo>
                    <a:pt x="240403" y="67041"/>
                  </a:lnTo>
                  <a:lnTo>
                    <a:pt x="251575" y="96474"/>
                  </a:lnTo>
                  <a:lnTo>
                    <a:pt x="248415" y="129867"/>
                  </a:lnTo>
                  <a:lnTo>
                    <a:pt x="236855" y="161975"/>
                  </a:lnTo>
                  <a:lnTo>
                    <a:pt x="195819" y="217283"/>
                  </a:lnTo>
                  <a:lnTo>
                    <a:pt x="139878" y="264252"/>
                  </a:lnTo>
                  <a:lnTo>
                    <a:pt x="109690" y="29186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774251" y="4997579"/>
            <a:ext cx="484194" cy="301647"/>
            <a:chOff x="7774251" y="4997579"/>
            <a:chExt cx="484194" cy="301647"/>
          </a:xfrm>
        </p:grpSpPr>
        <p:sp>
          <p:nvSpPr>
            <p:cNvPr id="46" name="Freeform 45"/>
            <p:cNvSpPr/>
            <p:nvPr/>
          </p:nvSpPr>
          <p:spPr>
            <a:xfrm>
              <a:off x="7774251" y="5072567"/>
              <a:ext cx="233091" cy="185525"/>
            </a:xfrm>
            <a:custGeom>
              <a:avLst/>
              <a:gdLst/>
              <a:ahLst/>
              <a:cxnLst/>
              <a:rect l="0" t="0" r="0" b="0"/>
              <a:pathLst>
                <a:path w="233091" h="185525">
                  <a:moveTo>
                    <a:pt x="233090" y="7279"/>
                  </a:moveTo>
                  <a:lnTo>
                    <a:pt x="211255" y="0"/>
                  </a:lnTo>
                  <a:lnTo>
                    <a:pt x="188347" y="489"/>
                  </a:lnTo>
                  <a:lnTo>
                    <a:pt x="162930" y="7308"/>
                  </a:lnTo>
                  <a:lnTo>
                    <a:pt x="109372" y="36512"/>
                  </a:lnTo>
                  <a:lnTo>
                    <a:pt x="62061" y="71622"/>
                  </a:lnTo>
                  <a:lnTo>
                    <a:pt x="24899" y="118845"/>
                  </a:lnTo>
                  <a:lnTo>
                    <a:pt x="5369" y="164059"/>
                  </a:lnTo>
                  <a:lnTo>
                    <a:pt x="0" y="1855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034764" y="4997579"/>
              <a:ext cx="223681" cy="301647"/>
            </a:xfrm>
            <a:custGeom>
              <a:avLst/>
              <a:gdLst/>
              <a:ahLst/>
              <a:cxnLst/>
              <a:rect l="0" t="0" r="0" b="0"/>
              <a:pathLst>
                <a:path w="223681" h="301647">
                  <a:moveTo>
                    <a:pt x="0" y="0"/>
                  </a:moveTo>
                  <a:lnTo>
                    <a:pt x="7278" y="21836"/>
                  </a:lnTo>
                  <a:lnTo>
                    <a:pt x="23040" y="36619"/>
                  </a:lnTo>
                  <a:lnTo>
                    <a:pt x="81972" y="74337"/>
                  </a:lnTo>
                  <a:lnTo>
                    <a:pt x="139180" y="118989"/>
                  </a:lnTo>
                  <a:lnTo>
                    <a:pt x="200477" y="173689"/>
                  </a:lnTo>
                  <a:lnTo>
                    <a:pt x="221058" y="208380"/>
                  </a:lnTo>
                  <a:lnTo>
                    <a:pt x="223680" y="234295"/>
                  </a:lnTo>
                  <a:lnTo>
                    <a:pt x="216591" y="270518"/>
                  </a:lnTo>
                  <a:lnTo>
                    <a:pt x="205668" y="30164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664562" y="4915312"/>
            <a:ext cx="621221" cy="342780"/>
            <a:chOff x="7664562" y="4915312"/>
            <a:chExt cx="621221" cy="342780"/>
          </a:xfrm>
        </p:grpSpPr>
        <p:sp>
          <p:nvSpPr>
            <p:cNvPr id="49" name="Freeform 48"/>
            <p:cNvSpPr/>
            <p:nvPr/>
          </p:nvSpPr>
          <p:spPr>
            <a:xfrm>
              <a:off x="7664562" y="4929022"/>
              <a:ext cx="315358" cy="233092"/>
            </a:xfrm>
            <a:custGeom>
              <a:avLst/>
              <a:gdLst/>
              <a:ahLst/>
              <a:cxnLst/>
              <a:rect l="0" t="0" r="0" b="0"/>
              <a:pathLst>
                <a:path w="315358" h="233092">
                  <a:moveTo>
                    <a:pt x="315357" y="0"/>
                  </a:moveTo>
                  <a:lnTo>
                    <a:pt x="255697" y="4063"/>
                  </a:lnTo>
                  <a:lnTo>
                    <a:pt x="224856" y="12471"/>
                  </a:lnTo>
                  <a:lnTo>
                    <a:pt x="172105" y="38632"/>
                  </a:lnTo>
                  <a:lnTo>
                    <a:pt x="142000" y="50686"/>
                  </a:lnTo>
                  <a:lnTo>
                    <a:pt x="107922" y="76127"/>
                  </a:lnTo>
                  <a:lnTo>
                    <a:pt x="59784" y="138109"/>
                  </a:lnTo>
                  <a:lnTo>
                    <a:pt x="24448" y="190631"/>
                  </a:lnTo>
                  <a:lnTo>
                    <a:pt x="0" y="2330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993631" y="4915312"/>
              <a:ext cx="292152" cy="342780"/>
            </a:xfrm>
            <a:custGeom>
              <a:avLst/>
              <a:gdLst/>
              <a:ahLst/>
              <a:cxnLst/>
              <a:rect l="0" t="0" r="0" b="0"/>
              <a:pathLst>
                <a:path w="292152" h="342780">
                  <a:moveTo>
                    <a:pt x="0" y="0"/>
                  </a:moveTo>
                  <a:lnTo>
                    <a:pt x="48807" y="14915"/>
                  </a:lnTo>
                  <a:lnTo>
                    <a:pt x="98251" y="31841"/>
                  </a:lnTo>
                  <a:lnTo>
                    <a:pt x="143371" y="56154"/>
                  </a:lnTo>
                  <a:lnTo>
                    <a:pt x="200472" y="91666"/>
                  </a:lnTo>
                  <a:lnTo>
                    <a:pt x="226718" y="117929"/>
                  </a:lnTo>
                  <a:lnTo>
                    <a:pt x="268395" y="177164"/>
                  </a:lnTo>
                  <a:lnTo>
                    <a:pt x="289424" y="226337"/>
                  </a:lnTo>
                  <a:lnTo>
                    <a:pt x="292151" y="257511"/>
                  </a:lnTo>
                  <a:lnTo>
                    <a:pt x="289184" y="300756"/>
                  </a:lnTo>
                  <a:lnTo>
                    <a:pt x="287935" y="3427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445356" y="5655716"/>
            <a:ext cx="5849004" cy="959785"/>
            <a:chOff x="1445356" y="5655716"/>
            <a:chExt cx="5849004" cy="959785"/>
          </a:xfrm>
        </p:grpSpPr>
        <p:sp>
          <p:nvSpPr>
            <p:cNvPr id="52" name="Freeform 51"/>
            <p:cNvSpPr/>
            <p:nvPr/>
          </p:nvSpPr>
          <p:spPr>
            <a:xfrm>
              <a:off x="1521943" y="5696850"/>
              <a:ext cx="48414" cy="411337"/>
            </a:xfrm>
            <a:custGeom>
              <a:avLst/>
              <a:gdLst/>
              <a:ahLst/>
              <a:cxnLst/>
              <a:rect l="0" t="0" r="0" b="0"/>
              <a:pathLst>
                <a:path w="48414" h="411337">
                  <a:moveTo>
                    <a:pt x="41134" y="0"/>
                  </a:moveTo>
                  <a:lnTo>
                    <a:pt x="48413" y="29115"/>
                  </a:lnTo>
                  <a:lnTo>
                    <a:pt x="47510" y="40739"/>
                  </a:lnTo>
                  <a:lnTo>
                    <a:pt x="36252" y="74702"/>
                  </a:lnTo>
                  <a:lnTo>
                    <a:pt x="37487" y="122005"/>
                  </a:lnTo>
                  <a:lnTo>
                    <a:pt x="29558" y="176139"/>
                  </a:lnTo>
                  <a:lnTo>
                    <a:pt x="21770" y="217935"/>
                  </a:lnTo>
                  <a:lnTo>
                    <a:pt x="13231" y="261902"/>
                  </a:lnTo>
                  <a:lnTo>
                    <a:pt x="5880" y="305311"/>
                  </a:lnTo>
                  <a:lnTo>
                    <a:pt x="1743" y="360962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692290" y="5833962"/>
              <a:ext cx="145012" cy="260514"/>
            </a:xfrm>
            <a:custGeom>
              <a:avLst/>
              <a:gdLst/>
              <a:ahLst/>
              <a:cxnLst/>
              <a:rect l="0" t="0" r="0" b="0"/>
              <a:pathLst>
                <a:path w="145012" h="260514">
                  <a:moveTo>
                    <a:pt x="7899" y="0"/>
                  </a:moveTo>
                  <a:lnTo>
                    <a:pt x="7899" y="53208"/>
                  </a:lnTo>
                  <a:lnTo>
                    <a:pt x="7899" y="105989"/>
                  </a:lnTo>
                  <a:lnTo>
                    <a:pt x="6376" y="158698"/>
                  </a:lnTo>
                  <a:lnTo>
                    <a:pt x="0" y="193275"/>
                  </a:lnTo>
                  <a:lnTo>
                    <a:pt x="19475" y="136544"/>
                  </a:lnTo>
                  <a:lnTo>
                    <a:pt x="59096" y="87365"/>
                  </a:lnTo>
                  <a:lnTo>
                    <a:pt x="70976" y="82619"/>
                  </a:lnTo>
                  <a:lnTo>
                    <a:pt x="100427" y="81407"/>
                  </a:lnTo>
                  <a:lnTo>
                    <a:pt x="112241" y="86264"/>
                  </a:lnTo>
                  <a:lnTo>
                    <a:pt x="129431" y="103848"/>
                  </a:lnTo>
                  <a:lnTo>
                    <a:pt x="138087" y="130961"/>
                  </a:lnTo>
                  <a:lnTo>
                    <a:pt x="142959" y="180486"/>
                  </a:lnTo>
                  <a:lnTo>
                    <a:pt x="144403" y="225629"/>
                  </a:lnTo>
                  <a:lnTo>
                    <a:pt x="145011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152659" y="5710561"/>
              <a:ext cx="68557" cy="342781"/>
            </a:xfrm>
            <a:custGeom>
              <a:avLst/>
              <a:gdLst/>
              <a:ahLst/>
              <a:cxnLst/>
              <a:rect l="0" t="0" r="0" b="0"/>
              <a:pathLst>
                <a:path w="68557" h="342781">
                  <a:moveTo>
                    <a:pt x="68556" y="0"/>
                  </a:moveTo>
                  <a:lnTo>
                    <a:pt x="49710" y="45309"/>
                  </a:lnTo>
                  <a:lnTo>
                    <a:pt x="42151" y="104495"/>
                  </a:lnTo>
                  <a:lnTo>
                    <a:pt x="34984" y="148006"/>
                  </a:lnTo>
                  <a:lnTo>
                    <a:pt x="22384" y="208050"/>
                  </a:lnTo>
                  <a:lnTo>
                    <a:pt x="16281" y="264435"/>
                  </a:lnTo>
                  <a:lnTo>
                    <a:pt x="4796" y="322565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070391" y="5902518"/>
              <a:ext cx="246803" cy="38099"/>
            </a:xfrm>
            <a:custGeom>
              <a:avLst/>
              <a:gdLst/>
              <a:ahLst/>
              <a:cxnLst/>
              <a:rect l="0" t="0" r="0" b="0"/>
              <a:pathLst>
                <a:path w="246803" h="38099">
                  <a:moveTo>
                    <a:pt x="0" y="0"/>
                  </a:moveTo>
                  <a:lnTo>
                    <a:pt x="23417" y="20369"/>
                  </a:lnTo>
                  <a:lnTo>
                    <a:pt x="45447" y="30889"/>
                  </a:lnTo>
                  <a:lnTo>
                    <a:pt x="98103" y="38098"/>
                  </a:lnTo>
                  <a:lnTo>
                    <a:pt x="140088" y="35722"/>
                  </a:lnTo>
                  <a:lnTo>
                    <a:pt x="198425" y="21756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351828" y="5751695"/>
              <a:ext cx="143612" cy="318919"/>
            </a:xfrm>
            <a:custGeom>
              <a:avLst/>
              <a:gdLst/>
              <a:ahLst/>
              <a:cxnLst/>
              <a:rect l="0" t="0" r="0" b="0"/>
              <a:pathLst>
                <a:path w="143612" h="318919">
                  <a:moveTo>
                    <a:pt x="88766" y="0"/>
                  </a:moveTo>
                  <a:lnTo>
                    <a:pt x="66930" y="7278"/>
                  </a:lnTo>
                  <a:lnTo>
                    <a:pt x="58974" y="15517"/>
                  </a:lnTo>
                  <a:lnTo>
                    <a:pt x="46071" y="40920"/>
                  </a:lnTo>
                  <a:lnTo>
                    <a:pt x="37521" y="89483"/>
                  </a:lnTo>
                  <a:lnTo>
                    <a:pt x="27709" y="149745"/>
                  </a:lnTo>
                  <a:lnTo>
                    <a:pt x="23543" y="193508"/>
                  </a:lnTo>
                  <a:lnTo>
                    <a:pt x="17135" y="252847"/>
                  </a:lnTo>
                  <a:lnTo>
                    <a:pt x="1321" y="313843"/>
                  </a:lnTo>
                  <a:lnTo>
                    <a:pt x="0" y="318918"/>
                  </a:lnTo>
                  <a:lnTo>
                    <a:pt x="2595" y="312370"/>
                  </a:lnTo>
                  <a:lnTo>
                    <a:pt x="18197" y="250556"/>
                  </a:lnTo>
                  <a:lnTo>
                    <a:pt x="40603" y="197809"/>
                  </a:lnTo>
                  <a:lnTo>
                    <a:pt x="68063" y="154080"/>
                  </a:lnTo>
                  <a:lnTo>
                    <a:pt x="91752" y="131450"/>
                  </a:lnTo>
                  <a:lnTo>
                    <a:pt x="102945" y="127243"/>
                  </a:lnTo>
                  <a:lnTo>
                    <a:pt x="113453" y="127486"/>
                  </a:lnTo>
                  <a:lnTo>
                    <a:pt x="123506" y="130694"/>
                  </a:lnTo>
                  <a:lnTo>
                    <a:pt x="130207" y="138927"/>
                  </a:lnTo>
                  <a:lnTo>
                    <a:pt x="137654" y="164326"/>
                  </a:lnTo>
                  <a:lnTo>
                    <a:pt x="141846" y="220164"/>
                  </a:lnTo>
                  <a:lnTo>
                    <a:pt x="143088" y="277673"/>
                  </a:lnTo>
                  <a:lnTo>
                    <a:pt x="143611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605128" y="5916229"/>
              <a:ext cx="27424" cy="164536"/>
            </a:xfrm>
            <a:custGeom>
              <a:avLst/>
              <a:gdLst/>
              <a:ahLst/>
              <a:cxnLst/>
              <a:rect l="0" t="0" r="0" b="0"/>
              <a:pathLst>
                <a:path w="27424" h="164536">
                  <a:moveTo>
                    <a:pt x="27423" y="0"/>
                  </a:moveTo>
                  <a:lnTo>
                    <a:pt x="16570" y="48807"/>
                  </a:lnTo>
                  <a:lnTo>
                    <a:pt x="6997" y="108497"/>
                  </a:lnTo>
                  <a:lnTo>
                    <a:pt x="0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563995" y="5861384"/>
              <a:ext cx="13712" cy="13713"/>
            </a:xfrm>
            <a:custGeom>
              <a:avLst/>
              <a:gdLst/>
              <a:ahLst/>
              <a:cxnLst/>
              <a:rect l="0" t="0" r="0" b="0"/>
              <a:pathLst>
                <a:path w="13712" h="13713">
                  <a:moveTo>
                    <a:pt x="13711" y="13712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746811" y="5847673"/>
              <a:ext cx="159965" cy="219380"/>
            </a:xfrm>
            <a:custGeom>
              <a:avLst/>
              <a:gdLst/>
              <a:ahLst/>
              <a:cxnLst/>
              <a:rect l="0" t="0" r="0" b="0"/>
              <a:pathLst>
                <a:path w="159965" h="219380">
                  <a:moveTo>
                    <a:pt x="159964" y="0"/>
                  </a:moveTo>
                  <a:lnTo>
                    <a:pt x="104367" y="14915"/>
                  </a:lnTo>
                  <a:lnTo>
                    <a:pt x="42847" y="39510"/>
                  </a:lnTo>
                  <a:lnTo>
                    <a:pt x="4570" y="64858"/>
                  </a:lnTo>
                  <a:lnTo>
                    <a:pt x="0" y="73708"/>
                  </a:lnTo>
                  <a:lnTo>
                    <a:pt x="0" y="82655"/>
                  </a:lnTo>
                  <a:lnTo>
                    <a:pt x="3047" y="91666"/>
                  </a:lnTo>
                  <a:lnTo>
                    <a:pt x="18620" y="105742"/>
                  </a:lnTo>
                  <a:lnTo>
                    <a:pt x="73136" y="127192"/>
                  </a:lnTo>
                  <a:lnTo>
                    <a:pt x="130117" y="157045"/>
                  </a:lnTo>
                  <a:lnTo>
                    <a:pt x="152285" y="174409"/>
                  </a:lnTo>
                  <a:lnTo>
                    <a:pt x="154844" y="183305"/>
                  </a:lnTo>
                  <a:lnTo>
                    <a:pt x="151980" y="192283"/>
                  </a:lnTo>
                  <a:lnTo>
                    <a:pt x="145501" y="201315"/>
                  </a:lnTo>
                  <a:lnTo>
                    <a:pt x="135087" y="207336"/>
                  </a:lnTo>
                  <a:lnTo>
                    <a:pt x="86776" y="217001"/>
                  </a:lnTo>
                  <a:lnTo>
                    <a:pt x="63985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090552" y="5861384"/>
              <a:ext cx="110926" cy="178247"/>
            </a:xfrm>
            <a:custGeom>
              <a:avLst/>
              <a:gdLst/>
              <a:ahLst/>
              <a:cxnLst/>
              <a:rect l="0" t="0" r="0" b="0"/>
              <a:pathLst>
                <a:path w="110926" h="178247">
                  <a:moveTo>
                    <a:pt x="63024" y="0"/>
                  </a:moveTo>
                  <a:lnTo>
                    <a:pt x="5772" y="26363"/>
                  </a:lnTo>
                  <a:lnTo>
                    <a:pt x="481" y="34334"/>
                  </a:lnTo>
                  <a:lnTo>
                    <a:pt x="0" y="42694"/>
                  </a:lnTo>
                  <a:lnTo>
                    <a:pt x="7591" y="60109"/>
                  </a:lnTo>
                  <a:lnTo>
                    <a:pt x="21121" y="78005"/>
                  </a:lnTo>
                  <a:lnTo>
                    <a:pt x="75004" y="114321"/>
                  </a:lnTo>
                  <a:lnTo>
                    <a:pt x="103388" y="132569"/>
                  </a:lnTo>
                  <a:lnTo>
                    <a:pt x="109739" y="141701"/>
                  </a:lnTo>
                  <a:lnTo>
                    <a:pt x="110925" y="150835"/>
                  </a:lnTo>
                  <a:lnTo>
                    <a:pt x="105642" y="166064"/>
                  </a:lnTo>
                  <a:lnTo>
                    <a:pt x="102100" y="170125"/>
                  </a:lnTo>
                  <a:lnTo>
                    <a:pt x="90447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04399" y="5916229"/>
              <a:ext cx="54846" cy="123402"/>
            </a:xfrm>
            <a:custGeom>
              <a:avLst/>
              <a:gdLst/>
              <a:ahLst/>
              <a:cxnLst/>
              <a:rect l="0" t="0" r="0" b="0"/>
              <a:pathLst>
                <a:path w="54846" h="123402">
                  <a:moveTo>
                    <a:pt x="54845" y="0"/>
                  </a:moveTo>
                  <a:lnTo>
                    <a:pt x="28482" y="57252"/>
                  </a:lnTo>
                  <a:lnTo>
                    <a:pt x="4804" y="111531"/>
                  </a:lnTo>
                  <a:lnTo>
                    <a:pt x="0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290688" y="584767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496356" y="5655716"/>
              <a:ext cx="68557" cy="411337"/>
            </a:xfrm>
            <a:custGeom>
              <a:avLst/>
              <a:gdLst/>
              <a:ahLst/>
              <a:cxnLst/>
              <a:rect l="0" t="0" r="0" b="0"/>
              <a:pathLst>
                <a:path w="68557" h="411337">
                  <a:moveTo>
                    <a:pt x="68556" y="0"/>
                  </a:moveTo>
                  <a:lnTo>
                    <a:pt x="68556" y="36394"/>
                  </a:lnTo>
                  <a:lnTo>
                    <a:pt x="56368" y="66450"/>
                  </a:lnTo>
                  <a:lnTo>
                    <a:pt x="38764" y="99613"/>
                  </a:lnTo>
                  <a:lnTo>
                    <a:pt x="25862" y="144821"/>
                  </a:lnTo>
                  <a:lnTo>
                    <a:pt x="17312" y="207106"/>
                  </a:lnTo>
                  <a:lnTo>
                    <a:pt x="11249" y="249472"/>
                  </a:lnTo>
                  <a:lnTo>
                    <a:pt x="5000" y="293693"/>
                  </a:lnTo>
                  <a:lnTo>
                    <a:pt x="1482" y="356843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359244" y="5875096"/>
              <a:ext cx="233092" cy="54845"/>
            </a:xfrm>
            <a:custGeom>
              <a:avLst/>
              <a:gdLst/>
              <a:ahLst/>
              <a:cxnLst/>
              <a:rect l="0" t="0" r="0" b="0"/>
              <a:pathLst>
                <a:path w="233092" h="54845">
                  <a:moveTo>
                    <a:pt x="0" y="54844"/>
                  </a:moveTo>
                  <a:lnTo>
                    <a:pt x="45309" y="34475"/>
                  </a:lnTo>
                  <a:lnTo>
                    <a:pt x="102971" y="20540"/>
                  </a:lnTo>
                  <a:lnTo>
                    <a:pt x="157804" y="14210"/>
                  </a:lnTo>
                  <a:lnTo>
                    <a:pt x="209925" y="3258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678308" y="5861384"/>
              <a:ext cx="133407" cy="205669"/>
            </a:xfrm>
            <a:custGeom>
              <a:avLst/>
              <a:gdLst/>
              <a:ahLst/>
              <a:cxnLst/>
              <a:rect l="0" t="0" r="0" b="0"/>
              <a:pathLst>
                <a:path w="133407" h="205669">
                  <a:moveTo>
                    <a:pt x="23716" y="0"/>
                  </a:moveTo>
                  <a:lnTo>
                    <a:pt x="8802" y="48808"/>
                  </a:lnTo>
                  <a:lnTo>
                    <a:pt x="0" y="98252"/>
                  </a:lnTo>
                  <a:lnTo>
                    <a:pt x="988" y="130506"/>
                  </a:lnTo>
                  <a:lnTo>
                    <a:pt x="11584" y="154996"/>
                  </a:lnTo>
                  <a:lnTo>
                    <a:pt x="20198" y="159700"/>
                  </a:lnTo>
                  <a:lnTo>
                    <a:pt x="30512" y="159788"/>
                  </a:lnTo>
                  <a:lnTo>
                    <a:pt x="41958" y="156800"/>
                  </a:lnTo>
                  <a:lnTo>
                    <a:pt x="51112" y="150237"/>
                  </a:lnTo>
                  <a:lnTo>
                    <a:pt x="89203" y="94096"/>
                  </a:lnTo>
                  <a:lnTo>
                    <a:pt x="108290" y="54287"/>
                  </a:lnTo>
                  <a:lnTo>
                    <a:pt x="112092" y="51426"/>
                  </a:lnTo>
                  <a:lnTo>
                    <a:pt x="114626" y="55612"/>
                  </a:lnTo>
                  <a:lnTo>
                    <a:pt x="118694" y="106117"/>
                  </a:lnTo>
                  <a:lnTo>
                    <a:pt x="119398" y="157044"/>
                  </a:lnTo>
                  <a:lnTo>
                    <a:pt x="123625" y="180503"/>
                  </a:lnTo>
                  <a:lnTo>
                    <a:pt x="133406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877589" y="5877296"/>
              <a:ext cx="249484" cy="172333"/>
            </a:xfrm>
            <a:custGeom>
              <a:avLst/>
              <a:gdLst/>
              <a:ahLst/>
              <a:cxnLst/>
              <a:rect l="0" t="0" r="0" b="0"/>
              <a:pathLst>
                <a:path w="249484" h="172333">
                  <a:moveTo>
                    <a:pt x="126082" y="25222"/>
                  </a:moveTo>
                  <a:lnTo>
                    <a:pt x="111524" y="3385"/>
                  </a:lnTo>
                  <a:lnTo>
                    <a:pt x="102665" y="0"/>
                  </a:lnTo>
                  <a:lnTo>
                    <a:pt x="92189" y="790"/>
                  </a:lnTo>
                  <a:lnTo>
                    <a:pt x="80635" y="4364"/>
                  </a:lnTo>
                  <a:lnTo>
                    <a:pt x="59671" y="24584"/>
                  </a:lnTo>
                  <a:lnTo>
                    <a:pt x="21387" y="87220"/>
                  </a:lnTo>
                  <a:lnTo>
                    <a:pt x="945" y="132969"/>
                  </a:lnTo>
                  <a:lnTo>
                    <a:pt x="0" y="145804"/>
                  </a:lnTo>
                  <a:lnTo>
                    <a:pt x="7075" y="168190"/>
                  </a:lnTo>
                  <a:lnTo>
                    <a:pt x="14752" y="172332"/>
                  </a:lnTo>
                  <a:lnTo>
                    <a:pt x="24439" y="172046"/>
                  </a:lnTo>
                  <a:lnTo>
                    <a:pt x="59910" y="157086"/>
                  </a:lnTo>
                  <a:lnTo>
                    <a:pt x="84484" y="140197"/>
                  </a:lnTo>
                  <a:lnTo>
                    <a:pt x="113926" y="104992"/>
                  </a:lnTo>
                  <a:lnTo>
                    <a:pt x="138295" y="52151"/>
                  </a:lnTo>
                  <a:lnTo>
                    <a:pt x="145221" y="35667"/>
                  </a:lnTo>
                  <a:lnTo>
                    <a:pt x="140809" y="90225"/>
                  </a:lnTo>
                  <a:lnTo>
                    <a:pt x="147373" y="133859"/>
                  </a:lnTo>
                  <a:lnTo>
                    <a:pt x="153987" y="144874"/>
                  </a:lnTo>
                  <a:lnTo>
                    <a:pt x="173524" y="161176"/>
                  </a:lnTo>
                  <a:lnTo>
                    <a:pt x="185132" y="164609"/>
                  </a:lnTo>
                  <a:lnTo>
                    <a:pt x="210218" y="164360"/>
                  </a:lnTo>
                  <a:lnTo>
                    <a:pt x="228477" y="159172"/>
                  </a:lnTo>
                  <a:lnTo>
                    <a:pt x="249483" y="1486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223050" y="5669428"/>
              <a:ext cx="95980" cy="452470"/>
            </a:xfrm>
            <a:custGeom>
              <a:avLst/>
              <a:gdLst/>
              <a:ahLst/>
              <a:cxnLst/>
              <a:rect l="0" t="0" r="0" b="0"/>
              <a:pathLst>
                <a:path w="95980" h="452470">
                  <a:moveTo>
                    <a:pt x="95979" y="0"/>
                  </a:moveTo>
                  <a:lnTo>
                    <a:pt x="88700" y="21836"/>
                  </a:lnTo>
                  <a:lnTo>
                    <a:pt x="44322" y="79583"/>
                  </a:lnTo>
                  <a:lnTo>
                    <a:pt x="28332" y="108497"/>
                  </a:lnTo>
                  <a:lnTo>
                    <a:pt x="16147" y="152832"/>
                  </a:lnTo>
                  <a:lnTo>
                    <a:pt x="7176" y="206560"/>
                  </a:lnTo>
                  <a:lnTo>
                    <a:pt x="3190" y="260909"/>
                  </a:lnTo>
                  <a:lnTo>
                    <a:pt x="1418" y="311471"/>
                  </a:lnTo>
                  <a:lnTo>
                    <a:pt x="630" y="357811"/>
                  </a:lnTo>
                  <a:lnTo>
                    <a:pt x="187" y="413589"/>
                  </a:lnTo>
                  <a:lnTo>
                    <a:pt x="0" y="452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127072" y="5929940"/>
              <a:ext cx="219380" cy="13713"/>
            </a:xfrm>
            <a:custGeom>
              <a:avLst/>
              <a:gdLst/>
              <a:ahLst/>
              <a:cxnLst/>
              <a:rect l="0" t="0" r="0" b="0"/>
              <a:pathLst>
                <a:path w="219380" h="13713">
                  <a:moveTo>
                    <a:pt x="0" y="13712"/>
                  </a:moveTo>
                  <a:lnTo>
                    <a:pt x="45309" y="13712"/>
                  </a:lnTo>
                  <a:lnTo>
                    <a:pt x="102971" y="13712"/>
                  </a:lnTo>
                  <a:lnTo>
                    <a:pt x="157804" y="12188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456140" y="5916229"/>
              <a:ext cx="13713" cy="164536"/>
            </a:xfrm>
            <a:custGeom>
              <a:avLst/>
              <a:gdLst/>
              <a:ahLst/>
              <a:cxnLst/>
              <a:rect l="0" t="0" r="0" b="0"/>
              <a:pathLst>
                <a:path w="13713" h="164536">
                  <a:moveTo>
                    <a:pt x="13712" y="0"/>
                  </a:moveTo>
                  <a:lnTo>
                    <a:pt x="4289" y="35886"/>
                  </a:lnTo>
                  <a:lnTo>
                    <a:pt x="1271" y="90530"/>
                  </a:lnTo>
                  <a:lnTo>
                    <a:pt x="252" y="148111"/>
                  </a:lnTo>
                  <a:lnTo>
                    <a:pt x="0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581447" y="5861384"/>
              <a:ext cx="101394" cy="136639"/>
            </a:xfrm>
            <a:custGeom>
              <a:avLst/>
              <a:gdLst/>
              <a:ahLst/>
              <a:cxnLst/>
              <a:rect l="0" t="0" r="0" b="0"/>
              <a:pathLst>
                <a:path w="101394" h="136639">
                  <a:moveTo>
                    <a:pt x="11806" y="0"/>
                  </a:moveTo>
                  <a:lnTo>
                    <a:pt x="2383" y="53209"/>
                  </a:lnTo>
                  <a:lnTo>
                    <a:pt x="0" y="88142"/>
                  </a:lnTo>
                  <a:lnTo>
                    <a:pt x="7066" y="115856"/>
                  </a:lnTo>
                  <a:lnTo>
                    <a:pt x="13216" y="127512"/>
                  </a:lnTo>
                  <a:lnTo>
                    <a:pt x="23410" y="133759"/>
                  </a:lnTo>
                  <a:lnTo>
                    <a:pt x="50987" y="136638"/>
                  </a:lnTo>
                  <a:lnTo>
                    <a:pt x="75431" y="128776"/>
                  </a:lnTo>
                  <a:lnTo>
                    <a:pt x="86215" y="122414"/>
                  </a:lnTo>
                  <a:lnTo>
                    <a:pt x="93405" y="112079"/>
                  </a:lnTo>
                  <a:lnTo>
                    <a:pt x="101393" y="84345"/>
                  </a:lnTo>
                  <a:lnTo>
                    <a:pt x="100477" y="71465"/>
                  </a:lnTo>
                  <a:lnTo>
                    <a:pt x="91333" y="49028"/>
                  </a:lnTo>
                  <a:lnTo>
                    <a:pt x="84629" y="41826"/>
                  </a:lnTo>
                  <a:lnTo>
                    <a:pt x="52939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737089" y="5871894"/>
              <a:ext cx="185233" cy="208871"/>
            </a:xfrm>
            <a:custGeom>
              <a:avLst/>
              <a:gdLst/>
              <a:ahLst/>
              <a:cxnLst/>
              <a:rect l="0" t="0" r="0" b="0"/>
              <a:pathLst>
                <a:path w="185233" h="208871">
                  <a:moveTo>
                    <a:pt x="6987" y="71758"/>
                  </a:moveTo>
                  <a:lnTo>
                    <a:pt x="37876" y="129010"/>
                  </a:lnTo>
                  <a:lnTo>
                    <a:pt x="35197" y="135825"/>
                  </a:lnTo>
                  <a:lnTo>
                    <a:pt x="27317" y="138845"/>
                  </a:lnTo>
                  <a:lnTo>
                    <a:pt x="15970" y="139334"/>
                  </a:lnTo>
                  <a:lnTo>
                    <a:pt x="8405" y="133567"/>
                  </a:lnTo>
                  <a:lnTo>
                    <a:pt x="0" y="110908"/>
                  </a:lnTo>
                  <a:lnTo>
                    <a:pt x="4389" y="84587"/>
                  </a:lnTo>
                  <a:lnTo>
                    <a:pt x="32034" y="30450"/>
                  </a:lnTo>
                  <a:lnTo>
                    <a:pt x="53159" y="11249"/>
                  </a:lnTo>
                  <a:lnTo>
                    <a:pt x="65191" y="3996"/>
                  </a:lnTo>
                  <a:lnTo>
                    <a:pt x="90747" y="0"/>
                  </a:lnTo>
                  <a:lnTo>
                    <a:pt x="103960" y="1067"/>
                  </a:lnTo>
                  <a:lnTo>
                    <a:pt x="126768" y="14440"/>
                  </a:lnTo>
                  <a:lnTo>
                    <a:pt x="145537" y="37142"/>
                  </a:lnTo>
                  <a:lnTo>
                    <a:pt x="158957" y="67545"/>
                  </a:lnTo>
                  <a:lnTo>
                    <a:pt x="167798" y="126200"/>
                  </a:lnTo>
                  <a:lnTo>
                    <a:pt x="180209" y="187800"/>
                  </a:lnTo>
                  <a:lnTo>
                    <a:pt x="185232" y="208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265101" y="5696850"/>
              <a:ext cx="13713" cy="397626"/>
            </a:xfrm>
            <a:custGeom>
              <a:avLst/>
              <a:gdLst/>
              <a:ahLst/>
              <a:cxnLst/>
              <a:rect l="0" t="0" r="0" b="0"/>
              <a:pathLst>
                <a:path w="13713" h="397626">
                  <a:moveTo>
                    <a:pt x="0" y="0"/>
                  </a:moveTo>
                  <a:lnTo>
                    <a:pt x="0" y="56255"/>
                  </a:lnTo>
                  <a:lnTo>
                    <a:pt x="0" y="102699"/>
                  </a:lnTo>
                  <a:lnTo>
                    <a:pt x="0" y="153810"/>
                  </a:lnTo>
                  <a:lnTo>
                    <a:pt x="0" y="205472"/>
                  </a:lnTo>
                  <a:lnTo>
                    <a:pt x="0" y="253824"/>
                  </a:lnTo>
                  <a:lnTo>
                    <a:pt x="4063" y="300704"/>
                  </a:lnTo>
                  <a:lnTo>
                    <a:pt x="10853" y="357735"/>
                  </a:lnTo>
                  <a:lnTo>
                    <a:pt x="13712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114278" y="5875096"/>
              <a:ext cx="301647" cy="52611"/>
            </a:xfrm>
            <a:custGeom>
              <a:avLst/>
              <a:gdLst/>
              <a:ahLst/>
              <a:cxnLst/>
              <a:rect l="0" t="0" r="0" b="0"/>
              <a:pathLst>
                <a:path w="301647" h="52611">
                  <a:moveTo>
                    <a:pt x="0" y="0"/>
                  </a:moveTo>
                  <a:lnTo>
                    <a:pt x="14558" y="21836"/>
                  </a:lnTo>
                  <a:lnTo>
                    <a:pt x="37955" y="36619"/>
                  </a:lnTo>
                  <a:lnTo>
                    <a:pt x="70190" y="46744"/>
                  </a:lnTo>
                  <a:lnTo>
                    <a:pt x="129641" y="52444"/>
                  </a:lnTo>
                  <a:lnTo>
                    <a:pt x="185004" y="52610"/>
                  </a:lnTo>
                  <a:lnTo>
                    <a:pt x="231030" y="42164"/>
                  </a:lnTo>
                  <a:lnTo>
                    <a:pt x="279403" y="20233"/>
                  </a:lnTo>
                  <a:lnTo>
                    <a:pt x="301646" y="137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417948" y="5737983"/>
              <a:ext cx="203646" cy="329070"/>
            </a:xfrm>
            <a:custGeom>
              <a:avLst/>
              <a:gdLst/>
              <a:ahLst/>
              <a:cxnLst/>
              <a:rect l="0" t="0" r="0" b="0"/>
              <a:pathLst>
                <a:path w="203646" h="329070">
                  <a:moveTo>
                    <a:pt x="39110" y="0"/>
                  </a:moveTo>
                  <a:lnTo>
                    <a:pt x="24552" y="14558"/>
                  </a:lnTo>
                  <a:lnTo>
                    <a:pt x="8220" y="52726"/>
                  </a:lnTo>
                  <a:lnTo>
                    <a:pt x="2529" y="93514"/>
                  </a:lnTo>
                  <a:lnTo>
                    <a:pt x="0" y="139064"/>
                  </a:lnTo>
                  <a:lnTo>
                    <a:pt x="100" y="197444"/>
                  </a:lnTo>
                  <a:lnTo>
                    <a:pt x="7577" y="245889"/>
                  </a:lnTo>
                  <a:lnTo>
                    <a:pt x="9861" y="280421"/>
                  </a:lnTo>
                  <a:lnTo>
                    <a:pt x="8946" y="285973"/>
                  </a:lnTo>
                  <a:lnTo>
                    <a:pt x="6813" y="283580"/>
                  </a:lnTo>
                  <a:lnTo>
                    <a:pt x="3868" y="275891"/>
                  </a:lnTo>
                  <a:lnTo>
                    <a:pt x="7001" y="235955"/>
                  </a:lnTo>
                  <a:lnTo>
                    <a:pt x="24856" y="192806"/>
                  </a:lnTo>
                  <a:lnTo>
                    <a:pt x="56723" y="151075"/>
                  </a:lnTo>
                  <a:lnTo>
                    <a:pt x="86040" y="131639"/>
                  </a:lnTo>
                  <a:lnTo>
                    <a:pt x="102390" y="124322"/>
                  </a:lnTo>
                  <a:lnTo>
                    <a:pt x="116337" y="122492"/>
                  </a:lnTo>
                  <a:lnTo>
                    <a:pt x="139958" y="128583"/>
                  </a:lnTo>
                  <a:lnTo>
                    <a:pt x="156550" y="145510"/>
                  </a:lnTo>
                  <a:lnTo>
                    <a:pt x="174456" y="184797"/>
                  </a:lnTo>
                  <a:lnTo>
                    <a:pt x="185348" y="235032"/>
                  </a:lnTo>
                  <a:lnTo>
                    <a:pt x="192637" y="284448"/>
                  </a:lnTo>
                  <a:lnTo>
                    <a:pt x="203645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662726" y="5929940"/>
              <a:ext cx="54846" cy="54846"/>
            </a:xfrm>
            <a:custGeom>
              <a:avLst/>
              <a:gdLst/>
              <a:ahLst/>
              <a:cxnLst/>
              <a:rect l="0" t="0" r="0" b="0"/>
              <a:pathLst>
                <a:path w="54846" h="54846">
                  <a:moveTo>
                    <a:pt x="0" y="0"/>
                  </a:moveTo>
                  <a:lnTo>
                    <a:pt x="7279" y="21837"/>
                  </a:lnTo>
                  <a:lnTo>
                    <a:pt x="23040" y="36620"/>
                  </a:lnTo>
                  <a:lnTo>
                    <a:pt x="54845" y="548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13482" y="5876577"/>
              <a:ext cx="200068" cy="156860"/>
            </a:xfrm>
            <a:custGeom>
              <a:avLst/>
              <a:gdLst/>
              <a:ahLst/>
              <a:cxnLst/>
              <a:rect l="0" t="0" r="0" b="0"/>
              <a:pathLst>
                <a:path w="200068" h="156860">
                  <a:moveTo>
                    <a:pt x="117800" y="108208"/>
                  </a:moveTo>
                  <a:lnTo>
                    <a:pt x="136884" y="50956"/>
                  </a:lnTo>
                  <a:lnTo>
                    <a:pt x="137455" y="24871"/>
                  </a:lnTo>
                  <a:lnTo>
                    <a:pt x="135474" y="11516"/>
                  </a:lnTo>
                  <a:lnTo>
                    <a:pt x="129583" y="4137"/>
                  </a:lnTo>
                  <a:lnTo>
                    <a:pt x="121085" y="741"/>
                  </a:lnTo>
                  <a:lnTo>
                    <a:pt x="110849" y="0"/>
                  </a:lnTo>
                  <a:lnTo>
                    <a:pt x="87288" y="7302"/>
                  </a:lnTo>
                  <a:lnTo>
                    <a:pt x="52391" y="28543"/>
                  </a:lnTo>
                  <a:lnTo>
                    <a:pt x="22754" y="58197"/>
                  </a:lnTo>
                  <a:lnTo>
                    <a:pt x="13302" y="70297"/>
                  </a:lnTo>
                  <a:lnTo>
                    <a:pt x="2801" y="99992"/>
                  </a:lnTo>
                  <a:lnTo>
                    <a:pt x="0" y="116442"/>
                  </a:lnTo>
                  <a:lnTo>
                    <a:pt x="2704" y="128932"/>
                  </a:lnTo>
                  <a:lnTo>
                    <a:pt x="9076" y="138782"/>
                  </a:lnTo>
                  <a:lnTo>
                    <a:pt x="17895" y="146872"/>
                  </a:lnTo>
                  <a:lnTo>
                    <a:pt x="48007" y="155862"/>
                  </a:lnTo>
                  <a:lnTo>
                    <a:pt x="107785" y="156859"/>
                  </a:lnTo>
                  <a:lnTo>
                    <a:pt x="161552" y="151569"/>
                  </a:lnTo>
                  <a:lnTo>
                    <a:pt x="200067" y="14934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5945075" y="5740596"/>
              <a:ext cx="252389" cy="329741"/>
            </a:xfrm>
            <a:custGeom>
              <a:avLst/>
              <a:gdLst/>
              <a:ahLst/>
              <a:cxnLst/>
              <a:rect l="0" t="0" r="0" b="0"/>
              <a:pathLst>
                <a:path w="252389" h="329741">
                  <a:moveTo>
                    <a:pt x="101565" y="24810"/>
                  </a:moveTo>
                  <a:lnTo>
                    <a:pt x="86650" y="77680"/>
                  </a:lnTo>
                  <a:lnTo>
                    <a:pt x="73786" y="129851"/>
                  </a:lnTo>
                  <a:lnTo>
                    <a:pt x="55790" y="188426"/>
                  </a:lnTo>
                  <a:lnTo>
                    <a:pt x="37565" y="245531"/>
                  </a:lnTo>
                  <a:lnTo>
                    <a:pt x="23864" y="294692"/>
                  </a:lnTo>
                  <a:lnTo>
                    <a:pt x="14726" y="324527"/>
                  </a:lnTo>
                  <a:lnTo>
                    <a:pt x="10156" y="329740"/>
                  </a:lnTo>
                  <a:lnTo>
                    <a:pt x="5586" y="328646"/>
                  </a:lnTo>
                  <a:lnTo>
                    <a:pt x="1016" y="323346"/>
                  </a:lnTo>
                  <a:lnTo>
                    <a:pt x="0" y="301207"/>
                  </a:lnTo>
                  <a:lnTo>
                    <a:pt x="11762" y="244618"/>
                  </a:lnTo>
                  <a:lnTo>
                    <a:pt x="24344" y="188625"/>
                  </a:lnTo>
                  <a:lnTo>
                    <a:pt x="37720" y="131070"/>
                  </a:lnTo>
                  <a:lnTo>
                    <a:pt x="51332" y="75422"/>
                  </a:lnTo>
                  <a:lnTo>
                    <a:pt x="72293" y="34897"/>
                  </a:lnTo>
                  <a:lnTo>
                    <a:pt x="97800" y="3593"/>
                  </a:lnTo>
                  <a:lnTo>
                    <a:pt x="106673" y="0"/>
                  </a:lnTo>
                  <a:lnTo>
                    <a:pt x="115634" y="653"/>
                  </a:lnTo>
                  <a:lnTo>
                    <a:pt x="124655" y="4135"/>
                  </a:lnTo>
                  <a:lnTo>
                    <a:pt x="151910" y="30871"/>
                  </a:lnTo>
                  <a:lnTo>
                    <a:pt x="186893" y="91799"/>
                  </a:lnTo>
                  <a:lnTo>
                    <a:pt x="204883" y="144530"/>
                  </a:lnTo>
                  <a:lnTo>
                    <a:pt x="219861" y="198749"/>
                  </a:lnTo>
                  <a:lnTo>
                    <a:pt x="233948" y="250361"/>
                  </a:lnTo>
                  <a:lnTo>
                    <a:pt x="252388" y="2990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5978084" y="6067052"/>
              <a:ext cx="246803" cy="26153"/>
            </a:xfrm>
            <a:custGeom>
              <a:avLst/>
              <a:gdLst/>
              <a:ahLst/>
              <a:cxnLst/>
              <a:rect l="0" t="0" r="0" b="0"/>
              <a:pathLst>
                <a:path w="246803" h="26153">
                  <a:moveTo>
                    <a:pt x="0" y="13712"/>
                  </a:moveTo>
                  <a:lnTo>
                    <a:pt x="35886" y="23134"/>
                  </a:lnTo>
                  <a:lnTo>
                    <a:pt x="90530" y="26152"/>
                  </a:lnTo>
                  <a:lnTo>
                    <a:pt x="144469" y="25523"/>
                  </a:lnTo>
                  <a:lnTo>
                    <a:pt x="204413" y="12434"/>
                  </a:lnTo>
                  <a:lnTo>
                    <a:pt x="24680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270396" y="5929940"/>
              <a:ext cx="126297" cy="191958"/>
            </a:xfrm>
            <a:custGeom>
              <a:avLst/>
              <a:gdLst/>
              <a:ahLst/>
              <a:cxnLst/>
              <a:rect l="0" t="0" r="0" b="0"/>
              <a:pathLst>
                <a:path w="126297" h="191958">
                  <a:moveTo>
                    <a:pt x="91601" y="0"/>
                  </a:moveTo>
                  <a:lnTo>
                    <a:pt x="34349" y="26363"/>
                  </a:lnTo>
                  <a:lnTo>
                    <a:pt x="2189" y="51315"/>
                  </a:lnTo>
                  <a:lnTo>
                    <a:pt x="0" y="58586"/>
                  </a:lnTo>
                  <a:lnTo>
                    <a:pt x="3111" y="64956"/>
                  </a:lnTo>
                  <a:lnTo>
                    <a:pt x="18756" y="76097"/>
                  </a:lnTo>
                  <a:lnTo>
                    <a:pt x="79131" y="100338"/>
                  </a:lnTo>
                  <a:lnTo>
                    <a:pt x="119391" y="121477"/>
                  </a:lnTo>
                  <a:lnTo>
                    <a:pt x="125362" y="131259"/>
                  </a:lnTo>
                  <a:lnTo>
                    <a:pt x="126296" y="142351"/>
                  </a:lnTo>
                  <a:lnTo>
                    <a:pt x="123872" y="154316"/>
                  </a:lnTo>
                  <a:lnTo>
                    <a:pt x="116162" y="163816"/>
                  </a:lnTo>
                  <a:lnTo>
                    <a:pt x="80766" y="182942"/>
                  </a:lnTo>
                  <a:lnTo>
                    <a:pt x="50468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655633" y="5867817"/>
              <a:ext cx="213680" cy="226659"/>
            </a:xfrm>
            <a:custGeom>
              <a:avLst/>
              <a:gdLst/>
              <a:ahLst/>
              <a:cxnLst/>
              <a:rect l="0" t="0" r="0" b="0"/>
              <a:pathLst>
                <a:path w="213680" h="226659">
                  <a:moveTo>
                    <a:pt x="199968" y="7279"/>
                  </a:moveTo>
                  <a:lnTo>
                    <a:pt x="170853" y="0"/>
                  </a:lnTo>
                  <a:lnTo>
                    <a:pt x="140308" y="4552"/>
                  </a:lnTo>
                  <a:lnTo>
                    <a:pt x="107943" y="18254"/>
                  </a:lnTo>
                  <a:lnTo>
                    <a:pt x="65551" y="51664"/>
                  </a:lnTo>
                  <a:lnTo>
                    <a:pt x="23157" y="107962"/>
                  </a:lnTo>
                  <a:lnTo>
                    <a:pt x="7125" y="141911"/>
                  </a:lnTo>
                  <a:lnTo>
                    <a:pt x="0" y="177312"/>
                  </a:lnTo>
                  <a:lnTo>
                    <a:pt x="4958" y="205234"/>
                  </a:lnTo>
                  <a:lnTo>
                    <a:pt x="10546" y="216946"/>
                  </a:lnTo>
                  <a:lnTo>
                    <a:pt x="20366" y="223230"/>
                  </a:lnTo>
                  <a:lnTo>
                    <a:pt x="47526" y="226150"/>
                  </a:lnTo>
                  <a:lnTo>
                    <a:pt x="71786" y="218306"/>
                  </a:lnTo>
                  <a:lnTo>
                    <a:pt x="112186" y="188445"/>
                  </a:lnTo>
                  <a:lnTo>
                    <a:pt x="147983" y="142259"/>
                  </a:lnTo>
                  <a:lnTo>
                    <a:pt x="171305" y="89124"/>
                  </a:lnTo>
                  <a:lnTo>
                    <a:pt x="176289" y="75554"/>
                  </a:lnTo>
                  <a:lnTo>
                    <a:pt x="179611" y="72600"/>
                  </a:lnTo>
                  <a:lnTo>
                    <a:pt x="181826" y="76725"/>
                  </a:lnTo>
                  <a:lnTo>
                    <a:pt x="185381" y="127131"/>
                  </a:lnTo>
                  <a:lnTo>
                    <a:pt x="185997" y="178041"/>
                  </a:lnTo>
                  <a:lnTo>
                    <a:pt x="189131" y="191199"/>
                  </a:lnTo>
                  <a:lnTo>
                    <a:pt x="213679" y="2266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944300" y="5847673"/>
              <a:ext cx="103258" cy="183946"/>
            </a:xfrm>
            <a:custGeom>
              <a:avLst/>
              <a:gdLst/>
              <a:ahLst/>
              <a:cxnLst/>
              <a:rect l="0" t="0" r="0" b="0"/>
              <a:pathLst>
                <a:path w="103258" h="183946">
                  <a:moveTo>
                    <a:pt x="7279" y="150823"/>
                  </a:moveTo>
                  <a:lnTo>
                    <a:pt x="7279" y="179939"/>
                  </a:lnTo>
                  <a:lnTo>
                    <a:pt x="5755" y="183945"/>
                  </a:lnTo>
                  <a:lnTo>
                    <a:pt x="3216" y="182045"/>
                  </a:lnTo>
                  <a:lnTo>
                    <a:pt x="0" y="176209"/>
                  </a:lnTo>
                  <a:lnTo>
                    <a:pt x="2752" y="131600"/>
                  </a:lnTo>
                  <a:lnTo>
                    <a:pt x="20495" y="84696"/>
                  </a:lnTo>
                  <a:lnTo>
                    <a:pt x="73514" y="28946"/>
                  </a:lnTo>
                  <a:lnTo>
                    <a:pt x="1032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102402" y="5903931"/>
              <a:ext cx="191958" cy="133583"/>
            </a:xfrm>
            <a:custGeom>
              <a:avLst/>
              <a:gdLst/>
              <a:ahLst/>
              <a:cxnLst/>
              <a:rect l="0" t="0" r="0" b="0"/>
              <a:pathLst>
                <a:path w="191958" h="133583">
                  <a:moveTo>
                    <a:pt x="0" y="121988"/>
                  </a:moveTo>
                  <a:lnTo>
                    <a:pt x="49975" y="83819"/>
                  </a:lnTo>
                  <a:lnTo>
                    <a:pt x="70329" y="50247"/>
                  </a:lnTo>
                  <a:lnTo>
                    <a:pt x="86010" y="11354"/>
                  </a:lnTo>
                  <a:lnTo>
                    <a:pt x="84762" y="4052"/>
                  </a:lnTo>
                  <a:lnTo>
                    <a:pt x="79360" y="706"/>
                  </a:lnTo>
                  <a:lnTo>
                    <a:pt x="71188" y="0"/>
                  </a:lnTo>
                  <a:lnTo>
                    <a:pt x="53983" y="7340"/>
                  </a:lnTo>
                  <a:lnTo>
                    <a:pt x="36180" y="22282"/>
                  </a:lnTo>
                  <a:lnTo>
                    <a:pt x="18111" y="44158"/>
                  </a:lnTo>
                  <a:lnTo>
                    <a:pt x="8050" y="73177"/>
                  </a:lnTo>
                  <a:lnTo>
                    <a:pt x="5366" y="89447"/>
                  </a:lnTo>
                  <a:lnTo>
                    <a:pt x="8148" y="101818"/>
                  </a:lnTo>
                  <a:lnTo>
                    <a:pt x="14574" y="111588"/>
                  </a:lnTo>
                  <a:lnTo>
                    <a:pt x="23427" y="119625"/>
                  </a:lnTo>
                  <a:lnTo>
                    <a:pt x="49515" y="128555"/>
                  </a:lnTo>
                  <a:lnTo>
                    <a:pt x="98462" y="133582"/>
                  </a:lnTo>
                  <a:lnTo>
                    <a:pt x="147497" y="131009"/>
                  </a:lnTo>
                  <a:lnTo>
                    <a:pt x="191957" y="1219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445356" y="6315578"/>
              <a:ext cx="213700" cy="258790"/>
            </a:xfrm>
            <a:custGeom>
              <a:avLst/>
              <a:gdLst/>
              <a:ahLst/>
              <a:cxnLst/>
              <a:rect l="0" t="0" r="0" b="0"/>
              <a:pathLst>
                <a:path w="213700" h="258790">
                  <a:moveTo>
                    <a:pt x="199988" y="53121"/>
                  </a:moveTo>
                  <a:lnTo>
                    <a:pt x="161820" y="3147"/>
                  </a:lnTo>
                  <a:lnTo>
                    <a:pt x="150167" y="0"/>
                  </a:lnTo>
                  <a:lnTo>
                    <a:pt x="120969" y="4628"/>
                  </a:lnTo>
                  <a:lnTo>
                    <a:pt x="91742" y="24967"/>
                  </a:lnTo>
                  <a:lnTo>
                    <a:pt x="65041" y="55842"/>
                  </a:lnTo>
                  <a:lnTo>
                    <a:pt x="32879" y="114527"/>
                  </a:lnTo>
                  <a:lnTo>
                    <a:pt x="7099" y="171187"/>
                  </a:lnTo>
                  <a:lnTo>
                    <a:pt x="0" y="208174"/>
                  </a:lnTo>
                  <a:lnTo>
                    <a:pt x="4970" y="236801"/>
                  </a:lnTo>
                  <a:lnTo>
                    <a:pt x="10561" y="248701"/>
                  </a:lnTo>
                  <a:lnTo>
                    <a:pt x="18858" y="253587"/>
                  </a:lnTo>
                  <a:lnTo>
                    <a:pt x="28961" y="253798"/>
                  </a:lnTo>
                  <a:lnTo>
                    <a:pt x="50849" y="245906"/>
                  </a:lnTo>
                  <a:lnTo>
                    <a:pt x="80303" y="222810"/>
                  </a:lnTo>
                  <a:lnTo>
                    <a:pt x="106803" y="187697"/>
                  </a:lnTo>
                  <a:lnTo>
                    <a:pt x="134241" y="134887"/>
                  </a:lnTo>
                  <a:lnTo>
                    <a:pt x="161271" y="80444"/>
                  </a:lnTo>
                  <a:lnTo>
                    <a:pt x="183777" y="46659"/>
                  </a:lnTo>
                  <a:lnTo>
                    <a:pt x="189181" y="45766"/>
                  </a:lnTo>
                  <a:lnTo>
                    <a:pt x="192783" y="51264"/>
                  </a:lnTo>
                  <a:lnTo>
                    <a:pt x="195185" y="61024"/>
                  </a:lnTo>
                  <a:lnTo>
                    <a:pt x="189616" y="120473"/>
                  </a:lnTo>
                  <a:lnTo>
                    <a:pt x="188790" y="171425"/>
                  </a:lnTo>
                  <a:lnTo>
                    <a:pt x="201387" y="226297"/>
                  </a:lnTo>
                  <a:lnTo>
                    <a:pt x="213699" y="2587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905857" y="6327565"/>
              <a:ext cx="164535" cy="217861"/>
            </a:xfrm>
            <a:custGeom>
              <a:avLst/>
              <a:gdLst/>
              <a:ahLst/>
              <a:cxnLst/>
              <a:rect l="0" t="0" r="0" b="0"/>
              <a:pathLst>
                <a:path w="164535" h="217861">
                  <a:moveTo>
                    <a:pt x="0" y="82267"/>
                  </a:moveTo>
                  <a:lnTo>
                    <a:pt x="1523" y="133952"/>
                  </a:lnTo>
                  <a:lnTo>
                    <a:pt x="10852" y="195395"/>
                  </a:lnTo>
                  <a:lnTo>
                    <a:pt x="10917" y="217860"/>
                  </a:lnTo>
                  <a:lnTo>
                    <a:pt x="8802" y="215319"/>
                  </a:lnTo>
                  <a:lnTo>
                    <a:pt x="5868" y="207532"/>
                  </a:lnTo>
                  <a:lnTo>
                    <a:pt x="9017" y="160178"/>
                  </a:lnTo>
                  <a:lnTo>
                    <a:pt x="34677" y="97827"/>
                  </a:lnTo>
                  <a:lnTo>
                    <a:pt x="61734" y="56916"/>
                  </a:lnTo>
                  <a:lnTo>
                    <a:pt x="98020" y="26343"/>
                  </a:lnTo>
                  <a:lnTo>
                    <a:pt x="143101" y="5655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082313" y="6390855"/>
              <a:ext cx="111480" cy="169801"/>
            </a:xfrm>
            <a:custGeom>
              <a:avLst/>
              <a:gdLst/>
              <a:ahLst/>
              <a:cxnLst/>
              <a:rect l="0" t="0" r="0" b="0"/>
              <a:pathLst>
                <a:path w="111480" h="169801">
                  <a:moveTo>
                    <a:pt x="1790" y="128666"/>
                  </a:moveTo>
                  <a:lnTo>
                    <a:pt x="22159" y="105250"/>
                  </a:lnTo>
                  <a:lnTo>
                    <a:pt x="54446" y="52401"/>
                  </a:lnTo>
                  <a:lnTo>
                    <a:pt x="63279" y="25199"/>
                  </a:lnTo>
                  <a:lnTo>
                    <a:pt x="65634" y="9414"/>
                  </a:lnTo>
                  <a:lnTo>
                    <a:pt x="64158" y="1937"/>
                  </a:lnTo>
                  <a:lnTo>
                    <a:pt x="60127" y="0"/>
                  </a:lnTo>
                  <a:lnTo>
                    <a:pt x="54392" y="1756"/>
                  </a:lnTo>
                  <a:lnTo>
                    <a:pt x="14604" y="60401"/>
                  </a:lnTo>
                  <a:lnTo>
                    <a:pt x="5762" y="74016"/>
                  </a:lnTo>
                  <a:lnTo>
                    <a:pt x="0" y="105393"/>
                  </a:lnTo>
                  <a:lnTo>
                    <a:pt x="597" y="122292"/>
                  </a:lnTo>
                  <a:lnTo>
                    <a:pt x="5565" y="135081"/>
                  </a:lnTo>
                  <a:lnTo>
                    <a:pt x="23272" y="153354"/>
                  </a:lnTo>
                  <a:lnTo>
                    <a:pt x="50440" y="162491"/>
                  </a:lnTo>
                  <a:lnTo>
                    <a:pt x="111479" y="169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330904" y="6290808"/>
              <a:ext cx="82269" cy="324693"/>
            </a:xfrm>
            <a:custGeom>
              <a:avLst/>
              <a:gdLst/>
              <a:ahLst/>
              <a:cxnLst/>
              <a:rect l="0" t="0" r="0" b="0"/>
              <a:pathLst>
                <a:path w="82269" h="324693">
                  <a:moveTo>
                    <a:pt x="82268" y="91602"/>
                  </a:moveTo>
                  <a:lnTo>
                    <a:pt x="63183" y="34350"/>
                  </a:lnTo>
                  <a:lnTo>
                    <a:pt x="42758" y="2189"/>
                  </a:lnTo>
                  <a:lnTo>
                    <a:pt x="34599" y="0"/>
                  </a:lnTo>
                  <a:lnTo>
                    <a:pt x="26113" y="3112"/>
                  </a:lnTo>
                  <a:lnTo>
                    <a:pt x="17409" y="9757"/>
                  </a:lnTo>
                  <a:lnTo>
                    <a:pt x="7737" y="33390"/>
                  </a:lnTo>
                  <a:lnTo>
                    <a:pt x="2293" y="85018"/>
                  </a:lnTo>
                  <a:lnTo>
                    <a:pt x="679" y="144496"/>
                  </a:lnTo>
                  <a:lnTo>
                    <a:pt x="201" y="200713"/>
                  </a:lnTo>
                  <a:lnTo>
                    <a:pt x="60" y="255964"/>
                  </a:lnTo>
                  <a:lnTo>
                    <a:pt x="18" y="298742"/>
                  </a:lnTo>
                  <a:lnTo>
                    <a:pt x="0" y="3246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234926" y="6464677"/>
              <a:ext cx="191958" cy="27423"/>
            </a:xfrm>
            <a:custGeom>
              <a:avLst/>
              <a:gdLst/>
              <a:ahLst/>
              <a:cxnLst/>
              <a:rect l="0" t="0" r="0" b="0"/>
              <a:pathLst>
                <a:path w="191958" h="27423">
                  <a:moveTo>
                    <a:pt x="0" y="27422"/>
                  </a:moveTo>
                  <a:lnTo>
                    <a:pt x="55597" y="23360"/>
                  </a:lnTo>
                  <a:lnTo>
                    <a:pt x="117117" y="15617"/>
                  </a:lnTo>
                  <a:lnTo>
                    <a:pt x="178941" y="3110"/>
                  </a:lnTo>
                  <a:lnTo>
                    <a:pt x="1919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509150" y="6245298"/>
              <a:ext cx="68557" cy="329070"/>
            </a:xfrm>
            <a:custGeom>
              <a:avLst/>
              <a:gdLst/>
              <a:ahLst/>
              <a:cxnLst/>
              <a:rect l="0" t="0" r="0" b="0"/>
              <a:pathLst>
                <a:path w="68557" h="329070">
                  <a:moveTo>
                    <a:pt x="68556" y="0"/>
                  </a:moveTo>
                  <a:lnTo>
                    <a:pt x="57609" y="45309"/>
                  </a:lnTo>
                  <a:lnTo>
                    <a:pt x="45169" y="102971"/>
                  </a:lnTo>
                  <a:lnTo>
                    <a:pt x="31834" y="159327"/>
                  </a:lnTo>
                  <a:lnTo>
                    <a:pt x="19758" y="214620"/>
                  </a:lnTo>
                  <a:lnTo>
                    <a:pt x="13979" y="268074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550283" y="6428804"/>
              <a:ext cx="109691" cy="145564"/>
            </a:xfrm>
            <a:custGeom>
              <a:avLst/>
              <a:gdLst/>
              <a:ahLst/>
              <a:cxnLst/>
              <a:rect l="0" t="0" r="0" b="0"/>
              <a:pathLst>
                <a:path w="109691" h="145564">
                  <a:moveTo>
                    <a:pt x="0" y="90717"/>
                  </a:moveTo>
                  <a:lnTo>
                    <a:pt x="31316" y="78248"/>
                  </a:lnTo>
                  <a:lnTo>
                    <a:pt x="77608" y="39403"/>
                  </a:lnTo>
                  <a:lnTo>
                    <a:pt x="105093" y="5434"/>
                  </a:lnTo>
                  <a:lnTo>
                    <a:pt x="103579" y="346"/>
                  </a:lnTo>
                  <a:lnTo>
                    <a:pt x="94952" y="0"/>
                  </a:lnTo>
                  <a:lnTo>
                    <a:pt x="81583" y="2817"/>
                  </a:lnTo>
                  <a:lnTo>
                    <a:pt x="58603" y="18135"/>
                  </a:lnTo>
                  <a:lnTo>
                    <a:pt x="39757" y="40177"/>
                  </a:lnTo>
                  <a:lnTo>
                    <a:pt x="26303" y="65208"/>
                  </a:lnTo>
                  <a:lnTo>
                    <a:pt x="23371" y="91568"/>
                  </a:lnTo>
                  <a:lnTo>
                    <a:pt x="24721" y="104996"/>
                  </a:lnTo>
                  <a:lnTo>
                    <a:pt x="30192" y="115471"/>
                  </a:lnTo>
                  <a:lnTo>
                    <a:pt x="48459" y="131173"/>
                  </a:lnTo>
                  <a:lnTo>
                    <a:pt x="71812" y="139167"/>
                  </a:lnTo>
                  <a:lnTo>
                    <a:pt x="109690" y="1455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725065" y="6378799"/>
              <a:ext cx="140577" cy="174135"/>
            </a:xfrm>
            <a:custGeom>
              <a:avLst/>
              <a:gdLst/>
              <a:ahLst/>
              <a:cxnLst/>
              <a:rect l="0" t="0" r="0" b="0"/>
              <a:pathLst>
                <a:path w="140577" h="174135">
                  <a:moveTo>
                    <a:pt x="140576" y="17322"/>
                  </a:moveTo>
                  <a:lnTo>
                    <a:pt x="126019" y="2765"/>
                  </a:lnTo>
                  <a:lnTo>
                    <a:pt x="115636" y="0"/>
                  </a:lnTo>
                  <a:lnTo>
                    <a:pt x="87850" y="990"/>
                  </a:lnTo>
                  <a:lnTo>
                    <a:pt x="59251" y="14634"/>
                  </a:lnTo>
                  <a:lnTo>
                    <a:pt x="45226" y="24671"/>
                  </a:lnTo>
                  <a:lnTo>
                    <a:pt x="25580" y="52073"/>
                  </a:lnTo>
                  <a:lnTo>
                    <a:pt x="554" y="112039"/>
                  </a:lnTo>
                  <a:lnTo>
                    <a:pt x="0" y="126171"/>
                  </a:lnTo>
                  <a:lnTo>
                    <a:pt x="7511" y="154060"/>
                  </a:lnTo>
                  <a:lnTo>
                    <a:pt x="18350" y="163326"/>
                  </a:lnTo>
                  <a:lnTo>
                    <a:pt x="50706" y="173620"/>
                  </a:lnTo>
                  <a:lnTo>
                    <a:pt x="78289" y="174134"/>
                  </a:lnTo>
                  <a:lnTo>
                    <a:pt x="113154" y="1681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961619" y="6163031"/>
              <a:ext cx="109691" cy="425048"/>
            </a:xfrm>
            <a:custGeom>
              <a:avLst/>
              <a:gdLst/>
              <a:ahLst/>
              <a:cxnLst/>
              <a:rect l="0" t="0" r="0" b="0"/>
              <a:pathLst>
                <a:path w="109691" h="425048">
                  <a:moveTo>
                    <a:pt x="109690" y="0"/>
                  </a:moveTo>
                  <a:lnTo>
                    <a:pt x="94775" y="48807"/>
                  </a:lnTo>
                  <a:lnTo>
                    <a:pt x="81911" y="102314"/>
                  </a:lnTo>
                  <a:lnTo>
                    <a:pt x="71445" y="144498"/>
                  </a:lnTo>
                  <a:lnTo>
                    <a:pt x="56637" y="188638"/>
                  </a:lnTo>
                  <a:lnTo>
                    <a:pt x="43961" y="233647"/>
                  </a:lnTo>
                  <a:lnTo>
                    <a:pt x="33250" y="279041"/>
                  </a:lnTo>
                  <a:lnTo>
                    <a:pt x="23411" y="324607"/>
                  </a:lnTo>
                  <a:lnTo>
                    <a:pt x="9307" y="385808"/>
                  </a:lnTo>
                  <a:lnTo>
                    <a:pt x="0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879352" y="6437255"/>
              <a:ext cx="205669" cy="12865"/>
            </a:xfrm>
            <a:custGeom>
              <a:avLst/>
              <a:gdLst/>
              <a:ahLst/>
              <a:cxnLst/>
              <a:rect l="0" t="0" r="0" b="0"/>
              <a:pathLst>
                <a:path w="205669" h="12865">
                  <a:moveTo>
                    <a:pt x="0" y="0"/>
                  </a:moveTo>
                  <a:lnTo>
                    <a:pt x="48808" y="10852"/>
                  </a:lnTo>
                  <a:lnTo>
                    <a:pt x="98253" y="12864"/>
                  </a:lnTo>
                  <a:lnTo>
                    <a:pt x="147435" y="9398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180999" y="6423544"/>
              <a:ext cx="41134" cy="164535"/>
            </a:xfrm>
            <a:custGeom>
              <a:avLst/>
              <a:gdLst/>
              <a:ahLst/>
              <a:cxnLst/>
              <a:rect l="0" t="0" r="0" b="0"/>
              <a:pathLst>
                <a:path w="41134" h="164535">
                  <a:moveTo>
                    <a:pt x="41133" y="0"/>
                  </a:moveTo>
                  <a:lnTo>
                    <a:pt x="26218" y="55597"/>
                  </a:lnTo>
                  <a:lnTo>
                    <a:pt x="8903" y="109838"/>
                  </a:lnTo>
                  <a:lnTo>
                    <a:pt x="0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180999" y="632756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296500" y="6423544"/>
              <a:ext cx="82639" cy="110372"/>
            </a:xfrm>
            <a:custGeom>
              <a:avLst/>
              <a:gdLst/>
              <a:ahLst/>
              <a:cxnLst/>
              <a:rect l="0" t="0" r="0" b="0"/>
              <a:pathLst>
                <a:path w="82639" h="110372">
                  <a:moveTo>
                    <a:pt x="7899" y="0"/>
                  </a:moveTo>
                  <a:lnTo>
                    <a:pt x="0" y="51684"/>
                  </a:lnTo>
                  <a:lnTo>
                    <a:pt x="3373" y="80862"/>
                  </a:lnTo>
                  <a:lnTo>
                    <a:pt x="9452" y="91995"/>
                  </a:lnTo>
                  <a:lnTo>
                    <a:pt x="28394" y="108426"/>
                  </a:lnTo>
                  <a:lnTo>
                    <a:pt x="39844" y="110371"/>
                  </a:lnTo>
                  <a:lnTo>
                    <a:pt x="64755" y="104406"/>
                  </a:lnTo>
                  <a:lnTo>
                    <a:pt x="73225" y="95502"/>
                  </a:lnTo>
                  <a:lnTo>
                    <a:pt x="82638" y="69360"/>
                  </a:lnTo>
                  <a:lnTo>
                    <a:pt x="82100" y="56904"/>
                  </a:lnTo>
                  <a:lnTo>
                    <a:pt x="73378" y="34939"/>
                  </a:lnTo>
                  <a:lnTo>
                    <a:pt x="63408" y="23145"/>
                  </a:lnTo>
                  <a:lnTo>
                    <a:pt x="49033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423619" y="6360607"/>
              <a:ext cx="150403" cy="200049"/>
            </a:xfrm>
            <a:custGeom>
              <a:avLst/>
              <a:gdLst/>
              <a:ahLst/>
              <a:cxnLst/>
              <a:rect l="0" t="0" r="0" b="0"/>
              <a:pathLst>
                <a:path w="150403" h="200049">
                  <a:moveTo>
                    <a:pt x="4181" y="35514"/>
                  </a:moveTo>
                  <a:lnTo>
                    <a:pt x="15034" y="95174"/>
                  </a:lnTo>
                  <a:lnTo>
                    <a:pt x="15987" y="111851"/>
                  </a:lnTo>
                  <a:lnTo>
                    <a:pt x="8920" y="138505"/>
                  </a:lnTo>
                  <a:lnTo>
                    <a:pt x="194" y="152891"/>
                  </a:lnTo>
                  <a:lnTo>
                    <a:pt x="0" y="150329"/>
                  </a:lnTo>
                  <a:lnTo>
                    <a:pt x="18729" y="88402"/>
                  </a:lnTo>
                  <a:lnTo>
                    <a:pt x="28928" y="63590"/>
                  </a:lnTo>
                  <a:lnTo>
                    <a:pt x="69019" y="13350"/>
                  </a:lnTo>
                  <a:lnTo>
                    <a:pt x="94952" y="2811"/>
                  </a:lnTo>
                  <a:lnTo>
                    <a:pt x="110399" y="0"/>
                  </a:lnTo>
                  <a:lnTo>
                    <a:pt x="122220" y="2698"/>
                  </a:lnTo>
                  <a:lnTo>
                    <a:pt x="131625" y="9066"/>
                  </a:lnTo>
                  <a:lnTo>
                    <a:pt x="139418" y="17882"/>
                  </a:lnTo>
                  <a:lnTo>
                    <a:pt x="148077" y="43928"/>
                  </a:lnTo>
                  <a:lnTo>
                    <a:pt x="150402" y="74294"/>
                  </a:lnTo>
                  <a:lnTo>
                    <a:pt x="139481" y="131027"/>
                  </a:lnTo>
                  <a:lnTo>
                    <a:pt x="131108" y="168425"/>
                  </a:lnTo>
                  <a:lnTo>
                    <a:pt x="127582" y="20004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726365" y="6368699"/>
              <a:ext cx="140616" cy="176399"/>
            </a:xfrm>
            <a:custGeom>
              <a:avLst/>
              <a:gdLst/>
              <a:ahLst/>
              <a:cxnLst/>
              <a:rect l="0" t="0" r="0" b="0"/>
              <a:pathLst>
                <a:path w="140616" h="176399">
                  <a:moveTo>
                    <a:pt x="57926" y="0"/>
                  </a:moveTo>
                  <a:lnTo>
                    <a:pt x="28097" y="59660"/>
                  </a:lnTo>
                  <a:lnTo>
                    <a:pt x="744" y="121643"/>
                  </a:lnTo>
                  <a:lnTo>
                    <a:pt x="0" y="135940"/>
                  </a:lnTo>
                  <a:lnTo>
                    <a:pt x="7298" y="164013"/>
                  </a:lnTo>
                  <a:lnTo>
                    <a:pt x="15033" y="171804"/>
                  </a:lnTo>
                  <a:lnTo>
                    <a:pt x="24761" y="175475"/>
                  </a:lnTo>
                  <a:lnTo>
                    <a:pt x="35816" y="176398"/>
                  </a:lnTo>
                  <a:lnTo>
                    <a:pt x="56225" y="169299"/>
                  </a:lnTo>
                  <a:lnTo>
                    <a:pt x="112829" y="129840"/>
                  </a:lnTo>
                  <a:lnTo>
                    <a:pt x="133618" y="106457"/>
                  </a:lnTo>
                  <a:lnTo>
                    <a:pt x="138857" y="93824"/>
                  </a:lnTo>
                  <a:lnTo>
                    <a:pt x="140615" y="67598"/>
                  </a:lnTo>
                  <a:lnTo>
                    <a:pt x="135904" y="55729"/>
                  </a:lnTo>
                  <a:lnTo>
                    <a:pt x="118482" y="34417"/>
                  </a:lnTo>
                  <a:lnTo>
                    <a:pt x="99567" y="22913"/>
                  </a:lnTo>
                  <a:lnTo>
                    <a:pt x="71638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962537" y="6217876"/>
              <a:ext cx="95979" cy="370203"/>
            </a:xfrm>
            <a:custGeom>
              <a:avLst/>
              <a:gdLst/>
              <a:ahLst/>
              <a:cxnLst/>
              <a:rect l="0" t="0" r="0" b="0"/>
              <a:pathLst>
                <a:path w="95979" h="370203">
                  <a:moveTo>
                    <a:pt x="95978" y="0"/>
                  </a:moveTo>
                  <a:lnTo>
                    <a:pt x="66864" y="7279"/>
                  </a:lnTo>
                  <a:lnTo>
                    <a:pt x="44444" y="27103"/>
                  </a:lnTo>
                  <a:lnTo>
                    <a:pt x="34200" y="40920"/>
                  </a:lnTo>
                  <a:lnTo>
                    <a:pt x="22817" y="76586"/>
                  </a:lnTo>
                  <a:lnTo>
                    <a:pt x="12347" y="139491"/>
                  </a:lnTo>
                  <a:lnTo>
                    <a:pt x="5487" y="183873"/>
                  </a:lnTo>
                  <a:lnTo>
                    <a:pt x="2439" y="228989"/>
                  </a:lnTo>
                  <a:lnTo>
                    <a:pt x="1084" y="274432"/>
                  </a:lnTo>
                  <a:lnTo>
                    <a:pt x="321" y="330653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3893981" y="6409832"/>
              <a:ext cx="178247" cy="12442"/>
            </a:xfrm>
            <a:custGeom>
              <a:avLst/>
              <a:gdLst/>
              <a:ahLst/>
              <a:cxnLst/>
              <a:rect l="0" t="0" r="0" b="0"/>
              <a:pathLst>
                <a:path w="178247" h="12442">
                  <a:moveTo>
                    <a:pt x="0" y="0"/>
                  </a:moveTo>
                  <a:lnTo>
                    <a:pt x="35886" y="9423"/>
                  </a:lnTo>
                  <a:lnTo>
                    <a:pt x="90530" y="12441"/>
                  </a:lnTo>
                  <a:lnTo>
                    <a:pt x="141422" y="11812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223050" y="6351341"/>
              <a:ext cx="82268" cy="236738"/>
            </a:xfrm>
            <a:custGeom>
              <a:avLst/>
              <a:gdLst/>
              <a:ahLst/>
              <a:cxnLst/>
              <a:rect l="0" t="0" r="0" b="0"/>
              <a:pathLst>
                <a:path w="82268" h="236738">
                  <a:moveTo>
                    <a:pt x="0" y="140758"/>
                  </a:moveTo>
                  <a:lnTo>
                    <a:pt x="29115" y="133479"/>
                  </a:lnTo>
                  <a:lnTo>
                    <a:pt x="51534" y="117718"/>
                  </a:lnTo>
                  <a:lnTo>
                    <a:pt x="61779" y="107117"/>
                  </a:lnTo>
                  <a:lnTo>
                    <a:pt x="73161" y="79087"/>
                  </a:lnTo>
                  <a:lnTo>
                    <a:pt x="79569" y="29046"/>
                  </a:lnTo>
                  <a:lnTo>
                    <a:pt x="80468" y="11439"/>
                  </a:lnTo>
                  <a:lnTo>
                    <a:pt x="76498" y="2748"/>
                  </a:lnTo>
                  <a:lnTo>
                    <a:pt x="69280" y="0"/>
                  </a:lnTo>
                  <a:lnTo>
                    <a:pt x="59898" y="1215"/>
                  </a:lnTo>
                  <a:lnTo>
                    <a:pt x="52120" y="6596"/>
                  </a:lnTo>
                  <a:lnTo>
                    <a:pt x="39415" y="24763"/>
                  </a:lnTo>
                  <a:lnTo>
                    <a:pt x="20369" y="84612"/>
                  </a:lnTo>
                  <a:lnTo>
                    <a:pt x="17207" y="135633"/>
                  </a:lnTo>
                  <a:lnTo>
                    <a:pt x="21866" y="165903"/>
                  </a:lnTo>
                  <a:lnTo>
                    <a:pt x="37141" y="190528"/>
                  </a:lnTo>
                  <a:lnTo>
                    <a:pt x="82267" y="2367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328813" y="6392190"/>
              <a:ext cx="168462" cy="168466"/>
            </a:xfrm>
            <a:custGeom>
              <a:avLst/>
              <a:gdLst/>
              <a:ahLst/>
              <a:cxnLst/>
              <a:rect l="0" t="0" r="0" b="0"/>
              <a:pathLst>
                <a:path w="168462" h="168466">
                  <a:moveTo>
                    <a:pt x="168461" y="17642"/>
                  </a:moveTo>
                  <a:lnTo>
                    <a:pt x="153903" y="3084"/>
                  </a:lnTo>
                  <a:lnTo>
                    <a:pt x="126443" y="0"/>
                  </a:lnTo>
                  <a:lnTo>
                    <a:pt x="91895" y="5231"/>
                  </a:lnTo>
                  <a:lnTo>
                    <a:pt x="61305" y="17713"/>
                  </a:lnTo>
                  <a:lnTo>
                    <a:pt x="36538" y="41541"/>
                  </a:lnTo>
                  <a:lnTo>
                    <a:pt x="3090" y="99213"/>
                  </a:lnTo>
                  <a:lnTo>
                    <a:pt x="0" y="127022"/>
                  </a:lnTo>
                  <a:lnTo>
                    <a:pt x="1309" y="140837"/>
                  </a:lnTo>
                  <a:lnTo>
                    <a:pt x="6752" y="148522"/>
                  </a:lnTo>
                  <a:lnTo>
                    <a:pt x="14951" y="152123"/>
                  </a:lnTo>
                  <a:lnTo>
                    <a:pt x="24988" y="153000"/>
                  </a:lnTo>
                  <a:lnTo>
                    <a:pt x="48327" y="145850"/>
                  </a:lnTo>
                  <a:lnTo>
                    <a:pt x="83099" y="124693"/>
                  </a:lnTo>
                  <a:lnTo>
                    <a:pt x="112699" y="95065"/>
                  </a:lnTo>
                  <a:lnTo>
                    <a:pt x="136704" y="57340"/>
                  </a:lnTo>
                  <a:lnTo>
                    <a:pt x="142719" y="44107"/>
                  </a:lnTo>
                  <a:lnTo>
                    <a:pt x="145206" y="42903"/>
                  </a:lnTo>
                  <a:lnTo>
                    <a:pt x="141427" y="74555"/>
                  </a:lnTo>
                  <a:lnTo>
                    <a:pt x="130564" y="127740"/>
                  </a:lnTo>
                  <a:lnTo>
                    <a:pt x="127327" y="16846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520950" y="6298501"/>
              <a:ext cx="298860" cy="278364"/>
            </a:xfrm>
            <a:custGeom>
              <a:avLst/>
              <a:gdLst/>
              <a:ahLst/>
              <a:cxnLst/>
              <a:rect l="0" t="0" r="0" b="0"/>
              <a:pathLst>
                <a:path w="298860" h="278364">
                  <a:moveTo>
                    <a:pt x="72303" y="97620"/>
                  </a:moveTo>
                  <a:lnTo>
                    <a:pt x="26855" y="150346"/>
                  </a:lnTo>
                  <a:lnTo>
                    <a:pt x="3315" y="200249"/>
                  </a:lnTo>
                  <a:lnTo>
                    <a:pt x="0" y="235657"/>
                  </a:lnTo>
                  <a:lnTo>
                    <a:pt x="1249" y="253630"/>
                  </a:lnTo>
                  <a:lnTo>
                    <a:pt x="6652" y="264089"/>
                  </a:lnTo>
                  <a:lnTo>
                    <a:pt x="14824" y="269538"/>
                  </a:lnTo>
                  <a:lnTo>
                    <a:pt x="36092" y="271530"/>
                  </a:lnTo>
                  <a:lnTo>
                    <a:pt x="60779" y="267337"/>
                  </a:lnTo>
                  <a:lnTo>
                    <a:pt x="100373" y="241853"/>
                  </a:lnTo>
                  <a:lnTo>
                    <a:pt x="143751" y="181350"/>
                  </a:lnTo>
                  <a:lnTo>
                    <a:pt x="172354" y="130216"/>
                  </a:lnTo>
                  <a:lnTo>
                    <a:pt x="205254" y="67157"/>
                  </a:lnTo>
                  <a:lnTo>
                    <a:pt x="213659" y="33807"/>
                  </a:lnTo>
                  <a:lnTo>
                    <a:pt x="212317" y="3749"/>
                  </a:lnTo>
                  <a:lnTo>
                    <a:pt x="208302" y="0"/>
                  </a:lnTo>
                  <a:lnTo>
                    <a:pt x="202579" y="3594"/>
                  </a:lnTo>
                  <a:lnTo>
                    <a:pt x="195717" y="12084"/>
                  </a:lnTo>
                  <a:lnTo>
                    <a:pt x="178780" y="60427"/>
                  </a:lnTo>
                  <a:lnTo>
                    <a:pt x="164113" y="108436"/>
                  </a:lnTo>
                  <a:lnTo>
                    <a:pt x="150118" y="166164"/>
                  </a:lnTo>
                  <a:lnTo>
                    <a:pt x="143602" y="224233"/>
                  </a:lnTo>
                  <a:lnTo>
                    <a:pt x="133501" y="278363"/>
                  </a:lnTo>
                  <a:lnTo>
                    <a:pt x="134430" y="277530"/>
                  </a:lnTo>
                  <a:lnTo>
                    <a:pt x="154005" y="218870"/>
                  </a:lnTo>
                  <a:lnTo>
                    <a:pt x="185888" y="159783"/>
                  </a:lnTo>
                  <a:lnTo>
                    <a:pt x="222757" y="106051"/>
                  </a:lnTo>
                  <a:lnTo>
                    <a:pt x="243782" y="80546"/>
                  </a:lnTo>
                  <a:lnTo>
                    <a:pt x="255178" y="74050"/>
                  </a:lnTo>
                  <a:lnTo>
                    <a:pt x="280029" y="70894"/>
                  </a:lnTo>
                  <a:lnTo>
                    <a:pt x="288484" y="76756"/>
                  </a:lnTo>
                  <a:lnTo>
                    <a:pt x="294120" y="86757"/>
                  </a:lnTo>
                  <a:lnTo>
                    <a:pt x="298859" y="114121"/>
                  </a:lnTo>
                  <a:lnTo>
                    <a:pt x="294486" y="163787"/>
                  </a:lnTo>
                  <a:lnTo>
                    <a:pt x="288173" y="227038"/>
                  </a:lnTo>
                  <a:lnTo>
                    <a:pt x="277971" y="2621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967698" y="6346661"/>
              <a:ext cx="129692" cy="200285"/>
            </a:xfrm>
            <a:custGeom>
              <a:avLst/>
              <a:gdLst/>
              <a:ahLst/>
              <a:cxnLst/>
              <a:rect l="0" t="0" r="0" b="0"/>
              <a:pathLst>
                <a:path w="129692" h="200285">
                  <a:moveTo>
                    <a:pt x="64313" y="8326"/>
                  </a:moveTo>
                  <a:lnTo>
                    <a:pt x="34483" y="67986"/>
                  </a:lnTo>
                  <a:lnTo>
                    <a:pt x="7131" y="129970"/>
                  </a:lnTo>
                  <a:lnTo>
                    <a:pt x="4874" y="158369"/>
                  </a:lnTo>
                  <a:lnTo>
                    <a:pt x="6405" y="172340"/>
                  </a:lnTo>
                  <a:lnTo>
                    <a:pt x="13520" y="180131"/>
                  </a:lnTo>
                  <a:lnTo>
                    <a:pt x="24357" y="183802"/>
                  </a:lnTo>
                  <a:lnTo>
                    <a:pt x="37676" y="184725"/>
                  </a:lnTo>
                  <a:lnTo>
                    <a:pt x="64662" y="177626"/>
                  </a:lnTo>
                  <a:lnTo>
                    <a:pt x="78257" y="171467"/>
                  </a:lnTo>
                  <a:lnTo>
                    <a:pt x="97425" y="152436"/>
                  </a:lnTo>
                  <a:lnTo>
                    <a:pt x="122144" y="102979"/>
                  </a:lnTo>
                  <a:lnTo>
                    <a:pt x="129691" y="48221"/>
                  </a:lnTo>
                  <a:lnTo>
                    <a:pt x="126180" y="31876"/>
                  </a:lnTo>
                  <a:lnTo>
                    <a:pt x="110091" y="5589"/>
                  </a:lnTo>
                  <a:lnTo>
                    <a:pt x="99402" y="408"/>
                  </a:lnTo>
                  <a:lnTo>
                    <a:pt x="87706" y="0"/>
                  </a:lnTo>
                  <a:lnTo>
                    <a:pt x="75338" y="2775"/>
                  </a:lnTo>
                  <a:lnTo>
                    <a:pt x="49408" y="22109"/>
                  </a:lnTo>
                  <a:lnTo>
                    <a:pt x="25696" y="51016"/>
                  </a:lnTo>
                  <a:lnTo>
                    <a:pt x="5305" y="101549"/>
                  </a:lnTo>
                  <a:lnTo>
                    <a:pt x="0" y="137104"/>
                  </a:lnTo>
                  <a:lnTo>
                    <a:pt x="5768" y="165093"/>
                  </a:lnTo>
                  <a:lnTo>
                    <a:pt x="16964" y="184643"/>
                  </a:lnTo>
                  <a:lnTo>
                    <a:pt x="36890" y="2002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223968" y="6204164"/>
              <a:ext cx="82268" cy="397626"/>
            </a:xfrm>
            <a:custGeom>
              <a:avLst/>
              <a:gdLst/>
              <a:ahLst/>
              <a:cxnLst/>
              <a:rect l="0" t="0" r="0" b="0"/>
              <a:pathLst>
                <a:path w="82268" h="397626">
                  <a:moveTo>
                    <a:pt x="82267" y="0"/>
                  </a:moveTo>
                  <a:lnTo>
                    <a:pt x="71321" y="56256"/>
                  </a:lnTo>
                  <a:lnTo>
                    <a:pt x="63183" y="102699"/>
                  </a:lnTo>
                  <a:lnTo>
                    <a:pt x="50036" y="158401"/>
                  </a:lnTo>
                  <a:lnTo>
                    <a:pt x="31946" y="218168"/>
                  </a:lnTo>
                  <a:lnTo>
                    <a:pt x="17764" y="278048"/>
                  </a:lnTo>
                  <a:lnTo>
                    <a:pt x="7232" y="340827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169123" y="6368699"/>
              <a:ext cx="178247" cy="59094"/>
            </a:xfrm>
            <a:custGeom>
              <a:avLst/>
              <a:gdLst/>
              <a:ahLst/>
              <a:cxnLst/>
              <a:rect l="0" t="0" r="0" b="0"/>
              <a:pathLst>
                <a:path w="178247" h="59094">
                  <a:moveTo>
                    <a:pt x="0" y="13711"/>
                  </a:moveTo>
                  <a:lnTo>
                    <a:pt x="7278" y="35547"/>
                  </a:lnTo>
                  <a:lnTo>
                    <a:pt x="23040" y="50331"/>
                  </a:lnTo>
                  <a:lnTo>
                    <a:pt x="33642" y="56405"/>
                  </a:lnTo>
                  <a:lnTo>
                    <a:pt x="61671" y="59093"/>
                  </a:lnTo>
                  <a:lnTo>
                    <a:pt x="92919" y="53686"/>
                  </a:lnTo>
                  <a:lnTo>
                    <a:pt x="134682" y="33512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348021" y="6217876"/>
              <a:ext cx="147017" cy="356492"/>
            </a:xfrm>
            <a:custGeom>
              <a:avLst/>
              <a:gdLst/>
              <a:ahLst/>
              <a:cxnLst/>
              <a:rect l="0" t="0" r="0" b="0"/>
              <a:pathLst>
                <a:path w="147017" h="356492">
                  <a:moveTo>
                    <a:pt x="81615" y="0"/>
                  </a:moveTo>
                  <a:lnTo>
                    <a:pt x="67057" y="14557"/>
                  </a:lnTo>
                  <a:lnTo>
                    <a:pt x="50725" y="60004"/>
                  </a:lnTo>
                  <a:lnTo>
                    <a:pt x="28959" y="121713"/>
                  </a:lnTo>
                  <a:lnTo>
                    <a:pt x="16063" y="165815"/>
                  </a:lnTo>
                  <a:lnTo>
                    <a:pt x="6777" y="210807"/>
                  </a:lnTo>
                  <a:lnTo>
                    <a:pt x="2649" y="256195"/>
                  </a:lnTo>
                  <a:lnTo>
                    <a:pt x="326" y="317294"/>
                  </a:lnTo>
                  <a:lnTo>
                    <a:pt x="0" y="322743"/>
                  </a:lnTo>
                  <a:lnTo>
                    <a:pt x="3539" y="276755"/>
                  </a:lnTo>
                  <a:lnTo>
                    <a:pt x="18363" y="220128"/>
                  </a:lnTo>
                  <a:lnTo>
                    <a:pt x="46115" y="168818"/>
                  </a:lnTo>
                  <a:lnTo>
                    <a:pt x="70408" y="142063"/>
                  </a:lnTo>
                  <a:lnTo>
                    <a:pt x="96439" y="125093"/>
                  </a:lnTo>
                  <a:lnTo>
                    <a:pt x="106732" y="124529"/>
                  </a:lnTo>
                  <a:lnTo>
                    <a:pt x="115118" y="128723"/>
                  </a:lnTo>
                  <a:lnTo>
                    <a:pt x="128498" y="145571"/>
                  </a:lnTo>
                  <a:lnTo>
                    <a:pt x="139523" y="168293"/>
                  </a:lnTo>
                  <a:lnTo>
                    <a:pt x="147016" y="214060"/>
                  </a:lnTo>
                  <a:lnTo>
                    <a:pt x="141957" y="266215"/>
                  </a:lnTo>
                  <a:lnTo>
                    <a:pt x="130810" y="320263"/>
                  </a:lnTo>
                  <a:lnTo>
                    <a:pt x="122748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535806" y="6374859"/>
              <a:ext cx="305167" cy="187859"/>
            </a:xfrm>
            <a:custGeom>
              <a:avLst/>
              <a:gdLst/>
              <a:ahLst/>
              <a:cxnLst/>
              <a:rect l="0" t="0" r="0" b="0"/>
              <a:pathLst>
                <a:path w="305167" h="187859">
                  <a:moveTo>
                    <a:pt x="3519" y="103529"/>
                  </a:moveTo>
                  <a:lnTo>
                    <a:pt x="25356" y="110808"/>
                  </a:lnTo>
                  <a:lnTo>
                    <a:pt x="34835" y="109905"/>
                  </a:lnTo>
                  <a:lnTo>
                    <a:pt x="53493" y="100777"/>
                  </a:lnTo>
                  <a:lnTo>
                    <a:pt x="90297" y="68567"/>
                  </a:lnTo>
                  <a:lnTo>
                    <a:pt x="108612" y="45334"/>
                  </a:lnTo>
                  <a:lnTo>
                    <a:pt x="113191" y="32739"/>
                  </a:lnTo>
                  <a:lnTo>
                    <a:pt x="114217" y="6558"/>
                  </a:lnTo>
                  <a:lnTo>
                    <a:pt x="109310" y="795"/>
                  </a:lnTo>
                  <a:lnTo>
                    <a:pt x="101469" y="0"/>
                  </a:lnTo>
                  <a:lnTo>
                    <a:pt x="82092" y="7242"/>
                  </a:lnTo>
                  <a:lnTo>
                    <a:pt x="52530" y="31496"/>
                  </a:lnTo>
                  <a:lnTo>
                    <a:pt x="18549" y="75923"/>
                  </a:lnTo>
                  <a:lnTo>
                    <a:pt x="3597" y="110049"/>
                  </a:lnTo>
                  <a:lnTo>
                    <a:pt x="0" y="141466"/>
                  </a:lnTo>
                  <a:lnTo>
                    <a:pt x="1173" y="156243"/>
                  </a:lnTo>
                  <a:lnTo>
                    <a:pt x="6525" y="167618"/>
                  </a:lnTo>
                  <a:lnTo>
                    <a:pt x="24660" y="184318"/>
                  </a:lnTo>
                  <a:lnTo>
                    <a:pt x="35895" y="187858"/>
                  </a:lnTo>
                  <a:lnTo>
                    <a:pt x="60566" y="187728"/>
                  </a:lnTo>
                  <a:lnTo>
                    <a:pt x="82702" y="178530"/>
                  </a:lnTo>
                  <a:lnTo>
                    <a:pt x="121741" y="147798"/>
                  </a:lnTo>
                  <a:lnTo>
                    <a:pt x="149592" y="114107"/>
                  </a:lnTo>
                  <a:lnTo>
                    <a:pt x="155745" y="112104"/>
                  </a:lnTo>
                  <a:lnTo>
                    <a:pt x="159848" y="116863"/>
                  </a:lnTo>
                  <a:lnTo>
                    <a:pt x="162583" y="126130"/>
                  </a:lnTo>
                  <a:lnTo>
                    <a:pt x="159154" y="161008"/>
                  </a:lnTo>
                  <a:lnTo>
                    <a:pt x="157550" y="163177"/>
                  </a:lnTo>
                  <a:lnTo>
                    <a:pt x="155768" y="149337"/>
                  </a:lnTo>
                  <a:lnTo>
                    <a:pt x="163101" y="126935"/>
                  </a:lnTo>
                  <a:lnTo>
                    <a:pt x="192636" y="82592"/>
                  </a:lnTo>
                  <a:lnTo>
                    <a:pt x="226120" y="53822"/>
                  </a:lnTo>
                  <a:lnTo>
                    <a:pt x="255815" y="43350"/>
                  </a:lnTo>
                  <a:lnTo>
                    <a:pt x="305166" y="349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5950662" y="6533233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851145" y="7382123"/>
            <a:ext cx="556856" cy="352820"/>
            <a:chOff x="1851145" y="7382123"/>
            <a:chExt cx="556856" cy="352820"/>
          </a:xfrm>
        </p:grpSpPr>
        <p:sp>
          <p:nvSpPr>
            <p:cNvPr id="110" name="Freeform 109"/>
            <p:cNvSpPr/>
            <p:nvPr/>
          </p:nvSpPr>
          <p:spPr>
            <a:xfrm>
              <a:off x="1851145" y="7491234"/>
              <a:ext cx="191825" cy="243709"/>
            </a:xfrm>
            <a:custGeom>
              <a:avLst/>
              <a:gdLst/>
              <a:ahLst/>
              <a:cxnLst/>
              <a:rect l="0" t="0" r="0" b="0"/>
              <a:pathLst>
                <a:path w="191825" h="243709">
                  <a:moveTo>
                    <a:pt x="123268" y="0"/>
                  </a:moveTo>
                  <a:lnTo>
                    <a:pt x="93438" y="59661"/>
                  </a:lnTo>
                  <a:lnTo>
                    <a:pt x="71773" y="111117"/>
                  </a:lnTo>
                  <a:lnTo>
                    <a:pt x="51642" y="156833"/>
                  </a:lnTo>
                  <a:lnTo>
                    <a:pt x="18027" y="218648"/>
                  </a:lnTo>
                  <a:lnTo>
                    <a:pt x="0" y="243708"/>
                  </a:lnTo>
                  <a:lnTo>
                    <a:pt x="1479" y="243216"/>
                  </a:lnTo>
                  <a:lnTo>
                    <a:pt x="12771" y="236068"/>
                  </a:lnTo>
                  <a:lnTo>
                    <a:pt x="46348" y="225001"/>
                  </a:lnTo>
                  <a:lnTo>
                    <a:pt x="94214" y="221045"/>
                  </a:lnTo>
                  <a:lnTo>
                    <a:pt x="156857" y="219709"/>
                  </a:lnTo>
                  <a:lnTo>
                    <a:pt x="191824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201251" y="7382123"/>
              <a:ext cx="206750" cy="324224"/>
            </a:xfrm>
            <a:custGeom>
              <a:avLst/>
              <a:gdLst/>
              <a:ahLst/>
              <a:cxnLst/>
              <a:rect l="0" t="0" r="0" b="0"/>
              <a:pathLst>
                <a:path w="206750" h="324224">
                  <a:moveTo>
                    <a:pt x="33675" y="136534"/>
                  </a:moveTo>
                  <a:lnTo>
                    <a:pt x="18760" y="185342"/>
                  </a:lnTo>
                  <a:lnTo>
                    <a:pt x="5896" y="234786"/>
                  </a:lnTo>
                  <a:lnTo>
                    <a:pt x="0" y="270087"/>
                  </a:lnTo>
                  <a:lnTo>
                    <a:pt x="2458" y="306088"/>
                  </a:lnTo>
                  <a:lnTo>
                    <a:pt x="9817" y="316603"/>
                  </a:lnTo>
                  <a:lnTo>
                    <a:pt x="20816" y="322089"/>
                  </a:lnTo>
                  <a:lnTo>
                    <a:pt x="34243" y="324223"/>
                  </a:lnTo>
                  <a:lnTo>
                    <a:pt x="57287" y="318469"/>
                  </a:lnTo>
                  <a:lnTo>
                    <a:pt x="104187" y="282669"/>
                  </a:lnTo>
                  <a:lnTo>
                    <a:pt x="146516" y="239486"/>
                  </a:lnTo>
                  <a:lnTo>
                    <a:pt x="174937" y="192599"/>
                  </a:lnTo>
                  <a:lnTo>
                    <a:pt x="199608" y="140112"/>
                  </a:lnTo>
                  <a:lnTo>
                    <a:pt x="206749" y="85965"/>
                  </a:lnTo>
                  <a:lnTo>
                    <a:pt x="203020" y="49566"/>
                  </a:lnTo>
                  <a:lnTo>
                    <a:pt x="192222" y="21200"/>
                  </a:lnTo>
                  <a:lnTo>
                    <a:pt x="185077" y="9371"/>
                  </a:lnTo>
                  <a:lnTo>
                    <a:pt x="174220" y="3008"/>
                  </a:lnTo>
                  <a:lnTo>
                    <a:pt x="145906" y="0"/>
                  </a:lnTo>
                  <a:lnTo>
                    <a:pt x="117072" y="7804"/>
                  </a:lnTo>
                  <a:lnTo>
                    <a:pt x="102984" y="14151"/>
                  </a:lnTo>
                  <a:lnTo>
                    <a:pt x="79206" y="37453"/>
                  </a:lnTo>
                  <a:lnTo>
                    <a:pt x="52752" y="84833"/>
                  </a:lnTo>
                  <a:lnTo>
                    <a:pt x="39327" y="137465"/>
                  </a:lnTo>
                  <a:lnTo>
                    <a:pt x="39412" y="191655"/>
                  </a:lnTo>
                  <a:lnTo>
                    <a:pt x="49086" y="242243"/>
                  </a:lnTo>
                  <a:lnTo>
                    <a:pt x="61097" y="287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289771" y="7546080"/>
              <a:ext cx="54845" cy="164535"/>
            </a:xfrm>
            <a:custGeom>
              <a:avLst/>
              <a:gdLst/>
              <a:ahLst/>
              <a:cxnLst/>
              <a:rect l="0" t="0" r="0" b="0"/>
              <a:pathLst>
                <a:path w="54845" h="164535">
                  <a:moveTo>
                    <a:pt x="0" y="0"/>
                  </a:moveTo>
                  <a:lnTo>
                    <a:pt x="19084" y="57252"/>
                  </a:lnTo>
                  <a:lnTo>
                    <a:pt x="36721" y="110165"/>
                  </a:lnTo>
                  <a:lnTo>
                    <a:pt x="54844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207603" y="7808553"/>
            <a:ext cx="945974" cy="327110"/>
            <a:chOff x="2207603" y="7808553"/>
            <a:chExt cx="945974" cy="327110"/>
          </a:xfrm>
        </p:grpSpPr>
        <p:sp>
          <p:nvSpPr>
            <p:cNvPr id="114" name="Freeform 113"/>
            <p:cNvSpPr/>
            <p:nvPr/>
          </p:nvSpPr>
          <p:spPr>
            <a:xfrm>
              <a:off x="2207603" y="7888860"/>
              <a:ext cx="205570" cy="233920"/>
            </a:xfrm>
            <a:custGeom>
              <a:avLst/>
              <a:gdLst/>
              <a:ahLst/>
              <a:cxnLst/>
              <a:rect l="0" t="0" r="0" b="0"/>
              <a:pathLst>
                <a:path w="205570" h="233920">
                  <a:moveTo>
                    <a:pt x="109590" y="0"/>
                  </a:moveTo>
                  <a:lnTo>
                    <a:pt x="78701" y="57253"/>
                  </a:lnTo>
                  <a:lnTo>
                    <a:pt x="50828" y="119655"/>
                  </a:lnTo>
                  <a:lnTo>
                    <a:pt x="30225" y="153776"/>
                  </a:lnTo>
                  <a:lnTo>
                    <a:pt x="10409" y="188769"/>
                  </a:lnTo>
                  <a:lnTo>
                    <a:pt x="2336" y="198972"/>
                  </a:lnTo>
                  <a:lnTo>
                    <a:pt x="0" y="208821"/>
                  </a:lnTo>
                  <a:lnTo>
                    <a:pt x="1491" y="218434"/>
                  </a:lnTo>
                  <a:lnTo>
                    <a:pt x="5531" y="227890"/>
                  </a:lnTo>
                  <a:lnTo>
                    <a:pt x="12795" y="232671"/>
                  </a:lnTo>
                  <a:lnTo>
                    <a:pt x="33054" y="233919"/>
                  </a:lnTo>
                  <a:lnTo>
                    <a:pt x="83300" y="222307"/>
                  </a:lnTo>
                  <a:lnTo>
                    <a:pt x="141299" y="209405"/>
                  </a:lnTo>
                  <a:lnTo>
                    <a:pt x="180940" y="206775"/>
                  </a:lnTo>
                  <a:lnTo>
                    <a:pt x="205569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550283" y="7830084"/>
              <a:ext cx="144384" cy="278155"/>
            </a:xfrm>
            <a:custGeom>
              <a:avLst/>
              <a:gdLst/>
              <a:ahLst/>
              <a:cxnLst/>
              <a:rect l="0" t="0" r="0" b="0"/>
              <a:pathLst>
                <a:path w="144384" h="278155">
                  <a:moveTo>
                    <a:pt x="137112" y="17642"/>
                  </a:moveTo>
                  <a:lnTo>
                    <a:pt x="115276" y="3084"/>
                  </a:lnTo>
                  <a:lnTo>
                    <a:pt x="92368" y="0"/>
                  </a:lnTo>
                  <a:lnTo>
                    <a:pt x="66951" y="5231"/>
                  </a:lnTo>
                  <a:lnTo>
                    <a:pt x="40421" y="17712"/>
                  </a:lnTo>
                  <a:lnTo>
                    <a:pt x="21520" y="37478"/>
                  </a:lnTo>
                  <a:lnTo>
                    <a:pt x="14347" y="49147"/>
                  </a:lnTo>
                  <a:lnTo>
                    <a:pt x="10439" y="74301"/>
                  </a:lnTo>
                  <a:lnTo>
                    <a:pt x="11530" y="87407"/>
                  </a:lnTo>
                  <a:lnTo>
                    <a:pt x="20867" y="110095"/>
                  </a:lnTo>
                  <a:lnTo>
                    <a:pt x="36697" y="130336"/>
                  </a:lnTo>
                  <a:lnTo>
                    <a:pt x="71304" y="157337"/>
                  </a:lnTo>
                  <a:lnTo>
                    <a:pt x="123944" y="184944"/>
                  </a:lnTo>
                  <a:lnTo>
                    <a:pt x="137474" y="193162"/>
                  </a:lnTo>
                  <a:lnTo>
                    <a:pt x="143448" y="203212"/>
                  </a:lnTo>
                  <a:lnTo>
                    <a:pt x="144383" y="214482"/>
                  </a:lnTo>
                  <a:lnTo>
                    <a:pt x="141959" y="226565"/>
                  </a:lnTo>
                  <a:lnTo>
                    <a:pt x="135773" y="236145"/>
                  </a:lnTo>
                  <a:lnTo>
                    <a:pt x="116712" y="250851"/>
                  </a:lnTo>
                  <a:lnTo>
                    <a:pt x="57812" y="263282"/>
                  </a:lnTo>
                  <a:lnTo>
                    <a:pt x="0" y="2781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749401" y="7808553"/>
              <a:ext cx="143664" cy="327110"/>
            </a:xfrm>
            <a:custGeom>
              <a:avLst/>
              <a:gdLst/>
              <a:ahLst/>
              <a:cxnLst/>
              <a:rect l="0" t="0" r="0" b="0"/>
              <a:pathLst>
                <a:path w="143664" h="327110">
                  <a:moveTo>
                    <a:pt x="20262" y="80307"/>
                  </a:moveTo>
                  <a:lnTo>
                    <a:pt x="28161" y="122568"/>
                  </a:lnTo>
                  <a:lnTo>
                    <a:pt x="22274" y="180570"/>
                  </a:lnTo>
                  <a:lnTo>
                    <a:pt x="16795" y="232400"/>
                  </a:lnTo>
                  <a:lnTo>
                    <a:pt x="5523" y="282288"/>
                  </a:lnTo>
                  <a:lnTo>
                    <a:pt x="0" y="302618"/>
                  </a:lnTo>
                  <a:lnTo>
                    <a:pt x="660" y="301640"/>
                  </a:lnTo>
                  <a:lnTo>
                    <a:pt x="3933" y="286844"/>
                  </a:lnTo>
                  <a:lnTo>
                    <a:pt x="10096" y="231753"/>
                  </a:lnTo>
                  <a:lnTo>
                    <a:pt x="21312" y="182056"/>
                  </a:lnTo>
                  <a:lnTo>
                    <a:pt x="34284" y="123150"/>
                  </a:lnTo>
                  <a:lnTo>
                    <a:pt x="51839" y="71164"/>
                  </a:lnTo>
                  <a:lnTo>
                    <a:pt x="77789" y="12653"/>
                  </a:lnTo>
                  <a:lnTo>
                    <a:pt x="87559" y="4735"/>
                  </a:lnTo>
                  <a:lnTo>
                    <a:pt x="114665" y="0"/>
                  </a:lnTo>
                  <a:lnTo>
                    <a:pt x="124331" y="6964"/>
                  </a:lnTo>
                  <a:lnTo>
                    <a:pt x="135071" y="35014"/>
                  </a:lnTo>
                  <a:lnTo>
                    <a:pt x="133838" y="79074"/>
                  </a:lnTo>
                  <a:lnTo>
                    <a:pt x="109267" y="128354"/>
                  </a:lnTo>
                  <a:lnTo>
                    <a:pt x="69441" y="187130"/>
                  </a:lnTo>
                  <a:lnTo>
                    <a:pt x="45166" y="209543"/>
                  </a:lnTo>
                  <a:lnTo>
                    <a:pt x="38388" y="212168"/>
                  </a:lnTo>
                  <a:lnTo>
                    <a:pt x="35393" y="209348"/>
                  </a:lnTo>
                  <a:lnTo>
                    <a:pt x="34920" y="202898"/>
                  </a:lnTo>
                  <a:lnTo>
                    <a:pt x="39174" y="197074"/>
                  </a:lnTo>
                  <a:lnTo>
                    <a:pt x="56090" y="186540"/>
                  </a:lnTo>
                  <a:lnTo>
                    <a:pt x="66999" y="186169"/>
                  </a:lnTo>
                  <a:lnTo>
                    <a:pt x="91308" y="193881"/>
                  </a:lnTo>
                  <a:lnTo>
                    <a:pt x="113284" y="211528"/>
                  </a:lnTo>
                  <a:lnTo>
                    <a:pt x="123410" y="222632"/>
                  </a:lnTo>
                  <a:lnTo>
                    <a:pt x="134662" y="251220"/>
                  </a:lnTo>
                  <a:lnTo>
                    <a:pt x="140995" y="293451"/>
                  </a:lnTo>
                  <a:lnTo>
                    <a:pt x="143663" y="3271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985442" y="7808696"/>
              <a:ext cx="151526" cy="298509"/>
            </a:xfrm>
            <a:custGeom>
              <a:avLst/>
              <a:gdLst/>
              <a:ahLst/>
              <a:cxnLst/>
              <a:rect l="0" t="0" r="0" b="0"/>
              <a:pathLst>
                <a:path w="151526" h="298509">
                  <a:moveTo>
                    <a:pt x="31022" y="121297"/>
                  </a:moveTo>
                  <a:lnTo>
                    <a:pt x="20076" y="166606"/>
                  </a:lnTo>
                  <a:lnTo>
                    <a:pt x="10682" y="224268"/>
                  </a:lnTo>
                  <a:lnTo>
                    <a:pt x="13349" y="262025"/>
                  </a:lnTo>
                  <a:lnTo>
                    <a:pt x="19240" y="276054"/>
                  </a:lnTo>
                  <a:lnTo>
                    <a:pt x="37974" y="295705"/>
                  </a:lnTo>
                  <a:lnTo>
                    <a:pt x="47844" y="298508"/>
                  </a:lnTo>
                  <a:lnTo>
                    <a:pt x="57472" y="297329"/>
                  </a:lnTo>
                  <a:lnTo>
                    <a:pt x="66937" y="293496"/>
                  </a:lnTo>
                  <a:lnTo>
                    <a:pt x="81516" y="272988"/>
                  </a:lnTo>
                  <a:lnTo>
                    <a:pt x="110568" y="210169"/>
                  </a:lnTo>
                  <a:lnTo>
                    <a:pt x="129411" y="157109"/>
                  </a:lnTo>
                  <a:lnTo>
                    <a:pt x="144642" y="102793"/>
                  </a:lnTo>
                  <a:lnTo>
                    <a:pt x="151525" y="40826"/>
                  </a:lnTo>
                  <a:lnTo>
                    <a:pt x="147921" y="24993"/>
                  </a:lnTo>
                  <a:lnTo>
                    <a:pt x="140947" y="12913"/>
                  </a:lnTo>
                  <a:lnTo>
                    <a:pt x="131728" y="3337"/>
                  </a:lnTo>
                  <a:lnTo>
                    <a:pt x="122535" y="0"/>
                  </a:lnTo>
                  <a:lnTo>
                    <a:pt x="113359" y="823"/>
                  </a:lnTo>
                  <a:lnTo>
                    <a:pt x="93516" y="11385"/>
                  </a:lnTo>
                  <a:lnTo>
                    <a:pt x="37503" y="60950"/>
                  </a:lnTo>
                  <a:lnTo>
                    <a:pt x="16015" y="110864"/>
                  </a:lnTo>
                  <a:lnTo>
                    <a:pt x="0" y="166619"/>
                  </a:lnTo>
                  <a:lnTo>
                    <a:pt x="163" y="214454"/>
                  </a:lnTo>
                  <a:lnTo>
                    <a:pt x="10198" y="239381"/>
                  </a:lnTo>
                  <a:lnTo>
                    <a:pt x="44734" y="28583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3043887" y="7984838"/>
              <a:ext cx="109690" cy="137113"/>
            </a:xfrm>
            <a:custGeom>
              <a:avLst/>
              <a:gdLst/>
              <a:ahLst/>
              <a:cxnLst/>
              <a:rect l="0" t="0" r="0" b="0"/>
              <a:pathLst>
                <a:path w="109690" h="137113">
                  <a:moveTo>
                    <a:pt x="0" y="0"/>
                  </a:moveTo>
                  <a:lnTo>
                    <a:pt x="55558" y="59621"/>
                  </a:lnTo>
                  <a:lnTo>
                    <a:pt x="97595" y="119460"/>
                  </a:lnTo>
                  <a:lnTo>
                    <a:pt x="109689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126873" y="8233973"/>
            <a:ext cx="843301" cy="348183"/>
            <a:chOff x="2126873" y="8233973"/>
            <a:chExt cx="843301" cy="348183"/>
          </a:xfrm>
        </p:grpSpPr>
        <p:sp>
          <p:nvSpPr>
            <p:cNvPr id="120" name="Freeform 119"/>
            <p:cNvSpPr/>
            <p:nvPr/>
          </p:nvSpPr>
          <p:spPr>
            <a:xfrm>
              <a:off x="2126873" y="8313906"/>
              <a:ext cx="162899" cy="219381"/>
            </a:xfrm>
            <a:custGeom>
              <a:avLst/>
              <a:gdLst/>
              <a:ahLst/>
              <a:cxnLst/>
              <a:rect l="0" t="0" r="0" b="0"/>
              <a:pathLst>
                <a:path w="162899" h="219381">
                  <a:moveTo>
                    <a:pt x="94342" y="0"/>
                  </a:moveTo>
                  <a:lnTo>
                    <a:pt x="68574" y="59660"/>
                  </a:lnTo>
                  <a:lnTo>
                    <a:pt x="41686" y="121644"/>
                  </a:lnTo>
                  <a:lnTo>
                    <a:pt x="16456" y="176376"/>
                  </a:lnTo>
                  <a:lnTo>
                    <a:pt x="819" y="198236"/>
                  </a:lnTo>
                  <a:lnTo>
                    <a:pt x="0" y="202237"/>
                  </a:lnTo>
                  <a:lnTo>
                    <a:pt x="4025" y="201857"/>
                  </a:lnTo>
                  <a:lnTo>
                    <a:pt x="11278" y="198557"/>
                  </a:lnTo>
                  <a:lnTo>
                    <a:pt x="50602" y="193913"/>
                  </a:lnTo>
                  <a:lnTo>
                    <a:pt x="107538" y="203290"/>
                  </a:lnTo>
                  <a:lnTo>
                    <a:pt x="162898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388486" y="8238090"/>
              <a:ext cx="211023" cy="324919"/>
            </a:xfrm>
            <a:custGeom>
              <a:avLst/>
              <a:gdLst/>
              <a:ahLst/>
              <a:cxnLst/>
              <a:rect l="0" t="0" r="0" b="0"/>
              <a:pathLst>
                <a:path w="211023" h="324919">
                  <a:moveTo>
                    <a:pt x="65819" y="62106"/>
                  </a:moveTo>
                  <a:lnTo>
                    <a:pt x="40052" y="121765"/>
                  </a:lnTo>
                  <a:lnTo>
                    <a:pt x="20442" y="183749"/>
                  </a:lnTo>
                  <a:lnTo>
                    <a:pt x="6501" y="233398"/>
                  </a:lnTo>
                  <a:lnTo>
                    <a:pt x="0" y="293982"/>
                  </a:lnTo>
                  <a:lnTo>
                    <a:pt x="5182" y="308098"/>
                  </a:lnTo>
                  <a:lnTo>
                    <a:pt x="14730" y="317509"/>
                  </a:lnTo>
                  <a:lnTo>
                    <a:pt x="27189" y="323782"/>
                  </a:lnTo>
                  <a:lnTo>
                    <a:pt x="40066" y="324918"/>
                  </a:lnTo>
                  <a:lnTo>
                    <a:pt x="66561" y="318054"/>
                  </a:lnTo>
                  <a:lnTo>
                    <a:pt x="120810" y="277875"/>
                  </a:lnTo>
                  <a:lnTo>
                    <a:pt x="171475" y="221864"/>
                  </a:lnTo>
                  <a:lnTo>
                    <a:pt x="197673" y="170380"/>
                  </a:lnTo>
                  <a:lnTo>
                    <a:pt x="211022" y="116531"/>
                  </a:lnTo>
                  <a:lnTo>
                    <a:pt x="210914" y="66044"/>
                  </a:lnTo>
                  <a:lnTo>
                    <a:pt x="203432" y="37957"/>
                  </a:lnTo>
                  <a:lnTo>
                    <a:pt x="189950" y="15318"/>
                  </a:lnTo>
                  <a:lnTo>
                    <a:pt x="179043" y="8062"/>
                  </a:lnTo>
                  <a:lnTo>
                    <a:pt x="150673" y="0"/>
                  </a:lnTo>
                  <a:lnTo>
                    <a:pt x="137623" y="897"/>
                  </a:lnTo>
                  <a:lnTo>
                    <a:pt x="114998" y="10018"/>
                  </a:lnTo>
                  <a:lnTo>
                    <a:pt x="77851" y="46842"/>
                  </a:lnTo>
                  <a:lnTo>
                    <a:pt x="45178" y="96346"/>
                  </a:lnTo>
                  <a:lnTo>
                    <a:pt x="30757" y="156888"/>
                  </a:lnTo>
                  <a:lnTo>
                    <a:pt x="33763" y="215791"/>
                  </a:lnTo>
                  <a:lnTo>
                    <a:pt x="44303" y="264559"/>
                  </a:lnTo>
                  <a:lnTo>
                    <a:pt x="60827" y="289704"/>
                  </a:lnTo>
                  <a:lnTo>
                    <a:pt x="93241" y="3226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527149" y="8355040"/>
              <a:ext cx="77980" cy="219380"/>
            </a:xfrm>
            <a:custGeom>
              <a:avLst/>
              <a:gdLst/>
              <a:ahLst/>
              <a:cxnLst/>
              <a:rect l="0" t="0" r="0" b="0"/>
              <a:pathLst>
                <a:path w="77980" h="219380">
                  <a:moveTo>
                    <a:pt x="9423" y="0"/>
                  </a:moveTo>
                  <a:lnTo>
                    <a:pt x="0" y="45309"/>
                  </a:lnTo>
                  <a:lnTo>
                    <a:pt x="30" y="101448"/>
                  </a:lnTo>
                  <a:lnTo>
                    <a:pt x="25793" y="162906"/>
                  </a:lnTo>
                  <a:lnTo>
                    <a:pt x="42598" y="188187"/>
                  </a:lnTo>
                  <a:lnTo>
                    <a:pt x="77979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2676037" y="8233973"/>
              <a:ext cx="134760" cy="340447"/>
            </a:xfrm>
            <a:custGeom>
              <a:avLst/>
              <a:gdLst/>
              <a:ahLst/>
              <a:cxnLst/>
              <a:rect l="0" t="0" r="0" b="0"/>
              <a:pathLst>
                <a:path w="134760" h="340447">
                  <a:moveTo>
                    <a:pt x="25070" y="93645"/>
                  </a:moveTo>
                  <a:lnTo>
                    <a:pt x="25070" y="138954"/>
                  </a:lnTo>
                  <a:lnTo>
                    <a:pt x="23546" y="198139"/>
                  </a:lnTo>
                  <a:lnTo>
                    <a:pt x="17170" y="260871"/>
                  </a:lnTo>
                  <a:lnTo>
                    <a:pt x="20528" y="300618"/>
                  </a:lnTo>
                  <a:lnTo>
                    <a:pt x="18995" y="300183"/>
                  </a:lnTo>
                  <a:lnTo>
                    <a:pt x="5588" y="266645"/>
                  </a:lnTo>
                  <a:lnTo>
                    <a:pt x="0" y="214645"/>
                  </a:lnTo>
                  <a:lnTo>
                    <a:pt x="5623" y="158273"/>
                  </a:lnTo>
                  <a:lnTo>
                    <a:pt x="16938" y="110255"/>
                  </a:lnTo>
                  <a:lnTo>
                    <a:pt x="29939" y="59802"/>
                  </a:lnTo>
                  <a:lnTo>
                    <a:pt x="50719" y="13538"/>
                  </a:lnTo>
                  <a:lnTo>
                    <a:pt x="60451" y="5201"/>
                  </a:lnTo>
                  <a:lnTo>
                    <a:pt x="71509" y="1166"/>
                  </a:lnTo>
                  <a:lnTo>
                    <a:pt x="83452" y="0"/>
                  </a:lnTo>
                  <a:lnTo>
                    <a:pt x="91413" y="6839"/>
                  </a:lnTo>
                  <a:lnTo>
                    <a:pt x="100260" y="34752"/>
                  </a:lnTo>
                  <a:lnTo>
                    <a:pt x="97961" y="86013"/>
                  </a:lnTo>
                  <a:lnTo>
                    <a:pt x="80353" y="139796"/>
                  </a:lnTo>
                  <a:lnTo>
                    <a:pt x="55838" y="187048"/>
                  </a:lnTo>
                  <a:lnTo>
                    <a:pt x="21999" y="222715"/>
                  </a:lnTo>
                  <a:lnTo>
                    <a:pt x="13882" y="223872"/>
                  </a:lnTo>
                  <a:lnTo>
                    <a:pt x="8470" y="218550"/>
                  </a:lnTo>
                  <a:lnTo>
                    <a:pt x="4863" y="208907"/>
                  </a:lnTo>
                  <a:lnTo>
                    <a:pt x="7028" y="200956"/>
                  </a:lnTo>
                  <a:lnTo>
                    <a:pt x="13042" y="194131"/>
                  </a:lnTo>
                  <a:lnTo>
                    <a:pt x="21621" y="188059"/>
                  </a:lnTo>
                  <a:lnTo>
                    <a:pt x="31912" y="185533"/>
                  </a:lnTo>
                  <a:lnTo>
                    <a:pt x="55533" y="186790"/>
                  </a:lnTo>
                  <a:lnTo>
                    <a:pt x="77203" y="196489"/>
                  </a:lnTo>
                  <a:lnTo>
                    <a:pt x="87248" y="203341"/>
                  </a:lnTo>
                  <a:lnTo>
                    <a:pt x="102471" y="223143"/>
                  </a:lnTo>
                  <a:lnTo>
                    <a:pt x="124657" y="273095"/>
                  </a:lnTo>
                  <a:lnTo>
                    <a:pt x="130269" y="299848"/>
                  </a:lnTo>
                  <a:lnTo>
                    <a:pt x="134759" y="3404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2865641" y="8264584"/>
              <a:ext cx="104533" cy="317572"/>
            </a:xfrm>
            <a:custGeom>
              <a:avLst/>
              <a:gdLst/>
              <a:ahLst/>
              <a:cxnLst/>
              <a:rect l="0" t="0" r="0" b="0"/>
              <a:pathLst>
                <a:path w="104533" h="317572">
                  <a:moveTo>
                    <a:pt x="68556" y="90456"/>
                  </a:moveTo>
                  <a:lnTo>
                    <a:pt x="57704" y="139264"/>
                  </a:lnTo>
                  <a:lnTo>
                    <a:pt x="51629" y="188709"/>
                  </a:lnTo>
                  <a:lnTo>
                    <a:pt x="40181" y="237891"/>
                  </a:lnTo>
                  <a:lnTo>
                    <a:pt x="31203" y="289535"/>
                  </a:lnTo>
                  <a:lnTo>
                    <a:pt x="29102" y="317571"/>
                  </a:lnTo>
                  <a:lnTo>
                    <a:pt x="28542" y="316516"/>
                  </a:lnTo>
                  <a:lnTo>
                    <a:pt x="27570" y="253501"/>
                  </a:lnTo>
                  <a:lnTo>
                    <a:pt x="27466" y="192425"/>
                  </a:lnTo>
                  <a:lnTo>
                    <a:pt x="27442" y="148471"/>
                  </a:lnTo>
                  <a:lnTo>
                    <a:pt x="34707" y="88179"/>
                  </a:lnTo>
                  <a:lnTo>
                    <a:pt x="52334" y="25682"/>
                  </a:lnTo>
                  <a:lnTo>
                    <a:pt x="66933" y="2760"/>
                  </a:lnTo>
                  <a:lnTo>
                    <a:pt x="75091" y="0"/>
                  </a:lnTo>
                  <a:lnTo>
                    <a:pt x="83577" y="2729"/>
                  </a:lnTo>
                  <a:lnTo>
                    <a:pt x="92281" y="9120"/>
                  </a:lnTo>
                  <a:lnTo>
                    <a:pt x="101953" y="32471"/>
                  </a:lnTo>
                  <a:lnTo>
                    <a:pt x="104532" y="47230"/>
                  </a:lnTo>
                  <a:lnTo>
                    <a:pt x="99272" y="75815"/>
                  </a:lnTo>
                  <a:lnTo>
                    <a:pt x="71069" y="131407"/>
                  </a:lnTo>
                  <a:lnTo>
                    <a:pt x="36157" y="183352"/>
                  </a:lnTo>
                  <a:lnTo>
                    <a:pt x="0" y="2138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809879" y="8632091"/>
            <a:ext cx="466182" cy="376594"/>
            <a:chOff x="1809879" y="8632091"/>
            <a:chExt cx="466182" cy="376594"/>
          </a:xfrm>
        </p:grpSpPr>
        <p:sp>
          <p:nvSpPr>
            <p:cNvPr id="126" name="Freeform 125"/>
            <p:cNvSpPr/>
            <p:nvPr/>
          </p:nvSpPr>
          <p:spPr>
            <a:xfrm>
              <a:off x="1809879" y="8632091"/>
              <a:ext cx="466182" cy="24597"/>
            </a:xfrm>
            <a:custGeom>
              <a:avLst/>
              <a:gdLst/>
              <a:ahLst/>
              <a:cxnLst/>
              <a:rect l="0" t="0" r="0" b="0"/>
              <a:pathLst>
                <a:path w="466182" h="24597">
                  <a:moveTo>
                    <a:pt x="0" y="24596"/>
                  </a:moveTo>
                  <a:lnTo>
                    <a:pt x="54732" y="23073"/>
                  </a:lnTo>
                  <a:lnTo>
                    <a:pt x="115411" y="15173"/>
                  </a:lnTo>
                  <a:lnTo>
                    <a:pt x="172662" y="12155"/>
                  </a:lnTo>
                  <a:lnTo>
                    <a:pt x="229743" y="9737"/>
                  </a:lnTo>
                  <a:lnTo>
                    <a:pt x="292698" y="1573"/>
                  </a:lnTo>
                  <a:lnTo>
                    <a:pt x="352147" y="0"/>
                  </a:lnTo>
                  <a:lnTo>
                    <a:pt x="412757" y="6982"/>
                  </a:lnTo>
                  <a:lnTo>
                    <a:pt x="466181" y="108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867376" y="8710725"/>
              <a:ext cx="148644" cy="288438"/>
            </a:xfrm>
            <a:custGeom>
              <a:avLst/>
              <a:gdLst/>
              <a:ahLst/>
              <a:cxnLst/>
              <a:rect l="0" t="0" r="0" b="0"/>
              <a:pathLst>
                <a:path w="148644" h="288438">
                  <a:moveTo>
                    <a:pt x="52192" y="55652"/>
                  </a:moveTo>
                  <a:lnTo>
                    <a:pt x="42769" y="91538"/>
                  </a:lnTo>
                  <a:lnTo>
                    <a:pt x="38228" y="146182"/>
                  </a:lnTo>
                  <a:lnTo>
                    <a:pt x="27911" y="201644"/>
                  </a:lnTo>
                  <a:lnTo>
                    <a:pt x="15205" y="255149"/>
                  </a:lnTo>
                  <a:lnTo>
                    <a:pt x="6300" y="285999"/>
                  </a:lnTo>
                  <a:lnTo>
                    <a:pt x="3316" y="288437"/>
                  </a:lnTo>
                  <a:lnTo>
                    <a:pt x="0" y="270833"/>
                  </a:lnTo>
                  <a:lnTo>
                    <a:pt x="8818" y="208410"/>
                  </a:lnTo>
                  <a:lnTo>
                    <a:pt x="20890" y="155420"/>
                  </a:lnTo>
                  <a:lnTo>
                    <a:pt x="35638" y="102648"/>
                  </a:lnTo>
                  <a:lnTo>
                    <a:pt x="67148" y="43099"/>
                  </a:lnTo>
                  <a:lnTo>
                    <a:pt x="86262" y="18079"/>
                  </a:lnTo>
                  <a:lnTo>
                    <a:pt x="109991" y="1882"/>
                  </a:lnTo>
                  <a:lnTo>
                    <a:pt x="121194" y="0"/>
                  </a:lnTo>
                  <a:lnTo>
                    <a:pt x="131710" y="1793"/>
                  </a:lnTo>
                  <a:lnTo>
                    <a:pt x="141767" y="6034"/>
                  </a:lnTo>
                  <a:lnTo>
                    <a:pt x="146949" y="16480"/>
                  </a:lnTo>
                  <a:lnTo>
                    <a:pt x="148643" y="48398"/>
                  </a:lnTo>
                  <a:lnTo>
                    <a:pt x="133753" y="94636"/>
                  </a:lnTo>
                  <a:lnTo>
                    <a:pt x="99901" y="149681"/>
                  </a:lnTo>
                  <a:lnTo>
                    <a:pt x="76443" y="171585"/>
                  </a:lnTo>
                  <a:lnTo>
                    <a:pt x="63789" y="177121"/>
                  </a:lnTo>
                  <a:lnTo>
                    <a:pt x="37541" y="179209"/>
                  </a:lnTo>
                  <a:lnTo>
                    <a:pt x="33284" y="177633"/>
                  </a:lnTo>
                  <a:lnTo>
                    <a:pt x="35016" y="175060"/>
                  </a:lnTo>
                  <a:lnTo>
                    <a:pt x="40742" y="171820"/>
                  </a:lnTo>
                  <a:lnTo>
                    <a:pt x="47605" y="172707"/>
                  </a:lnTo>
                  <a:lnTo>
                    <a:pt x="71823" y="188514"/>
                  </a:lnTo>
                  <a:lnTo>
                    <a:pt x="123914" y="238898"/>
                  </a:lnTo>
                  <a:lnTo>
                    <a:pt x="148171" y="2750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2056680" y="8697891"/>
              <a:ext cx="178633" cy="310794"/>
            </a:xfrm>
            <a:custGeom>
              <a:avLst/>
              <a:gdLst/>
              <a:ahLst/>
              <a:cxnLst/>
              <a:rect l="0" t="0" r="0" b="0"/>
              <a:pathLst>
                <a:path w="178633" h="310794">
                  <a:moveTo>
                    <a:pt x="82267" y="68486"/>
                  </a:moveTo>
                  <a:lnTo>
                    <a:pt x="63183" y="125738"/>
                  </a:lnTo>
                  <a:lnTo>
                    <a:pt x="57316" y="179735"/>
                  </a:lnTo>
                  <a:lnTo>
                    <a:pt x="55943" y="222033"/>
                  </a:lnTo>
                  <a:lnTo>
                    <a:pt x="55170" y="284609"/>
                  </a:lnTo>
                  <a:lnTo>
                    <a:pt x="54990" y="310793"/>
                  </a:lnTo>
                  <a:lnTo>
                    <a:pt x="54864" y="262973"/>
                  </a:lnTo>
                  <a:lnTo>
                    <a:pt x="54851" y="212779"/>
                  </a:lnTo>
                  <a:lnTo>
                    <a:pt x="62125" y="152035"/>
                  </a:lnTo>
                  <a:lnTo>
                    <a:pt x="73929" y="93072"/>
                  </a:lnTo>
                  <a:lnTo>
                    <a:pt x="93090" y="31023"/>
                  </a:lnTo>
                  <a:lnTo>
                    <a:pt x="107898" y="8163"/>
                  </a:lnTo>
                  <a:lnTo>
                    <a:pt x="119160" y="2372"/>
                  </a:lnTo>
                  <a:lnTo>
                    <a:pt x="147923" y="0"/>
                  </a:lnTo>
                  <a:lnTo>
                    <a:pt x="159554" y="6070"/>
                  </a:lnTo>
                  <a:lnTo>
                    <a:pt x="176540" y="29066"/>
                  </a:lnTo>
                  <a:lnTo>
                    <a:pt x="178632" y="40683"/>
                  </a:lnTo>
                  <a:lnTo>
                    <a:pt x="176980" y="51474"/>
                  </a:lnTo>
                  <a:lnTo>
                    <a:pt x="152435" y="97964"/>
                  </a:lnTo>
                  <a:lnTo>
                    <a:pt x="107300" y="140212"/>
                  </a:lnTo>
                  <a:lnTo>
                    <a:pt x="54373" y="173836"/>
                  </a:lnTo>
                  <a:lnTo>
                    <a:pt x="0" y="1918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084103" y="9055391"/>
            <a:ext cx="195767" cy="329360"/>
            <a:chOff x="2084103" y="9055391"/>
            <a:chExt cx="195767" cy="329360"/>
          </a:xfrm>
        </p:grpSpPr>
        <p:sp>
          <p:nvSpPr>
            <p:cNvPr id="130" name="Freeform 129"/>
            <p:cNvSpPr/>
            <p:nvPr/>
          </p:nvSpPr>
          <p:spPr>
            <a:xfrm>
              <a:off x="2093658" y="9055391"/>
              <a:ext cx="186212" cy="329360"/>
            </a:xfrm>
            <a:custGeom>
              <a:avLst/>
              <a:gdLst/>
              <a:ahLst/>
              <a:cxnLst/>
              <a:rect l="0" t="0" r="0" b="0"/>
              <a:pathLst>
                <a:path w="186212" h="329360">
                  <a:moveTo>
                    <a:pt x="113845" y="53765"/>
                  </a:moveTo>
                  <a:lnTo>
                    <a:pt x="84016" y="113426"/>
                  </a:lnTo>
                  <a:lnTo>
                    <a:pt x="56663" y="175409"/>
                  </a:lnTo>
                  <a:lnTo>
                    <a:pt x="34102" y="225058"/>
                  </a:lnTo>
                  <a:lnTo>
                    <a:pt x="15399" y="278363"/>
                  </a:lnTo>
                  <a:lnTo>
                    <a:pt x="208" y="325473"/>
                  </a:lnTo>
                  <a:lnTo>
                    <a:pt x="0" y="329359"/>
                  </a:lnTo>
                  <a:lnTo>
                    <a:pt x="7895" y="317426"/>
                  </a:lnTo>
                  <a:lnTo>
                    <a:pt x="28367" y="260111"/>
                  </a:lnTo>
                  <a:lnTo>
                    <a:pt x="51617" y="208006"/>
                  </a:lnTo>
                  <a:lnTo>
                    <a:pt x="76279" y="153972"/>
                  </a:lnTo>
                  <a:lnTo>
                    <a:pt x="95436" y="100891"/>
                  </a:lnTo>
                  <a:lnTo>
                    <a:pt x="124372" y="41237"/>
                  </a:lnTo>
                  <a:lnTo>
                    <a:pt x="130004" y="27132"/>
                  </a:lnTo>
                  <a:lnTo>
                    <a:pt x="148449" y="7396"/>
                  </a:lnTo>
                  <a:lnTo>
                    <a:pt x="159767" y="0"/>
                  </a:lnTo>
                  <a:lnTo>
                    <a:pt x="168835" y="1164"/>
                  </a:lnTo>
                  <a:lnTo>
                    <a:pt x="176404" y="8034"/>
                  </a:lnTo>
                  <a:lnTo>
                    <a:pt x="182974" y="18707"/>
                  </a:lnTo>
                  <a:lnTo>
                    <a:pt x="186211" y="50880"/>
                  </a:lnTo>
                  <a:lnTo>
                    <a:pt x="183530" y="107756"/>
                  </a:lnTo>
                  <a:lnTo>
                    <a:pt x="178673" y="159140"/>
                  </a:lnTo>
                  <a:lnTo>
                    <a:pt x="171648" y="207372"/>
                  </a:lnTo>
                  <a:lnTo>
                    <a:pt x="169567" y="260258"/>
                  </a:lnTo>
                  <a:lnTo>
                    <a:pt x="168950" y="302335"/>
                  </a:lnTo>
                  <a:lnTo>
                    <a:pt x="168690" y="3279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084103" y="9328536"/>
              <a:ext cx="178246" cy="41134"/>
            </a:xfrm>
            <a:custGeom>
              <a:avLst/>
              <a:gdLst/>
              <a:ahLst/>
              <a:cxnLst/>
              <a:rect l="0" t="0" r="0" b="0"/>
              <a:pathLst>
                <a:path w="178246" h="41134">
                  <a:moveTo>
                    <a:pt x="0" y="0"/>
                  </a:moveTo>
                  <a:lnTo>
                    <a:pt x="57252" y="19083"/>
                  </a:lnTo>
                  <a:lnTo>
                    <a:pt x="111688" y="35198"/>
                  </a:lnTo>
                  <a:lnTo>
                    <a:pt x="163293" y="39960"/>
                  </a:lnTo>
                  <a:lnTo>
                    <a:pt x="178245" y="411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388486" y="9047747"/>
            <a:ext cx="551890" cy="370495"/>
            <a:chOff x="2388486" y="9047747"/>
            <a:chExt cx="551890" cy="370495"/>
          </a:xfrm>
        </p:grpSpPr>
        <p:sp>
          <p:nvSpPr>
            <p:cNvPr id="133" name="Freeform 132"/>
            <p:cNvSpPr/>
            <p:nvPr/>
          </p:nvSpPr>
          <p:spPr>
            <a:xfrm>
              <a:off x="2388486" y="9064054"/>
              <a:ext cx="141568" cy="283271"/>
            </a:xfrm>
            <a:custGeom>
              <a:avLst/>
              <a:gdLst/>
              <a:ahLst/>
              <a:cxnLst/>
              <a:rect l="0" t="0" r="0" b="0"/>
              <a:pathLst>
                <a:path w="141568" h="283271">
                  <a:moveTo>
                    <a:pt x="65819" y="11408"/>
                  </a:moveTo>
                  <a:lnTo>
                    <a:pt x="51261" y="25965"/>
                  </a:lnTo>
                  <a:lnTo>
                    <a:pt x="34930" y="64133"/>
                  </a:lnTo>
                  <a:lnTo>
                    <a:pt x="20442" y="121316"/>
                  </a:lnTo>
                  <a:lnTo>
                    <a:pt x="6501" y="171943"/>
                  </a:lnTo>
                  <a:lnTo>
                    <a:pt x="0" y="223170"/>
                  </a:lnTo>
                  <a:lnTo>
                    <a:pt x="5353" y="269663"/>
                  </a:lnTo>
                  <a:lnTo>
                    <a:pt x="13320" y="278033"/>
                  </a:lnTo>
                  <a:lnTo>
                    <a:pt x="24726" y="282089"/>
                  </a:lnTo>
                  <a:lnTo>
                    <a:pt x="38424" y="283270"/>
                  </a:lnTo>
                  <a:lnTo>
                    <a:pt x="61768" y="276456"/>
                  </a:lnTo>
                  <a:lnTo>
                    <a:pt x="82300" y="261749"/>
                  </a:lnTo>
                  <a:lnTo>
                    <a:pt x="109466" y="227773"/>
                  </a:lnTo>
                  <a:lnTo>
                    <a:pt x="122289" y="202025"/>
                  </a:lnTo>
                  <a:lnTo>
                    <a:pt x="133511" y="138832"/>
                  </a:lnTo>
                  <a:lnTo>
                    <a:pt x="141567" y="93343"/>
                  </a:lnTo>
                  <a:lnTo>
                    <a:pt x="135660" y="43471"/>
                  </a:lnTo>
                  <a:lnTo>
                    <a:pt x="128344" y="13469"/>
                  </a:lnTo>
                  <a:lnTo>
                    <a:pt x="119690" y="5165"/>
                  </a:lnTo>
                  <a:lnTo>
                    <a:pt x="107827" y="1152"/>
                  </a:lnTo>
                  <a:lnTo>
                    <a:pt x="93824" y="0"/>
                  </a:lnTo>
                  <a:lnTo>
                    <a:pt x="82966" y="5326"/>
                  </a:lnTo>
                  <a:lnTo>
                    <a:pt x="66838" y="27493"/>
                  </a:lnTo>
                  <a:lnTo>
                    <a:pt x="49194" y="66956"/>
                  </a:lnTo>
                  <a:lnTo>
                    <a:pt x="41596" y="114873"/>
                  </a:lnTo>
                  <a:lnTo>
                    <a:pt x="39344" y="174944"/>
                  </a:lnTo>
                  <a:lnTo>
                    <a:pt x="38678" y="233707"/>
                  </a:lnTo>
                  <a:lnTo>
                    <a:pt x="38397" y="271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2468016" y="9212573"/>
              <a:ext cx="68557" cy="205669"/>
            </a:xfrm>
            <a:custGeom>
              <a:avLst/>
              <a:gdLst/>
              <a:ahLst/>
              <a:cxnLst/>
              <a:rect l="0" t="0" r="0" b="0"/>
              <a:pathLst>
                <a:path w="68557" h="205669">
                  <a:moveTo>
                    <a:pt x="0" y="0"/>
                  </a:moveTo>
                  <a:lnTo>
                    <a:pt x="3047" y="43786"/>
                  </a:lnTo>
                  <a:lnTo>
                    <a:pt x="25767" y="107053"/>
                  </a:lnTo>
                  <a:lnTo>
                    <a:pt x="44706" y="154105"/>
                  </a:lnTo>
                  <a:lnTo>
                    <a:pt x="68556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2618996" y="9083622"/>
              <a:ext cx="109534" cy="332879"/>
            </a:xfrm>
            <a:custGeom>
              <a:avLst/>
              <a:gdLst/>
              <a:ahLst/>
              <a:cxnLst/>
              <a:rect l="0" t="0" r="0" b="0"/>
              <a:pathLst>
                <a:path w="109534" h="332879">
                  <a:moveTo>
                    <a:pt x="13555" y="128951"/>
                  </a:moveTo>
                  <a:lnTo>
                    <a:pt x="5655" y="174260"/>
                  </a:lnTo>
                  <a:lnTo>
                    <a:pt x="10537" y="233446"/>
                  </a:lnTo>
                  <a:lnTo>
                    <a:pt x="11137" y="296178"/>
                  </a:lnTo>
                  <a:lnTo>
                    <a:pt x="5878" y="329722"/>
                  </a:lnTo>
                  <a:lnTo>
                    <a:pt x="3867" y="332878"/>
                  </a:lnTo>
                  <a:lnTo>
                    <a:pt x="638" y="279148"/>
                  </a:lnTo>
                  <a:lnTo>
                    <a:pt x="196" y="233792"/>
                  </a:lnTo>
                  <a:lnTo>
                    <a:pt x="0" y="188243"/>
                  </a:lnTo>
                  <a:lnTo>
                    <a:pt x="3976" y="142608"/>
                  </a:lnTo>
                  <a:lnTo>
                    <a:pt x="10821" y="98458"/>
                  </a:lnTo>
                  <a:lnTo>
                    <a:pt x="24763" y="40865"/>
                  </a:lnTo>
                  <a:lnTo>
                    <a:pt x="39357" y="9058"/>
                  </a:lnTo>
                  <a:lnTo>
                    <a:pt x="49038" y="1795"/>
                  </a:lnTo>
                  <a:lnTo>
                    <a:pt x="60062" y="0"/>
                  </a:lnTo>
                  <a:lnTo>
                    <a:pt x="71982" y="1850"/>
                  </a:lnTo>
                  <a:lnTo>
                    <a:pt x="81452" y="7653"/>
                  </a:lnTo>
                  <a:lnTo>
                    <a:pt x="96037" y="26290"/>
                  </a:lnTo>
                  <a:lnTo>
                    <a:pt x="99472" y="49808"/>
                  </a:lnTo>
                  <a:lnTo>
                    <a:pt x="94397" y="75496"/>
                  </a:lnTo>
                  <a:lnTo>
                    <a:pt x="74410" y="114128"/>
                  </a:lnTo>
                  <a:lnTo>
                    <a:pt x="31424" y="164766"/>
                  </a:lnTo>
                  <a:lnTo>
                    <a:pt x="22421" y="168062"/>
                  </a:lnTo>
                  <a:lnTo>
                    <a:pt x="13371" y="167213"/>
                  </a:lnTo>
                  <a:lnTo>
                    <a:pt x="4292" y="163600"/>
                  </a:lnTo>
                  <a:lnTo>
                    <a:pt x="2809" y="159668"/>
                  </a:lnTo>
                  <a:lnTo>
                    <a:pt x="6391" y="155523"/>
                  </a:lnTo>
                  <a:lnTo>
                    <a:pt x="13349" y="151236"/>
                  </a:lnTo>
                  <a:lnTo>
                    <a:pt x="22558" y="151425"/>
                  </a:lnTo>
                  <a:lnTo>
                    <a:pt x="44979" y="159760"/>
                  </a:lnTo>
                  <a:lnTo>
                    <a:pt x="76018" y="181583"/>
                  </a:lnTo>
                  <a:lnTo>
                    <a:pt x="97233" y="214625"/>
                  </a:lnTo>
                  <a:lnTo>
                    <a:pt x="109533" y="2660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783374" y="9047747"/>
              <a:ext cx="157002" cy="303378"/>
            </a:xfrm>
            <a:custGeom>
              <a:avLst/>
              <a:gdLst/>
              <a:ahLst/>
              <a:cxnLst/>
              <a:rect l="0" t="0" r="0" b="0"/>
              <a:pathLst>
                <a:path w="157002" h="303378">
                  <a:moveTo>
                    <a:pt x="54845" y="41425"/>
                  </a:moveTo>
                  <a:lnTo>
                    <a:pt x="54845" y="86734"/>
                  </a:lnTo>
                  <a:lnTo>
                    <a:pt x="54845" y="144397"/>
                  </a:lnTo>
                  <a:lnTo>
                    <a:pt x="54845" y="202276"/>
                  </a:lnTo>
                  <a:lnTo>
                    <a:pt x="53321" y="263945"/>
                  </a:lnTo>
                  <a:lnTo>
                    <a:pt x="47566" y="297240"/>
                  </a:lnTo>
                  <a:lnTo>
                    <a:pt x="43898" y="303377"/>
                  </a:lnTo>
                  <a:lnTo>
                    <a:pt x="39930" y="302898"/>
                  </a:lnTo>
                  <a:lnTo>
                    <a:pt x="35761" y="298007"/>
                  </a:lnTo>
                  <a:lnTo>
                    <a:pt x="29893" y="262010"/>
                  </a:lnTo>
                  <a:lnTo>
                    <a:pt x="28154" y="205471"/>
                  </a:lnTo>
                  <a:lnTo>
                    <a:pt x="31810" y="162578"/>
                  </a:lnTo>
                  <a:lnTo>
                    <a:pt x="42434" y="99667"/>
                  </a:lnTo>
                  <a:lnTo>
                    <a:pt x="59292" y="46494"/>
                  </a:lnTo>
                  <a:lnTo>
                    <a:pt x="66951" y="31093"/>
                  </a:lnTo>
                  <a:lnTo>
                    <a:pt x="87648" y="9918"/>
                  </a:lnTo>
                  <a:lnTo>
                    <a:pt x="99565" y="2139"/>
                  </a:lnTo>
                  <a:lnTo>
                    <a:pt x="112081" y="0"/>
                  </a:lnTo>
                  <a:lnTo>
                    <a:pt x="138175" y="5748"/>
                  </a:lnTo>
                  <a:lnTo>
                    <a:pt x="146961" y="14594"/>
                  </a:lnTo>
                  <a:lnTo>
                    <a:pt x="156724" y="40672"/>
                  </a:lnTo>
                  <a:lnTo>
                    <a:pt x="157001" y="68513"/>
                  </a:lnTo>
                  <a:lnTo>
                    <a:pt x="150522" y="94598"/>
                  </a:lnTo>
                  <a:lnTo>
                    <a:pt x="121536" y="136171"/>
                  </a:lnTo>
                  <a:lnTo>
                    <a:pt x="102767" y="153614"/>
                  </a:lnTo>
                  <a:lnTo>
                    <a:pt x="40222" y="182233"/>
                  </a:lnTo>
                  <a:lnTo>
                    <a:pt x="0" y="19224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876405" y="10762213"/>
            <a:ext cx="361275" cy="355196"/>
            <a:chOff x="4876405" y="10762213"/>
            <a:chExt cx="361275" cy="355196"/>
          </a:xfrm>
        </p:grpSpPr>
        <p:sp>
          <p:nvSpPr>
            <p:cNvPr id="138" name="Freeform 137"/>
            <p:cNvSpPr/>
            <p:nvPr/>
          </p:nvSpPr>
          <p:spPr>
            <a:xfrm>
              <a:off x="4876405" y="10871902"/>
              <a:ext cx="155607" cy="245507"/>
            </a:xfrm>
            <a:custGeom>
              <a:avLst/>
              <a:gdLst/>
              <a:ahLst/>
              <a:cxnLst/>
              <a:rect l="0" t="0" r="0" b="0"/>
              <a:pathLst>
                <a:path w="155607" h="245507">
                  <a:moveTo>
                    <a:pt x="155606" y="0"/>
                  </a:moveTo>
                  <a:lnTo>
                    <a:pt x="135236" y="34363"/>
                  </a:lnTo>
                  <a:lnTo>
                    <a:pt x="116731" y="81108"/>
                  </a:lnTo>
                  <a:lnTo>
                    <a:pt x="85180" y="132029"/>
                  </a:lnTo>
                  <a:lnTo>
                    <a:pt x="46450" y="190954"/>
                  </a:lnTo>
                  <a:lnTo>
                    <a:pt x="26348" y="215887"/>
                  </a:lnTo>
                  <a:lnTo>
                    <a:pt x="2180" y="232047"/>
                  </a:lnTo>
                  <a:lnTo>
                    <a:pt x="0" y="236965"/>
                  </a:lnTo>
                  <a:lnTo>
                    <a:pt x="4641" y="240244"/>
                  </a:lnTo>
                  <a:lnTo>
                    <a:pt x="55875" y="245506"/>
                  </a:lnTo>
                  <a:lnTo>
                    <a:pt x="112208" y="237124"/>
                  </a:lnTo>
                  <a:lnTo>
                    <a:pt x="155606" y="233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141700" y="10762213"/>
              <a:ext cx="95980" cy="342781"/>
            </a:xfrm>
            <a:custGeom>
              <a:avLst/>
              <a:gdLst/>
              <a:ahLst/>
              <a:cxnLst/>
              <a:rect l="0" t="0" r="0" b="0"/>
              <a:pathLst>
                <a:path w="95980" h="342781">
                  <a:moveTo>
                    <a:pt x="95979" y="0"/>
                  </a:moveTo>
                  <a:lnTo>
                    <a:pt x="81064" y="59660"/>
                  </a:lnTo>
                  <a:lnTo>
                    <a:pt x="68200" y="111116"/>
                  </a:lnTo>
                  <a:lnTo>
                    <a:pt x="54739" y="164957"/>
                  </a:lnTo>
                  <a:lnTo>
                    <a:pt x="41103" y="215442"/>
                  </a:lnTo>
                  <a:lnTo>
                    <a:pt x="23351" y="263409"/>
                  </a:lnTo>
                  <a:lnTo>
                    <a:pt x="6919" y="308091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6402949" y="10789636"/>
            <a:ext cx="397808" cy="383914"/>
            <a:chOff x="6402949" y="10789636"/>
            <a:chExt cx="397808" cy="383914"/>
          </a:xfrm>
        </p:grpSpPr>
        <p:sp>
          <p:nvSpPr>
            <p:cNvPr id="141" name="Freeform 140"/>
            <p:cNvSpPr/>
            <p:nvPr/>
          </p:nvSpPr>
          <p:spPr>
            <a:xfrm>
              <a:off x="6402949" y="10789636"/>
              <a:ext cx="192140" cy="383914"/>
            </a:xfrm>
            <a:custGeom>
              <a:avLst/>
              <a:gdLst/>
              <a:ahLst/>
              <a:cxnLst/>
              <a:rect l="0" t="0" r="0" b="0"/>
              <a:pathLst>
                <a:path w="192140" h="383914">
                  <a:moveTo>
                    <a:pt x="192139" y="0"/>
                  </a:moveTo>
                  <a:lnTo>
                    <a:pt x="143332" y="18977"/>
                  </a:lnTo>
                  <a:lnTo>
                    <a:pt x="83642" y="51314"/>
                  </a:lnTo>
                  <a:lnTo>
                    <a:pt x="29363" y="87042"/>
                  </a:lnTo>
                  <a:lnTo>
                    <a:pt x="7565" y="105210"/>
                  </a:lnTo>
                  <a:lnTo>
                    <a:pt x="2057" y="115843"/>
                  </a:lnTo>
                  <a:lnTo>
                    <a:pt x="0" y="139847"/>
                  </a:lnTo>
                  <a:lnTo>
                    <a:pt x="7678" y="148076"/>
                  </a:lnTo>
                  <a:lnTo>
                    <a:pt x="66608" y="165346"/>
                  </a:lnTo>
                  <a:lnTo>
                    <a:pt x="113303" y="182549"/>
                  </a:lnTo>
                  <a:lnTo>
                    <a:pt x="157609" y="206942"/>
                  </a:lnTo>
                  <a:lnTo>
                    <a:pt x="169119" y="215658"/>
                  </a:lnTo>
                  <a:lnTo>
                    <a:pt x="181908" y="241593"/>
                  </a:lnTo>
                  <a:lnTo>
                    <a:pt x="185319" y="257040"/>
                  </a:lnTo>
                  <a:lnTo>
                    <a:pt x="183022" y="271908"/>
                  </a:lnTo>
                  <a:lnTo>
                    <a:pt x="168282" y="300617"/>
                  </a:lnTo>
                  <a:lnTo>
                    <a:pt x="134288" y="335196"/>
                  </a:lnTo>
                  <a:lnTo>
                    <a:pt x="81855" y="363231"/>
                  </a:lnTo>
                  <a:lnTo>
                    <a:pt x="31550" y="379377"/>
                  </a:lnTo>
                  <a:lnTo>
                    <a:pt x="182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6623256" y="10796766"/>
              <a:ext cx="177501" cy="348383"/>
            </a:xfrm>
            <a:custGeom>
              <a:avLst/>
              <a:gdLst/>
              <a:ahLst/>
              <a:cxnLst/>
              <a:rect l="0" t="0" r="0" b="0"/>
              <a:pathLst>
                <a:path w="177501" h="348383">
                  <a:moveTo>
                    <a:pt x="26677" y="102559"/>
                  </a:moveTo>
                  <a:lnTo>
                    <a:pt x="37529" y="162219"/>
                  </a:lnTo>
                  <a:lnTo>
                    <a:pt x="35479" y="213676"/>
                  </a:lnTo>
                  <a:lnTo>
                    <a:pt x="29284" y="267517"/>
                  </a:lnTo>
                  <a:lnTo>
                    <a:pt x="23386" y="322063"/>
                  </a:lnTo>
                  <a:lnTo>
                    <a:pt x="19913" y="340303"/>
                  </a:lnTo>
                  <a:lnTo>
                    <a:pt x="16074" y="347893"/>
                  </a:lnTo>
                  <a:lnTo>
                    <a:pt x="11990" y="348382"/>
                  </a:lnTo>
                  <a:lnTo>
                    <a:pt x="7745" y="344138"/>
                  </a:lnTo>
                  <a:lnTo>
                    <a:pt x="1771" y="309049"/>
                  </a:lnTo>
                  <a:lnTo>
                    <a:pt x="0" y="252779"/>
                  </a:lnTo>
                  <a:lnTo>
                    <a:pt x="3648" y="205887"/>
                  </a:lnTo>
                  <a:lnTo>
                    <a:pt x="10348" y="157623"/>
                  </a:lnTo>
                  <a:lnTo>
                    <a:pt x="24209" y="96192"/>
                  </a:lnTo>
                  <a:lnTo>
                    <a:pt x="46935" y="42442"/>
                  </a:lnTo>
                  <a:lnTo>
                    <a:pt x="64119" y="16934"/>
                  </a:lnTo>
                  <a:lnTo>
                    <a:pt x="76013" y="8912"/>
                  </a:lnTo>
                  <a:lnTo>
                    <a:pt x="105480" y="0"/>
                  </a:lnTo>
                  <a:lnTo>
                    <a:pt x="117299" y="3717"/>
                  </a:lnTo>
                  <a:lnTo>
                    <a:pt x="126702" y="12289"/>
                  </a:lnTo>
                  <a:lnTo>
                    <a:pt x="134494" y="24098"/>
                  </a:lnTo>
                  <a:lnTo>
                    <a:pt x="136641" y="38064"/>
                  </a:lnTo>
                  <a:lnTo>
                    <a:pt x="130902" y="69832"/>
                  </a:lnTo>
                  <a:lnTo>
                    <a:pt x="110070" y="96140"/>
                  </a:lnTo>
                  <a:lnTo>
                    <a:pt x="54322" y="145133"/>
                  </a:lnTo>
                  <a:lnTo>
                    <a:pt x="13031" y="170696"/>
                  </a:lnTo>
                  <a:lnTo>
                    <a:pt x="9962" y="175406"/>
                  </a:lnTo>
                  <a:lnTo>
                    <a:pt x="14010" y="178546"/>
                  </a:lnTo>
                  <a:lnTo>
                    <a:pt x="33235" y="185082"/>
                  </a:lnTo>
                  <a:lnTo>
                    <a:pt x="96096" y="222627"/>
                  </a:lnTo>
                  <a:lnTo>
                    <a:pt x="158492" y="276343"/>
                  </a:lnTo>
                  <a:lnTo>
                    <a:pt x="169052" y="290501"/>
                  </a:lnTo>
                  <a:lnTo>
                    <a:pt x="177500" y="3082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833691" y="11675051"/>
            <a:ext cx="1840912" cy="385334"/>
            <a:chOff x="1833691" y="11675051"/>
            <a:chExt cx="1840912" cy="385334"/>
          </a:xfrm>
        </p:grpSpPr>
        <p:sp>
          <p:nvSpPr>
            <p:cNvPr id="144" name="Freeform 143"/>
            <p:cNvSpPr/>
            <p:nvPr/>
          </p:nvSpPr>
          <p:spPr>
            <a:xfrm>
              <a:off x="1833691" y="11812954"/>
              <a:ext cx="181857" cy="178247"/>
            </a:xfrm>
            <a:custGeom>
              <a:avLst/>
              <a:gdLst/>
              <a:ahLst/>
              <a:cxnLst/>
              <a:rect l="0" t="0" r="0" b="0"/>
              <a:pathLst>
                <a:path w="181857" h="178247">
                  <a:moveTo>
                    <a:pt x="140722" y="0"/>
                  </a:moveTo>
                  <a:lnTo>
                    <a:pt x="93948" y="56197"/>
                  </a:lnTo>
                  <a:lnTo>
                    <a:pt x="41894" y="119253"/>
                  </a:lnTo>
                  <a:lnTo>
                    <a:pt x="2766" y="163306"/>
                  </a:lnTo>
                  <a:lnTo>
                    <a:pt x="0" y="171332"/>
                  </a:lnTo>
                  <a:lnTo>
                    <a:pt x="4250" y="175161"/>
                  </a:lnTo>
                  <a:lnTo>
                    <a:pt x="23700" y="175351"/>
                  </a:lnTo>
                  <a:lnTo>
                    <a:pt x="61868" y="169939"/>
                  </a:lnTo>
                  <a:lnTo>
                    <a:pt x="111095" y="175108"/>
                  </a:lnTo>
                  <a:lnTo>
                    <a:pt x="166073" y="177627"/>
                  </a:lnTo>
                  <a:lnTo>
                    <a:pt x="181856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161500" y="11687650"/>
              <a:ext cx="212984" cy="361216"/>
            </a:xfrm>
            <a:custGeom>
              <a:avLst/>
              <a:gdLst/>
              <a:ahLst/>
              <a:cxnLst/>
              <a:rect l="0" t="0" r="0" b="0"/>
              <a:pathLst>
                <a:path w="212984" h="361216">
                  <a:moveTo>
                    <a:pt x="59715" y="125304"/>
                  </a:moveTo>
                  <a:lnTo>
                    <a:pt x="55652" y="184963"/>
                  </a:lnTo>
                  <a:lnTo>
                    <a:pt x="44800" y="236419"/>
                  </a:lnTo>
                  <a:lnTo>
                    <a:pt x="27873" y="290261"/>
                  </a:lnTo>
                  <a:lnTo>
                    <a:pt x="7623" y="340747"/>
                  </a:lnTo>
                  <a:lnTo>
                    <a:pt x="0" y="361215"/>
                  </a:lnTo>
                  <a:lnTo>
                    <a:pt x="13665" y="302951"/>
                  </a:lnTo>
                  <a:lnTo>
                    <a:pt x="20171" y="251744"/>
                  </a:lnTo>
                  <a:lnTo>
                    <a:pt x="38519" y="196453"/>
                  </a:lnTo>
                  <a:lnTo>
                    <a:pt x="55804" y="134028"/>
                  </a:lnTo>
                  <a:lnTo>
                    <a:pt x="79546" y="76260"/>
                  </a:lnTo>
                  <a:lnTo>
                    <a:pt x="107401" y="25120"/>
                  </a:lnTo>
                  <a:lnTo>
                    <a:pt x="131183" y="5620"/>
                  </a:lnTo>
                  <a:lnTo>
                    <a:pt x="161050" y="0"/>
                  </a:lnTo>
                  <a:lnTo>
                    <a:pt x="177546" y="635"/>
                  </a:lnTo>
                  <a:lnTo>
                    <a:pt x="190067" y="7152"/>
                  </a:lnTo>
                  <a:lnTo>
                    <a:pt x="208041" y="30642"/>
                  </a:lnTo>
                  <a:lnTo>
                    <a:pt x="212983" y="61396"/>
                  </a:lnTo>
                  <a:lnTo>
                    <a:pt x="212168" y="78128"/>
                  </a:lnTo>
                  <a:lnTo>
                    <a:pt x="199075" y="108908"/>
                  </a:lnTo>
                  <a:lnTo>
                    <a:pt x="153429" y="165908"/>
                  </a:lnTo>
                  <a:lnTo>
                    <a:pt x="113888" y="192857"/>
                  </a:lnTo>
                  <a:lnTo>
                    <a:pt x="59582" y="214087"/>
                  </a:lnTo>
                  <a:lnTo>
                    <a:pt x="4870" y="22128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2428909" y="11703886"/>
              <a:ext cx="176220" cy="343377"/>
            </a:xfrm>
            <a:custGeom>
              <a:avLst/>
              <a:gdLst/>
              <a:ahLst/>
              <a:cxnLst/>
              <a:rect l="0" t="0" r="0" b="0"/>
              <a:pathLst>
                <a:path w="176220" h="343377">
                  <a:moveTo>
                    <a:pt x="66530" y="109068"/>
                  </a:moveTo>
                  <a:lnTo>
                    <a:pt x="57107" y="144954"/>
                  </a:lnTo>
                  <a:lnTo>
                    <a:pt x="52566" y="199598"/>
                  </a:lnTo>
                  <a:lnTo>
                    <a:pt x="42248" y="255060"/>
                  </a:lnTo>
                  <a:lnTo>
                    <a:pt x="28020" y="308564"/>
                  </a:lnTo>
                  <a:lnTo>
                    <a:pt x="13359" y="339415"/>
                  </a:lnTo>
                  <a:lnTo>
                    <a:pt x="8230" y="343376"/>
                  </a:lnTo>
                  <a:lnTo>
                    <a:pt x="4811" y="339924"/>
                  </a:lnTo>
                  <a:lnTo>
                    <a:pt x="0" y="301886"/>
                  </a:lnTo>
                  <a:lnTo>
                    <a:pt x="2637" y="242372"/>
                  </a:lnTo>
                  <a:lnTo>
                    <a:pt x="13067" y="180558"/>
                  </a:lnTo>
                  <a:lnTo>
                    <a:pt x="25806" y="127711"/>
                  </a:lnTo>
                  <a:lnTo>
                    <a:pt x="51037" y="68909"/>
                  </a:lnTo>
                  <a:lnTo>
                    <a:pt x="83776" y="27089"/>
                  </a:lnTo>
                  <a:lnTo>
                    <a:pt x="122422" y="310"/>
                  </a:lnTo>
                  <a:lnTo>
                    <a:pt x="135784" y="0"/>
                  </a:lnTo>
                  <a:lnTo>
                    <a:pt x="162818" y="11842"/>
                  </a:lnTo>
                  <a:lnTo>
                    <a:pt x="170332" y="22922"/>
                  </a:lnTo>
                  <a:lnTo>
                    <a:pt x="174618" y="51483"/>
                  </a:lnTo>
                  <a:lnTo>
                    <a:pt x="161187" y="101824"/>
                  </a:lnTo>
                  <a:lnTo>
                    <a:pt x="137910" y="140776"/>
                  </a:lnTo>
                  <a:lnTo>
                    <a:pt x="83902" y="181235"/>
                  </a:lnTo>
                  <a:lnTo>
                    <a:pt x="36671" y="214506"/>
                  </a:lnTo>
                  <a:lnTo>
                    <a:pt x="19743" y="222962"/>
                  </a:lnTo>
                  <a:lnTo>
                    <a:pt x="21627" y="223084"/>
                  </a:lnTo>
                  <a:lnTo>
                    <a:pt x="27454" y="221642"/>
                  </a:lnTo>
                  <a:lnTo>
                    <a:pt x="64770" y="226891"/>
                  </a:lnTo>
                  <a:lnTo>
                    <a:pt x="89107" y="238115"/>
                  </a:lnTo>
                  <a:lnTo>
                    <a:pt x="148371" y="287809"/>
                  </a:lnTo>
                  <a:lnTo>
                    <a:pt x="163842" y="304292"/>
                  </a:lnTo>
                  <a:lnTo>
                    <a:pt x="176219" y="3284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667586" y="11717051"/>
              <a:ext cx="142585" cy="343334"/>
            </a:xfrm>
            <a:custGeom>
              <a:avLst/>
              <a:gdLst/>
              <a:ahLst/>
              <a:cxnLst/>
              <a:rect l="0" t="0" r="0" b="0"/>
              <a:pathLst>
                <a:path w="142585" h="343334">
                  <a:moveTo>
                    <a:pt x="74654" y="54769"/>
                  </a:moveTo>
                  <a:lnTo>
                    <a:pt x="59739" y="114429"/>
                  </a:lnTo>
                  <a:lnTo>
                    <a:pt x="46875" y="165886"/>
                  </a:lnTo>
                  <a:lnTo>
                    <a:pt x="33415" y="223789"/>
                  </a:lnTo>
                  <a:lnTo>
                    <a:pt x="19778" y="281063"/>
                  </a:lnTo>
                  <a:lnTo>
                    <a:pt x="1522" y="341362"/>
                  </a:lnTo>
                  <a:lnTo>
                    <a:pt x="0" y="343333"/>
                  </a:lnTo>
                  <a:lnTo>
                    <a:pt x="4442" y="291763"/>
                  </a:lnTo>
                  <a:lnTo>
                    <a:pt x="9670" y="234171"/>
                  </a:lnTo>
                  <a:lnTo>
                    <a:pt x="20868" y="174450"/>
                  </a:lnTo>
                  <a:lnTo>
                    <a:pt x="37897" y="112574"/>
                  </a:lnTo>
                  <a:lnTo>
                    <a:pt x="58177" y="59709"/>
                  </a:lnTo>
                  <a:lnTo>
                    <a:pt x="77897" y="19161"/>
                  </a:lnTo>
                  <a:lnTo>
                    <a:pt x="85957" y="8178"/>
                  </a:lnTo>
                  <a:lnTo>
                    <a:pt x="95901" y="2380"/>
                  </a:lnTo>
                  <a:lnTo>
                    <a:pt x="119137" y="0"/>
                  </a:lnTo>
                  <a:lnTo>
                    <a:pt x="127161" y="6069"/>
                  </a:lnTo>
                  <a:lnTo>
                    <a:pt x="136077" y="29061"/>
                  </a:lnTo>
                  <a:lnTo>
                    <a:pt x="141097" y="83547"/>
                  </a:lnTo>
                  <a:lnTo>
                    <a:pt x="142584" y="140655"/>
                  </a:lnTo>
                  <a:lnTo>
                    <a:pt x="135746" y="196170"/>
                  </a:lnTo>
                  <a:lnTo>
                    <a:pt x="124071" y="251213"/>
                  </a:lnTo>
                  <a:lnTo>
                    <a:pt x="108001" y="308890"/>
                  </a:lnTo>
                  <a:lnTo>
                    <a:pt x="102077" y="3289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687395" y="11908932"/>
              <a:ext cx="150825" cy="13713"/>
            </a:xfrm>
            <a:custGeom>
              <a:avLst/>
              <a:gdLst/>
              <a:ahLst/>
              <a:cxnLst/>
              <a:rect l="0" t="0" r="0" b="0"/>
              <a:pathLst>
                <a:path w="150825" h="13713">
                  <a:moveTo>
                    <a:pt x="0" y="0"/>
                  </a:moveTo>
                  <a:lnTo>
                    <a:pt x="48808" y="10852"/>
                  </a:lnTo>
                  <a:lnTo>
                    <a:pt x="98253" y="12864"/>
                  </a:lnTo>
                  <a:lnTo>
                    <a:pt x="150824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3071309" y="11844082"/>
              <a:ext cx="219380" cy="23718"/>
            </a:xfrm>
            <a:custGeom>
              <a:avLst/>
              <a:gdLst/>
              <a:ahLst/>
              <a:cxnLst/>
              <a:rect l="0" t="0" r="0" b="0"/>
              <a:pathLst>
                <a:path w="219380" h="23718">
                  <a:moveTo>
                    <a:pt x="0" y="23717"/>
                  </a:moveTo>
                  <a:lnTo>
                    <a:pt x="55597" y="8802"/>
                  </a:lnTo>
                  <a:lnTo>
                    <a:pt x="104327" y="0"/>
                  </a:lnTo>
                  <a:lnTo>
                    <a:pt x="158883" y="1455"/>
                  </a:lnTo>
                  <a:lnTo>
                    <a:pt x="219379" y="100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3085020" y="11963776"/>
              <a:ext cx="150825" cy="13713"/>
            </a:xfrm>
            <a:custGeom>
              <a:avLst/>
              <a:gdLst/>
              <a:ahLst/>
              <a:cxnLst/>
              <a:rect l="0" t="0" r="0" b="0"/>
              <a:pathLst>
                <a:path w="150825" h="13713">
                  <a:moveTo>
                    <a:pt x="0" y="1"/>
                  </a:moveTo>
                  <a:lnTo>
                    <a:pt x="59660" y="0"/>
                  </a:lnTo>
                  <a:lnTo>
                    <a:pt x="121644" y="7279"/>
                  </a:lnTo>
                  <a:lnTo>
                    <a:pt x="150824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098731" y="11675051"/>
              <a:ext cx="329070" cy="137904"/>
            </a:xfrm>
            <a:custGeom>
              <a:avLst/>
              <a:gdLst/>
              <a:ahLst/>
              <a:cxnLst/>
              <a:rect l="0" t="0" r="0" b="0"/>
              <a:pathLst>
                <a:path w="329070" h="137904">
                  <a:moveTo>
                    <a:pt x="1" y="137903"/>
                  </a:moveTo>
                  <a:lnTo>
                    <a:pt x="0" y="108787"/>
                  </a:lnTo>
                  <a:lnTo>
                    <a:pt x="14558" y="68845"/>
                  </a:lnTo>
                  <a:lnTo>
                    <a:pt x="76267" y="6120"/>
                  </a:lnTo>
                  <a:lnTo>
                    <a:pt x="87408" y="1296"/>
                  </a:lnTo>
                  <a:lnTo>
                    <a:pt x="111975" y="0"/>
                  </a:lnTo>
                  <a:lnTo>
                    <a:pt x="134065" y="8565"/>
                  </a:lnTo>
                  <a:lnTo>
                    <a:pt x="144222" y="15114"/>
                  </a:lnTo>
                  <a:lnTo>
                    <a:pt x="159570" y="34579"/>
                  </a:lnTo>
                  <a:lnTo>
                    <a:pt x="189114" y="77036"/>
                  </a:lnTo>
                  <a:lnTo>
                    <a:pt x="200727" y="82090"/>
                  </a:lnTo>
                  <a:lnTo>
                    <a:pt x="229879" y="83643"/>
                  </a:lnTo>
                  <a:lnTo>
                    <a:pt x="273273" y="68673"/>
                  </a:lnTo>
                  <a:lnTo>
                    <a:pt x="329069" y="282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523779" y="11799243"/>
              <a:ext cx="123402" cy="191958"/>
            </a:xfrm>
            <a:custGeom>
              <a:avLst/>
              <a:gdLst/>
              <a:ahLst/>
              <a:cxnLst/>
              <a:rect l="0" t="0" r="0" b="0"/>
              <a:pathLst>
                <a:path w="123402" h="191958">
                  <a:moveTo>
                    <a:pt x="123401" y="0"/>
                  </a:moveTo>
                  <a:lnTo>
                    <a:pt x="93571" y="55596"/>
                  </a:lnTo>
                  <a:lnTo>
                    <a:pt x="58939" y="109838"/>
                  </a:lnTo>
                  <a:lnTo>
                    <a:pt x="17711" y="163349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510068" y="11977488"/>
              <a:ext cx="164535" cy="13713"/>
            </a:xfrm>
            <a:custGeom>
              <a:avLst/>
              <a:gdLst/>
              <a:ahLst/>
              <a:cxnLst/>
              <a:rect l="0" t="0" r="0" b="0"/>
              <a:pathLst>
                <a:path w="164535" h="13713">
                  <a:moveTo>
                    <a:pt x="0" y="0"/>
                  </a:moveTo>
                  <a:lnTo>
                    <a:pt x="53208" y="0"/>
                  </a:lnTo>
                  <a:lnTo>
                    <a:pt x="104464" y="1523"/>
                  </a:lnTo>
                  <a:lnTo>
                    <a:pt x="164534" y="137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3750661" y="11687889"/>
            <a:ext cx="589979" cy="345763"/>
            <a:chOff x="3750661" y="11687889"/>
            <a:chExt cx="589979" cy="345763"/>
          </a:xfrm>
        </p:grpSpPr>
        <p:sp>
          <p:nvSpPr>
            <p:cNvPr id="155" name="Freeform 154"/>
            <p:cNvSpPr/>
            <p:nvPr/>
          </p:nvSpPr>
          <p:spPr>
            <a:xfrm>
              <a:off x="3750661" y="11703264"/>
              <a:ext cx="225813" cy="329070"/>
            </a:xfrm>
            <a:custGeom>
              <a:avLst/>
              <a:gdLst/>
              <a:ahLst/>
              <a:cxnLst/>
              <a:rect l="0" t="0" r="0" b="0"/>
              <a:pathLst>
                <a:path w="225813" h="329070">
                  <a:moveTo>
                    <a:pt x="184454" y="0"/>
                  </a:moveTo>
                  <a:lnTo>
                    <a:pt x="132769" y="3046"/>
                  </a:lnTo>
                  <a:lnTo>
                    <a:pt x="71325" y="29830"/>
                  </a:lnTo>
                  <a:lnTo>
                    <a:pt x="8237" y="64461"/>
                  </a:lnTo>
                  <a:lnTo>
                    <a:pt x="1467" y="73444"/>
                  </a:lnTo>
                  <a:lnTo>
                    <a:pt x="0" y="82478"/>
                  </a:lnTo>
                  <a:lnTo>
                    <a:pt x="2070" y="91549"/>
                  </a:lnTo>
                  <a:lnTo>
                    <a:pt x="11066" y="97596"/>
                  </a:lnTo>
                  <a:lnTo>
                    <a:pt x="58599" y="107630"/>
                  </a:lnTo>
                  <a:lnTo>
                    <a:pt x="110431" y="121099"/>
                  </a:lnTo>
                  <a:lnTo>
                    <a:pt x="155412" y="145232"/>
                  </a:lnTo>
                  <a:lnTo>
                    <a:pt x="196162" y="182176"/>
                  </a:lnTo>
                  <a:lnTo>
                    <a:pt x="218095" y="214017"/>
                  </a:lnTo>
                  <a:lnTo>
                    <a:pt x="225812" y="244419"/>
                  </a:lnTo>
                  <a:lnTo>
                    <a:pt x="225737" y="258925"/>
                  </a:lnTo>
                  <a:lnTo>
                    <a:pt x="221117" y="271642"/>
                  </a:lnTo>
                  <a:lnTo>
                    <a:pt x="203796" y="293897"/>
                  </a:lnTo>
                  <a:lnTo>
                    <a:pt x="168348" y="316278"/>
                  </a:lnTo>
                  <a:lnTo>
                    <a:pt x="114342" y="325279"/>
                  </a:lnTo>
                  <a:lnTo>
                    <a:pt x="80166" y="327385"/>
                  </a:lnTo>
                  <a:lnTo>
                    <a:pt x="33630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983565" y="11687889"/>
              <a:ext cx="239486" cy="345763"/>
            </a:xfrm>
            <a:custGeom>
              <a:avLst/>
              <a:gdLst/>
              <a:ahLst/>
              <a:cxnLst/>
              <a:rect l="0" t="0" r="0" b="0"/>
              <a:pathLst>
                <a:path w="239486" h="345763">
                  <a:moveTo>
                    <a:pt x="33817" y="152488"/>
                  </a:moveTo>
                  <a:lnTo>
                    <a:pt x="43240" y="205695"/>
                  </a:lnTo>
                  <a:lnTo>
                    <a:pt x="46258" y="258476"/>
                  </a:lnTo>
                  <a:lnTo>
                    <a:pt x="45628" y="311185"/>
                  </a:lnTo>
                  <a:lnTo>
                    <a:pt x="40082" y="341850"/>
                  </a:lnTo>
                  <a:lnTo>
                    <a:pt x="37994" y="345762"/>
                  </a:lnTo>
                  <a:lnTo>
                    <a:pt x="36601" y="342276"/>
                  </a:lnTo>
                  <a:lnTo>
                    <a:pt x="27088" y="292895"/>
                  </a:lnTo>
                  <a:lnTo>
                    <a:pt x="22175" y="242164"/>
                  </a:lnTo>
                  <a:lnTo>
                    <a:pt x="20719" y="181259"/>
                  </a:lnTo>
                  <a:lnTo>
                    <a:pt x="27566" y="122248"/>
                  </a:lnTo>
                  <a:lnTo>
                    <a:pt x="46522" y="66169"/>
                  </a:lnTo>
                  <a:lnTo>
                    <a:pt x="71436" y="25516"/>
                  </a:lnTo>
                  <a:lnTo>
                    <a:pt x="93194" y="8203"/>
                  </a:lnTo>
                  <a:lnTo>
                    <a:pt x="105394" y="1453"/>
                  </a:lnTo>
                  <a:lnTo>
                    <a:pt x="118099" y="0"/>
                  </a:lnTo>
                  <a:lnTo>
                    <a:pt x="144402" y="6510"/>
                  </a:lnTo>
                  <a:lnTo>
                    <a:pt x="153244" y="17083"/>
                  </a:lnTo>
                  <a:lnTo>
                    <a:pt x="163069" y="49142"/>
                  </a:lnTo>
                  <a:lnTo>
                    <a:pt x="159311" y="80656"/>
                  </a:lnTo>
                  <a:lnTo>
                    <a:pt x="147484" y="108375"/>
                  </a:lnTo>
                  <a:lnTo>
                    <a:pt x="98985" y="167914"/>
                  </a:lnTo>
                  <a:lnTo>
                    <a:pt x="37436" y="208912"/>
                  </a:lnTo>
                  <a:lnTo>
                    <a:pt x="8003" y="222254"/>
                  </a:lnTo>
                  <a:lnTo>
                    <a:pt x="1373" y="221850"/>
                  </a:lnTo>
                  <a:lnTo>
                    <a:pt x="0" y="217011"/>
                  </a:lnTo>
                  <a:lnTo>
                    <a:pt x="2131" y="209214"/>
                  </a:lnTo>
                  <a:lnTo>
                    <a:pt x="8123" y="202493"/>
                  </a:lnTo>
                  <a:lnTo>
                    <a:pt x="26968" y="190963"/>
                  </a:lnTo>
                  <a:lnTo>
                    <a:pt x="54640" y="188885"/>
                  </a:lnTo>
                  <a:lnTo>
                    <a:pt x="114781" y="199964"/>
                  </a:lnTo>
                  <a:lnTo>
                    <a:pt x="169148" y="218346"/>
                  </a:lnTo>
                  <a:lnTo>
                    <a:pt x="220367" y="258455"/>
                  </a:lnTo>
                  <a:lnTo>
                    <a:pt x="230988" y="272203"/>
                  </a:lnTo>
                  <a:lnTo>
                    <a:pt x="239485" y="28959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4332740" y="11716976"/>
              <a:ext cx="7900" cy="287936"/>
            </a:xfrm>
            <a:custGeom>
              <a:avLst/>
              <a:gdLst/>
              <a:ahLst/>
              <a:cxnLst/>
              <a:rect l="0" t="0" r="0" b="0"/>
              <a:pathLst>
                <a:path w="7900" h="287936">
                  <a:moveTo>
                    <a:pt x="0" y="0"/>
                  </a:moveTo>
                  <a:lnTo>
                    <a:pt x="0" y="53207"/>
                  </a:lnTo>
                  <a:lnTo>
                    <a:pt x="1523" y="104465"/>
                  </a:lnTo>
                  <a:lnTo>
                    <a:pt x="7899" y="149275"/>
                  </a:lnTo>
                  <a:lnTo>
                    <a:pt x="2011" y="209424"/>
                  </a:lnTo>
                  <a:lnTo>
                    <a:pt x="596" y="253500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5107000" y="11703264"/>
            <a:ext cx="3201989" cy="397626"/>
            <a:chOff x="5107000" y="11703264"/>
            <a:chExt cx="3201989" cy="397626"/>
          </a:xfrm>
        </p:grpSpPr>
        <p:sp>
          <p:nvSpPr>
            <p:cNvPr id="159" name="Freeform 158"/>
            <p:cNvSpPr/>
            <p:nvPr/>
          </p:nvSpPr>
          <p:spPr>
            <a:xfrm>
              <a:off x="5107000" y="11730687"/>
              <a:ext cx="185525" cy="319920"/>
            </a:xfrm>
            <a:custGeom>
              <a:avLst/>
              <a:gdLst/>
              <a:ahLst/>
              <a:cxnLst/>
              <a:rect l="0" t="0" r="0" b="0"/>
              <a:pathLst>
                <a:path w="185525" h="319920">
                  <a:moveTo>
                    <a:pt x="7278" y="0"/>
                  </a:moveTo>
                  <a:lnTo>
                    <a:pt x="0" y="21835"/>
                  </a:lnTo>
                  <a:lnTo>
                    <a:pt x="488" y="44745"/>
                  </a:lnTo>
                  <a:lnTo>
                    <a:pt x="13216" y="103970"/>
                  </a:lnTo>
                  <a:lnTo>
                    <a:pt x="30400" y="163404"/>
                  </a:lnTo>
                  <a:lnTo>
                    <a:pt x="48465" y="219156"/>
                  </a:lnTo>
                  <a:lnTo>
                    <a:pt x="66704" y="274180"/>
                  </a:lnTo>
                  <a:lnTo>
                    <a:pt x="80408" y="315344"/>
                  </a:lnTo>
                  <a:lnTo>
                    <a:pt x="84977" y="319919"/>
                  </a:lnTo>
                  <a:lnTo>
                    <a:pt x="89546" y="318399"/>
                  </a:lnTo>
                  <a:lnTo>
                    <a:pt x="94117" y="312815"/>
                  </a:lnTo>
                  <a:lnTo>
                    <a:pt x="112397" y="252167"/>
                  </a:lnTo>
                  <a:lnTo>
                    <a:pt x="130679" y="188954"/>
                  </a:lnTo>
                  <a:lnTo>
                    <a:pt x="148961" y="125516"/>
                  </a:lnTo>
                  <a:lnTo>
                    <a:pt x="171813" y="63247"/>
                  </a:lnTo>
                  <a:lnTo>
                    <a:pt x="185524" y="411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5329956" y="11794603"/>
              <a:ext cx="140814" cy="255100"/>
            </a:xfrm>
            <a:custGeom>
              <a:avLst/>
              <a:gdLst/>
              <a:ahLst/>
              <a:cxnLst/>
              <a:rect l="0" t="0" r="0" b="0"/>
              <a:pathLst>
                <a:path w="140814" h="255100">
                  <a:moveTo>
                    <a:pt x="44835" y="169174"/>
                  </a:moveTo>
                  <a:lnTo>
                    <a:pt x="65204" y="145757"/>
                  </a:lnTo>
                  <a:lnTo>
                    <a:pt x="90212" y="85629"/>
                  </a:lnTo>
                  <a:lnTo>
                    <a:pt x="104153" y="38116"/>
                  </a:lnTo>
                  <a:lnTo>
                    <a:pt x="104185" y="23910"/>
                  </a:lnTo>
                  <a:lnTo>
                    <a:pt x="96096" y="0"/>
                  </a:lnTo>
                  <a:lnTo>
                    <a:pt x="89673" y="23"/>
                  </a:lnTo>
                  <a:lnTo>
                    <a:pt x="53410" y="54792"/>
                  </a:lnTo>
                  <a:lnTo>
                    <a:pt x="24016" y="112938"/>
                  </a:lnTo>
                  <a:lnTo>
                    <a:pt x="5658" y="168761"/>
                  </a:lnTo>
                  <a:lnTo>
                    <a:pt x="435" y="187180"/>
                  </a:lnTo>
                  <a:lnTo>
                    <a:pt x="0" y="202507"/>
                  </a:lnTo>
                  <a:lnTo>
                    <a:pt x="7643" y="227662"/>
                  </a:lnTo>
                  <a:lnTo>
                    <a:pt x="25258" y="244935"/>
                  </a:lnTo>
                  <a:lnTo>
                    <a:pt x="36354" y="251674"/>
                  </a:lnTo>
                  <a:lnTo>
                    <a:pt x="60871" y="255099"/>
                  </a:lnTo>
                  <a:lnTo>
                    <a:pt x="87002" y="250021"/>
                  </a:lnTo>
                  <a:lnTo>
                    <a:pt x="140813" y="2240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492249" y="11854087"/>
              <a:ext cx="170478" cy="140635"/>
            </a:xfrm>
            <a:custGeom>
              <a:avLst/>
              <a:gdLst/>
              <a:ahLst/>
              <a:cxnLst/>
              <a:rect l="0" t="0" r="0" b="0"/>
              <a:pathLst>
                <a:path w="170478" h="140635">
                  <a:moveTo>
                    <a:pt x="19654" y="41134"/>
                  </a:moveTo>
                  <a:lnTo>
                    <a:pt x="570" y="98386"/>
                  </a:lnTo>
                  <a:lnTo>
                    <a:pt x="0" y="124470"/>
                  </a:lnTo>
                  <a:lnTo>
                    <a:pt x="1981" y="137824"/>
                  </a:lnTo>
                  <a:lnTo>
                    <a:pt x="3302" y="140634"/>
                  </a:lnTo>
                  <a:lnTo>
                    <a:pt x="12874" y="93132"/>
                  </a:lnTo>
                  <a:lnTo>
                    <a:pt x="49631" y="42095"/>
                  </a:lnTo>
                  <a:lnTo>
                    <a:pt x="69032" y="20741"/>
                  </a:lnTo>
                  <a:lnTo>
                    <a:pt x="95937" y="9218"/>
                  </a:lnTo>
                  <a:lnTo>
                    <a:pt x="137219" y="2731"/>
                  </a:lnTo>
                  <a:lnTo>
                    <a:pt x="17047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786127" y="11703264"/>
              <a:ext cx="27424" cy="356492"/>
            </a:xfrm>
            <a:custGeom>
              <a:avLst/>
              <a:gdLst/>
              <a:ahLst/>
              <a:cxnLst/>
              <a:rect l="0" t="0" r="0" b="0"/>
              <a:pathLst>
                <a:path w="27424" h="356492">
                  <a:moveTo>
                    <a:pt x="27422" y="0"/>
                  </a:moveTo>
                  <a:lnTo>
                    <a:pt x="27423" y="54731"/>
                  </a:lnTo>
                  <a:lnTo>
                    <a:pt x="25899" y="116935"/>
                  </a:lnTo>
                  <a:lnTo>
                    <a:pt x="20144" y="161154"/>
                  </a:lnTo>
                  <a:lnTo>
                    <a:pt x="16570" y="206197"/>
                  </a:lnTo>
                  <a:lnTo>
                    <a:pt x="10496" y="266254"/>
                  </a:lnTo>
                  <a:lnTo>
                    <a:pt x="3109" y="312996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5676437" y="11922644"/>
              <a:ext cx="205669" cy="27423"/>
            </a:xfrm>
            <a:custGeom>
              <a:avLst/>
              <a:gdLst/>
              <a:ahLst/>
              <a:cxnLst/>
              <a:rect l="0" t="0" r="0" b="0"/>
              <a:pathLst>
                <a:path w="205669" h="27423">
                  <a:moveTo>
                    <a:pt x="0" y="27422"/>
                  </a:moveTo>
                  <a:lnTo>
                    <a:pt x="54733" y="16475"/>
                  </a:lnTo>
                  <a:lnTo>
                    <a:pt x="115412" y="5558"/>
                  </a:lnTo>
                  <a:lnTo>
                    <a:pt x="168092" y="1646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5991795" y="11936355"/>
              <a:ext cx="13712" cy="137113"/>
            </a:xfrm>
            <a:custGeom>
              <a:avLst/>
              <a:gdLst/>
              <a:ahLst/>
              <a:cxnLst/>
              <a:rect l="0" t="0" r="0" b="0"/>
              <a:pathLst>
                <a:path w="13712" h="137113">
                  <a:moveTo>
                    <a:pt x="13711" y="0"/>
                  </a:moveTo>
                  <a:lnTo>
                    <a:pt x="2858" y="59660"/>
                  </a:lnTo>
                  <a:lnTo>
                    <a:pt x="847" y="102992"/>
                  </a:lnTo>
                  <a:lnTo>
                    <a:pt x="0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097106" y="11840377"/>
              <a:ext cx="127781" cy="219379"/>
            </a:xfrm>
            <a:custGeom>
              <a:avLst/>
              <a:gdLst/>
              <a:ahLst/>
              <a:cxnLst/>
              <a:rect l="0" t="0" r="0" b="0"/>
              <a:pathLst>
                <a:path w="127781" h="219379">
                  <a:moveTo>
                    <a:pt x="127780" y="0"/>
                  </a:moveTo>
                  <a:lnTo>
                    <a:pt x="77805" y="38168"/>
                  </a:lnTo>
                  <a:lnTo>
                    <a:pt x="31840" y="93330"/>
                  </a:lnTo>
                  <a:lnTo>
                    <a:pt x="15060" y="114606"/>
                  </a:lnTo>
                  <a:lnTo>
                    <a:pt x="2524" y="139296"/>
                  </a:lnTo>
                  <a:lnTo>
                    <a:pt x="0" y="169567"/>
                  </a:lnTo>
                  <a:lnTo>
                    <a:pt x="1459" y="186171"/>
                  </a:lnTo>
                  <a:lnTo>
                    <a:pt x="7003" y="197240"/>
                  </a:lnTo>
                  <a:lnTo>
                    <a:pt x="15269" y="204620"/>
                  </a:lnTo>
                  <a:lnTo>
                    <a:pt x="45512" y="2193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6222126" y="11867799"/>
              <a:ext cx="126161" cy="192312"/>
            </a:xfrm>
            <a:custGeom>
              <a:avLst/>
              <a:gdLst/>
              <a:ahLst/>
              <a:cxnLst/>
              <a:rect l="0" t="0" r="0" b="0"/>
              <a:pathLst>
                <a:path w="126161" h="192312">
                  <a:moveTo>
                    <a:pt x="126160" y="0"/>
                  </a:moveTo>
                  <a:lnTo>
                    <a:pt x="76187" y="38168"/>
                  </a:lnTo>
                  <a:lnTo>
                    <a:pt x="39382" y="92289"/>
                  </a:lnTo>
                  <a:lnTo>
                    <a:pt x="6834" y="139543"/>
                  </a:lnTo>
                  <a:lnTo>
                    <a:pt x="905" y="152444"/>
                  </a:lnTo>
                  <a:lnTo>
                    <a:pt x="0" y="164091"/>
                  </a:lnTo>
                  <a:lnTo>
                    <a:pt x="7119" y="185158"/>
                  </a:lnTo>
                  <a:lnTo>
                    <a:pt x="14807" y="190471"/>
                  </a:lnTo>
                  <a:lnTo>
                    <a:pt x="35537" y="192311"/>
                  </a:lnTo>
                  <a:lnTo>
                    <a:pt x="59984" y="179926"/>
                  </a:lnTo>
                  <a:lnTo>
                    <a:pt x="83038" y="159186"/>
                  </a:lnTo>
                  <a:lnTo>
                    <a:pt x="110250" y="112695"/>
                  </a:lnTo>
                  <a:lnTo>
                    <a:pt x="126160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6367809" y="11881510"/>
              <a:ext cx="49034" cy="178246"/>
            </a:xfrm>
            <a:custGeom>
              <a:avLst/>
              <a:gdLst/>
              <a:ahLst/>
              <a:cxnLst/>
              <a:rect l="0" t="0" r="0" b="0"/>
              <a:pathLst>
                <a:path w="49034" h="178246">
                  <a:moveTo>
                    <a:pt x="7900" y="0"/>
                  </a:moveTo>
                  <a:lnTo>
                    <a:pt x="0" y="53208"/>
                  </a:lnTo>
                  <a:lnTo>
                    <a:pt x="6405" y="105989"/>
                  </a:lnTo>
                  <a:lnTo>
                    <a:pt x="13837" y="142068"/>
                  </a:lnTo>
                  <a:lnTo>
                    <a:pt x="19475" y="154127"/>
                  </a:lnTo>
                  <a:lnTo>
                    <a:pt x="26281" y="162166"/>
                  </a:lnTo>
                  <a:lnTo>
                    <a:pt x="49033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6499110" y="11758109"/>
              <a:ext cx="68557" cy="272692"/>
            </a:xfrm>
            <a:custGeom>
              <a:avLst/>
              <a:gdLst/>
              <a:ahLst/>
              <a:cxnLst/>
              <a:rect l="0" t="0" r="0" b="0"/>
              <a:pathLst>
                <a:path w="68557" h="272692">
                  <a:moveTo>
                    <a:pt x="68556" y="0"/>
                  </a:moveTo>
                  <a:lnTo>
                    <a:pt x="49579" y="52869"/>
                  </a:lnTo>
                  <a:lnTo>
                    <a:pt x="35746" y="93577"/>
                  </a:lnTo>
                  <a:lnTo>
                    <a:pt x="24520" y="142138"/>
                  </a:lnTo>
                  <a:lnTo>
                    <a:pt x="14451" y="186066"/>
                  </a:lnTo>
                  <a:lnTo>
                    <a:pt x="4281" y="245056"/>
                  </a:lnTo>
                  <a:lnTo>
                    <a:pt x="1902" y="271924"/>
                  </a:lnTo>
                  <a:lnTo>
                    <a:pt x="1268" y="272691"/>
                  </a:lnTo>
                  <a:lnTo>
                    <a:pt x="0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6046640" y="11730687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6811563" y="11840377"/>
              <a:ext cx="208573" cy="226170"/>
            </a:xfrm>
            <a:custGeom>
              <a:avLst/>
              <a:gdLst/>
              <a:ahLst/>
              <a:cxnLst/>
              <a:rect l="0" t="0" r="0" b="0"/>
              <a:pathLst>
                <a:path w="208573" h="226170">
                  <a:moveTo>
                    <a:pt x="98883" y="0"/>
                  </a:moveTo>
                  <a:lnTo>
                    <a:pt x="73115" y="59659"/>
                  </a:lnTo>
                  <a:lnTo>
                    <a:pt x="54177" y="111115"/>
                  </a:lnTo>
                  <a:lnTo>
                    <a:pt x="29268" y="160894"/>
                  </a:lnTo>
                  <a:lnTo>
                    <a:pt x="833" y="218660"/>
                  </a:lnTo>
                  <a:lnTo>
                    <a:pt x="0" y="224994"/>
                  </a:lnTo>
                  <a:lnTo>
                    <a:pt x="2492" y="226169"/>
                  </a:lnTo>
                  <a:lnTo>
                    <a:pt x="35662" y="213442"/>
                  </a:lnTo>
                  <a:lnTo>
                    <a:pt x="97171" y="205680"/>
                  </a:lnTo>
                  <a:lnTo>
                    <a:pt x="148480" y="196700"/>
                  </a:lnTo>
                  <a:lnTo>
                    <a:pt x="208572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7047557" y="11881510"/>
              <a:ext cx="137265" cy="219380"/>
            </a:xfrm>
            <a:custGeom>
              <a:avLst/>
              <a:gdLst/>
              <a:ahLst/>
              <a:cxnLst/>
              <a:rect l="0" t="0" r="0" b="0"/>
              <a:pathLst>
                <a:path w="137265" h="219380">
                  <a:moveTo>
                    <a:pt x="137112" y="0"/>
                  </a:moveTo>
                  <a:lnTo>
                    <a:pt x="81515" y="25766"/>
                  </a:lnTo>
                  <a:lnTo>
                    <a:pt x="44974" y="44705"/>
                  </a:lnTo>
                  <a:lnTo>
                    <a:pt x="5330" y="78402"/>
                  </a:lnTo>
                  <a:lnTo>
                    <a:pt x="3553" y="87307"/>
                  </a:lnTo>
                  <a:lnTo>
                    <a:pt x="6940" y="96292"/>
                  </a:lnTo>
                  <a:lnTo>
                    <a:pt x="13767" y="105328"/>
                  </a:lnTo>
                  <a:lnTo>
                    <a:pt x="37604" y="119430"/>
                  </a:lnTo>
                  <a:lnTo>
                    <a:pt x="95281" y="140898"/>
                  </a:lnTo>
                  <a:lnTo>
                    <a:pt x="129627" y="162440"/>
                  </a:lnTo>
                  <a:lnTo>
                    <a:pt x="135170" y="172279"/>
                  </a:lnTo>
                  <a:lnTo>
                    <a:pt x="137264" y="195399"/>
                  </a:lnTo>
                  <a:lnTo>
                    <a:pt x="131120" y="203393"/>
                  </a:lnTo>
                  <a:lnTo>
                    <a:pt x="108042" y="212274"/>
                  </a:lnTo>
                  <a:lnTo>
                    <a:pt x="46620" y="217975"/>
                  </a:lnTo>
                  <a:lnTo>
                    <a:pt x="0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7344928" y="11880795"/>
              <a:ext cx="168811" cy="220095"/>
            </a:xfrm>
            <a:custGeom>
              <a:avLst/>
              <a:gdLst/>
              <a:ahLst/>
              <a:cxnLst/>
              <a:rect l="0" t="0" r="0" b="0"/>
              <a:pathLst>
                <a:path w="168811" h="220095">
                  <a:moveTo>
                    <a:pt x="168810" y="28137"/>
                  </a:moveTo>
                  <a:lnTo>
                    <a:pt x="161532" y="6300"/>
                  </a:lnTo>
                  <a:lnTo>
                    <a:pt x="153293" y="1392"/>
                  </a:lnTo>
                  <a:lnTo>
                    <a:pt x="127890" y="0"/>
                  </a:lnTo>
                  <a:lnTo>
                    <a:pt x="86607" y="15060"/>
                  </a:lnTo>
                  <a:lnTo>
                    <a:pt x="52707" y="38820"/>
                  </a:lnTo>
                  <a:lnTo>
                    <a:pt x="23366" y="79716"/>
                  </a:lnTo>
                  <a:lnTo>
                    <a:pt x="2654" y="130427"/>
                  </a:lnTo>
                  <a:lnTo>
                    <a:pt x="0" y="161961"/>
                  </a:lnTo>
                  <a:lnTo>
                    <a:pt x="1426" y="176768"/>
                  </a:lnTo>
                  <a:lnTo>
                    <a:pt x="8470" y="186640"/>
                  </a:lnTo>
                  <a:lnTo>
                    <a:pt x="19260" y="193222"/>
                  </a:lnTo>
                  <a:lnTo>
                    <a:pt x="32547" y="197609"/>
                  </a:lnTo>
                  <a:lnTo>
                    <a:pt x="44452" y="197486"/>
                  </a:lnTo>
                  <a:lnTo>
                    <a:pt x="65805" y="189226"/>
                  </a:lnTo>
                  <a:lnTo>
                    <a:pt x="94956" y="167445"/>
                  </a:lnTo>
                  <a:lnTo>
                    <a:pt x="115612" y="134416"/>
                  </a:lnTo>
                  <a:lnTo>
                    <a:pt x="131381" y="95682"/>
                  </a:lnTo>
                  <a:lnTo>
                    <a:pt x="134716" y="94496"/>
                  </a:lnTo>
                  <a:lnTo>
                    <a:pt x="138423" y="113490"/>
                  </a:lnTo>
                  <a:lnTo>
                    <a:pt x="142326" y="173758"/>
                  </a:lnTo>
                  <a:lnTo>
                    <a:pt x="155099" y="22009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7569147" y="11895221"/>
              <a:ext cx="81704" cy="177340"/>
            </a:xfrm>
            <a:custGeom>
              <a:avLst/>
              <a:gdLst/>
              <a:ahLst/>
              <a:cxnLst/>
              <a:rect l="0" t="0" r="0" b="0"/>
              <a:pathLst>
                <a:path w="81704" h="177340">
                  <a:moveTo>
                    <a:pt x="13148" y="95979"/>
                  </a:moveTo>
                  <a:lnTo>
                    <a:pt x="2295" y="155639"/>
                  </a:lnTo>
                  <a:lnTo>
                    <a:pt x="706" y="177339"/>
                  </a:lnTo>
                  <a:lnTo>
                    <a:pt x="0" y="166671"/>
                  </a:lnTo>
                  <a:lnTo>
                    <a:pt x="10494" y="111693"/>
                  </a:lnTo>
                  <a:lnTo>
                    <a:pt x="24380" y="70673"/>
                  </a:lnTo>
                  <a:lnTo>
                    <a:pt x="73968" y="8517"/>
                  </a:lnTo>
                  <a:lnTo>
                    <a:pt x="8170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7674043" y="11951380"/>
              <a:ext cx="127631" cy="131551"/>
            </a:xfrm>
            <a:custGeom>
              <a:avLst/>
              <a:gdLst/>
              <a:ahLst/>
              <a:cxnLst/>
              <a:rect l="0" t="0" r="0" b="0"/>
              <a:pathLst>
                <a:path w="127631" h="131551">
                  <a:moveTo>
                    <a:pt x="4229" y="94665"/>
                  </a:moveTo>
                  <a:lnTo>
                    <a:pt x="35545" y="71247"/>
                  </a:lnTo>
                  <a:lnTo>
                    <a:pt x="61920" y="36943"/>
                  </a:lnTo>
                  <a:lnTo>
                    <a:pt x="74558" y="11119"/>
                  </a:lnTo>
                  <a:lnTo>
                    <a:pt x="72445" y="3927"/>
                  </a:lnTo>
                  <a:lnTo>
                    <a:pt x="64941" y="656"/>
                  </a:lnTo>
                  <a:lnTo>
                    <a:pt x="53845" y="0"/>
                  </a:lnTo>
                  <a:lnTo>
                    <a:pt x="43401" y="4132"/>
                  </a:lnTo>
                  <a:lnTo>
                    <a:pt x="23670" y="20912"/>
                  </a:lnTo>
                  <a:lnTo>
                    <a:pt x="2711" y="56055"/>
                  </a:lnTo>
                  <a:lnTo>
                    <a:pt x="0" y="82075"/>
                  </a:lnTo>
                  <a:lnTo>
                    <a:pt x="1410" y="95413"/>
                  </a:lnTo>
                  <a:lnTo>
                    <a:pt x="6920" y="105827"/>
                  </a:lnTo>
                  <a:lnTo>
                    <a:pt x="25230" y="121462"/>
                  </a:lnTo>
                  <a:lnTo>
                    <a:pt x="68513" y="131550"/>
                  </a:lnTo>
                  <a:lnTo>
                    <a:pt x="127630" y="1220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7966208" y="11928455"/>
              <a:ext cx="287936" cy="7901"/>
            </a:xfrm>
            <a:custGeom>
              <a:avLst/>
              <a:gdLst/>
              <a:ahLst/>
              <a:cxnLst/>
              <a:rect l="0" t="0" r="0" b="0"/>
              <a:pathLst>
                <a:path w="287936" h="7901">
                  <a:moveTo>
                    <a:pt x="0" y="7900"/>
                  </a:moveTo>
                  <a:lnTo>
                    <a:pt x="53209" y="7899"/>
                  </a:lnTo>
                  <a:lnTo>
                    <a:pt x="107512" y="7899"/>
                  </a:lnTo>
                  <a:lnTo>
                    <a:pt x="169644" y="6376"/>
                  </a:lnTo>
                  <a:lnTo>
                    <a:pt x="225802" y="0"/>
                  </a:lnTo>
                  <a:lnTo>
                    <a:pt x="287935" y="79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7993631" y="11999706"/>
              <a:ext cx="246802" cy="32628"/>
            </a:xfrm>
            <a:custGeom>
              <a:avLst/>
              <a:gdLst/>
              <a:ahLst/>
              <a:cxnLst/>
              <a:rect l="0" t="0" r="0" b="0"/>
              <a:pathLst>
                <a:path w="246802" h="32628">
                  <a:moveTo>
                    <a:pt x="0" y="32627"/>
                  </a:moveTo>
                  <a:lnTo>
                    <a:pt x="48807" y="21774"/>
                  </a:lnTo>
                  <a:lnTo>
                    <a:pt x="108496" y="12201"/>
                  </a:lnTo>
                  <a:lnTo>
                    <a:pt x="165027" y="0"/>
                  </a:lnTo>
                  <a:lnTo>
                    <a:pt x="225908" y="2597"/>
                  </a:lnTo>
                  <a:lnTo>
                    <a:pt x="246801" y="520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993631" y="11758109"/>
              <a:ext cx="315358" cy="109691"/>
            </a:xfrm>
            <a:custGeom>
              <a:avLst/>
              <a:gdLst/>
              <a:ahLst/>
              <a:cxnLst/>
              <a:rect l="0" t="0" r="0" b="0"/>
              <a:pathLst>
                <a:path w="315358" h="109691">
                  <a:moveTo>
                    <a:pt x="0" y="109690"/>
                  </a:moveTo>
                  <a:lnTo>
                    <a:pt x="12469" y="68951"/>
                  </a:lnTo>
                  <a:lnTo>
                    <a:pt x="26362" y="47911"/>
                  </a:lnTo>
                  <a:lnTo>
                    <a:pt x="46756" y="32466"/>
                  </a:lnTo>
                  <a:lnTo>
                    <a:pt x="72578" y="22046"/>
                  </a:lnTo>
                  <a:lnTo>
                    <a:pt x="119852" y="17704"/>
                  </a:lnTo>
                  <a:lnTo>
                    <a:pt x="181607" y="25051"/>
                  </a:lnTo>
                  <a:lnTo>
                    <a:pt x="230024" y="22657"/>
                  </a:lnTo>
                  <a:lnTo>
                    <a:pt x="287329" y="8198"/>
                  </a:lnTo>
                  <a:lnTo>
                    <a:pt x="31535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8222911" y="10716058"/>
            <a:ext cx="660819" cy="315358"/>
            <a:chOff x="8222911" y="10716058"/>
            <a:chExt cx="660819" cy="315358"/>
          </a:xfrm>
        </p:grpSpPr>
        <p:sp>
          <p:nvSpPr>
            <p:cNvPr id="179" name="Freeform 178"/>
            <p:cNvSpPr/>
            <p:nvPr/>
          </p:nvSpPr>
          <p:spPr>
            <a:xfrm>
              <a:off x="8345026" y="10798325"/>
              <a:ext cx="32519" cy="164536"/>
            </a:xfrm>
            <a:custGeom>
              <a:avLst/>
              <a:gdLst/>
              <a:ahLst/>
              <a:cxnLst/>
              <a:rect l="0" t="0" r="0" b="0"/>
              <a:pathLst>
                <a:path w="32519" h="164536">
                  <a:moveTo>
                    <a:pt x="32518" y="0"/>
                  </a:moveTo>
                  <a:lnTo>
                    <a:pt x="12148" y="34363"/>
                  </a:lnTo>
                  <a:lnTo>
                    <a:pt x="1628" y="64531"/>
                  </a:lnTo>
                  <a:lnTo>
                    <a:pt x="0" y="94190"/>
                  </a:lnTo>
                  <a:lnTo>
                    <a:pt x="7648" y="132520"/>
                  </a:lnTo>
                  <a:lnTo>
                    <a:pt x="18807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8222911" y="10716058"/>
              <a:ext cx="99789" cy="274225"/>
            </a:xfrm>
            <a:custGeom>
              <a:avLst/>
              <a:gdLst/>
              <a:ahLst/>
              <a:cxnLst/>
              <a:rect l="0" t="0" r="0" b="0"/>
              <a:pathLst>
                <a:path w="99789" h="274225">
                  <a:moveTo>
                    <a:pt x="99788" y="0"/>
                  </a:moveTo>
                  <a:lnTo>
                    <a:pt x="53014" y="57720"/>
                  </a:lnTo>
                  <a:lnTo>
                    <a:pt x="21373" y="110257"/>
                  </a:lnTo>
                  <a:lnTo>
                    <a:pt x="0" y="164647"/>
                  </a:lnTo>
                  <a:lnTo>
                    <a:pt x="311" y="212980"/>
                  </a:lnTo>
                  <a:lnTo>
                    <a:pt x="17521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8692902" y="10770902"/>
              <a:ext cx="72899" cy="219381"/>
            </a:xfrm>
            <a:custGeom>
              <a:avLst/>
              <a:gdLst/>
              <a:ahLst/>
              <a:cxnLst/>
              <a:rect l="0" t="0" r="0" b="0"/>
              <a:pathLst>
                <a:path w="72899" h="219381">
                  <a:moveTo>
                    <a:pt x="0" y="0"/>
                  </a:moveTo>
                  <a:lnTo>
                    <a:pt x="31315" y="23417"/>
                  </a:lnTo>
                  <a:lnTo>
                    <a:pt x="57690" y="57721"/>
                  </a:lnTo>
                  <a:lnTo>
                    <a:pt x="70328" y="83546"/>
                  </a:lnTo>
                  <a:lnTo>
                    <a:pt x="72898" y="110259"/>
                  </a:lnTo>
                  <a:lnTo>
                    <a:pt x="67438" y="137366"/>
                  </a:lnTo>
                  <a:lnTo>
                    <a:pt x="47232" y="187945"/>
                  </a:lnTo>
                  <a:lnTo>
                    <a:pt x="41133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8830014" y="10784614"/>
              <a:ext cx="53716" cy="246802"/>
            </a:xfrm>
            <a:custGeom>
              <a:avLst/>
              <a:gdLst/>
              <a:ahLst/>
              <a:cxnLst/>
              <a:rect l="0" t="0" r="0" b="0"/>
              <a:pathLst>
                <a:path w="53716" h="246802">
                  <a:moveTo>
                    <a:pt x="27422" y="0"/>
                  </a:moveTo>
                  <a:lnTo>
                    <a:pt x="41979" y="21836"/>
                  </a:lnTo>
                  <a:lnTo>
                    <a:pt x="51033" y="64531"/>
                  </a:lnTo>
                  <a:lnTo>
                    <a:pt x="53715" y="115776"/>
                  </a:lnTo>
                  <a:lnTo>
                    <a:pt x="47231" y="162274"/>
                  </a:lnTo>
                  <a:lnTo>
                    <a:pt x="16169" y="217878"/>
                  </a:lnTo>
                  <a:lnTo>
                    <a:pt x="0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1617922" y="12731604"/>
            <a:ext cx="881196" cy="575872"/>
            <a:chOff x="1617922" y="12731604"/>
            <a:chExt cx="881196" cy="575872"/>
          </a:xfrm>
        </p:grpSpPr>
        <p:sp>
          <p:nvSpPr>
            <p:cNvPr id="184" name="Freeform 183"/>
            <p:cNvSpPr/>
            <p:nvPr/>
          </p:nvSpPr>
          <p:spPr>
            <a:xfrm>
              <a:off x="1617922" y="12827583"/>
              <a:ext cx="95979" cy="246803"/>
            </a:xfrm>
            <a:custGeom>
              <a:avLst/>
              <a:gdLst/>
              <a:ahLst/>
              <a:cxnLst/>
              <a:rect l="0" t="0" r="0" b="0"/>
              <a:pathLst>
                <a:path w="95979" h="246803">
                  <a:moveTo>
                    <a:pt x="0" y="0"/>
                  </a:moveTo>
                  <a:lnTo>
                    <a:pt x="18977" y="48807"/>
                  </a:lnTo>
                  <a:lnTo>
                    <a:pt x="44036" y="108497"/>
                  </a:lnTo>
                  <a:lnTo>
                    <a:pt x="65179" y="164300"/>
                  </a:lnTo>
                  <a:lnTo>
                    <a:pt x="88992" y="215270"/>
                  </a:lnTo>
                  <a:lnTo>
                    <a:pt x="95978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1672767" y="12745315"/>
              <a:ext cx="137113" cy="562161"/>
            </a:xfrm>
            <a:custGeom>
              <a:avLst/>
              <a:gdLst/>
              <a:ahLst/>
              <a:cxnLst/>
              <a:rect l="0" t="0" r="0" b="0"/>
              <a:pathLst>
                <a:path w="137113" h="562161">
                  <a:moveTo>
                    <a:pt x="137112" y="0"/>
                  </a:moveTo>
                  <a:lnTo>
                    <a:pt x="135588" y="45309"/>
                  </a:lnTo>
                  <a:lnTo>
                    <a:pt x="126165" y="106018"/>
                  </a:lnTo>
                  <a:lnTo>
                    <a:pt x="118027" y="155286"/>
                  </a:lnTo>
                  <a:lnTo>
                    <a:pt x="109333" y="199527"/>
                  </a:lnTo>
                  <a:lnTo>
                    <a:pt x="95872" y="254632"/>
                  </a:lnTo>
                  <a:lnTo>
                    <a:pt x="82235" y="303966"/>
                  </a:lnTo>
                  <a:lnTo>
                    <a:pt x="68546" y="357180"/>
                  </a:lnTo>
                  <a:lnTo>
                    <a:pt x="50779" y="407478"/>
                  </a:lnTo>
                  <a:lnTo>
                    <a:pt x="37803" y="438567"/>
                  </a:lnTo>
                  <a:lnTo>
                    <a:pt x="27451" y="490330"/>
                  </a:lnTo>
                  <a:lnTo>
                    <a:pt x="6325" y="546165"/>
                  </a:lnTo>
                  <a:lnTo>
                    <a:pt x="0" y="562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1918066" y="12855139"/>
              <a:ext cx="305518" cy="242704"/>
            </a:xfrm>
            <a:custGeom>
              <a:avLst/>
              <a:gdLst/>
              <a:ahLst/>
              <a:cxnLst/>
              <a:rect l="0" t="0" r="0" b="0"/>
              <a:pathLst>
                <a:path w="305518" h="242704">
                  <a:moveTo>
                    <a:pt x="15213" y="164401"/>
                  </a:moveTo>
                  <a:lnTo>
                    <a:pt x="46529" y="151931"/>
                  </a:lnTo>
                  <a:lnTo>
                    <a:pt x="92821" y="113086"/>
                  </a:lnTo>
                  <a:lnTo>
                    <a:pt x="113027" y="79117"/>
                  </a:lnTo>
                  <a:lnTo>
                    <a:pt x="115563" y="49308"/>
                  </a:lnTo>
                  <a:lnTo>
                    <a:pt x="114106" y="32828"/>
                  </a:lnTo>
                  <a:lnTo>
                    <a:pt x="108564" y="20317"/>
                  </a:lnTo>
                  <a:lnTo>
                    <a:pt x="90219" y="2353"/>
                  </a:lnTo>
                  <a:lnTo>
                    <a:pt x="80452" y="0"/>
                  </a:lnTo>
                  <a:lnTo>
                    <a:pt x="70893" y="1479"/>
                  </a:lnTo>
                  <a:lnTo>
                    <a:pt x="61474" y="5512"/>
                  </a:lnTo>
                  <a:lnTo>
                    <a:pt x="33660" y="33025"/>
                  </a:lnTo>
                  <a:lnTo>
                    <a:pt x="6121" y="70122"/>
                  </a:lnTo>
                  <a:lnTo>
                    <a:pt x="0" y="104724"/>
                  </a:lnTo>
                  <a:lnTo>
                    <a:pt x="3882" y="142448"/>
                  </a:lnTo>
                  <a:lnTo>
                    <a:pt x="15763" y="174449"/>
                  </a:lnTo>
                  <a:lnTo>
                    <a:pt x="39325" y="199844"/>
                  </a:lnTo>
                  <a:lnTo>
                    <a:pt x="54140" y="210881"/>
                  </a:lnTo>
                  <a:lnTo>
                    <a:pt x="86851" y="219083"/>
                  </a:lnTo>
                  <a:lnTo>
                    <a:pt x="150226" y="211935"/>
                  </a:lnTo>
                  <a:lnTo>
                    <a:pt x="192837" y="192872"/>
                  </a:lnTo>
                  <a:lnTo>
                    <a:pt x="247018" y="139372"/>
                  </a:lnTo>
                  <a:lnTo>
                    <a:pt x="264491" y="118237"/>
                  </a:lnTo>
                  <a:lnTo>
                    <a:pt x="288121" y="67430"/>
                  </a:lnTo>
                  <a:lnTo>
                    <a:pt x="293130" y="54049"/>
                  </a:lnTo>
                  <a:lnTo>
                    <a:pt x="294633" y="26993"/>
                  </a:lnTo>
                  <a:lnTo>
                    <a:pt x="292901" y="13380"/>
                  </a:lnTo>
                  <a:lnTo>
                    <a:pt x="287176" y="5829"/>
                  </a:lnTo>
                  <a:lnTo>
                    <a:pt x="278789" y="2317"/>
                  </a:lnTo>
                  <a:lnTo>
                    <a:pt x="268627" y="1500"/>
                  </a:lnTo>
                  <a:lnTo>
                    <a:pt x="245149" y="8718"/>
                  </a:lnTo>
                  <a:lnTo>
                    <a:pt x="221003" y="23605"/>
                  </a:lnTo>
                  <a:lnTo>
                    <a:pt x="200115" y="45457"/>
                  </a:lnTo>
                  <a:lnTo>
                    <a:pt x="194849" y="57683"/>
                  </a:lnTo>
                  <a:lnTo>
                    <a:pt x="193061" y="83454"/>
                  </a:lnTo>
                  <a:lnTo>
                    <a:pt x="197764" y="93678"/>
                  </a:lnTo>
                  <a:lnTo>
                    <a:pt x="215178" y="109101"/>
                  </a:lnTo>
                  <a:lnTo>
                    <a:pt x="272718" y="140379"/>
                  </a:lnTo>
                  <a:lnTo>
                    <a:pt x="291147" y="158295"/>
                  </a:lnTo>
                  <a:lnTo>
                    <a:pt x="304416" y="181492"/>
                  </a:lnTo>
                  <a:lnTo>
                    <a:pt x="305517" y="192553"/>
                  </a:lnTo>
                  <a:lnTo>
                    <a:pt x="298615" y="212967"/>
                  </a:lnTo>
                  <a:lnTo>
                    <a:pt x="281329" y="228135"/>
                  </a:lnTo>
                  <a:lnTo>
                    <a:pt x="256888" y="238431"/>
                  </a:lnTo>
                  <a:lnTo>
                    <a:pt x="211914" y="242703"/>
                  </a:lnTo>
                  <a:lnTo>
                    <a:pt x="166037" y="232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426883" y="12731604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2440594" y="13033251"/>
              <a:ext cx="58524" cy="219380"/>
            </a:xfrm>
            <a:custGeom>
              <a:avLst/>
              <a:gdLst/>
              <a:ahLst/>
              <a:cxnLst/>
              <a:rect l="0" t="0" r="0" b="0"/>
              <a:pathLst>
                <a:path w="58524" h="219380">
                  <a:moveTo>
                    <a:pt x="0" y="0"/>
                  </a:moveTo>
                  <a:lnTo>
                    <a:pt x="21836" y="14557"/>
                  </a:lnTo>
                  <a:lnTo>
                    <a:pt x="36620" y="33891"/>
                  </a:lnTo>
                  <a:lnTo>
                    <a:pt x="58523" y="83545"/>
                  </a:lnTo>
                  <a:lnTo>
                    <a:pt x="58304" y="138336"/>
                  </a:lnTo>
                  <a:lnTo>
                    <a:pt x="56382" y="172696"/>
                  </a:lnTo>
                  <a:lnTo>
                    <a:pt x="54845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2982560" y="12668588"/>
            <a:ext cx="733177" cy="433219"/>
            <a:chOff x="2982560" y="12668588"/>
            <a:chExt cx="733177" cy="433219"/>
          </a:xfrm>
        </p:grpSpPr>
        <p:sp>
          <p:nvSpPr>
            <p:cNvPr id="190" name="Freeform 189"/>
            <p:cNvSpPr/>
            <p:nvPr/>
          </p:nvSpPr>
          <p:spPr>
            <a:xfrm>
              <a:off x="2982560" y="12668588"/>
              <a:ext cx="155753" cy="388780"/>
            </a:xfrm>
            <a:custGeom>
              <a:avLst/>
              <a:gdLst/>
              <a:ahLst/>
              <a:cxnLst/>
              <a:rect l="0" t="0" r="0" b="0"/>
              <a:pathLst>
                <a:path w="155753" h="388780">
                  <a:moveTo>
                    <a:pt x="61327" y="76727"/>
                  </a:moveTo>
                  <a:lnTo>
                    <a:pt x="59803" y="129937"/>
                  </a:lnTo>
                  <a:lnTo>
                    <a:pt x="50380" y="181194"/>
                  </a:lnTo>
                  <a:lnTo>
                    <a:pt x="37940" y="229050"/>
                  </a:lnTo>
                  <a:lnTo>
                    <a:pt x="24605" y="288596"/>
                  </a:lnTo>
                  <a:lnTo>
                    <a:pt x="12529" y="345511"/>
                  </a:lnTo>
                  <a:lnTo>
                    <a:pt x="9169" y="382556"/>
                  </a:lnTo>
                  <a:lnTo>
                    <a:pt x="6750" y="388779"/>
                  </a:lnTo>
                  <a:lnTo>
                    <a:pt x="3614" y="386834"/>
                  </a:lnTo>
                  <a:lnTo>
                    <a:pt x="0" y="379443"/>
                  </a:lnTo>
                  <a:lnTo>
                    <a:pt x="2192" y="339928"/>
                  </a:lnTo>
                  <a:lnTo>
                    <a:pt x="12490" y="282346"/>
                  </a:lnTo>
                  <a:lnTo>
                    <a:pt x="24894" y="239208"/>
                  </a:lnTo>
                  <a:lnTo>
                    <a:pt x="39041" y="194645"/>
                  </a:lnTo>
                  <a:lnTo>
                    <a:pt x="50406" y="149448"/>
                  </a:lnTo>
                  <a:lnTo>
                    <a:pt x="72649" y="88457"/>
                  </a:lnTo>
                  <a:lnTo>
                    <a:pt x="107462" y="25723"/>
                  </a:lnTo>
                  <a:lnTo>
                    <a:pt x="125504" y="2769"/>
                  </a:lnTo>
                  <a:lnTo>
                    <a:pt x="133057" y="0"/>
                  </a:lnTo>
                  <a:lnTo>
                    <a:pt x="139617" y="2724"/>
                  </a:lnTo>
                  <a:lnTo>
                    <a:pt x="145513" y="9110"/>
                  </a:lnTo>
                  <a:lnTo>
                    <a:pt x="153811" y="54492"/>
                  </a:lnTo>
                  <a:lnTo>
                    <a:pt x="155752" y="98838"/>
                  </a:lnTo>
                  <a:lnTo>
                    <a:pt x="155092" y="147493"/>
                  </a:lnTo>
                  <a:lnTo>
                    <a:pt x="149720" y="194508"/>
                  </a:lnTo>
                  <a:lnTo>
                    <a:pt x="142254" y="240795"/>
                  </a:lnTo>
                  <a:lnTo>
                    <a:pt x="135381" y="285235"/>
                  </a:lnTo>
                  <a:lnTo>
                    <a:pt x="131512" y="339944"/>
                  </a:lnTo>
                  <a:lnTo>
                    <a:pt x="129883" y="37837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2989042" y="12855005"/>
              <a:ext cx="205669" cy="41134"/>
            </a:xfrm>
            <a:custGeom>
              <a:avLst/>
              <a:gdLst/>
              <a:ahLst/>
              <a:cxnLst/>
              <a:rect l="0" t="0" r="0" b="0"/>
              <a:pathLst>
                <a:path w="205669" h="41134">
                  <a:moveTo>
                    <a:pt x="0" y="41133"/>
                  </a:moveTo>
                  <a:lnTo>
                    <a:pt x="54732" y="39610"/>
                  </a:lnTo>
                  <a:lnTo>
                    <a:pt x="113888" y="30188"/>
                  </a:lnTo>
                  <a:lnTo>
                    <a:pt x="172304" y="13355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279926" y="12742849"/>
              <a:ext cx="120453" cy="340498"/>
            </a:xfrm>
            <a:custGeom>
              <a:avLst/>
              <a:gdLst/>
              <a:ahLst/>
              <a:cxnLst/>
              <a:rect l="0" t="0" r="0" b="0"/>
              <a:pathLst>
                <a:path w="120453" h="340498">
                  <a:moveTo>
                    <a:pt x="51896" y="57312"/>
                  </a:moveTo>
                  <a:lnTo>
                    <a:pt x="40950" y="102621"/>
                  </a:lnTo>
                  <a:lnTo>
                    <a:pt x="28509" y="161806"/>
                  </a:lnTo>
                  <a:lnTo>
                    <a:pt x="19665" y="205317"/>
                  </a:lnTo>
                  <a:lnTo>
                    <a:pt x="14719" y="250048"/>
                  </a:lnTo>
                  <a:lnTo>
                    <a:pt x="10998" y="293796"/>
                  </a:lnTo>
                  <a:lnTo>
                    <a:pt x="1861" y="340497"/>
                  </a:lnTo>
                  <a:lnTo>
                    <a:pt x="258" y="339033"/>
                  </a:lnTo>
                  <a:lnTo>
                    <a:pt x="0" y="319633"/>
                  </a:lnTo>
                  <a:lnTo>
                    <a:pt x="6896" y="265884"/>
                  </a:lnTo>
                  <a:lnTo>
                    <a:pt x="11141" y="204764"/>
                  </a:lnTo>
                  <a:lnTo>
                    <a:pt x="21369" y="153306"/>
                  </a:lnTo>
                  <a:lnTo>
                    <a:pt x="35572" y="92695"/>
                  </a:lnTo>
                  <a:lnTo>
                    <a:pt x="58400" y="36988"/>
                  </a:lnTo>
                  <a:lnTo>
                    <a:pt x="75607" y="5622"/>
                  </a:lnTo>
                  <a:lnTo>
                    <a:pt x="84462" y="0"/>
                  </a:lnTo>
                  <a:lnTo>
                    <a:pt x="93412" y="823"/>
                  </a:lnTo>
                  <a:lnTo>
                    <a:pt x="102425" y="5941"/>
                  </a:lnTo>
                  <a:lnTo>
                    <a:pt x="108434" y="16971"/>
                  </a:lnTo>
                  <a:lnTo>
                    <a:pt x="116891" y="68888"/>
                  </a:lnTo>
                  <a:lnTo>
                    <a:pt x="118870" y="110699"/>
                  </a:lnTo>
                  <a:lnTo>
                    <a:pt x="115686" y="154674"/>
                  </a:lnTo>
                  <a:lnTo>
                    <a:pt x="110717" y="198085"/>
                  </a:lnTo>
                  <a:lnTo>
                    <a:pt x="109442" y="255261"/>
                  </a:lnTo>
                  <a:lnTo>
                    <a:pt x="120452" y="3178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276977" y="12950983"/>
              <a:ext cx="164536" cy="13713"/>
            </a:xfrm>
            <a:custGeom>
              <a:avLst/>
              <a:gdLst/>
              <a:ahLst/>
              <a:cxnLst/>
              <a:rect l="0" t="0" r="0" b="0"/>
              <a:pathLst>
                <a:path w="164536" h="13713">
                  <a:moveTo>
                    <a:pt x="0" y="13712"/>
                  </a:moveTo>
                  <a:lnTo>
                    <a:pt x="59660" y="9649"/>
                  </a:lnTo>
                  <a:lnTo>
                    <a:pt x="111117" y="2860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3496356" y="12745315"/>
              <a:ext cx="219381" cy="356492"/>
            </a:xfrm>
            <a:custGeom>
              <a:avLst/>
              <a:gdLst/>
              <a:ahLst/>
              <a:cxnLst/>
              <a:rect l="0" t="0" r="0" b="0"/>
              <a:pathLst>
                <a:path w="219381" h="356492">
                  <a:moveTo>
                    <a:pt x="219380" y="0"/>
                  </a:moveTo>
                  <a:lnTo>
                    <a:pt x="163783" y="4063"/>
                  </a:lnTo>
                  <a:lnTo>
                    <a:pt x="123178" y="18977"/>
                  </a:lnTo>
                  <a:lnTo>
                    <a:pt x="68512" y="51316"/>
                  </a:lnTo>
                  <a:lnTo>
                    <a:pt x="49240" y="73082"/>
                  </a:lnTo>
                  <a:lnTo>
                    <a:pt x="41967" y="85285"/>
                  </a:lnTo>
                  <a:lnTo>
                    <a:pt x="41689" y="97990"/>
                  </a:lnTo>
                  <a:lnTo>
                    <a:pt x="53568" y="124296"/>
                  </a:lnTo>
                  <a:lnTo>
                    <a:pt x="74083" y="143096"/>
                  </a:lnTo>
                  <a:lnTo>
                    <a:pt x="136317" y="183604"/>
                  </a:lnTo>
                  <a:lnTo>
                    <a:pt x="165992" y="211996"/>
                  </a:lnTo>
                  <a:lnTo>
                    <a:pt x="179401" y="235903"/>
                  </a:lnTo>
                  <a:lnTo>
                    <a:pt x="180540" y="248677"/>
                  </a:lnTo>
                  <a:lnTo>
                    <a:pt x="173679" y="275059"/>
                  </a:lnTo>
                  <a:lnTo>
                    <a:pt x="156411" y="297956"/>
                  </a:lnTo>
                  <a:lnTo>
                    <a:pt x="131978" y="316765"/>
                  </a:lnTo>
                  <a:lnTo>
                    <a:pt x="70702" y="341254"/>
                  </a:lnTo>
                  <a:lnTo>
                    <a:pt x="32121" y="351977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232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Custom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- 36</vt:lpstr>
      <vt:lpstr>Calibri</vt:lpstr>
      <vt:lpstr>Arial - 29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2015-05-04T16:34:00Z</dcterms:created>
  <dcterms:modified xsi:type="dcterms:W3CDTF">2015-05-04T16:34:06Z</dcterms:modified>
</cp:coreProperties>
</file>